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media/image54.jpg" ContentType="image/jpg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notesSlides/notesSlide3.xml" ContentType="application/vnd.openxmlformats-officedocument.presentationml.notesSlide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notesSlides/notesSlide4.xml" ContentType="application/vnd.openxmlformats-officedocument.presentationml.notesSlide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notesSlides/notesSlide5.xml" ContentType="application/vnd.openxmlformats-officedocument.presentationml.notesSlide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notesSlides/notesSlide6.xml" ContentType="application/vnd.openxmlformats-officedocument.presentationml.notesSlide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notesSlides/notesSlide7.xml" ContentType="application/vnd.openxmlformats-officedocument.presentationml.notesSlide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media/image1164.jpg" ContentType="image/jpg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notesSlides/notesSlide8.xml" ContentType="application/vnd.openxmlformats-officedocument.presentationml.notesSlide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notesSlides/notesSlide9.xml" ContentType="application/vnd.openxmlformats-officedocument.presentationml.notesSlide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media/image2086.jpg" ContentType="image/jpg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media/image2275.jpg" ContentType="image/jpg"/>
  <Override PartName="/ppt/ink/ink2220.xml" ContentType="application/inkml+xml"/>
  <Override PartName="/ppt/ink/ink2221.xml" ContentType="application/inkml+xml"/>
  <Override PartName="/ppt/ink/ink22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80" r:id="rId2"/>
    <p:sldId id="258" r:id="rId3"/>
    <p:sldId id="261" r:id="rId4"/>
    <p:sldId id="262" r:id="rId5"/>
    <p:sldId id="599" r:id="rId6"/>
    <p:sldId id="275" r:id="rId7"/>
    <p:sldId id="285" r:id="rId8"/>
    <p:sldId id="271" r:id="rId9"/>
    <p:sldId id="270" r:id="rId10"/>
    <p:sldId id="600" r:id="rId11"/>
    <p:sldId id="306" r:id="rId12"/>
    <p:sldId id="309" r:id="rId13"/>
    <p:sldId id="582" r:id="rId14"/>
    <p:sldId id="434" r:id="rId15"/>
    <p:sldId id="581" r:id="rId16"/>
    <p:sldId id="371" r:id="rId17"/>
    <p:sldId id="372" r:id="rId18"/>
    <p:sldId id="373" r:id="rId19"/>
    <p:sldId id="433" r:id="rId20"/>
    <p:sldId id="338" r:id="rId21"/>
    <p:sldId id="594" r:id="rId22"/>
    <p:sldId id="339" r:id="rId23"/>
    <p:sldId id="595" r:id="rId24"/>
    <p:sldId id="376" r:id="rId25"/>
  </p:sldIdLst>
  <p:sldSz cx="12984163" cy="7407275"/>
  <p:notesSz cx="9296400" cy="7010400"/>
  <p:defaultTextStyle>
    <a:defPPr>
      <a:defRPr lang="en-US"/>
    </a:defPPr>
    <a:lvl1pPr marL="0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1pPr>
    <a:lvl2pPr marL="489387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2pPr>
    <a:lvl3pPr marL="978774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3pPr>
    <a:lvl4pPr marL="1468161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4pPr>
    <a:lvl5pPr marL="1957548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5pPr>
    <a:lvl6pPr marL="2446934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6pPr>
    <a:lvl7pPr marL="2936321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7pPr>
    <a:lvl8pPr marL="3425708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8pPr>
    <a:lvl9pPr marL="3915095" algn="l" defTabSz="978774" rtl="0" eaLnBrk="1" latinLnBrk="0" hangingPunct="1">
      <a:defRPr sz="19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3" userDrawn="1">
          <p15:clr>
            <a:srgbClr val="A4A3A4"/>
          </p15:clr>
        </p15:guide>
        <p15:guide id="2" pos="4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096" autoAdjust="0"/>
    <p:restoredTop sz="96192" autoAdjust="0"/>
  </p:normalViewPr>
  <p:slideViewPr>
    <p:cSldViewPr>
      <p:cViewPr varScale="1">
        <p:scale>
          <a:sx n="72" d="100"/>
          <a:sy n="72" d="100"/>
        </p:scale>
        <p:origin x="615" y="51"/>
      </p:cViewPr>
      <p:guideLst>
        <p:guide orient="horz" pos="2333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0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5:3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93 9106,'-3'-18'1002,"1"10"-418,1 0 0,0 0 0,0 0 0,1-10 0,1 16-471,-1 1 1,0-1-1,0 1 0,0-1 0,0 0 1,0 1-1,0-1 0,-1 1 1,1-1-1,0 1 0,-1-1 0,1 1 1,-1-1-1,0-1 0,0 4-38,1-1 0,-1 1 0,1-1 0,-1 1 1,1-1-1,0 1 0,-1-1 0,1 1 0,0 0 0,0-1 0,-1 1 0,1 0 0,0-1 0,0 1 0,0-1 0,0 2 0,0-2-1,-7 31 412,2-1 0,2 1 0,-1 33 0,1-6-111,-3 115 472,-1 205 138,33 0-909,-15-85-53,-6-86 4,14 11-60,-17-193 18,4 88 39,-3-17-22,-2 192-71,-5-164-92,4-113 133,-11 229-272,4-86 298,1-26 18,-13 629-21,19-692 18,-7 313-13,7-199 63,-2-84 869,-8-7 79,10-67-1024,0 1-1,2-1 1,0 0 0,1 0-1,11 36 1,-13-54-109,-1-2-20,0 0 0,1 0 0,-1 0 0,1 0 0,-1 0 1,0 0-1,1 0 0,0 0 0,-1 0 0,1 0 0,0-1 0,-1 1 0,1 0 0,0 0 0,1 0 0,10 4-879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14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19 12707,'2'-19'7589,"-4"205"-2278,1-126-4763,3 27-158,0 17-172,-2-95-258,-2 0-1,1 0 1,-1 0-1,0 0 1,-5 12 0,5-18-113,0 1 0,0 0 0,0 0 0,0-1 1,0 0-1,-5 5 0,6-7-7,0 1-1,0-1 1,-1 0 0,1 0 0,0 0-1,-1 0 1,1 0 0,-1-1-1,0 1 1,1 0 0,-1-1-1,1 1 1,-1-1 0,0 1 0,-2-1-1,2 0-11,0 0 0,1 0 0,-1 0 1,1 0-1,-1-1 0,0 1 0,1 0 0,-1-1 0,1 0 0,-1 1 0,1-1 0,0 0 0,-1 0 0,1 0 0,-1 1 0,0-3 0,-19-21-1823,12 12 1193,-8-8-224,-75-98-140,91 117 1285,0 0 0,0-1 0,0 1 0,0-1 0,1 1 0,-1-1 0,0 1 1,1-1-1,-1 0 0,1 1 0,0-1 0,-1 0 0,1 0 0,0 1 0,0-1 0,0 0 0,0-1 0,1 2 31,-1-1-1,1 1 1,-1 0-1,1 0 1,0 0-1,-1 0 0,1 0 1,0 0-1,0 0 1,-1 0-1,1 0 0,0 0 1,0 0-1,0 1 1,0-1-1,0 0 1,1 1-1,0-1 0,3-1 272,1 0-1,0 0 1,0 1-1,0-1 1,0 2 0,0-1-1,0 1 1,7 0-1,198 24 3218,-191-21-3560,28 9-1,-42-11-244,0 2 1,0-1-1,-1 0 0,1 1 1,-1 0-1,0 0 0,0 1 0,9 7 1,-14-11 98,0 0 0,0 0 1,-1 0-1,1 0 0,0 0 0,0 0 1,0 0-1,0 0 0,0 1 1,0-1-1,0 0 0,-1 0 1,1 0-1,0 0 0,0 0 1,0 0-1,0 0 0,0 0 1,0 0-1,0 0 0,0 0 0,0 1 1,0-1-1,0 0 0,-1 0 1,1 0-1,0 0 0,0 0 1,0 0-1,0 0 0,0 0 1,0 1-1,0-1 0,0 0 1,0 0-1,0 0 0,0 0 0,0 0 1,0 0-1,0 1 0,0-1 1,0 0-1,0 0 0,0 0 1,0 0-1,0 0 0,1 0 1,-1 0-1,0 1 0,0-1 1,0 0-1,0 0 0,0 0 0,0 0 1,0 0-1,-11-3-1699,-26-16-2862,11 8 3265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2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14019,'6'-4'912,"1"4"328,6 7 105,-1 8-81,3 4-176,2 2-160,1 1-223,3 1-337,1-3-112,-3 5-168,-2-4-184,-4-10-768,-1-4-681,-1-10 769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2.5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575 1440 11258,'-17'8'1697,"-4"3"1001,21-10-2509,-1-1 0,0 1 0,0-1 0,0 1 1,0-1-1,0 0 0,0 0 0,0 0 0,0 0 1,0 1-1,0-1 0,0 0 0,-1-1 1,1 1-1,-1 0 0,2 0-157,0 0-1,0 0 1,0 0-1,0 0 1,0 0-1,-1 0 1,1 0-1,0 0 1,0 0-1,0 0 1,0 0-1,0 0 1,0 0-1,0 0 1,0 0-1,0 0 1,-1 0-1,1-1 1,0 1 0,0 0-1,0 0 1,0 0-1,0 0 1,0 0-1,0 0 1,0 0-1,0 0 1,0 0-1,0 0 1,0 0-1,0-1 1,0 1-1,0 0 1,0 0-1,0 0 1,0 0 0,-1 0-1,1 0 1,0 0-1,0 0 1,0 0-1,1-1 1,-1 1-1,0 0 1,0 0-1,0 0 1,0 0-1,0 0 1,0 0-1,0 0 1,0 0-1,0 0 1,0-1 0,0 1-1,0 0 1,0 0-1,0 0 1,0 0-1,0 0 1,9-4 603,12 1-291,-5 2-92,22-2 354,1-2 0,72-17 0,-41-1-49,102-48 0,59-52 407,-184 94-590,45-35 0,-72 48-235,-1 0 1,0-2-1,-2 0 1,25-33-1,-36 41-126,0 0 0,-1 0-1,0-1 1,-1 1 0,0-1-1,0 0 1,-1 0-1,-1 0 1,0 0 0,0-1-1,-1 1 1,-1-1 0,0 1-1,-2-16 1,-21-203 20,21 209-34,-1 0-1,-1 1 1,0 0 0,-11-27-1,11 36 1,-1 0 0,0 1-1,-1 0 1,0 0 0,0 0-1,-1 1 1,0 0 0,-1 0-1,-13-10 1,-4-2 10,-2 1-1,-35-19 1,-62-27 41,-4-2-19,104 54-28,-110-60-7,116 66-9,0 0 0,-1 2 0,1 0 0,-2 1 0,-30-5 0,41 10 7,-1 0-1,0 1 0,1-1 1,-1 2-1,1-1 0,-1 1 1,1 1-1,0 0 1,-1 0-1,2 1 0,-1 0 1,-9 6-1,-12 8 4,-53 44 1,67-48 3,-172 142-15,154-127 27,-41 45 0,60-57-8,1 0 0,1 1 1,0 0-1,-17 36 0,16-20-10,0 0 0,3 2 0,-14 67-1,2 112 51,21-189-11,2 0 0,1 0 0,1 0 0,1 0 0,8 29 0,-7-41 12,0-1 1,1 0-1,0 0 1,1-1-1,1 0 1,0 0-1,0 0 1,1-1-1,1 0 1,-1 0-1,15 12 1,-4-8 72,0-1 1,1 0 0,0-2 0,1 0 0,0-2-1,1 0 1,0-1 0,1-1 0,34 7-1,-1-4 244,0-3-1,104 3 0,-102-11-481,72-9 0,-98 5-299,1-2 0,-1-1 0,47-17 0,-70 20 330,-1 0 0,0 0-1,9-7 1,-17 11 84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4.8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 11322,'1'-2'426,"-1"1"-1,1-1 1,0 0-1,0 0 0,-1 1 1,1-1-1,0 1 1,0-1-1,0 1 0,1-1 1,-1 1-1,0 0 1,0-1-1,3-1 0,-3 3-313,0 0 0,0-1-1,0 1 1,0 0-1,0 0 1,0 0 0,0 0-1,0 0 1,0 0-1,0 0 1,0 0-1,0 1 1,0-1 0,0 0-1,0 0 1,0 1-1,0-1 1,0 1 0,-1-1-1,1 1 1,0-1-1,0 1 1,0-1 0,-1 1-1,1 0 1,0 0-1,-1-1 1,1 1 0,0 1-1,4 4 6,-1-1 0,0 1-1,0 0 1,0 0 0,-1 1-1,0-1 1,-1 1 0,1-1-1,-1 1 1,0 0 0,-1 0-1,0 0 1,0 0 0,0 0-1,-1 9 1,-1 7-135,-1 0-1,-1 0 1,-8 29 0,5-34-1920,2-17-298,2-9-478,1-9 904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4.9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28 15539,'-6'-13'873,"2"5"199,3 1-560,1 9 480,12 3-872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5.3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97 14043,'10'44'1910,"-1"2"167,2 0-1,25 63 1,-24-84-1690,-12-25-383,0 0-1,1 0 1,-1 0 0,0 0-1,0 0 1,0 0 0,0 0-1,0 0 1,1 0 0,-1 0-1,0 0 1,0 0 0,0 0-1,0 0 1,0 0 0,1 0-1,-1 0 1,0 0 0,0 0-1,0 0 1,0 0 0,0 0-1,1 0 1,-1 0 0,0 0-1,0 0 1,0 0-1,0 0 1,0 0 0,1 0-1,-1 0 1,0-1 0,0 1-1,0 0 1,0 0 0,0 0-1,0 0 1,0 0 0,0 0-1,0-1 1,1 1 0,-1 0-1,4-6 50,7-22 84,13-50 1,-11 31-103,21-49-13,-28 83 13,0 0-1,1 1 1,0 0 0,1 0 0,12-13 0,-18 22 7,0 1 0,1-1 0,0 1 0,-1 0 0,1-1-1,0 1 1,4-2 0,-6 4-18,-1 0-1,1-1 1,0 1-1,0 0 1,0 0-1,0 0 1,0-1-1,-1 1 1,1 0-1,0 0 1,0 0-1,0 0 1,0 1-1,0-1 1,0 0-1,0 0 1,-1 0-1,1 1 1,0-1-1,0 0 1,0 1-1,0-1 1,-1 1-1,1-1 1,0 1-1,-1-1 1,1 1 0,0 0-1,-1-1 1,1 1-1,0 0 1,-1 0-1,1-1 1,-1 1-1,1 1 1,3 6 101,-1 0 0,0 0 0,0 0 0,-1 0 0,0 1 0,0 0 0,0 15 0,0-10 54,7 28-1,-8-37-170,0 0 1,1-1-1,0 1 0,0-1 0,1 1 0,-1-1 0,1 0 0,5 7 1,-7-10-147,1 0 1,-1 0 0,0 0 0,1 0 0,-1 0 0,1 0 0,-1 0 0,1 0 0,-1-1 0,1 1 0,0-1 0,-1 1-1,1-1 1,0 0 0,-1 0 0,1 1 0,0-1 0,-1 0 0,1 0 0,0-1 0,0 1 0,-1 0 0,1-1-1,0 1 1,-1-1 0,1 1 0,-1-1 0,4-1 0,16-10-2364,7 1 944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6.3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71 593 15643,'-1'0'247,"0"0"-1,1 0 1,-1 1-1,0-1 1,0 0-1,0 1 1,1-1-1,-1 1 0,0-1 1,1 1-1,-1-1 1,0 1-1,1-1 1,-1 1-1,1 0 1,-1-1-1,0 1 1,1 0-1,-1 0 0,-9 18 1268,8-14-1158,-7 18 259,0 2 0,2-1 0,-9 50-1,15-63-562,-1-1-1,1 16 0,1-22-46,0-1 1,1 0-1,-1 1 0,1-1 1,-1 0-1,1 0 0,0 1 0,0-1 1,1 0-1,-1 0 0,3 4 1,-3-6-10,-1-1 1,0 1-1,1-1 1,-1 0-1,0 0 0,1 1 1,-1-1-1,0 0 1,1 0-1,-1 1 1,0-1-1,1 0 1,-1 0-1,1 0 1,-1 0-1,1 1 1,-1-1-1,0 0 1,1 0-1,-1 0 0,1 0 1,-1 0-1,1 0 1,-1 0-1,1 0 1,-1 0-1,0-1 1,1 1-1,-1 0 1,1 0-1,-1 0 1,0 0-1,1-1 0,-1 1 1,1 0-1,-1 0 1,0-1-1,1 1 1,-1 0-1,0 0 1,1-1-1,-1 1 1,0-1-1,0 1 1,1-1-1,13-20-376,-12 18 317,11-17-183,0 1 1,2 1-1,0 0 0,1 1 0,24-19 0,-40 35 245,1 1 0,-1-1 0,0 1-1,1 0 1,-1-1 0,0 1 0,0 0-1,1 0 1,-1-1 0,1 1 0,-1 0-1,0 0 1,1-1 0,-1 1 0,0 0-1,1 0 1,-1 0 0,1 0 0,-1 0-1,1 0 1,-1 0 0,0 0 0,1 0-1,-1 0 1,1 0 0,-1 0 0,1 0-1,-1 0 1,1 0 0,-1 0 0,0 0 0,1 0-1,0 1 1,5 12-63,0-2-219,-5-9 178,0-1 0,0 1 1,0-1-1,0 0 0,0 1 0,1-1 1,-1 0-1,0 0 0,1 0 1,-1 0-1,1 0 0,-1 0 0,1-1 1,0 1-1,-1 0 0,1-1 0,0 1 1,2-1-1,-1 1-133,0-1-1,0 0 1,0-1 0,0 1-1,0 0 1,0-1 0,0 0-1,0 0 1,6-2 0,0-2-318,1 0-1,-1-1 1,0 0 0,0 0 0,8-9 0,-3 3 86,18-22 0,-28 29 533,0 0 1,0 0-1,-1 0 0,0 0 0,0-1 1,-1 1-1,1-1 0,2-10 0,-5 15-9,1 1 0,-1-1-1,0 1 1,0-1-1,0 1 1,0-1-1,0 1 1,0-1-1,0 1 1,0-1-1,0 1 1,0-1 0,0 0-1,0 1 1,0-1-1,-1 1 1,1-1-1,0 1 1,0-1-1,-1 0 1,0 1 9,1 0 0,0-1 1,-1 1-1,1 0 0,0 0 0,-1 0 1,1 0-1,-1 0 0,1 0 0,0-1 0,-1 1 1,1 0-1,-1 0 0,1 0 0,0 0 1,-1 0-1,1 1 0,-1-1 0,1 0 0,-1 0 1,-19 10 1596,16-6-1547,0-1-1,0 0 1,0 1 0,1 0-1,-1 0 1,1 0-1,0 0 1,0 0 0,1 1-1,-1-1 1,1 1-1,0 0 1,1-1 0,-1 1-1,1 0 1,0 0-1,0 0 1,-1 7-1,3-10-104,-1 0 0,0 0 0,0-1-1,1 1 1,-1 0 0,1-1 0,0 1-1,-1 0 1,1-1 0,0 1 0,0-1-1,0 1 1,0-1 0,0 0-1,0 1 1,1-1 0,-1 0 0,0 0-1,1 0 1,-1 0 0,0 0 0,1 0-1,0 0 1,-1 0 0,1-1 0,-1 1-1,1 0 1,0-1 0,2 1-1,2 0 6,1 0-1,-1 0 0,1-1 1,-1 1-1,1-1 1,-1-1-1,8-1 0,-4 0-8,0 0 1,0-2-1,0 1 0,0-1 1,0-1-1,0 1 0,-1-2 1,0 1-1,0-1 0,-1-1 0,0 1 1,0-2-1,0 1 0,-1-1 1,11-14-1,-3 0 19,-2 1-1,0-1 1,-1-1 0,-2-1 0,12-35 0,-15 37 6,-1-2 1,-1 1 0,-1 0 0,-1-1-1,-1 0 1,-1 1 0,-3-26 0,1 31-5,-2 1 0,0-1 1,0 1-1,-2-1 1,0 1-1,-1 1 0,-1-1 1,0 1-1,-20-30 1,25 42 33,-1 0 1,0 0 0,0 0 0,-1 1-1,1 0 1,-1-1 0,-4-2 0,7 6-21,-1-1 1,1 0-1,0 0 1,-1 1-1,1-1 1,-1 1-1,1-1 1,-1 1-1,1-1 1,-1 1-1,1 0 1,-1 0-1,0 0 1,1 0-1,-1 0 1,1 0-1,-1 0 1,1 1-1,-1-1 1,1 1-1,-1-1 1,1 1-1,-1-1 1,1 1-1,-1 0 1,1-1-1,-2 2 1,-1 2 46,1-1-1,-1 1 1,1 0 0,-1 0-1,1 0 1,0 1 0,0-1-1,1 1 1,-4 8-1,1 0 43,0 0 0,-5 21 0,8-18-60,0 0-1,1 1 0,0-1 1,1 0-1,1 0 0,1 0 1,0 1-1,1-2 0,0 1 1,11 26-1,-2-10-9,2-2 0,1 0 0,1-1 0,24 32 0,-4-15-750,-36-46 624,0 0-1,1 0 1,-1 1-1,0-1 1,1 0 0,-1 0-1,0 0 1,0 0-1,1 0 1,-1 0-1,0 0 1,0 0 0,1 0-1,-1 0 1,0 0-1,0 0 1,1 0 0,-1-1-1,0 1 1,0 0-1,1 0 1,-1 0-1,0 0 1,0 0 0,1 0-1,-1-1 1,0 1-1,0 0 1,0 0 0,1 0-1,-1-1 1,0 1-1,0 0 1,0 0 0,0 0-1,0-1 1,1 1-1,-1 0 1,0-1-1,2-3-518,-1 1-1,0-1 1,1 0-1,-1 0 1,-1 0-1,1 0 0,0 0 1,-1 0-1,0 0 1,0-6-1,-2-2-1904,-5-25 0,4 29 2303,1 1-1,1-1 1,-1 1 0,2-1 0,-1 0-1,1 0 1,1-14 0,-1 20 417,1 1 0,-1-1 0,1 1 0,0 0 0,0-1 0,-1 1 0,1 0 0,0 0 0,0 0 0,0 0 0,0 0 0,0 0 0,1 0 0,-1 0 0,0 0 0,0 0 0,1 0 0,-1 1 0,0-1-1,1 0 1,-1 1 0,1-1 0,2 1 0,4-2 719,1 0 0,16 0-1,-13 1-308,36-6 1533,-27 3-896,0 2 0,29-1 0,-47 3-1201,-1 0 0,1 0 0,-1 1 1,1-1-1,-1 0 0,1 1 1,-1 0-1,0-1 0,1 1 1,-1 0-1,0 0 0,1 0 0,-1 1 1,0-1-1,0 0 0,0 1 1,0 0-1,0-1 0,-1 1 1,1 0-1,0 0 0,-1 0 0,0 0 1,1 0-1,-1 0 0,2 4 1,-2-2-60,0 0 1,0 1-1,0-1 1,-1 1 0,1-1-1,-1 1 1,0 0-1,0-1 1,-1 1 0,0-1-1,1 1 1,-1-1-1,-3 8 1,-4 11-459,-14 25 0,18-40-508,0 0 0,-1-1 1,-8 11-1,13-18 904,-1 0 0,1 0 0,0 1 0,0-1 0,0 0 0,0 0 0,0 0 0,0 0 0,0 0 0,0 0 0,0 0 0,0 1 0,0-1 0,0 0 0,0 0 0,0 0 0,-1 0 0,1 0 0,0 0 0,0 0 0,0 0-1,0 0 1,0 0 0,0 0 0,0 0 0,-1 0 0,1 0 0,0 1 0,0-1 0,0 0 0,0 0 0,0 0 0,0 0 0,-1 0 0,1 0 0,0 0 0,0 0 0,0-1 0,0 1 0,0 0 0,0 0 0,0 0 0,-1 0 0,1 0 0,0 0 0,0 0 0,0 0 0,0 0 0,0 0 0,0 0 0,0 0 0,0 0 0,-1-1 0,2-8-1676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6.9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1 179 12843,'60'45'7499,"-46"-33"-6787,-1 0 0,-1 0 0,0 2-1,12 18 1,9 24 285,-18-29-778,-14-25-213,-1 0 0,1-1 0,0 1 0,0-1 0,0 0 0,1 1 0,-1-1 0,0 0 0,1 0 0,-1 0 0,0 1 0,4 0 0,-5-2-5,1 1-1,0-1 1,0 0-1,-1 0 0,1 0 1,0 0-1,0 0 1,0 0-1,-1 0 0,1-1 1,0 1-1,0 0 1,-1 0-1,1 0 0,0-1 1,0 1-1,-1 0 1,1-1-1,0 1 0,-1-1 1,1 1-1,-1-1 1,1 1-1,-1-1 0,1 1 1,-1-1-1,1 0 0,-1 1 1,1-1-1,-1 0 1,1 0-1,4-9-12,0 0 1,0 0-1,-1 0 0,-1-1 1,0 1-1,2-13 0,3-8-107,1-1-124,5-44 0,-13 79 242,-1 0 0,0 0 0,1 0-1,0 0 1,0 0 0,0 0 0,0 0-1,0 0 1,1-1 0,-1 1 0,1 0 0,0-1-1,3 5 1,-3-5 8,0 1 0,1 0 0,-1 0 0,1-1 0,0 0 0,0 1 0,0-1 0,0 0 0,0-1 0,0 1 0,0 0 0,1-1 0,-1 0 0,1 0 0,4 1 0,-1-1 6,1 0-1,0-1 1,0 0 0,0 0-1,0-1 1,0 0-1,0 0 1,0-1 0,-1 0-1,14-6 1,-15 6-6,-1-1 1,0 0-1,0 0 1,0-1-1,0 0 0,-1 1 1,1-2-1,-1 1 1,0 0-1,0-1 0,-1 0 1,1 0-1,-1 0 1,0 0-1,2-7 0,-2 4 6,0 0-1,-1 0 1,0-1 0,0 1-1,-1 0 1,0-1-1,-1 1 1,0-15-1,0 19-8,0 0 0,-1 1 0,1-1-1,-1 0 1,0 0 0,0 1 0,0-1 0,-1 1-1,1-1 1,-1 1 0,0 0 0,0-1-1,0 1 1,0 0 0,-1 0 0,1 0-1,-1 1 1,1-1 0,-1 1 0,0-1 0,-5-2-1,7 4-2,0 1-1,0 0 0,0-1 1,1 1-1,-1 0 0,0 0 0,0 0 1,0-1-1,0 1 0,0 0 1,0 0-1,0 0 0,0 1 0,1-1 1,-1 0-1,0 0 0,0 0 1,0 1-1,0-1 0,0 0 0,1 1 1,-3 0-1,1 0 2,0 1-1,1 0 1,-1-1 0,0 1-1,0 0 1,1 0 0,-1 0-1,-1 3 1,-2 4 5,1 1 0,-1-1 0,-2 13 0,4-12-7,1 0 0,0 1 0,0-1-1,1 1 1,0-1 0,1 1 0,1 0 0,0-1 0,0 1 0,1-1 0,0 1 0,5 14 0,-5-20 1,0 1 0,0 0 0,1-1 0,0 0 0,0 1 0,0-1 0,0 0 0,1-1 0,0 1 0,0-1 0,0 1 0,1-1 0,0 0 0,-1-1 0,1 1 0,0-1 0,1 0 1,-1 0-1,1-1 0,-1 0 0,1 0 0,0 0 0,10 2 0,-11-4-83,1 1 1,-1-1 0,0-1-1,0 1 1,0-1 0,0 0 0,1 0-1,-1 0 1,0-1 0,5-2-1,7-3-1057,24-16 0,-36 20 908,45-26-1152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17.0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171 1 22541,'-26'20'2416,"-3"0"1417,-12 4-1848,-3-7-1241,13 1-648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4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38 113 8898,'-4'-4'525,"0"-1"0,0 0 1,0 0-1,0 0 0,1 0 0,0-1 1,-4-6-1,6 9-260,1 1 0,-1 0 0,0 0 1,1-1-1,-1 1 0,1 0 0,0-1 0,0 1 0,0-1 1,0 1-1,0 0 0,0-1 0,0 1 0,1-1 0,0 1 1,-1 0-1,1 0 0,0-1 0,0 1 0,0 0 0,0 0 1,2-2-1,-2 3-172,-1 0 0,1 0-1,0 1 1,-1-1 0,1 0 0,0 1 0,0-1 0,0 0 0,0 1 0,-1-1-1,1 1 1,0-1 0,0 1 0,0 0 0,0-1 0,0 1 0,0 0 0,0 0-1,0 0 1,0 0 0,0 0 0,1 0 0,-1 0 0,0 0 0,0 0 0,0 0-1,0 1 1,0-1 0,0 0 0,0 1 0,0-1 0,-1 0 0,1 1 0,0-1-1,1 2 1,2 0 96,-1 1 0,1-1 0,-1 1 0,0 0 0,0 0-1,0 0 1,4 6 0,1 4 133,0 1 1,-1 0-1,-1 0 0,9 25 1,11 65 111,-2-11-326,-12-56-80,-5-17-149,7 30 1,-14-47-36,0 0 1,1 0 0,-1 1 0,-1-1 0,1 0 0,0 0 0,-2 5 0,2-8 94,0 1-1,-1-1 1,1 1-1,0-1 1,0 0 0,0 1-1,0-1 1,-1 0 0,1 1-1,0-1 1,0 0-1,-1 1 1,1-1 0,0 0-1,0 1 1,-1-1 0,1 0-1,0 0 1,-1 0-1,1 1 1,0-1 0,-1 0-1,1 0 1,-1 0-1,0 0-63,0 0 0,1 0 0,-1 0 0,0-1 0,1 1 0,-1 0 0,0-1 0,1 1 0,-1-1-1,1 1 1,-1 0 0,0-1 0,1 1 0,-1-1 0,1 0 0,-1 1 0,1-1 0,0 1 0,-1-2-1,-8-13-1505,0 0 0,-9-26 0,3 7 186,-59-103-1656,71 131 3242,0 1 0,1-1 1,0 0-1,0 1 0,0-1 0,0-7 0,2 12-46,-1-1 0,1 1-1,0 0 1,0 0 0,0 0 0,1 0-1,-1 0 1,0 0 0,0-1 0,1 1-1,-1 0 1,0 0 0,1 0 0,-1 0 0,1 0-1,-1 0 1,1 0 0,0 0 0,-1 1-1,1-1 1,0 0 0,0 0 0,0 0-1,-1 1 1,1-1 0,0 0 0,0 1-1,0-1 1,0 1 0,0-1 0,0 1-1,0 0 1,1-1 0,-1 1 0,0 0 0,0 0-1,2-1 1,5 1 495,-1 0-1,1 0 1,0 1 0,0 0-1,-1 1 1,1-1 0,7 4 0,31 5 1433,10-6-389,67-4 0,-48-1-1741,-46-1-1063,-26 2 964,-1-1-1,0 1 1,0-1-1,0 1 1,0-1-1,-1 0 1,1 0 0,0 0-1,0 0 1,0 0-1,2-2 1,5-11 1014,3 0-684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4.7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16347,'2'19'1473,"2"6"951,3 8-399,6 6-569,0-3-264,7 1-488,-2-2-159,2-2-321,-1-2-128,1-2-56,2-3-32,-4-2-384,4-6-385,-2-9-743,-1-7-712,5-9 3384,1-4-1520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5.1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164 1 17452,'-6'0'324,"1"1"0,-1 0 0,1 0 1,0 0-1,-1 1 0,1-1 0,0 1 0,0 1 1,0-1-1,0 1 0,1 0 0,-1 0 0,1 0 1,0 0-1,-1 1 0,2 0 0,-1 0 0,0 0 1,-5 8-1,-1 3 137,1 0 0,1 0 0,0 1 0,-11 32 1,17-41-382,0 1-1,0-1 1,1 0 0,0 1 0,0-1 0,1 1 0,0 14 0,1-20-74,-1-1-1,0 1 1,0 0 0,1 0-1,-1 0 1,1-1 0,-1 1-1,1 0 1,0-1 0,-1 1-1,1 0 1,0-1 0,0 1-1,0-1 1,1 1 0,-1-1-1,0 0 1,0 1 0,1-1-1,-1 0 1,1 0 0,-1 0-1,1 0 1,-1 0 0,1 0-1,0-1 1,-1 1 0,1 0-1,0-1 1,0 0 0,-1 1-1,1-1 1,0 0 0,0 0-1,0 0 1,0 0 0,2 0-1,3-1-1,-1-1-1,0 1 1,0-1-1,0 0 1,0-1-1,0 1 1,0-1-1,5-4 1,42-31-5,-4-7 15,-29 26-5,-17 17-9,0 0 0,0 0 0,0 0 0,0 0 0,0 0 0,1 1 0,-1-1 0,7-1 0,-8 2-5,-1 1-1,1 0 1,-1-1-1,1 1 1,0 0-1,-1 0 0,1 0 1,0 0-1,-1 0 1,1 0-1,0 0 1,-1 1-1,1-1 1,-1 1-1,1-1 1,0 1-1,-1-1 1,1 1-1,-1 0 1,0 0-1,3 1 0,0 8-313,-2-5-658,8-6-315,-7 0 813,0 0 1,0-1 0,-1 0-1,1 1 1,0-1 0,-1 0-1,0 0 1,1 0-1,-1-1 1,0 1 0,0 0-1,0-1 1,2-3-1,9-15-1164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2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14651,'10'32'1032,"-1"1"433,1 5 47,1 5-80,0 2-47,-2 8-65,-1 1-184,-6 1-384,-2 3-280,0-6-312,-6-5-56,1-9-64,-1-8-112,0-15-904,-1-13-1864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5.5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1 342 9946,'2'0'361,"1"1"0,-1-1 0,0 1 0,0-1-1,1 1 1,-1 0 0,0 0 0,0 0 0,0 0 0,0 0 0,0 1-1,0-1 1,0 0 0,-1 1 0,1 0 0,0-1 0,1 4 0,5 4 535,-1 1 1,8 13 0,-4-5 177,74 96 2629,-52-73-2997,-2 1-1,30 55 1,-50-77-608,-5-11-73,-1 0 0,0 1 0,-1 0 0,0 0 0,0 0 0,3 16 0,-7-26-24,0 1 0,0-1-1,0 1 1,0-1 0,0 1 0,0 0 0,0-1-1,0 1 1,0-1 0,0 1 0,0-1 0,0 1-1,0 0 1,0-1 0,0 1 0,-1-1 0,1 1 0,0-1-1,0 1 1,-1-1 0,0 1 0,1-1-1,0 0 0,-1 1 1,1-1-1,0 0 0,-1 0 0,1 0 1,-1 0-1,1 0 0,0 0 0,-1 0 1,1 0-1,-1-1 0,1 1 0,0 0 1,-1 0-1,1 0 0,0 0 0,-1 0 1,1-1-1,0 1 0,-1 0 1,0-1-1,-1-1 3,-1 0 0,0-1 0,0 1 0,1-1 0,-4-5 1,-15-27 30,-23-52 0,32 61-37,-2-6-1,1 0 0,1-1-1,2 0 1,2 0 0,0-1 0,3 0-1,-3-46 1,8 58 20,0 0 1,1 1-1,1-1 0,1 1 0,1-1 1,1 1-1,1 0 0,1 0 0,1 1 1,0 0-1,2 0 0,19-31 0,-25 46 64,-1 1-1,1-1 0,0 0 1,0 1-1,0 0 0,1 0 1,0 0-1,5-3 1,-9 6-49,1 0 0,0 0 1,-1 0-1,1 1 1,0-1-1,0 1 0,0-1 1,-1 1-1,1 0 1,0 0-1,0 0 0,0 0 1,0 0-1,-1 0 1,1 0-1,0 1 0,0-1 1,0 1-1,-1-1 1,1 1-1,0-1 0,0 1 1,-1 0-1,1 0 1,-1 0-1,1 0 1,-1 0-1,1 0 0,1 3 1,0-1-27,0 0 1,0 1 0,0-1-1,-1 0 1,1 1 0,-1 0-1,0 0 1,0-1-1,-1 1 1,1 0 0,-1 0-1,2 6 1,-2-3 3,0 0 0,-1 0 0,0-1 0,0 1 0,0 0 0,-1 0 0,-2 7 0,-3 9 13,-1 0 1,-2-1-1,-16 32 0,17-36-19,4-11-3,-33 64-59,34-65 34,-1 0 0,0 0-1,-1-1 1,1 0 0,-1 0-1,0 0 1,0 0 0,-1-1-1,-6 4 1,11-7-40,0 0 0,0 0-1,-1-1 1,1 1 0,0-1 0,-1 1 0,1-1 0,0 1-1,-1-1 1,1 0 0,-1 0 0,1 1 0,-1-1-1,1 0 1,-1 0 0,1-1 0,-1 1 0,1 0-1,0 0 1,-1-1 0,1 1 0,-1-1 0,1 1 0,0-1-1,0 0 1,-1 1 0,1-1 0,0 0 0,0 0-1,0 0 1,0 0 0,0 0 0,-2-2 0,0-1-154,1 0 0,0 0-1,-1 0 1,2 0 0,-1 0 0,0-1 0,1 1 0,0-1 0,0 1 0,0-5 0,0 0 365,1 1 0,0-1 0,0 1 0,2-9 1,11-39-93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6.1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1 182 10978,'9'5'1339,"1"0"0,-1 1 0,-1 0-1,1 1 1,-1-1 0,14 17-1,38 51 2860,-51-61-3967,-1-1 1,-1 1 0,0 1-1,-1-1 1,0 1 0,-1 0 0,-1 1-1,0-1 1,-1 1 0,0 0-1,0 16 1,-2-19-197,-2-20 3,-1-23 3,-2 1-9,1 0 1,2 0 0,3-46 0,-1 65-50,1 1-1,0 0 1,1 0 0,0 0-1,0 0 1,1 0-1,0 1 1,1-1 0,0 1-1,1 0 1,-1 1-1,2-1 1,-1 1 0,9-7-1,-3 4-514,0 1-1,1 0 1,24-14-1,46-17-6381,-36 18 1134,-49 26 6186,0 0 0,0-1 0,1 1 1,-1 0-1,1 1 0,-2 3 0,-3 5 921,3-6-614,0 0 1,1 0-1,-1 0 0,1 0 1,0 0-1,1 1 0,-2 6 1,3-11-597,0 1 1,1-1 0,-1 0-1,0 0 1,0 0 0,1 0 0,0 1-1,-1-1 1,1 0 0,0 0 0,0 0-1,0 0 1,0 0 0,0-1-1,1 1 1,-1 0 0,0 0 0,1-1-1,-1 1 1,1-1 0,0 1 0,0-1-1,-1 0 1,5 2 0,1 1-22,0-1 1,0 0 0,1 0-1,0 0 1,-1-1-1,1-1 1,0 1 0,0-1-1,0 0 1,0-1-1,0 0 1,-1 0 0,1-1-1,0 0 1,9-2-1,-6 0 94,0 0 0,0-1 0,0 0-1,-1 0 1,1-1 0,-1-1 0,0 0 0,-1 0-1,18-14 1,-25 18-137,-1 0 0,1 0 0,0 0 0,0 0 0,-1 0 1,1 0-1,-1 0 0,1 0 0,-1 0 0,0-1 0,0 1 0,0-1 0,0 1 0,0-5 0,-1 6-38,0-1 1,0 1-1,0-1 1,0 1-1,-1-1 0,1 1 1,-1-1-1,1 1 0,-1 0 1,1-1-1,-1 1 0,0 0 1,1-1-1,-1 1 0,0 0 1,0 0-1,0 0 0,0-1 1,0 1-1,-1 0 0,1 1 1,0-1-1,0 0 0,-1 0 1,-1-1-1,-3-1-16,-1 0-1,0 0 0,0 0 1,0 1-1,0 0 1,-10-1-1,-46-3-910,26 3-512,36 3 1392,-1 0-197,0 0 1,0 0 0,0 0 0,0-1 0,0 1 0,0-1 0,0 1 0,0-1 0,0 0-1,0 1 1,0-1 0,1 0 0,-1 0 0,0 0 0,0-1 0,-1 0 0,3 1 158,0 1-1,-1 0 1,1 0 0,0-1 0,0 1 0,0 0 0,0 0 0,-1-1 0,1 1-1,0 0 1,0-1 0,0 1 0,0 0 0,0 0 0,0-1 0,0 1-1,0 0 1,0-1 0,0 1 0,0 0 0,0-1 0,0 1 0,0 0 0,0-1-1,0 1 1,0 0 0,0 0 0,0-1 0,0 1 0,1 0 0,-1-1-1,0 1 1,0-1 0,18-12-1429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6.3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0 14299,'-15'44'1432,"10"8"913,-6 4-161,9-1-607,9 0-321,-1-12-488,3-3-192,0-11-344,-3-3-64,-1-10-184,1-3-304,-10-13-2120,2-13-25,-9-7-151,6-13 1479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6.6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48 12347,'0'9'722,"1"0"1,0 0 0,0 0-1,1 0 1,0 0 0,0 0 0,1 0-1,0-1 1,1 1 0,0-1-1,0 0 1,6 9 0,-3-8-406,1 0 0,-1-1 1,1 0-1,1 0 0,-1 0 0,2-1 1,-1-1-1,0 1 0,15 5 1,-4-2-66,1 0 1,26 7 0,-36-14-233,-1 0 0,1-1 0,0-1-1,-1 1 1,1-2 0,19 0 0,-25-1-20,-1 0-1,0 0 0,0 0 0,1-1 1,-1 1-1,0-1 0,0 0 1,-1 0-1,1 0 0,0-1 1,-1 1-1,1-1 0,-1 0 0,0 0 1,0 0-1,0 0 0,0-1 1,-1 1-1,5-7 0,0-4-62,0 0 0,-1 0 0,0 0 0,4-20 0,4-35-218,-11 45 210,13-40-1,-16 69 226,0 0 1,0 0-1,1 0 1,0 0-1,0 0 0,0 0 1,1 0-1,0-1 1,-1 1-1,5 7 1,-2-4-53,0 0 0,0 0 0,1-1 0,0 1 0,0-1 0,1 0 0,8 7 0,-12-11-145,1-1 1,0 0 0,0 0-1,0 0 1,0 0-1,0-1 1,0 1-1,0-1 1,1 0 0,-1 0-1,0 0 1,1 0-1,-1-1 1,1 1-1,-1-1 1,6 0 0,-5-1-184,-1 1 0,0-1 0,0 0 0,0 0 0,0-1 0,0 1 0,0-1 0,0 1 0,0-1 0,-1 0 0,1 0 0,0 0 0,-1 0 0,0 0 0,1-1 0,-1 1 0,0-1 0,2-3 0,13-25-1240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6.8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 1 16484,'-17'11'1744,"10"0"1153,5-4-1153,13 1-1168,5-7-496,6-4-792,4-5-704,9 3 695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7.4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1 432 17092,'13'8'1372,"-1"0"-1,0 1 1,0 0 0,18 21 0,-24-24-1171,0 1 0,-1 1 0,0-1 0,0 1 0,-1 0 0,0 0 0,0 0 0,-1 0 0,3 11 1,-5-18-193,-1 1 0,0 0 0,1 0 0,-1-1-1,1 1 1,-1 0 0,1-1 0,0 1 0,0-1 0,0 1 0,2 2 0,-3-4-7,0 0-1,0 0 1,1 0-1,-1 0 1,0 0-1,0 0 1,1 0-1,-1 0 1,0 0-1,0 0 1,1 0-1,-1 0 0,0 0 1,0 0-1,1 0 1,-1 0-1,0 0 1,0 0-1,1 0 1,-1-1-1,0 1 1,0 0-1,0 0 1,1 0-1,-1 0 0,0-1 1,0 1-1,0 0 1,10-14 32,18-44 5,-22 42-33,1 1 1,0-1-1,2 2 1,19-28 0,-21 33-4,1 1 0,1 0 0,-1 0 0,1 1 0,0 0 0,1 0 0,0 1 0,18-9 0,-22 13 11,-1 0 1,0 1-1,1-1 0,-1 1 0,1 0 0,0 0 1,-1 1-1,1-1 0,0 1 0,-1 1 1,1-1-1,0 1 0,-1 0 0,1 0 1,-1 1-1,1-1 0,-1 1 0,0 0 0,10 6 1,-6-2 105,0 1 0,9 8 0,-13-10 13,1 0 0,0 0 0,0-1 0,1 0 0,9 5 0,-13-8-93,-1 0-1,1 0 1,0-1-1,0 1 1,-1-1 0,1 0-1,0 1 1,0-1-1,-1-1 1,1 1-1,0 0 1,0-1-1,0 1 1,-1-1 0,1 0-1,0 0 1,-1 0-1,1 0 1,2-2-1,2-1 36,1 0-1,-1-1 0,-1 0 0,1 0 0,-1-1 1,0 0-1,0 0 0,0 0 0,8-13 0,-8 9-38,0-1-1,-1 1 1,0-1-1,-1 0 0,0-1 1,3-15-1,-3 6-31,-2 1 0,0-1-1,-1 0 1,-1 0 0,-1 1 0,-1-1 0,-7-34 0,8 53-6,1-1 0,-1 1 0,0 0 0,0 0 1,0 0-1,0-1 0,0 1 0,-3-3 0,4 5 2,0 0 0,-1-1 0,1 1 1,0 0-1,-1-1 0,1 1 0,-1 0 0,1-1 0,-1 1 0,1 0 0,-1 0 0,1 0 0,-1 0 0,1-1 0,-1 1 0,1 0 0,-1 0 0,1 0 0,-1 0 1,1 0-1,-1 0 0,1 0 0,-1 0 0,1 0 0,-1 0 0,1 1 0,-1-1 0,1 0 0,0 0 0,-1 0 0,1 1 0,-1-1 0,1 0 0,-1 0 0,1 1 1,0-1-1,-1 0 0,1 1 0,0-1 0,-1 1 0,1-1 0,0 0 0,-1 1 0,1-1 0,0 1 0,0-1 0,-1 1 0,-2 4 3,1 0-1,-1 0 1,1 0 0,0 0-1,1 0 1,-1 0-1,1 0 1,0 0-1,0 1 1,0-1-1,1 1 1,0-1 0,0 0-1,0 1 1,1-1-1,2 10 1,-1-4 22,2 0 0,-1 0 0,1 0 1,1-1-1,0 0 0,0 1 0,9 10 1,-9-14 16,0 0 0,1-1 1,0 1-1,0-2 0,1 1 1,-1 0-1,1-1 0,0-1 1,1 1-1,-1-1 0,16 6 1,-12-6 32,1-1 0,-1 0 1,1-1-1,0 0 0,0-1 1,0 0-1,0-1 0,12-1 1,-8-1-8,-1 0 0,1-1 0,0 0 0,-1-2 1,1 0-1,-1 0 0,0-2 0,-1 0 0,0 0 1,0-2-1,0 1 0,23-22 0,-29 22-238,-1 1 1,0-2-1,-1 1 0,0-1 0,0 0 0,-1 0 1,0-1-1,6-17 0,-3 0-2247,0 0 1,3-30-1,-8 38 1036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8.6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323 96 12579,'5'-11'1249,"0"1"0,1 0 1,0 0-1,1 1 0,0 0 1,0 0-1,1 0 0,11-9 0,-20 20-825,0 0 0,1 0-1,-1 0 1,0 0 0,0 0-1,1 0 1,-1 4 0,-4 13 31,-42 107 707,5-17-878,-201 730 1203,236-797-1471,5-28-74,0 0-1,-7 23 1,9-37 34,-1-1 1,1 1-1,0 0 0,0 0 0,0 0 0,0-1 1,0 1-1,0 0 0,0 0 0,0 0 0,0 0 1,-1 0-1,1-1 0,0 1 0,0 0 0,0 0 1,0 0-1,0 0 0,-1 0 0,1 0 1,0 0-1,0-1 0,0 1 0,-1 0 0,1 0 1,0 0-1,0 0 0,0 0 0,0 0 0,-1 0 1,1 0-1,0 0 0,0 0 0,0 0 0,-1 0 1,1 0-1,0 0 0,0 0 0,0 0 0,-1 0 1,1 1-1,0-1 0,0 0 0,0 0 1,0 0-1,-1 0 0,1 0 0,0 0 0,0 0 1,0 1-1,0-1 0,0 0 0,-1 0 0,1 0 1,0 0-1,0 1 0,0-1 0,0 0 0,0 0 1,0 0-1,0 0 0,0 1 0,0-1 0,0 0 1,0 0-1,-7-18-1480,6 15 1205,-2-10-921,0 0-1,0 0 0,2-1 0,-1 1 0,2-17 0,0 22 722,0-33-1109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8.8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174 1 13675,'-50'138'8868,"11"-27"-6200,11-48-1375,17-42-778,1 0 1,2 0-1,0 1 1,-10 44-1,18-64-481,-1 1-1,1-1 1,0 0-1,0 1 1,0-1 0,0 0-1,0 1 1,0-1 0,1 0-1,-1 1 1,1-1 0,-1 0-1,1 0 1,0 1-1,0-1 1,0 0 0,0 0-1,1 0 1,-1 0 0,0 0-1,1-1 1,-1 1 0,1 0-1,0 0 1,0-1 0,-1 0-1,1 1 1,0-1-1,0 0 1,0 0 0,0 0-1,4 2 1,0-2-6,0 0 0,-1 0 0,1 0 0,0-1 0,0 1 0,0-1 0,0-1 1,0 1-1,-1-1 0,1 0 0,11-4 0,5-4-64,0-1 0,-1 0 0,31-21 0,-48 28 17,42-27-1064,-2-3-1,0-1 0,42-45 1,-7 2-343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9.3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16339,'7'-3'906,"0"0"-1,0 1 0,0 0 1,0 0-1,1 1 0,-1-1 1,0 2-1,9-1 0,10 2 226,26 3-1,-32-2-511,468 71 2629,-157-19-3075,-318-52-305,-3 0-227,0-1 1,18 0 0,-26 0 151,0-1 1,0-1 0,-1 1 0,1 0 0,0 0 0,0-1 0,-1 1 0,1-1 0,0 1 0,-1-1 0,1 0 0,0 0-1,-1 0 1,1 0 0,-1 0 0,0 0 0,1 0 0,-1 0 0,0 0 0,0-1 0,2-2 0,3-16-2731,-1-2 959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9.6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16339,'2'5'289,"0"-1"-1,0 1 1,1 0-1,-1-1 1,1 0-1,0 1 1,1-1-1,-1 0 1,1-1-1,-1 1 1,1-1-1,0 1 1,0-1-1,1-1 1,-1 1-1,1 0 1,-1-1-1,6 2 1,135 52 2171,-103-43-1764,-2 2 0,68 36 1,-101-47-632,-1 0 1,0 0 0,0 1 0,0 0 0,-1 0 0,0 0 0,0 1 0,0-1-1,7 13 1,-9-13-31,0 1 0,-1-1 0,0 1-1,0-1 1,-1 1 0,1 0 0,-1-1 0,0 1-1,-1 0 1,0 0 0,0 0 0,-1 12 0,-1-6-10,-1 1 1,0-1-1,-1 0 1,0 1 0,-1-2-1,0 1 1,-1-1 0,-1 1-1,1-2 1,-2 1 0,0-1-1,0 0 1,0-1-1,-1 0 1,-1 0 0,-14 11-1,15-14-51,1 0-1,-1-1 1,0 0-1,0-1 1,0 1-1,-1-2 1,1 1 0,-1-1-1,0-1 1,0 0-1,0 0 1,0-1-1,0 0 1,-1-1-1,1 0 1,0-1-1,0 0 1,0 0-1,0-1 1,0 0-1,-11-5 1,16 5-209,0 0 1,0 0 0,0-1-1,1 1 1,-1-1 0,1 0-1,0 0 1,-5-5 0,8 7 40,0-1 1,-1 0 0,1 1-1,0-1 1,0 0 0,0 0 0,0 0-1,0 1 1,1-1 0,-1 0-1,0 0 1,1 0 0,0 0 0,-1-1-1,1 1 1,0 0 0,0 0-1,0 0 1,0 0 0,1 0 0,-1 0-1,0 0 1,2-4 0,3-4-554,0 0 1,0 0-1,0 0 0,2 1 1,7-10-1,17-18-556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2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21052,'-2'8'817,"-7"-6"-649,1 0-4009,-3-6 2529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29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19 12611,'0'-5'1216,"-2"-1"896,2 2-279,6 3-593,1-1-256,4 2-496,4 0-104,-3 0-1368,5 2 1072,-8 3-368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1.5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11979,'4'0'10442,"15"0"-6501,-16 1-3775,0 0 0,0 0 1,0 0-1,0 0 0,0 1 0,0-1 1,0 1-1,-1 0 0,1 0 1,-1 0-1,1 0 0,-1 0 0,0 1 1,0-1-1,0 0 0,0 1 1,0 0-1,0-1 0,-1 1 1,0 0-1,1 0 0,-1 0 0,1 5 1,2 7-10,-1 0 1,0-1-1,0 27 1,-1-2 28,3 38 48,-4-70-210,1 0 1,-1 0 0,1 0 0,0 0-1,1 0 1,0-1 0,0 1 0,5 6-1,-6-10-10,0-1 0,0 1 0,0-1 0,0 0 0,1 0 0,-1 0 0,1 0 0,0-1 0,-1 1 0,1-1 0,0 0 0,0 1 0,0-1 0,0 0 0,0-1 0,0 1 0,0 0 0,0-1 0,1 0 0,-1 0 0,0 0 0,0 0 0,0 0 0,0-1 0,4 0 1,9-3 54,0 0 0,-1-1 1,25-11-1,-31 12-38,163-79 208,49-20-9,-209 98-403,0 1 0,0 0-1,1 1 1,20-2 0,-29 4 107,-1 1-1,1 0 1,-1 0 0,1 0 0,-1 1 0,1-1-1,-1 1 1,1 0 0,-1 0 0,1 0 0,-1 1-1,0-1 1,0 1 0,0-1 0,0 1 0,0 0-1,0 0 1,0 1 0,0-1 0,4 6 0,8 18-759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0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15315,'6'7'1297,"1"8"727,6 3-104,5 8-319,6 5-273,7 6-272,2 1-272,0 5-367,-4-5-121,-3-5-224,-6-4-16,-3-10-392,-3-6-401,-14-12-671,11-1-744,-18-12-433,-6-3 1281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0.7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58 15315,'179'-22'6370,"99"-10"-4166,-271 32-2156,12-2 139,1 1 1,36 3-1,-51-2-149,0 1-1,-1 0 0,1 0 0,-1 0 1,1 1-1,-1-1 0,1 1 1,-1 0-1,0 1 0,0-1 1,0 1-1,0-1 0,0 1 0,0 0 1,-1 1-1,0-1 0,4 5 1,-5-6-14,-1 1 0,1-1 0,-1 1 0,0-1-1,0 1 1,0 0 0,0 0 0,0 0 0,-1-1 0,1 1 0,-1 0 0,0 0 0,0 3 0,0 0 8,-1-1-1,0 0 1,0 0 0,0 1-1,-1-1 1,-3 8-1,-2 2 27,-1-1-1,-1-1 0,-19 24 0,2-6-255,0-2 0,-3-1 0,-60 47 0,56-54-1213,29-19 1245,1-1 0,-1 0 0,0 0 0,1 0 0,-6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5.3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1 560 16740,'16'-10'1304,"19"-8"912,22-13-263,40-24-313,17-7-224,21-8-535,-8 2-417,-23 6-1192,-12 5-553,-28 11-1439,-5 2-1033,-21 7 2193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5.7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8 13875,'-4'-8'5401,"8"19"-2752,-1 6-489,3 16-560,-1 5-263,3 8-585,3 2-240,1 3-328,-1-1-120,-1-6-352,-3-6-192,-3-12-528,-1-8-465,-32-29-5672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5.9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1 358 16844,'1'-8'1264,"14"-8"960,5-10-367,19-12-257,8-8-120,7-5-487,6 5-265,-5 7-424,-5 4-216,-6 12-544,-10 4-624,-4 12-1289,-1 3-520,-12 13 1377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6.2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11 13811,'-3'11'2005,"0"-1"-1,-2 20 1,5-27-1769,0 1 0,0-1 0,0 1 0,0-1 0,0 0 0,1 1 1,0-1-1,-1 1 0,1-1 0,1 0 0,-1 0 0,0 0 0,3 3 0,-2-2-127,0-1-1,0 0 1,1 0-1,0 0 1,0 0-1,0 0 1,0-1-1,0 1 1,0-1-1,1 0 1,-1 0-1,1 0 1,3 1-1,-1-1-58,-1 0 0,0-1 0,1 0 0,-1 0 0,1-1 0,-1 0-1,1 0 1,-1 0 0,8-1 0,-7 0-20,0-1 1,1 1-1,-1-1 0,0 0 1,0-1-1,0 0 0,-1 0 1,1 0-1,8-6 0,-13 8 6,1 0 1,-1 0-1,0 0 0,1-1 0,-1 1 1,0 0-1,0-1 0,1 1 0,-1-1 1,0 1-1,-1-1 0,1 1 0,0-1 0,0 0 1,-1 1-1,1-1 0,-1 0 0,1 0 1,-1 0-1,0 1 0,0-1 0,1 0 1,-2 0-1,1 0 0,0 0 0,0 1 1,0-1-1,-1 0 0,1 0 0,-1 1 1,1-1-1,-1 0 0,0 1 0,0-1 1,0 0-1,0 1 0,0-1 0,-1-1 0,-3-2-48,0 0-1,0 0 0,0 1 0,-1-1 0,1 1 1,-1 0-1,0 1 0,0 0 0,0 0 0,-1 0 1,1 0-1,-1 1 0,-8-2 0,-1 1-771,0 1-1,0 0 0,0 0 1,-25 3-1,27 1-1102,10 4 768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6.4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100 1 15963,'-6'25'1841,"1"10"1848,3 0-2161,-2 4-304,4-3-480,0-5-296,0-1-248,0-3-79,-1-3-210,-3-2-287,-3-7-744,-1-2-400,-5-10-969,1-3-87,-7-7-241,1-6 1273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6.7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0 155 10642,'0'0'221,"1"-1"0,-1 1 0,0-1 0,1 0 0,-1 1 0,1-1 0,-1 1-1,1 0 1,-1-1 0,1 1 0,-1-1 0,1 1 0,-1 0 0,1-1 0,-1 1 0,1 0-1,0 0 1,-1-1 0,1 1 0,-1 0 0,1 0 0,0 0 0,-1 0 0,1 0 0,0 0-1,-1 0 1,1 0 0,0 0 0,0 0 0,23 5 1652,-18-3-1081,22 3 1189,43 5 0,-45-8-1714,0-2 0,0 0 0,47-8 0,-67 7-375,0-1 0,0 0 0,-1 0 0,1 0 0,-1-1 0,1 0-1,-1 0 1,0 0 0,0 0 0,0-1 0,-1 0 0,1 0 0,-1 0 0,5-7 0,-4 5 103,0-1 0,-1 0 0,0 0 0,0-1 1,-1 1-1,1-1 0,-2 0 0,1 1 0,2-14 0,-5 19 119,0 1 0,0-1-1,1 1 1,-1-1 0,0 1 0,1 0-1,0-1 1,-1 1 0,1 0-1,0-1 1,-1 1 0,1 0-1,0 0 1,1-2 0,-1 3-8,0-1-1,0 1 1,0-1 0,-1 1 0,1 0-1,0 0 1,0-1 0,0 1 0,0 0 0,0 0-1,0 0 1,0 0 0,-1 0 0,1 0-1,0 0 1,0 0 0,0 0 0,0 0-1,0 1 1,0-1 0,0 0 0,1 1 0,21 8 248,29 7 1,-42-14-1254,0 0 1,0-1-1,11 0 1,-7-3-1724,2-7 820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3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13 11418,'36'-13'4005,"-36"13"-3956,0 0 1,0 0-1,0 0 0,1 0 0,-1 0 0,0 1 0,0-1 0,0 0 1,0 0-1,1 0 0,-1 0 0,0 0 0,0 0 0,0 0 0,0 0 0,0 0 1,0 0-1,1 0 0,-1 0 0,0 1 0,0-1 0,0 0 0,0 0 1,0 0-1,0 0 0,0 0 0,0 0 0,0 1 0,1-1 0,-1 0 1,0 0-1,0 0 0,0 0 0,0 1 0,0-1 0,0 0 0,0 0 0,0 0 1,0 0-1,0 0 0,0 1 0,0-1 0,0 0 0,0 0 0,0 0 1,-1 0-1,1 1 0,0-1 0,0 0 0,0 0 0,-3 9 897,-34 71 2332,-72 96-2799,83-136-460,11-16-640,-24 29 0,30-46-526,9-6 1099,0-1 1,0 0-1,0 0 0,0 0 0,0 0 0,0 0 0,0 0 1,-1 0-1,1 1 0,0-1 0,0 0 0,0 0 0,0 0 1,0 0-1,0 0 0,-1 0 0,1 0 0,0 0 0,0 0 0,0 0 1,0 0-1,0 0 0,-1 0 0,1 0 0,0 0 0,0 0 1,0 0-1,0 0 0,0 0 0,-1 0 0,1 0 0,0 0 1,0 0-1,0 0 0,0 0 0,0 0 0,-1 0 0,1 0 1,0 0-1,0 0 0,0 0 0,0 0 0,0 0 0,0-1 1,0 1-1,-1 0 0,1 0 0,0 0 0,0 0 0,0 0 0,2-11-1202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6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50 16652,'2'-6'720,"14"-3"120,3 2-592,15 1-488,5-1-256,-1 3-472,3-1-361,1-1 681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7.0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 0 11634,'-11'13'1745,"-2"9"1768,-5 6-721,-6 12-479,0 4-233,8-2-383,9-1-225,12-12-552,15-9-288,11-14-408,10-6-88,12-15-472,6-9-344,10-14-2145,1-5 1665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7.6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10 622 14467,'-7'16'1368,"5"1"1017,4-4-185,23-12-271,14-6-81,38-24-119,29-15 31,45-30-248,8-12-103,2-6-465,-18 1-280,-36 14-536,-12 14-280,-40 18-1584,-18 8-1489,-50 11 1785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8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29 415 14147,'5'3'1100,"1"1"-1,-1 0 1,0 0-1,0 0 1,-1 0-1,1 1 1,-1 0-1,4 6 1,-4-6-875,-1 1 0,-1-1 0,1 1 0,-1-1 1,0 1-1,0 0 0,-1 0 0,0 0 0,0 0 1,0 0-1,0 0 0,-1 0 0,-1 10 0,0-11-144,0 1 0,0-1-1,0 0 1,-3 7 0,4-11-73,-1 0 0,1 0 1,-1 1-1,1-1 1,-1 0-1,0 0 0,1 0 1,-1 0-1,0 0 0,0 1 1,0-2-1,0 1 1,0 0-1,0 0 0,0 0 1,0 0-1,0-1 0,0 1 1,0 0-1,0-1 1,-1 1-1,0 0 0,1-1-9,0-1 1,0 1-1,1 0 0,-1 0 0,0 0 1,0-1-1,1 1 0,-1 0 0,0-1 0,0 1 1,1-1-1,-1 1 0,1-1 0,-1 1 0,0-1 1,1 1-1,-1-1 0,1 1 0,-1-1 1,1 0-1,-1 1 0,1-1 0,0 0 0,-1 0 1,1 1-1,0-1 0,0 0 0,-1-1 0,-6-29-91,5 23 54,-14-72-481,4-1-1,-3-107 1,15 166 397,1 1-1,5-30 1,-5 44 112,1 0-1,-1 0 1,2 1-1,-1-1 1,1 0 0,0 1-1,0 0 1,0-1-1,1 1 1,0 1 0,6-7-1,-8 10 40,0 0 0,0 0 0,0 0 0,0 0 0,1 0 0,-1 1 0,0-1 0,1 1 0,0 0 0,-1 0-1,1 0 1,0 0 0,0 0 0,-1 0 0,1 1 0,0-1 0,3 1 0,-2 0 57,0 0 1,0 1-1,-1 0 1,1 0-1,0 0 0,0 0 1,-1 0-1,1 1 0,-1 0 1,1-1-1,4 4 0,1 2 139,0 1-1,-1-1 0,1 1 0,-1 1 1,-1 0-1,0 0 0,10 16 1,120 247 744,-104-189-2063,-29-77 11,-2-9-581,-3-12-1150,-7-7 512,-10-7 682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9.0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8 168 11538,'-7'5'8090,"16"-10"-5409,13-10-1153,7-3-304,2-4-447,2 0-233,-3 3-576,-1 1-480,-2 0-1033,3 1-1015,-3-1 1311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9.4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102 465 17068,'-7'4'1011,"-1"-1"-1,1 1 1,0 1 0,0-1 0,0 1 0,1 0 0,-8 8 0,10-9-837,0 1-1,0-1 1,0 1-1,1 0 1,0 0-1,0 0 1,0 1 0,0-1-1,1 1 1,-2 8-1,3-13-162,1 1-1,0-1 0,-1 1 1,1-1-1,0 1 0,0-1 1,0 1-1,0-1 0,0 1 1,1-1-1,-1 1 0,0 0 1,1-1-1,-1 0 0,1 1 0,0-1 1,-1 1-1,1-1 0,0 0 1,0 1-1,0-1 0,0 0 1,0 0-1,0 0 0,0 0 1,0 0-1,0 0 0,1 0 1,-1 0-1,0 0 0,1-1 0,-1 1 1,1 0-1,-1-1 0,1 1 1,-1-1-1,3 1 0,3 0-2,-1 0-1,1 0 0,0 0 0,-1-1 1,1 0-1,-1-1 0,1 1 1,7-3-1,-2 0-7,-1-1 1,0 0 0,1 0-1,-1-1 1,-1-1-1,1 0 1,-1 0-1,0-1 1,0-1-1,-1 1 1,0-2-1,-1 1 1,15-19 0,-12 13 0,-1 0-1,-1-2 1,-1 1 0,0-1 0,0 0 0,-2-1 0,0 1 0,7-35 0,-9 25 4,-1-1 0,-1 1 0,-3-51 0,0 60-12,-1 0 1,-1 0-1,-1 0 1,0 0-1,-2 1 1,-12-30 0,17 43 8,-1 1 1,1-1 0,-1 1 0,1-1 0,-1 1 0,0 0 0,0 0 0,0 0 0,0 0 0,0 0-1,-1 0 1,1 1 0,-1-1 0,-3-1 0,5 2 5,0 1 1,0 0-1,1 0 1,-1 0-1,0 0 1,0 0-1,0 0 0,1 0 1,-1 0-1,0 0 1,0 0-1,0 0 1,1 0-1,-1 0 0,0 1 1,0-1-1,1 0 1,-1 1-1,0-1 1,0 1-1,-1 0 15,1 1 0,0-1 0,0 0-1,0 1 1,0-1 0,0 0 0,0 1 0,0-1 0,0 1-1,1 0 1,-1-1 0,1 1 0,-1 2 0,-2 6 96,1 1 1,1-1 0,0 1-1,0 0 1,1 0 0,0 0 0,1-1-1,0 1 1,1 0 0,0 0-1,1-1 1,6 17 0,-4-15-59,1 0 1,0-1 0,1 1 0,0-1-1,1-1 1,0 1 0,0-1 0,1-1-1,1 1 1,11 8 0,5 1-246,1-2 0,56 29 0,-63-39-1501,-13-9-864,-7 2 2417,0 0-1,0-1 0,0 1 1,0-1-1,1 1 1,-1-1-1,0 1 1,0-1-1,0 1 0,0 0 1,-1-1-1,1 1 1,0-1-1,0 1 1,0-1-1,0 1 0,0 0 1,0-1-1,-1 1 1,1-1-1,-22-36-1661,7 16 1618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9.6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 13731,'32'0'4510,"58"-2"1258,-65-2-4543,-7 2-52,0 0 0,35 1 0,-49 1-1077,0 0 0,0 0-1,0 1 1,0 0 0,0 0 0,0 0-1,0 0 1,-1 1 0,1-1-1,0 1 1,-1 0 0,1 0 0,-1 1-1,0-1 1,1 1 0,-1-1-1,-1 1 1,5 5 0,-5-5-199,0 0-1,-1 0 1,0 0-1,0 1 1,0-1 0,0 0-1,0 1 1,-1-1 0,1 1-1,-1-1 1,0 1 0,0-1-1,-1 5 1,1-8-14,0 0 0,0 1 0,-1-1 0,1 0 0,0 0 0,0 0 0,0 0 0,0 1 0,0-1 0,0 0 0,-1 0 0,1 0 0,0 0 0,0 0 0,0 0 0,-1 0 0,1 1 0,0-1 0,0 0 0,0 0 0,-1 0 0,1 0 0,0 0 0,0 0 0,0 0 0,-1 0 0,1 0 0,0 0 0,0 0 0,0 0 0,-1 0 0,1 0 0,0 0 0,0-1 0,0 1 0,0 0 0,-1 0 0,-11-8-3654,-2-8 1387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39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 18564,'0'0'4617,"5"0"-2641,8-2-1167,2 2-345,0-2-592,5 2-296,0-2-881,7 0-543,5 0-1033,-3 1-55,4 1 1591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40.2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70 313 13859,'1'7'903,"0"1"0,0-1 0,1 1 0,0-1 0,0 1 0,1-1 0,0 0 0,0 0 1,1 0-1,0-1 0,0 1 0,8 9 0,-40-53 1092,17 23-1936,-2 0-38,2 0 1,-1-1-1,2 0 0,-15-27 0,25 41-21,0 0 1,-1 0-1,1 1 0,0-1 0,0 0 0,0 0 1,0 0-1,-1 0 0,1 1 0,0-1 0,0 0 1,1 0-1,-1 0 0,0 0 0,0 1 0,0-1 0,0 0 1,1 0-1,-1 0 0,0 1 0,1-1 0,-1 0 1,1 0-1,-1 1 0,1-1 0,-1 0 0,1 1 1,-1-1-1,1 1 0,0-1 0,-1 1 0,1-1 0,0 1 1,-1-1-1,2 0 0,3-1-1,-1 0-1,1 1 1,-1-1 0,1 1-1,5-1 1,85-10-21,-70 10 103,-1 0 1,0-2 0,0-1 0,42-13 0,-57 14 44,0-1 1,0 0 0,0 0-1,-1 0 1,1-1 0,-1 0 0,-1-1-1,1 0 1,9-12 0,-16 17-115,1 0 0,-1 0 1,0-1-1,0 1 0,0 0 0,0-1 1,0 1-1,-1-1 0,1 1 1,-1-1-1,1 1 0,-1-1 0,0 1 1,0-1-1,0 0 0,-1 1 1,1-1-1,0 1 0,-1-1 1,0 1-1,0 0 0,1-1 0,-1 1 1,-1-1-1,-1-3 0,0 2-34,1 1 0,0-1 1,-1 1-1,1 0 0,-1 0 0,0 0 0,0 0 0,0 0 0,-1 1 0,1-1 0,-1 1 1,1 0-1,-1 0 0,0 0 0,-5-2 0,8 4 13,-1 0 0,1-1 0,0 1 0,0 0 0,-1 0 0,1 0 0,0 0 0,0 0 0,-1 0 0,1 0 0,0 0 0,0 1 0,-1-1 0,1 0 0,0 1 1,0-1-1,0 1 0,-1-1 0,1 1 0,0 0 0,-1 0 0,0 1 3,1 0 0,-1-1 0,1 1 0,0 0 0,-1 0 0,1 0 0,0 0 0,0 0 0,1 0 0,-1 0 0,-1 3 1,1 5 4,-1 0 1,1-1-1,0 1 1,1 13-1,0-16 18,1 1-1,0-1 1,0 0-1,0 0 1,1 0-1,0 0 1,0 0-1,1 0 1,0 0-1,0-1 1,0 1-1,5 5 1,-4-7 1,-1-1 0,1 0 0,0 0 0,0-1 0,0 1 0,1-1 0,-1 0 0,1 0 0,-1-1 0,1 1 0,0-1 0,0 0 0,0 0 0,1-1 0,-1 1 0,0-1 0,6 0 0,-2 0-16,0-1-1,0 0 1,0-1 0,0 0-1,0 0 1,-1-1 0,1 0-1,0-1 1,-1 0 0,0 0-1,0-1 1,0 0 0,0 0-1,13-10 1,6-7-737,0-2 0,34-37 0,-51 50 316,32-33 539,3 2-436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40.4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0 21773,'0'13'2952,"-2"6"1737,-2-5-2504,-3 1-1017,-12-2-1168,-3-8 0,8 8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3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0 13835,'-13'26'912,"-10"6"216,-9 10-247,-3 8 47,-7 1-264,9-2-128,4 0-104,9-4-280,1-6-64,0-7-120,4-6-328,4-16-776,9-8-440,8-10 687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50.6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994 106 10322,'8'-12'1278,"2"1"0,-1 0 0,17-13 0,-13 11 689,17-19 0,-26 29 627,-4 7-1417,-4 12-532,2-11-233,-8 26 320,-7 23-244,15-45-447,-51 198 581,-60 168 319,23-70-492,-52 256 29,64-225-255,28-132-45,-99 337 244,114-441-328,-145 364 806,150-400-763,-84 155-12,111-214-176,-7 9-289,5-12-94,2-9-298,1-6-216,1 0 0,1 0 0,0 0 0,0 0 0,4-18 0,-4 30 877,8-50-1506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51.4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57 7858,'-10'-9'1008,"2"2"4,-1-1-1,-10-6 1,16 12-311,0 1 0,0-1 0,-1 0 1,1 1-1,0 0 0,-1 0 0,1 0 0,-1 0 0,1 1 0,-8-1 1,49-5 3705,-9 7-3842,0 2-1,42 8 1,57 20 305,-77-18-557,309 82 885,174 41-781,487 132 656,-835-205-398,-2 8-1,213 115 0,-379-176-584,119 58 515,-111-57-512,1-1 1,0-1-1,39 7 1,-11-10-67,0-2 0,83-4 0,-4-1-19,-126 1-8,1 1 0,0 0 0,-1 0 0,1 1 0,-1 0 0,0 0 0,1 1 0,-1 0 0,-1 1 0,1 0 0,9 6 0,-10-6 0,-1 2 0,0-1 0,-1 0 0,0 1 0,0 0 0,0 1 0,0-1 0,-1 1 0,0-1 0,0 1 0,-1 1 0,3 6 0,15 41-519,-21-54 391,0 0-1,0-1 1,0 1-1,0 0 1,0-1-1,1 1 1,-1 0-1,0-1 1,1 1-1,-1 0 1,0-1-1,1 1 1,-1 0-1,0-1 0,1 1 1,-1-1-1,1 1 1,-1-1-1,1 1 1,0-1-1,-1 1 1,1-1-1,-1 0 1,1 1-1,0-1 1,-1 0-1,1 1 1,0-1-1,1 0 1,10-5-1571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3:27.4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1404 3069 7834,'-21'-12'232,"-65"-39"1135,73 41-1287,-1 1 0,1-2 0,1 0 0,-12-13 0,19 17-167,0-1 0,0 1 1,1-1-1,0 1 0,0-1 1,1 0-1,0-1 0,-2-10 1,-5-13 224,-4 1 754,13 29-644,0 0 0,0 0 0,-1 0 0,1 1 0,0-1 0,-1 0 1,1 1-1,-1-1 0,0 1 0,0-1 0,-2-1 0,73 43 74,-44-25-317,1 0-1,40 16 0,107 17 21,-61-19 251,25 7 626,1-6 1,2-5-1,149 5 0,444-13-736,-120-7-145,281 41 56,-824-46-56,728 64 151,-542-46-190,507-20 0,-203-59 89,-36 1 496,-206 40-15,1 13 0,323 41 0,-210-1-517,0-22-84,-25-24-49,15 0 46,-1 27 56,-67 30 77,-5 17 145,-232-45-123,1-5 0,228 1 0,7-40 58,1-18-73,-20 2-53,-202 25-31,320-35 12,-4-29-8,-4-28 33,-236 55 8,198-52 247,-174 43-237,-207 54-58,165-48 2,-163 44-2,-1-1 0,1-1 1,-2-1-1,43-29 0,-41 20 4,0-1 0,-2-2-1,0 0 1,39-54 0,68-126 44,-71 104-34,20-43-17,-66 113 8,-2-1-1,16-58 1,-15 30-6,6-79 0,-7-63-3,-11 146 31,-2 0 0,-14-102 0,4 100 56,-2 1 0,-35-97 0,38 132-80,0 0 0,-2 1 0,-1 0-1,0 0 1,-1 1 0,-2 1-1,0 0 1,-1 1 0,-29-25 0,18 21-9,-2 2 1,-1 1-1,0 2 0,-42-18 1,-135-44 66,181 70-51,-104-35 14,-209-78 5,294 105-26,-434-151 12,328 133-21,-1 7 0,-217-11 0,-313 22 13,588 17-8,-428 0-20,-862-17-36,383-6 105,1 22-4,-698-21-61,309 43 56,596 34-93,3 19 82,448-41-4,-455 48-90,521-48 80,-458 52-2,-4-25-27,544-45 87,0 9 0,-317 80 0,455-88-64,0 2 0,-59 29-1,78-29-15,1 2 1,1 1-1,-61 49 0,41-21-10,2 2 1,-53 67-1,-75 127 40,153-204-24,2 2 0,2 1 1,2 1-1,2 1 0,2 0 0,2 2 0,-10 48 0,15-39-12,3 1 0,-2 102 1,11-118 1,1 1 1,3 0-1,1-1 1,18 63 0,-9-56 39,2-1 0,3-1 0,1-1 0,54 86 1,-55-103 25,1-1 0,2-1 0,0-2 0,2 0 1,0-1-1,2-1 0,0-2 0,36 22 0,-25-23 109,2-1 0,0-1 0,0-3 0,1-1 0,1-2-1,85 12 1,-1-11 452,135-3-1,396-48-21,-619 34-684,117-10-787,-110 12-174,63 5-1,-22 10 74,-85-13 968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00.0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512 1048 8594,'-65'4'5648,"64"-4"-5605,1 0 0,-1 0 0,1 0 0,-1 0 0,1 1 0,-1-1 0,1 0 0,-1 0 0,1 1 0,0-1 0,-1 0 0,1 1 0,0-1 0,-1 0 0,1 1 0,0-1 0,-1 1 0,1-1-1,0 0 1,0 1 0,-1-1 0,1 1 0,0 0 0,-5 15 698,2-7-233,2-9-461,1 1-1,-1 0 1,1-1 0,0 1-1,-1 0 1,1-1-1,0 1 1,0 0-1,-1-1 1,1 1 0,0 0-1,0 0 1,0-1-1,0 1 1,0 0-1,0 0 1,0 0 0,0-1-1,0 1 1,0 0-1,1 0 1,-1-1 0,0 1-1,0 0 1,1-1-1,0 2 1,-1-1 2,1-1 1,0 1-1,0-1 1,0 1-1,0-1 1,0 1-1,0-1 1,0 0-1,0 1 0,0-1 1,1 0-1,-1 0 1,0 0-1,0 0 1,0 0-1,1 0 1,8-1 175,0-1 0,-1 0 0,12-4 0,-18 5-155,82-25 823,75-20 410,-104 36-745,71-6 1,-96 15-506,1 1 0,-1 1 1,60 11-1,-16 2-368,138 8 0,-115-21 39,-49-2 342,0 3 0,83 13 0,-92-7-26,1-2 0,-1-2 0,1-1 0,0-2 1,0-2-1,0-1 0,-1-3 0,46-10 0,-65 10-67,94-18 641,-98 21-394,1 0-1,-1 1 1,1 1-1,29 4 1,-28-2-157,1 0 0,-1-2 1,35-2-1,58-16 80,-33 5 14,-56 10-108,85-15 539,-75 11-539,24-5 157,-46 9-150,0 0-1,-1-1 1,1 0 0,-1 0-1,0-1 1,0-1-1,-1 1 1,12-10 0,-3 3 50,-10 6-62,1-1-1,-1 0 1,-1 0-1,0 0 1,0-1-1,0 0 1,9-15 0,-7 7 26,0 0 1,-1-1 0,9-27 0,-11 26-55,0-2 1,-2 1-1,0 0 0,-2-1 0,1-22 0,-3 31 0,0 0 0,-1 0 0,0 0 0,-1 0 0,0 0 0,-1 1 0,0-1 0,-1 1-1,0 0 1,-11-19 0,-6-3 81,13 22 16,1-1 0,1 1 0,-1-2 0,2 1 0,-8-20 0,10 22-55,-1 1 0,1-1 0,-2 1 0,1 0 1,-1 0-1,0 1 0,-1-1 0,-10-11 0,0 4-47,0 0 0,-28-19 0,32 25-13,-1 2 0,0 0 1,-1 0-1,-18-6 0,-60-14-23,59 19 32,-55-23-1,69 23 52,-4-3 85,0 1 0,-1 1-1,-46-11 1,-36 4-91,-119-1-1,-111 30-34,262-8-18,-336 45-79,339-34 52,54-11 20,0-1-1,0 0 1,-1-1 0,1-1 0,-1-1 0,-29-1 0,-82-21-18,71 10 46,-75-5-1,95 15-36,0 2 1,0 1-1,1 2 1,-64 14-1,65-11 14,0-2 0,-1-1-1,-64-2 1,80-2 18,6 0-17,-1 1 0,1 1 0,0 1 0,1 0 0,-1 1 1,0 1-1,1 0 0,-15 7 0,9-1 2,0 0 0,0 1 0,2 1-1,-30 26 1,44-35 4,0-1-1,1 1 0,0 0 0,0 0 1,0 0-1,0 0 0,0 1 1,1-1-1,0 1 0,0 0 0,0-1 1,1 1-1,0 0 0,-2 9 0,2-4 15,1 0 0,0 0 0,1 0-1,0-1 1,1 1 0,4 17 0,6 22 39,-1 1 1,3 54 0,-12-79-47,11 99 28,-8-96 1,0 0 1,14 38-1,-16-58 13,1 1 1,0-1-1,0 0 1,1 0-1,-1 0 1,2-1-1,-1 0 1,1 0-1,1 0 1,-1-1-1,1 0 1,0 0-1,0 0 1,16 8-1,-9-7 85,-1-1 0,1-1 0,-1 0 0,1-1 0,1-1 0,-1 0 0,1-1 0,23 1 0,-20-2-95,1-1 0,-1-1 0,0-1-1,1 0 1,-1-1 0,0-2 0,-1 1 0,22-10 0,-30 10-658,1 1 1,-1 0 0,1 1 0,0 0 0,10-1 0,22 1-1021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20.8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587 1140 11698,'-1'-2'339,"1"0"0,-1 0 0,1 0 0,-1-1 0,1 1 0,0 0-1,0 0 1,0-1 0,0 1 0,0 0 0,1-1 0,-1 1 0,1 0-1,0 0 1,-1 0 0,1 0 0,0 0 0,0 0 0,0 0 0,0 0-1,1 0 1,1-2 0,-1 1-185,0 1 0,0-1-1,0 1 1,0 0 0,1-1 0,-1 1-1,1 0 1,-1 0 0,1 1 0,0-1-1,0 1 1,0-1 0,0 1 0,0 0-1,0 0 1,0 0 0,0 0-1,0 1 1,1-1 0,-1 1 0,0 0-1,0 0 1,1 0 0,4 1 0,39 8 792,24 2-116,54-3 138,64 5-524,310 22-112,-210-2 133,-133-12-145,-104-16-91,1-3 0,0-2 0,0-3 0,0-1 1,-1-4-1,57-14 0,-65 12-2,15-5 207,65-6 0,-105 19-399,1 1-1,-1 0 0,1 2 0,-1 0 1,0 1-1,0 1 0,29 9 1,-37-9-25,0 0 0,0 0 1,0-1-1,19 1 0,-24-3-5,1 0-1,-1-1 1,1 0 0,-1 0-1,1 0 1,-1-1-1,0 0 1,0 0-1,8-5 1,-4 2-4,0 0 0,0-1 1,0 0-1,-1-1 0,0 0 0,-1-1 0,1 0 1,-1 0-1,-1-1 0,10-13 0,-15 20-1,11-19-2,19-34 0,-29 47 1,0 0 1,0 0-1,0-1 0,-1 1 0,0-1 0,-1 1 0,0-1 0,0-10 0,-1-6 10,-1 0-1,-1 0 1,-1 0-1,-11-38 1,2 17-7,-16-46-9,23 78 6,-1 1-1,0-1 1,-1 1-1,-14-19 1,8 16 5,0 1 0,-1 1 1,-1 1-1,0 0 0,-1 0 0,0 2 0,-1 0 1,-20-10-1,-24-8 0,-68-22-1,89 36-11,38 14 8,-238-79-24,107 46-8,-166-19 0,-19 22 5,-71-8-59,131 19-111,194 20 109,0 2 0,-67 12-1,104-10 71,-511 92-213,518-91 224,0 1 1,0 0-1,1 2 0,0 0 1,-26 15-1,38-18 7,0-1-1,0 1 1,0 1 0,0-1-1,1 1 1,0 0 0,0 1-1,1-1 1,0 1 0,0 0-1,0 1 1,1-1 0,0 1-1,0 0 1,-3 12 0,3-1 4,1 1 1,0-1-1,2 1 0,0 0 1,1-1-1,1 1 1,1 0-1,1-1 1,6 24-1,4 3 201,2-1 1,34 72-1,92 154 1398,-130-251-1487,-9-16-226,0 0 1,0 0-1,0 0 0,1-1 0,-1 1 1,1 0-1,0-1 0,0 0 1,1 1-1,-1-1 0,0-1 1,1 1-1,0 0 0,0-1 1,0 0-1,0 0 0,0 0 0,0 0 1,9 1-1,17 3-2667,-6-3 934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31.7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646 918 6537,'-14'3'2203,"4"-1"607,10-2-2736,0 0 0,-1 0 0,1 0 0,0 0 0,0 0 0,0 0 0,0 0 0,0 0 0,0 0 0,0 0 0,-1 0 0,1 0 0,0 0 1,0 0-1,0 0 0,0 0 0,0 0 222,0-1-222,-1 1 0,1 0 0,0 0 0,0 0 0,0 0 0,0 0 0,0 0 0,0 0 0,0 0 0,0-1 0,0 1 0,0 0 1,0 0-1,0 0 0,0 0 0,0 0 0,0 0 0,0 0 0,0-1 0,0 1 0,0 0 0,0 0 0,0 0 0,0 0 0,0 0 0,0 0 0,0 0 0,0-1 0,0 1 0,0 0 0,0 0 0,1 0 223,-1 0-223,0 0 0,0-1 0,0-4 3496,-1 12-2417,1-5-1068,0 0 0,0 0 0,1 0 0,-1 0 0,1 0 0,-1-1 0,1 1 0,0 0 0,-1 0 0,1 0-1,0-1 1,0 1 0,0-1 0,1 1 0,-1 0 0,0-1 0,1 0 0,-1 1 0,1-1 0,-1 0-1,1 0 1,-1 0 0,1 0 0,0 0 0,-1 0 0,1 0 0,0-1 0,0 1 0,2 0 0,27 9 483,39 18 0,-44-17-480,0-1 0,39 11 0,-9-10 22,-1-2 0,105 2 1,-126-11-106,0-2 1,0-1-1,0-2 1,-1-2-1,64-20 1,-15 2-12,15-7 21,-82 26-4,1-1 1,-1 0-1,0-2 1,14-10 0,-4 0 99,0-1 1,-1-2 0,-1 0 0,35-45-1,-54 61-56,0-1 0,-1 0 0,1 0 0,-1 0 0,0 0-1,-1 0 1,0-1 0,0 1 0,0-1 0,-1 1 0,0-1-1,-1 0 1,0 1 0,-1-14 0,-1 3 15,-1 1 1,-1 0-1,-1-1 0,0 2 0,-10-22 1,6 16 7,-1 1 0,-1 0 0,-1 0 0,0 1 0,-2 1 0,0 0 0,-2 1 0,0 0 0,-30-25 0,-27-23-59,3 1 38,58 56-51,1 2 0,-1-1 0,0 2 0,-1-1 0,0 2 0,-25-9 0,-86-12 36,80 18-34,27 5-1,-24-4 31,0-2 0,-70-26 0,91 28-20,1 1 0,-1 1-1,0 1 1,-1 0 0,1 1-1,-1 2 1,1 0 0,-1 1 0,-23 3-1,-23 6 83,-94 26 1,70-14-75,44-10-22,-69 23 0,99-27-4,1 0 0,0 1 0,0 1 0,0 0 0,1 1 0,0 1 0,-16 15 0,11-6-7,2 0 1,0 1-1,1 1 0,1 0 0,1 2 0,1-1 0,1 2 0,1 0 0,-15 45 0,22-52-4,1 0 0,1 0 0,0 0 0,1 26 0,2-33 3,0 0 1,1-1 0,1 1-1,0 0 1,0-1-1,1 0 1,1 0 0,0 0-1,5 10 1,-1-5 4,0-1 1,1-1 0,1 1-1,0-1 1,1-1 0,1 0-1,-1-1 1,2 0 0,22 15-1,-18-15 30,1-1 0,1-1 0,0 0-1,0-2 1,1 0 0,0-1 0,25 4-1,6-2 158,68 2-1,53-9-88,-42-1 112,-81 1-17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37.2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537 1081 7266,'-4'1'5064,"-3"-4"-2927,6 2-2016,1 0 0,-1 1-1,1-1 1,-1 0 0,1 0-1,-1 0 1,1 0 0,0 0-1,0-1 1,-1 1 0,1 0 0,0 0-1,0 0 1,0-2 0,0 3-48,0-1 0,1 1 0,-1-1 0,0 0 0,0 1 0,1-1 0,-1 1 0,0 0 0,1-1 0,-1 1 0,0-1 0,1 1 0,-1-1 0,1 1 0,-1 0 0,1-1 0,-1 1 0,1 0 0,-1 0 0,1-1 0,3 0 274,0 0 0,0 0 0,1 0 0,-1 1 0,0 0 0,5-1 0,3 1 559,67-17 1186,-55 11-1480,48-7 1,159 8 480,-205 6-939,1-1-1,-1-1 1,0-2-1,1 0 1,32-10 0,33-7 462,-60 14-375,1-1 1,59-23-1,-43 9-60,84-38 619,-122 52-687,0 1 0,-1-1-1,1-1 1,-1 0 0,9-10-1,-15 14-60,0 0 1,-1 0-1,1-1 0,-1 1 0,0-1 1,0 0-1,-1 0 0,0 0 0,0 0 1,0-1-1,0 1 0,-1 0 0,2-11 0,-3 2-34,0 0-1,0 0 0,-2 0 1,1 1-1,-2-1 0,-6-20 0,-34-78 33,38 101-46,1 2-1,-1 1 0,1 0 0,-2 0 0,1 0 0,-1 1 0,0 0 0,-10-9 0,-5-2 14,-27-19 1,-13-9 45,13 3-66,-45-38 23,75 68 1,1 1 0,-2 0 0,-34-15 0,-105-36 108,129 52-102,-1 2 0,-1 0 0,1 2 0,-1 2-1,0 1 1,-1 1 0,1 2 0,-43 3 0,23 4-52,0 2 1,-78 25-1,92-23 20,-9 5 17,-49 22 1,43-15-7,24-9-5,1 2 0,0 0 1,-37 30-1,52-36-8,2 0 0,-1 1-1,1 1 1,1 0 0,0 0 0,0 1 0,1 0 0,1 0 0,0 1-1,0-1 1,-7 25 0,8-21 6,2 1 1,0 0-1,1-1 1,0 1-1,1 0 0,1 1 1,1-1-1,1 0 1,3 25-1,4 2 4,2 0-1,26 70 1,-32-103-12,1-1 1,1 0 0,0 0-1,0 0 1,1 0-1,0-1 1,0 0-1,1-1 1,14 12 0,-10-10 55,0-2 1,1 1 0,0-2 0,0 0-1,1 0 1,23 7 0,-6-6 172,0-1-1,0-1 1,1-2 0,-1-1 0,1-2 0,45-3-1,-29-3-153,90-21-1,-131 24-487,0 0 0,0 1 0,0 0-1,0 1 1,11 0 0,-16 0 240,1 0 0,-1 1 1,0-1-1,0 1 0,1-1 0,-1 1 0,0 0 0,0 0 0,0 0 0,0 0 1,0 0-1,0 1 0,0-1 0,0 1 0,-1-1 0,1 1 0,0 0 1,-1-1-1,1 1 0,1 3 0,9 21-1700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42.1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272 834 7834,'-2'-4'796,"1"-1"1,-1 1 0,0 0-1,0 0 1,-1 1 0,1-1 0,-1 0-1,0 1 1,-3-4 891,6 7-1591,0-1 0,0 1 0,0 0 0,0 0 0,-1 0 0,1 0 0,0-1 0,0 1 0,0 0 0,0 0 0,0 0 0,0 0 0,0-1 0,0 1 0,0 0 0,0 0 0,0 0 0,0 0 0,0-1 0,0 1 0,0 0 0,1 0 0,-1 0 0,0 0 0,0-1 0,0 1 0,0 0 0,0 0 0,0 0 0,0 0 0,0 0 0,1-1 0,-1 1 0,8 2 341,0 0 1,0 0-1,0 0 1,0 1-1,-1 0 1,1 1-1,13 8 1,-16-9-201,7 4-9,-1-1 0,1 0 0,0-1 1,1-1-1,-1 0 0,1 0 0,0-1 1,24 2-1,206-10 622,-113-1-257,-45 6-63,32-1 212,-93-1-564,-1-1 0,44-9 1,87-36 368,-116 33-283,-1 0 0,36-23-1,-63 32-223,0 0 1,-1-1-1,0-1 0,-1 1 0,0-1 0,12-15 0,-15 17-29,-1 0 1,1-1-1,-1 1 1,-1-1-1,1 0 1,-1 0 0,0-1-1,-1 1 1,0-1-1,2-11 1,-4 14 0,0 0 0,0 1 0,-1-1 0,0 0 0,1 1 0,-2-1 0,1 1 0,0-1 0,-1 1-1,0 0 1,-4-7 0,-4-6 23,-18-22 1,20 29-29,-11-16 18,-71-88 8,73 95-24,-1 0 0,0 2 0,-36-26 0,-86-43-1,113 72-30,-1 2 0,-1 0-1,-41-9 1,-7 2-69,-118-12 0,154 28-26,-1 1 0,1 3 1,-1 0-1,-68 14 0,60-5-75,-71 26 0,98-28 171,2 1-1,-1 1 1,1 1-1,1 1 0,-29 22 1,39-26 17,1 1 1,0 1 0,0 0 0,1 0-1,1 0 1,0 1 0,0 0-1,1 1 1,0-1 0,-4 15 0,2-4-12,2 0 0,1 0 1,0 1-1,-2 44 0,6-56 23,1 0 0,1-1 0,0 1 0,0 0-1,1 0 1,1-1 0,-1 1 0,2-1 0,-1 0 0,2 0-1,7 15 1,-7-18 12,0 1-1,0-1 0,1 0 1,0-1-1,0 1 0,1-1 1,0 0-1,0-1 0,0 1 0,1-2 1,-1 1-1,1-1 0,1 0 1,10 4-1,5-1 76,0-1 1,1-1-1,-1-1 0,1-1 1,30 0-1,-21-4-139,1-1 0,-1-1 0,42-11 0,-55 10-1129,-1 0 0,33-1 0,4 4-410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1.1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2195 9314,'-6'-4'2967,"-3"13"3875,25-28-4024,21-31-923,-18 23-1390,35-38-1,264-225 958,-193 183-757,139-125 743,295-254 851,-342 308-1814,183-165-200,-96 45-189,-295 289-107,5-5-91,-1 0-1,22-29 1,-35 43 52,1-1 1,-1 1 0,0-1-1,1 1 1,-1-1 0,0 1-1,1-1 1,-1 0 0,0 1-1,0-1 1,0 1-1,0-1 1,1 1 0,-1-1-1,0 0 1,0 1 0,0-1-1,0 1 1,0-1 0,-1 0-1,1 1 1,0-1 0,0 1-1,0-1 1,0 1-1,-1-2 1,0 1-50,1 1 0,-1-1 0,0 0 0,0 1 0,0-1-1,0 1 1,1-1 0,-1 1 0,0-1 0,0 1 0,0 0 0,0-1 0,0 1 0,-1 0 0,-3-1-453,0 0 1,0 1-1,0 0 1,0 0-1,-8 2 1,8-1 134,1 0 0,0 0 1,-1 0-1,1 1 0,0 0 1,-7 4-1,2 0-202,0 2 0,-12 12 0,21-20 618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1.8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244 13 10010,'0'-1'164,"-1"0"0,1 0 0,-1 1 0,1-1 0,-1 0 0,1 1 0,-1-1 0,1 0 0,-1 1 0,0-1 0,0 1-1,1-1 1,-1 1 0,0-1 0,0 1 0,1-1 0,-1 1 0,0 0 0,0-1 0,0 1 0,0 0 0,0 0 0,0 0 0,1 0 0,-1 0 0,0 0 0,0 0 0,0 0 0,0 0-1,0 0 1,0 0 0,1 1 0,-1-1 0,0 0 0,0 0 0,0 1 0,0-1 0,1 1 0,-1-1 0,0 1 0,0 0 0,-2 1 19,0 0-1,0 0 1,1 0 0,-1 1 0,1-1 0,-1 1 0,1-1-1,0 1 1,-3 5 0,1 4 147,0 0 1,0 0-1,2 0 0,-1 1 1,2-1-1,0 1 0,0 13 1,-4 30 412,1-33-376,-1 0 0,-2 0 1,-13 32-1,-35 62 251,14-32-587,31-66-30,7-12-1,-1 0 0,1 0 0,-3 12 0,6-19 1,0 0 0,0 1 0,0-1 0,0 0 0,0 0 0,0 0 0,0 1 0,0-1 1,0 0-1,0 0 0,0 0 0,0 1 0,0-1 0,0 0 0,0 0 0,0 0 0,0 1 0,0-1 0,0 0 0,0 0 0,0 0 0,0 1 0,0-1 0,1 0 0,-1 0 0,0 0 0,0 0 0,0 1 0,0-1 0,0 0 0,1 0 0,-1 0 1,0 0-1,0 0 0,0 0 0,1 0 0,-1 0 0,0 0 0,0 1 0,0-1 0,1 0 0,-1 0 0,0 0 0,0 0 0,0 0 0,1 0 0,-1 0 0,0 0 0,0 0 0,0 0 0,1 0 0,-1-1 0,0 1 0,0 0 0,0 0 0,1 0 1,-1 0-1,13-5 161,179-120 1415,-157 101-1295,-16 11-103,7-4 212,31-29-1,-50 41-279,-1-1 0,0 0-1,-1-1 1,1 1 0,-1-1 0,-1 0 0,1-1 0,-1 1-1,0-1 1,2-8 0,-5 14-65,0-1 1,-1 0-1,1 1 0,-1-1 1,1 0-1,-1 1 0,0-1 0,0 0 1,0 1-1,-1-1 0,1 0 1,-1 1-1,1-1 0,-1 0 1,0 1-1,0-1 0,-2-2 0,1 2-6,0 0 0,0 0 0,-1 0 0,1 0 0,-1 0 0,0 1 0,1-1 0,-1 1 0,-1 0 0,1 0 0,-4-2-1,1 1-100,-1 0 0,1 0 0,-1 1 0,0 0 0,0 0 0,1 1-1,-1 0 1,0 0 0,0 1 0,0-1 0,0 2 0,-14 1 0,5 2-928,14-5 328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4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1 10010,'-32'37'1008,"-3"6"785,3 4-737,4 4-208,3 1-312,8-5-272,4-5-64,8-16-344,5-11-296,9-17-2800,10-11 2151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2.9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0 146 12995,'3'-5'318,"7"-9"2703,-10 14-2877,1-1-1,-1 1 1,0 0-1,1 0 1,-1-1-1,0 1 1,1 0-1,-1 0 1,1 0-1,-1 0 1,0 0-1,1 0 1,-1 0-1,1-1 1,-1 1-1,1 0 1,-1 0 0,0 1-1,1-1 1,-1 0-1,1 0 1,-1 0-1,0 0 1,1 0-1,-1 0 1,1 0-1,-1 1 1,0-1-1,1 0 1,-1 0-1,0 1 1,1-1-1,-1 0 1,0 0 0,1 1-1,-1 0 1,1-1-50,-1 0-1,1 1 1,-1-1 0,1 0 0,-1 1 0,1-1 0,-1 0 0,1 0 0,-1 1 0,1-1 0,-1 0-1,1 0 1,-1 0 0,1 0 0,-1 0 0,1 0 0,0 0 0,-1 0 0,1 0 0,-1 0-1,1 0 1,-1 0 0,1 0 0,-1 0 0,1-1 0,0 1 0,-1 0 0,1 0 0,-1-1 0,0 1-1,1 0 1,0-1 0,15-14 592,-14 13-490,13-15 285,-7 7-409,1 1 1,-1 0-1,1 1 1,1 0-1,0 0 0,0 1 1,0 0-1,14-7 1,-17 11-726,1 1-1,-1-1 1,0 1 0,12-2 0,-6 4-666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4.1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227 713 12411,'1'-5'157,"3"-9"1326,0 0-1,-1 0 0,2-25 0,-5 38-1376,0 0-1,0 0 0,0 1 1,0-1-1,0 0 1,0 0-1,0 0 0,0 0 1,-1 1-1,1-1 1,0 0-1,0 0 0,-1 0 1,1 1-1,-1-1 0,1 0 1,0 0-1,-1 1 1,0-1-1,1 1 0,-2-2 1,1 1-43,1 1 1,-1 0 0,0 0 0,0 0-1,0-1 1,1 1 0,-1 0-1,0 0 1,0 0 0,0 0-1,0 0 1,1 1 0,-1-1-1,0 0 1,0 0 0,0 0 0,1 1-1,-2-1 1,-3 3 98,1-1 0,-1 1 0,1 0 0,0 0 0,-8 7 0,-5 7 151,2 1 1,-27 39-1,-19 45 61,26-32-281,32-61-88,0 0-1,0 0 1,1 0-1,0 0 0,1 0 1,-1 12-1,2-19-4,0 0 0,0 0-1,0 0 1,0 0 0,0 0 0,0 0 0,1 0 0,-1-1 0,1 1-1,-1 0 1,1 0 0,0 0 0,0 0 0,0 0 0,0-1 0,0 1-1,0 0 1,0-1 0,1 1 0,-1-1 0,1 1 0,-1-1 0,1 0-1,-1 0 1,1 0 0,2 2 0,-2-2-4,1-1 0,0 1 0,-1 0-1,1-1 1,0 0 0,0 1 0,-1-1 0,1 0 0,0-1 0,-1 1-1,1 0 1,0-1 0,0 1 0,-1-1 0,1 0 0,-1 0-1,1 0 1,3-3 0,4-2-18,-1 0 1,0-1-1,-1 0 0,1 0 0,-1-1 0,-1 0 0,0-1 1,0 0-1,8-13 0,0-3-12,-1-1 0,14-39 0,-6 4 24,14-65 0,5-66-19,-17 32-84,-22 124 136,0 0-1,-6-53 0,3 78 27,-1 1-1,0-1 0,-1 1 0,0 0 0,-5-12 0,7 20-23,0-1 1,-1 0-1,1 1 0,-1 0 0,1-1 0,-1 1 0,0 0 0,0 0 0,0 0 0,-4-2 0,5 3-7,0 0 0,-1 0-1,1 1 1,-1-1 0,1 1-1,-1-1 1,1 1-1,-1-1 1,1 1 0,-1 0-1,0 0 1,1 0 0,-1 0-1,1 0 1,-1 0-1,0 0 1,1 1 0,-1-1-1,-2 2 1,1-1 10,1 0 0,-1 1 0,0-1 0,1 1 0,0 0 0,-1 0-1,1 0 1,0 0 0,0 0 0,0 0 0,0 0 0,0 1 0,1-1 0,-1 1 0,1 0 0,-2 3 0,-2 5 105,1 0 0,-4 22 1,5-18-6,0 0 0,2 0 0,0 0 0,1 0 0,0 0 0,1 0 0,1 0 1,0 0-1,1 0 0,8 23 0,-2-13 60,2 0 1,1 0 0,0-1-1,2-1 1,19 24-1,-25-35-131,51 64 230,-51-67-269,1 0 1,0 0 0,0-1-1,0-1 1,19 12-1,-26-17-20,1-1 1,0 0-1,0 0 0,-1 0 0,1 0 1,0 0-1,0-1 0,0 1 0,0-1 1,0 0-1,0 1 0,0-2 0,0 1 0,0 0 1,0 0-1,0-1 0,0 0 0,0 0 1,0 0-1,0 0 0,-1 0 0,1 0 1,0-1-1,-1 1 0,1-1 0,-1 1 1,4-4-1,2-2-21,-1-1 0,0 0 1,0 0-1,-1 0 0,0-1 1,7-14-1,31-73-165,-7 11 113,-35 81 79,1 0-1,-1 0 0,1 0 0,-1 0 1,1 1-1,6-7 0,-8 9 2,0 1 0,0-1 0,0 0 0,-1 1 0,1-1 0,0 1 0,0-1 0,0 1 0,0 0 0,0-1 0,0 1 1,0 0-1,0 0 0,0-1 0,0 1 0,1 0 0,-1 0 0,0 0 0,0 0 0,0 0 0,0 1 0,0-1 0,0 0 0,0 0 0,0 1 0,0-1 0,0 1 0,0-1 0,0 1 0,0-1 0,-1 1 0,1 0 0,0-1 0,0 1 0,1 1 0,3 3 102,-1 1 0,1 1 0,-1-1-1,0 1 1,0-1 0,5 14-1,-5-10 21,1-1 0,9 15-1,-10-19-118,0 0 1,0 0-1,1 0 0,0-1 0,0 0 0,0 0 0,0 0 0,0 0 1,1-1-1,0 0 0,-1 0 0,1-1 0,0 1 0,0-1 0,1-1 0,-1 1 1,11 0-1,-9-1-140,1-1 0,-1 0 0,1-1 1,-1 0-1,1-1 0,-1 1 0,0-1 0,1-1 1,-1 0-1,-1 0 0,1 0 0,14-10 0,-5 3-473,-1-2-1,17-14 1,-28 21 208,1-1 1,-1 1 0,0-1 0,0 0 0,-1 0 0,0-1 0,0 1 0,5-11 0,-8 15 126,-1 0 0,1 1 0,-1-1-1,0 0 1,1 0 0,-1 0 0,0 1 0,0-1 0,0-3-1,0 4 190,-1 1-1,1-1 0,0 1 0,0-1 0,0 1 0,0-1 0,0 1 0,-1-1 0,1 1 0,0-1 0,-1 1 0,1-1 1,0 1-1,-1 0 0,1-1 0,0 1 0,-1-1 0,1 1 0,-1 0 0,1-1 0,0 1 0,-1 0 0,1 0 0,-1-1 1,1 1-1,-1 0 0,1 0 0,-1 0 0,1-1 0,-2 1 0,-6 2-927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6.9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25 6961,'6'-10'345,"-1"3"-738,-3 0 313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7.6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25 429 10522,'6'-48'12542,"-11"53"-11177,-3 9-762,4-7-391,1 1 1,0 0-1,-2 10 1,4-15-190,0 0 0,1-1 0,-1 1 0,1 0 0,0 0 0,0 0 0,0 0 0,0-1 0,1 1 0,-1 0 0,1 0 0,0 0 0,0 2 0,0-3-20,0-1 0,0 0 0,0 0 0,0 1 0,0-1 0,1 0 0,-1 0 0,0 0 0,0-1 0,1 1 0,-1 0-1,0 0 1,1-1 0,-1 1 0,1-1 0,-1 1 0,1-1 0,-1 1 0,1-1 0,-1 0 0,1 0 0,-1 0 0,3 0 0,2 0 3,1-1 1,-1 1-1,0-1 0,9-3 1,-5 1-3,-1-1 0,1 0 0,-1-1 0,-1 0 0,1 0 0,-1-1-1,0 0 1,12-11 0,-9 6 1,0-1 0,0 0-1,-2 0 1,15-23 0,-20 27-10,0 0 0,0 0 1,0 0-1,-1 0 1,0-1-1,2-12 1,-5 21 3,0 0 0,0 0 0,0 0 1,0 0-1,0 0 0,0 0 0,0-1 1,0 1-1,0 0 0,0 0 0,0 0 1,0 0-1,0 0 0,0 0 0,0 0 1,0 0-1,0 0 0,1 0 1,-1 0-1,0 0 0,0 0 0,0 0 1,0 0-1,0 0 0,0 0 0,0 0 1,0 0-1,0-1 0,0 1 0,0 0 1,0 0-1,0 0 0,0 0 0,1 0 1,-1 0-1,0 0 0,0 0 0,0 0 1,0 0-1,0 0 0,0 0 0,0 0 1,0 0-1,0 0 0,0 1 0,0-1 1,0 0-1,0 0 0,1 0 1,-1 0-1,0 0 0,0 0 0,0 0 1,0 0-1,0 0 0,0 0 0,0 0 1,0 0-1,0 0 0,0 0 0,0 0 1,0 0-1,6 8-22,-4-6 24,-1 0 0,1 0 0,0-1 0,-1 1 0,1 0 0,0 0 1,0-1-1,0 1 0,4 1 0,-1-2 2,0 0 1,0 0-1,1-1 1,-1 1 0,0-1-1,1 0 1,-1-1-1,0 1 1,0-1-1,1 0 1,5-2-1,-1-1-5,1 1 0,-1-1-1,0-1 1,14-8 0,-5-1 24,-1 0 0,0-1 0,-1 0 0,17-20 1,54-75 609,-58 71-180,-10 13-26,-15 15-159,-5 11-262,0-1-1,-1 1 1,1 0 0,0 0-1,0 0 1,0 0-1,0 0 1,0-1 0,0 1-1,-1 0 1,1 0-1,0 0 1,0 0 0,0 0-1,0 0 1,0 0-1,-1 0 1,1 0-1,0 0 1,0 0 0,0 0-1,-1 0 1,1 0-1,0 0 1,0 0 0,0 0-1,0 0 1,-1 0-1,1 0 1,0 0 0,0 0-1,0 0 1,-1 0-1,-19 8 57,9 0-56,-1 0 0,1 0-1,1 1 1,-1 1 0,2-1-1,-1 2 1,1-1 0,1 1-1,0 1 1,1-1 0,0 1-1,0 1 1,-6 19 0,11-29-6,1 0 1,1 0-1,-1 0 1,0 1 0,1-1-1,0 0 1,-1 0-1,1 1 1,1-1 0,-1 0-1,1 6 1,0-7-2,0-1 0,0 1 0,-1-1 0,1 0 1,0 1-1,0-1 0,0 0 0,0 0 0,0 1 0,1-1 1,-1 0-1,0 0 0,1-1 0,-1 1 0,0 0 1,1 0-1,-1-1 0,1 1 0,-1 0 0,1-1 0,-1 0 1,1 1-1,-1-1 0,4 0 0,-1 1-11,1-1 0,0 0 0,0-1 1,0 1-1,0-1 0,0 0 0,0 0 0,0-1 0,0 1 0,-1-1 0,9-4 1,-8 3-8,0 0 0,1 1-1,0 0 1,-1 1 0,1-1 0,0 1 0,11-1 0,-13 2 17,-1 1-1,1-1 0,-1 1 1,0 0-1,1 0 0,-1 0 1,0 1-1,1-1 1,-1 1-1,0 0 0,0-1 1,0 1-1,3 4 0,7 5 12,18 22 0,-11-11 29,20 13 100,-25-22-34,1 1 0,21 26 1,-33-36-91,-1 1 0,0-1 0,0 1 0,0 0 0,0 0 0,-1 0 1,0 0-1,0 1 0,-1-1 0,1 0 0,-1 1 0,0 0 1,0-1-1,-1 9 0,-1-4-11,0-1 1,0 1-1,-1 0 0,-1-1 1,1 1-1,-2-1 0,-6 14 1,-4 4-68,-21 27 0,18-28-18,15-22 66,-66 106-894,54-83-224,0 0-1,-11 38 1,6 2-425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8.0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43 16780,'2'-7'305,"-1"2"134,0 0 1,1 0 0,0 0 0,3-5-1,-5 9-376,0 1-1,0 0 1,0-1-1,1 1 1,-1 0-1,0-1 1,0 1-1,1 0 1,-1-1 0,0 1-1,0 0 1,1 0-1,-1-1 1,1 1-1,-1 0 1,0 0-1,1 0 1,-1 0-1,0-1 1,1 1-1,-1 0 1,1 0-1,-1 0 1,1 0-1,-1 0 34,1 1-1,0-1 0,0 0 0,-1 1 1,1-1-1,-1 1 0,1-1 0,0 1 1,-1-1-1,1 1 0,-1-1 0,1 1 1,-1-1-1,1 1 0,-1 0 0,0-1 1,1 2-1,7 14 518,-1 1 0,-1-1 0,0 1 0,-2 0 0,5 29-1,-1-7 50,10 45 294,39 166 488,-11-57-1201,-36-137-1686,5 82 1,-15-133 831,1-1 0,-1 1 0,0 0 0,-1 0 0,1 0 0,-1 0 0,0 0 0,-2 8 0,2-13 521,1 1 0,0-1 0,0 0 0,0 1 0,-1-1 0,1 0 0,0 1 0,-1-1 0,1 0 0,0 0 0,0 1 0,-1-1 0,1 0 0,0 0 0,-1 1 0,1-1 0,-1 0 0,1 0 0,0 0 0,-1 0 0,1 0 81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8.2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1 303 18076,'20'-22'1592,"11"-7"985,9-2-705,10-2-712,1 3-519,4 5-489,-5-1-80,-3 4-464,1 0-457,-11 0-1007,-2 0-737,3 4 1305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9.5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205 1162 13611,'26'-24'4305,"-64"55"2573,-43 24-4869,24-17-1147,51-34-802,-26 20 162,30-22-212,1-1 0,-1 1 0,1 0 0,0-1 1,-1 1-1,1 0 0,0 0 0,0 0 0,0 0 0,0 0 1,1 0-1,-1 0 0,0 0 0,0 4 0,1-5-9,0-1 0,0 1 1,0-1-1,0 1 0,0 0 0,0-1 0,0 1 0,0-1 0,1 1 0,-1-1 0,0 1 0,0-1 0,0 1 0,0-1 0,1 1 0,-1-1 0,0 1 1,1-1-1,-1 1 0,0-1 0,1 0 0,-1 1 0,1-1 0,-1 1 0,0-1 0,1 0 0,0 1 0,0-1 2,1 1 0,-1-1-1,0 0 1,1 1 0,-1-1-1,0 0 1,1 0 0,-1 0-1,1 0 1,2-1 0,1 0 3,0 0 0,1 0 0,-1-1 1,9-4-1,-5 0-28,0 0 1,0 0-1,0-1 0,-1 0 1,-1-1-1,1 0 1,-1 0-1,11-17 0,17-19-67,-35 44 86,0-1 1,1 1-1,-1 0 1,0-1-1,1 1 0,-1 0 1,0-1-1,0 1 1,1 0-1,-1-1 1,1 1-1,-1 0 0,0 0 1,1-1-1,-1 1 1,1 0-1,-1 0 0,0 0 1,1 0-1,-1-1 1,1 1-1,-1 0 0,1 0 1,-1 0-1,1 0 1,-1 0-1,0 0 1,1 0-1,-1 0 0,1 0 1,-1 1-1,1-1 1,-1 0-1,1 0 0,-1 0 1,0 0-1,1 1 1,-1-1-1,1 0 1,-1 1-1,2 1-2,0 0-1,-1 0 1,0 0 0,1 0 0,-1 1-1,1 3 1,9 12-16,-8-16 20,0 1-1,0-1 1,0 1-1,1-1 1,-1 0 0,1-1-1,-1 1 1,1 0 0,0-1-1,0 0 1,-1 0 0,1 0-1,0 0 1,0-1-1,0 1 1,0-1 0,0 0-1,5-1 1,-4 0 0,1 0-1,-1 0 1,0 0-1,0-1 1,0 0-1,0 0 1,-1 0-1,1-1 1,0 0-1,-1 0 1,0 0-1,0 0 1,5-5-1,13-12 3,-15 14 4,0 0 0,-1-1-1,0 0 1,0 0 0,10-15 0,-15 20-5,0 0 0,1 0 0,-1 1 0,0-1 0,1 0 0,-1 0 0,1 1 1,0-1-1,-1 1 0,1 0 0,0-1 0,0 1 0,0 0 0,0 0 0,0 0 1,0 0-1,0 1 0,1-1 0,1 0 0,4 0 0,0 0 0,0 1 0,0 0 0,10 1 1,-10 0-5,1 0 1,0-1-1,11-1 1,-9-2 3,0 0 1,-1 0-1,1-1 1,-1-1-1,0 1 1,0-1-1,-1-1 0,1 0 1,9-9-1,4-4 14,-1-1 0,25-29 1,108-150 1341,-149 188-1102,-6 11-249,0-1 0,0 1-1,0 0 1,0 0 0,0 0 0,0 0 0,0 0 0,0 0 0,0-1 0,0 1 0,0 0 0,0 0 0,0 0 0,0 0 0,0 0 0,0 0 0,0-1 0,0 1 0,0 0 0,0 0 0,0 0 0,-1 0 0,1 0 0,0 0 0,0 0 0,0-1 0,0 1 0,0 0-1,0 0 1,0 0 0,0 0 0,0 0 0,-1 0 0,1 0 0,0 0 0,0 0 0,0 0 0,0 0 0,-1 0 0,0 0 2,0 0 0,-1 0 0,1 1 0,0-1 0,-1 0 0,1 1 1,0-1-1,0 1 0,-1 0 0,1 0 0,0-1 0,-2 3 0,-4 2-8,-1 1-1,1 0 1,0 0-1,0 1 1,0 0 0,1 0-1,0 1 1,1-1-1,0 1 1,0 1 0,0-1-1,1 1 1,0 0-1,1-1 1,0 2 0,1-1-1,0 0 1,0 0-1,-1 15 1,3-13-33,0 0 0,0-1-1,1 1 1,0-1 0,1 1 0,6 20 0,-7-28 26,0 0-1,0 0 1,1 0 0,-1-1 0,1 1 0,-1 0 0,1-1-1,0 1 1,0-1 0,0 1 0,1-1 0,-1 0-1,0 0 1,1 0 0,0 0 0,-1 0 0,1-1 0,0 1-1,0-1 1,0 0 0,0 0 0,0 0 0,0 0-1,0 0 1,0-1 0,6 1 0,12-1-4,32-6 1,-31 4 5,24-1-1,-38 3 8,0 0 0,-1 1 0,1 0 0,0 1 0,-1 0 0,15 5 0,-14-4-3,-1 1 0,1-1 0,-1 2 0,0-1 1,0 1-1,-1 0 0,1 1 0,-1-1 1,0 1-1,9 12 0,-12-13 0,0 0 1,0 0-1,-1 0 0,1 0 0,-1 0 1,0 0-1,-1 1 0,1-1 0,-1 1 1,0-1-1,-1 1 0,1-1 1,-1 1-1,0 0 0,-1-1 0,1 1 1,-2 6-1,-1-1 1,0-1 1,-1 1-1,0-1 1,-1 0-1,-11 18 1,6-12 0,-2-1-1,-20 23 1,28-34-13,-1 0 1,1 0-1,-1-1 0,0 1 1,0-1-1,0 0 0,0 0 1,-1-1-1,1 1 0,-11 2 1,14-5 4,0 1 0,0-1 0,0 0 0,-1 1 0,1-1 0,0 0 0,0 0 0,0-1 0,-1 1 0,1 0-1,0-1 1,0 1 0,0-1 0,0 0 0,0 0 0,0 0 0,0 0 0,0 0 0,0 0 0,0 0 0,0 0 0,1-1 0,-1 1 0,1-1 0,-1 0 0,1 1 0,-1-1 0,1 0 0,0 0 0,0 0 0,-1-2 0,-1-2-35,1 0 0,1 0 0,-1-1 0,1 1 0,0 0 0,0-1 1,1 1-1,0-1 0,0 1 0,1 0 0,-1-1 0,3-6 0,3-14-62,13-37 0,-18 61 99,130-391-111,-116 352 148,-6 19 6,5-25 1,-12 42-23,-1-1-1,0 1 0,-1-1 0,1 1 0,-1-1 0,0 1 0,-1-1 0,-1-10 0,2 16-12,0 1-1,0 0 0,0 0 0,0 0 0,0 0 1,0 0-1,0 0 0,0 0 0,0 0 1,0-1-1,0 1 0,0 0 0,-1 0 0,1 0 1,0 0-1,0 0 0,0 0 0,0 0 1,0 0-1,0 0 0,0 0 0,0-1 0,0 1 1,0 0-1,0 0 0,0 0 0,0 0 1,-1 0-1,1 0 0,0 0 0,0 0 0,0 0 1,0 0-1,0 0 0,0 0 0,0 0 1,0 0-1,0 0 0,-1 0 0,1 0 0,0 0 1,0 0-1,0 0 0,0 0 0,0 0 1,0 0-1,-5 5 27,-1 8-4,5-8-23,0 0-1,1 0 1,0 0 0,0 1 0,0-1 0,0 0 0,1 0-1,-1 0 1,1 0 0,1 0 0,-1-1 0,1 1 0,2 5 0,-2-6-1,0-1-1,0 0 1,0 1 0,1-1 0,-1 0 0,1-1 0,0 1 0,0 0 0,0-1 0,0 0 0,0 1 0,0-1 0,1 0 0,-1-1 0,1 1 0,-1-1-1,1 1 1,5 0 0,-1-1 0,0 0 0,0 0 0,0-1 0,0 0 0,1 0-1,-1-1 1,0 0 0,0 0 0,0-1 0,0 0 0,0-1 0,0 0-1,-1 0 1,10-5 0,-3 0 8,0-1-1,0 0 1,-1-1-1,0 0 1,-1-1-1,14-16 1,-14 13 45,-1-1-1,-1-1 1,0 1-1,-2-2 1,1 1-1,-2-1 1,0 0-1,5-23 1,-3 6 45,-2-1 1,-2 0-1,2-47 1,-5 42-66,-2 0 1,-2 1-1,-2-1 0,-1 1 1,-18-67-1,13 77-32,10 29-2,0-1 0,0 1 1,0 0-1,0 0 0,0-1 0,0 1 0,-1 0 0,1 0 0,0-1 0,0 1 0,0 0 0,0 0 1,0 0-1,-1-1 0,1 1 0,0 0 0,0 0 0,0 0 0,-1-1 0,1 1 0,0 0 0,0 0 1,0 0-1,-1 0 0,1 0 0,0 0 0,0 0 0,-1-1 0,1 1 0,0 0 0,0 0 0,-1 0 1,1 0-1,-1 0 0,-4 9-19,0 13 1,3 7 23,0 0 0,3 0 0,0 1 0,1-1 0,2-1 0,11 40 0,-9-43 58,2-1 0,1-1 0,0 0 0,2 0 0,1-1 0,1 0 0,26 34 0,-30-44-3,1-2 0,0 0 0,0 0 0,14 9 0,-20-16-50,0 0 0,0 0 0,0-1 0,0 0-1,1 0 1,-1 0 0,1 0 0,-1-1 0,1 0 0,-1 0 0,1 0 0,0 0-1,0-1 1,-1 0 0,10 0 0,-12 0-43,-1 0 0,1-1 0,-1 1 1,0 0-1,1-1 0,-1 1 0,0-1 0,1 1 0,-1-1 0,0 0 0,0 1 1,1-1-1,-1 0 0,0 0 0,0 0 0,0 0 0,0 0 0,0 0 0,1-2 1,-2 2-59,1 0 0,-1 0 1,0-1-1,1 1 0,-1 0 1,0-1-1,0 1 1,0 0-1,0-1 0,0 1 1,0 0-1,0 0 0,-1-1 1,1 1-1,0 0 0,-1 0 1,0-2-1,-1-2-435,-1-1 1,0 1-1,0 0 0,-1 0 0,1 0 0,-1 1 1,-8-8-1,-24-17-2179,-11-5 944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9.6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4 171 14643,'-4'24'1841,"11"-6"1343,17-5-271,26-13-1273,14-11-328,18-18-439,3-6-113,-3-7-168,-10 0-320,-23 11-1040,-14 5-568,-17 17 551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59.9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1591 18596,'68'-27'1168,"29"-21"881,28-16-209,34-30 40,17-14 73,40-26-201,15-21-55,35-23-737,6 4-272,-38 18-512,-27 24-168,-65 36-24,-43 12-184,-55 24-1048,-24 10-665,-31 19 921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09.9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1395 1832 10250,'9'-5'1272,"0"-1"-1,0 0 1,10-9-1,2-3-698,17-7-249,1 1 1,2 1-1,48-19 0,-51 24-66,-2-2-1,0-2 0,-1-1 0,-1-2 0,50-47 1,-34 21 51,-2-1 0,63-89 1,-89 109-194,-2 0 0,-1-2 1,22-52-1,-34 68-69,0-1 0,-1 0 0,-2 0-1,0 0 1,0-1 0,-2 0 0,-1 1 0,-1-32-1,-7-5 687,-26-97-1,25 123-649,-2 1 0,-1 1 0,-1 0 1,-19-30-1,6 17 15,-57-72 0,64 92 70,-2 1 0,0 1 0,-2 1 0,0 0 0,-40-23 0,-130-58 365,161 84-495,0 2-1,-1 1 0,0 2 0,-1 1 0,-1 1 0,1 2 0,-1 1 0,-65-1 0,38 10-35,0 2 0,-79 18 0,-114 50-7,205-56-5,2 2 0,0 2 0,-58 37 0,77-40 3,1 1 1,1 0-1,1 2 0,1 2 1,0 0-1,-22 31 1,8 0 3,2 1 1,-34 74 0,-43 126-22,100-227 12,-6 17 8,-5 8-1,-27 95 1,46-132 4,2-1 0,0 1-1,1 0 1,0 1 0,1-1 0,1 0 0,1 0 0,1 0 0,0 0-1,7 23 1,1-9 6,1-1 0,2 0-1,1-1 1,1-1 0,2 0-1,22 28 1,-16-27 18,2 0 1,1-1-1,1-2 0,58 44 1,-67-58 94,1-1 0,0 0 1,1-1-1,-1-1 0,2-1 1,35 9-1,-22-10 105,-1-1 1,1-2-1,54 0 0,236-18-2850,-243 8 1486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4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0 8402,'-2'15'1552,"-3"6"1969,-10 7-1985,-10 8-480,3 1-143,-3 1-225,-3-1-128,13-5-144,4-7-672,7-14 200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11.3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611 2093 10290,'0'1'106,"-1"0"-1,0 1 1,1-1-1,-1 0 1,1 0 0,-1 1-1,1-1 1,-1 0-1,1 0 1,0 1-1,0-1 1,0 0 0,0 1-1,0-1 1,0 0-1,0 1 1,0-1-1,0 0 1,0 1 0,1-1-1,-1 0 1,1 1-1,-1-1 1,1 0-1,-1 0 1,1 0-1,0 0 1,0 1 0,-1-1-1,1 0 1,0 0-1,0 0 1,0-1-1,0 1 1,0 0 0,0 0-1,3 1 1,7 4 255,1 1 0,1-2 1,-1 0-1,15 4 0,53 10 1169,-49-15-1036,0-1-1,0-2 1,31-2-1,93-14 447,-89 7-773,112-29 0,-155 30-149,0-1 1,-1 0-1,0-2 0,-1-1 0,0 0 0,-1-2 0,0 0 1,26-23-1,-15 6 298,-2-2 1,0-1 0,31-48-1,61-118 1351,-83 134-1429,60-115 47,-84 151-217,-3-1 1,0 1-1,-2-2 1,9-46-1,-10 21 239,-3 0 0,-2 0 0,-3 0 0,-2-1 0,-18-107 0,12 127-193,-2 0 0,-1 1 0,-30-65 0,28 75-116,-2 0 0,0 1-1,-2 1 1,-1 1 0,-32-33-1,30 37 3,-2 1 0,0 0 0,0 2 0,-36-18 0,-105-45-5,63 34 1,66 28-9,-99-45 8,96 46 5,-64-16 1,90 29-7,-1 0 0,1 1 1,0 0-1,-1 1 0,1 0 1,-1 1-1,1 1 0,0 0 1,-1 0-1,1 1 0,-17 5 1,2 3 2,2 0 0,-1 3 0,-33 21 0,-66 56-38,79-57 31,-119 102 8,135-107-4,2 2 1,0 0-1,-28 44 0,-201 385-74,200-328 67,48-108 7,1 1 0,1 0 0,-4 44 1,8-22-1,6 87 0,17 47 30,-14-133-16,4 45 2,13 85-9,-14-123 15,19 63-1,-25-104 12,1 0 0,0 0-1,1 0 1,1-1 0,-1 0 0,2 0-1,13 16 1,-14-20 23,1 0 0,0-1 0,1 0 1,-1-1-1,1 1 0,0-2 0,1 1 0,-1-1 1,1-1-1,12 5 0,11 1 87,0-2 0,0-1 0,65 5 0,-44-9-358,93-9-1,4-18-3298,-79 7 1990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12.5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1320 2480 9586,'0'2'124,"0"0"0,0 0 0,1 0-1,-1 0 1,1-1 0,0 1 0,-1 0 0,1 0 0,0 0 0,0-1-1,0 1 1,0 0 0,1-1 0,-1 1 0,0-1 0,1 0-1,-1 1 1,1-1 0,-1 0 0,1 0 0,0 0 0,-1 0 0,1 0-1,0 0 1,0 0 0,2 0 0,5 2 316,1 0-1,-1 0 1,19 1-1,12 0 257,-1-2 0,1-1 0,0-2-1,0-2 1,0-2 0,-1-2-1,41-11 1,-14-2-332,0-3 0,-2-2 0,74-41 0,-112 52-289,-1 0 1,0-2-1,-1-1 0,-1-1 0,-1-1 1,0 0-1,-2-2 0,22-27 0,-21 19 44,0-1-1,-3-1 1,27-56 0,-36 63 9,0-1 1,-2 1 0,0-1 0,-2-1 0,4-50-1,-8 23 157,-11-99 0,-22-50 214,20 146-383,-1 1 0,-25-61 0,26 84-75,-2 2-1,-2 0 0,0 0 1,-2 2-1,-21-27 0,-2 7-1,-81-75 0,-58-28-26,10 9 31,170 141-44,-196-169 33,133 120-29,-83-49-1,116 80-6,-49-29 3,-97-44 0,164 87-3,1 1 0,0 0 0,-1 0 0,0 1 0,0 1 0,0 0-1,0 0 1,0 1 0,-1 1 0,1 0 0,0 1 0,0 0-1,0 1 1,0 0 0,0 1 0,0 0 0,1 1 0,-1 0 0,1 1-1,0 0 1,-12 9 0,-3 3 20,1 2 0,0 1 0,-40 44 0,31-29-21,-126 131 1,110-108 11,-43 66 0,-60 135-39,127-203 22,1 0-1,-31 116 0,38-93 18,4 1 0,4 0 0,3 1-1,6 154 1,4-200 12,1 1 0,2 0 0,2-1 0,1 0-1,1-1 1,2 0 0,30 60 0,-28-69 74,0-2-1,2 0 1,1 0-1,1-2 1,0 0 0,2-1-1,0-1 1,1 0-1,1-2 1,38 23-1,-31-25 44,1 0 0,1-2 0,0-1 0,1-2 0,0 0 0,0-3 0,1 0 0,39 1 0,-7-4-336,0-4 0,-1-2 0,84-14-1,-24-5-190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21.9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556 1330 5817,'-6'13'8552,"6"-13"-8348,0 0 0,1 0 1,-1 0-1,0 0 1,0 0-1,0 0 0,1 0 1,-1 0-1,0 0 0,0 0 1,1 0-1,-1 0 1,1 0-1,14 2 553,-5 0-205,8 3 306,1-1 1,37 3-1,187-6 1013,128 5-363,-263-2-1419,0-5 0,0-5 0,117-20 0,-20-10 153,222-29 1229,-394 62-1356,137-18 563,-150 17-582,0-1 0,0-1 0,-1-1-1,0-1 1,0-1 0,24-14 0,-25 10 5,0-1-1,-1-1 1,0 0 0,-1-1 0,-1-1-1,0 0 1,-2-1 0,0-1 0,-1 0-1,-1 0 1,0-1 0,8-23 0,-17 35-87,0 0 1,0 1 0,0-1 0,-1 0 0,0 0 0,-1 0-1,0 0 1,0 0 0,-2-14 0,-3-3 90,-13-42 1,10 39-68,-30-87 1,29 95-35,0 1 0,-1-1 0,-20-28 0,16 28-5,-1 0 0,-1 2 0,-1 0 0,-1 0 0,0 2 0,-1 0 0,-1 2 0,0 0 0,-1 1 0,0 1 0,-32-13 0,8 9 17,-91-19 0,-53 3 35,115 21-38,-350-80 64,401 85-60,-246-61 133,236 62-152,-1 2 0,1 1 1,-1 1-1,1 2 0,0 1 1,-46 9-1,-10 10-7,1 4 1,-167 71-1,201-70 9,-89 60 0,-39 49 0,128-92-1,3 3 0,-78 88 0,108-108 1,0 1 0,2 0 0,1 2 0,2 0 1,0 1-1,2 0 0,-15 51 0,24-65-1,2 0 0,0 0-1,1 0 1,0 0 0,1 1 0,1-1 0,3 23 0,-2-30-3,1 0 1,0 0-1,0-1 0,1 0 1,0 1-1,0-1 1,1 0-1,0 0 0,1-1 1,0 1-1,0-1 1,0 0-1,1-1 0,0 1 1,10 8-1,-4-7-72,-1 0 0,1-1 0,0 0 0,1-1 0,15 5 0,-1-1-316,49 8 0,54 0-109,-125-18 487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28.09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241 313 6441,'-33'-5'2420,"19"2"-1463,0 1-1,-1 0 1,1 1 0,-23 1-1,31 1-723,3 0-137,-1-1-1,1 1 1,-1-1-1,1 0 1,-5-1-1,7 1-84,1 0 1,-1 0-1,1 0 0,-1 0 1,1 0-1,-1-1 0,1 1 0,-1 0 1,1 0-1,0-1 0,-1 1 1,1 0-1,0 0 0,-1-1 0,1 1 1,0-1-1,-1 1 0,1 0 1,0-1-1,-1 1 0,1-1 0,0 1 1,0 0-1,0-1 0,-1 1 1,1-1-1,0 1 0,0-1 0,0 1 1,0-1-1,0 1 0,0-1 1,0 1-1,0-1 0,0 1 0,0-1 1,0 1-1,0-1 0,0 1 1,1 0-1,-1-1 0,0 1 0,0-1 1,0 1-1,1-1 0,0 0 1,3-8 241,1-1 0,0 1 0,1 1 0,12-16 0,32-29 973,-45 47-1107,1 1 0,0 0 1,0 0-1,1 0 0,-1 1 0,15-7 1,-21 10-115,1 1 0,-1 0 1,1 0-1,0 0 0,-1 0 1,1 0-1,-1 0 1,1 0-1,0 0 0,-1 0 1,1 0-1,-1 0 0,1 1 1,-1-1-1,1 0 0,0 0 1,-1 1-1,1-1 1,-1 0-1,1 0 0,-1 1 1,1-1-1,-1 1 0,0-1 1,1 0-1,0 2 1,10 14-6,-9-11 11,0-1-12,0 0 1,0 0 0,0 0 0,-1 1-1,0-1 1,0 0 0,0 1 0,-1-1 0,1 1-1,-1-1 1,0 1 0,0-1 0,-1 1-1,1-1 1,-3 9 0,-2 7-5,-2-1 1,-9 23-1,9-27 4,-60 124-16,29-64 10,25-49 6,-16 34 26,-36 101-1,65-160-24,-2 5-1,0 0 0,0 0 0,1 0 0,0 0 0,0 0 0,0 0 0,1 0 0,0 10 0,0-15 0,0-1 1,0 0-1,0 1 1,0-1-1,0 0 1,0 1-1,0-1 1,0 1-1,0-1 1,1 0-1,-1 1 1,0-1-1,0 0 1,0 1-1,0-1 1,0 0-1,1 1 1,-1-1-1,0 0 1,0 1-1,1-1 1,-1 0-1,0 0 1,0 1-1,1-1 1,-1 0-1,0 0 1,1 0-1,-1 1 1,0-1-1,1 0 1,-1 0-1,0 0 1,1 0-1,-1 0 1,1 0-1,-1 0 1,1 0-1,1 0-1,-1-1-1,1 1 1,-1-1 0,1 0-1,-1 0 1,1 0-1,-1 0 1,2-2-1,17-15-15,0-2-1,31-42 0,-25 30 15,58-73 2,84-101-13,45-42 83,-187 217-56,2 2 1,1 1-1,46-33 0,-51 46-23,-13 14-3,-11 1 13,0 0 0,1 0 0,-1 1 0,0-1 0,0 0-1,1 0 1,-1 1 0,0-1 0,0 0 0,0 1 0,0-1-1,1 0 1,-1 1 0,0-1 0,0 0 0,0 1 0,0-1-1,0 0 1,0 1 0,0-1 0,0 0 0,0 1-1,0-1 1,0 0 0,0 1 0,0-1 0,0 0 0,0 1-1,-1-1 1,-1 8-6,0-1 0,-1 0 0,0 0 0,-1 0 0,0-1 0,0 1 0,0-1 0,-10 11 0,-3 5 2,0 1 10,-25 35 27,-51 92 1,23-1 4,57-117-22,1 0 0,-12 59 0,21-74-13,-2 24-1,5-36-1,0 0 0,0 0 0,1 0 1,-1 0-1,1 0 0,0 0 0,0-1 0,1 1 0,2 7 0,-4-11 1,1-1-1,-1 1 0,1 0 0,-1 0 1,1 0-1,-1 0 0,1-1 0,-1 1 1,1 0-1,0-1 0,-1 1 1,1 0-1,0-1 0,0 1 0,-1-1 1,1 1-1,0-1 0,0 1 1,0-1-1,0 0 0,-1 1 0,1-1 1,1 0-1,0 0 0,-1 0 0,0 0 0,0 0 0,1-1 0,-1 1 0,0-1-1,0 1 1,0-1 0,0 1 0,0-1 0,1 1 0,-1-1 0,0 0 0,0 0 0,1-1 0,3-4-4,1 0-1,-1 0 1,0-1 0,5-9-1,8-13-4,24-39 13,64-80 0,249-239 1066,-342 373-1010,-1 1-11,2-1 0,0 2 1,16-12-1,-29 23-51,1 0 1,-1 0 0,0 0-1,1 1 1,-1-1-1,0 0 1,1 1-1,-1 0 1,1-1-1,2 0 1,-4 1 0,1 0 0,-1 0 0,0 1 0,1-1-1,-1 0 1,1 0 0,-1 0 0,0 0 0,1 0 0,-1 0 0,0 1-1,1-1 1,-1 0 0,1 0 0,-1 0 0,0 1 0,0-1 0,1 0 0,-1 0-1,0 1 1,1-1 0,-1 0 0,0 1 0,0-1 0,0 0 0,1 1 0,-1 2-4,1 0 0,-1 0 0,0-1 0,1 1 1,-1 0-1,-1 0 0,1-1 0,0 1 0,-1 0 0,1 0 1,-3 3-1,-3 15-15,-2 0 0,0-1 0,-13 20 0,-40 61-38,38-63 35,-137 250 0,17 10 21,127-266-7,-23 54-65,34-72 23,0 1 0,0 0 0,-4 27-1,9-40 44,0-1-1,0 1 0,-1-1 0,1 1 1,0-1-1,0 1 0,1-1 0,-1 0 1,0 1-1,0-1 0,1 1 0,-1-1 1,1 0-1,-1 1 0,1-1 0,-1 0 1,1 1-1,0-1 0,1 1 1,-1-1 0,0 0 1,0-1 0,0 1 0,1-1-1,-1 1 1,0-1 0,0 0 0,1 1 0,-1-1-1,0 0 1,1 0 0,-1 0 0,0 0-1,0 0 1,1 0 0,-1 0 0,0-1 0,1 1-1,-1 0 1,0-1 0,0 1 0,1-1 0,1-1-1,8-3-21,-1 0-1,1-1 1,-1 0 0,18-16-1,36-37-25,-50 46 48,58-64 1,83-115 1,52-56 539,-192 232-462,1 0 1,1 1-1,0 1 0,1 1 1,0 0-1,22-10 1,-39 23-73,0-1 0,1 0 0,-1 0 0,1 1 0,-1-1 0,1 1 0,0 0 0,-1-1 0,1 1 0,-1 0 0,1 0 0,0 0 0,-1 0 0,3 1 0,-3-1 0,-1 0-1,1 0 1,-1 1-1,1-1 1,-1 0-1,1 1 1,-1-1 0,1 1-1,-1-1 1,0 0-1,1 1 1,-1-1-1,1 1 1,-1-1-1,0 1 1,0 0 0,1-1-1,-1 1 1,0-1-1,0 1 1,0-1-1,0 1 1,0 0-1,1-1 1,-1 2 0,-1 3-2,1 1 1,-1 0 0,0-1 0,-1 0 0,1 1 0,-5 9 0,-145 337 93,27-111-31,24-50-34,93-177-31,0 0-1,2 1 1,-1-1 0,-2 17 0,7-30 0,1 0 0,0 1 1,-1-1-1,1 0 0,0 1 1,0-1-1,0 1 1,0-1-1,0 0 0,0 1 1,0-1-1,1 1 0,-1-1 1,0 0-1,1 1 1,-1-1-1,1 0 0,-1 1 1,2 1-1,-1-3 1,-1 0 0,0 1 0,1-1-1,0 0 1,-1 0 0,1 1 0,-1-1 0,1 0 0,-1 0 0,1 0 0,-1 0-1,1 0 1,0 0 0,-1 0 0,1 0 0,-1 0 0,1 0 0,0 0-1,0 0 1,19-9-51,4-8 12,0-1 0,-1-1 0,39-44 0,-42 43 34,170-207 42,-29 32 480,-96 125 78,86-70 1,-135 129-443,-17 11-148,1 0 0,0 0 0,0 0 0,0 0 0,0 0 0,0 0-1,0 0 1,0 1 0,0-1 0,0 0 0,0 0 0,0 0 0,0 0 0,0 0 0,0 0-1,0 0 1,0 0 0,0 0 0,0 0 0,0 1 0,0-1 0,0 0 0,1 0 0,-1 0-1,0 0 1,0 0 0,0 0 0,0 0 0,0 0 0,0 0 0,0 0 0,0 0 0,0 0 0,0 0-1,0 0 1,0 0 0,0 1 0,0-1 0,1 0 0,-1 0 0,0 0 0,0 0 0,0 0-1,0 0 1,0 0 0,0 0 0,0 0 0,0 0 0,0 0 0,0 0 0,1 0 0,-1 0-1,0 0 1,0 0 0,0 0 0,0 0 0,0 0 0,0-1 0,0 1 0,0 0 0,0 0-1,0 0 1,0 0 0,1 0 0,-5 9 13,-16 25 50,-38 47 1,19-28-55,-66 92-33,-54 80-137,125-171 58,2 1 1,-31 78 0,53-110 70,-17 47-11,24-59 34,0-1 0,0 1 0,1-1 0,-1 17 0,3-26 3,0 0-1,0 0 0,0 0 1,0 0-1,0 0 1,0 0-1,0 0 1,0 0-1,1 0 0,-1 0 1,0 0-1,1 0 1,-1 0-1,1 0 0,-1 0 1,1-1-1,0 3 1,0-3-1,-1 0 1,1 1-1,-1-1 1,1 0-1,0 1 1,-1-1-1,1 0 1,0 0-1,-1 0 1,1 1-1,-1-1 1,1 0-1,0 0 1,-1 0-1,1 0 1,0 0-1,-1 0 1,1 0-1,1-1 1,1 0-12,0 0 1,0 0 0,0 0-1,0-1 1,0 1 0,0-1-1,0 0 1,3-3-1,7-7-4,-1-1 0,0-1 0,0 0-1,-2 0 1,13-23 0,5-7 19,14-14 164,3 2 0,66-65 0,120-88 1025,-217 197-1117,-2 1 56,1 0 1,1 1-1,-1 0 0,25-11 0,-37 20-120,-1 1 0,1-1-1,0 1 1,0 0 0,0 0-1,0-1 1,0 1-1,0 0 1,-1 0 0,1 0-1,0 0 1,0 0 0,2 0-1,-3 1-4,0-1 0,1 0 0,-1 0 0,1 0-1,-1 0 1,0 1 0,1-1 0,-1 0 0,0 0 0,0 1-1,1-1 1,-1 0 0,0 1 0,0-1 0,1 0-1,-1 1 1,0-1 0,0 0 0,0 1 0,1-1 0,-1 1-1,0 2-2,0-1 0,1 0 0,-1 1 0,0-1 0,-1 0 0,1 1 0,0-1 0,-2 4 0,-1 5-2,-1 1 0,-1-1-1,0 0 1,-7 11 0,0 0-10,-111 202-266,-24 48 18,127-233 228,-47 102 38,50-103-168,-18 67 0,33-100 109,1-1 0,0 1 0,0-1 0,1 1-1,-1 0 1,1 5 0,0-9 42,0-1 0,0 1 1,1 0-1,-1-1 0,0 1 0,0-1 1,0 1-1,1 0 0,-1-1 0,0 1 0,1-1 1,-1 1-1,0-1 0,1 1 0,-1-1 0,1 1 1,-1-1-1,1 0 0,0 1 0,0 0 2,0-1-1,0 0 0,0 1 0,0-1 0,0 0 0,0 0 1,0 0-1,0 0 0,0 0 0,1 0 0,-1 0 1,0 0-1,0 0 0,0-1 0,1 1 0,6-3-21,1-1 0,-1 0 1,0 0-1,-1 0 0,1-1 0,-1 0 0,13-11 0,-6 4 5,34-27-25,-3-1 1,61-70-1,61-111 81,-130 165 95,148-204 1351,9 30 364,-183 220-1832,-11 10-7,0 0 0,1 0-1,-1 0 1,0 0-1,0 0 1,0 0-1,0 0 1,0 0 0,0 0-1,0 0 1,1-1-1,-1 1 1,0 0-1,0 0 1,0 0 0,0 0-1,0 0 1,0 1-1,0-1 1,1 0-1,-1 0 1,0 0 0,0 0-1,0 0 1,0 0-1,0 0 1,0 0-1,0 0 1,0 0 0,1 0-1,-1 0 1,0 0-1,0 0 1,0 0-1,0 0 1,0 1 0,0-1-1,0 0 1,0 0-1,0 0 1,0 0-1,0 0 1,0 0 0,0 0-1,0 0 1,0 1-1,0-1 1,0 0-1,0 0 1,0 0-1,0 3-7,0 0 0,-1 0-1,1-1 1,-1 1 0,0 0 0,0 0-1,-2 4 1,-12 21-137,-2-1 0,-34 44 0,32-45 53,-33 45-87,4 2 0,-53 107 0,-74 221 123,168-384 36,2-5-40,0 0 1,0 0-1,1 1 1,1-1-1,0 1 1,-2 21 0,5-32 33,0-1-1,-1 0 1,1 1 0,1-1 0,-1 0 0,0 1 0,0-1 0,0 0 0,1 0 0,-1 1 0,1-1 0,-1 0 0,1 0 0,-1 0 0,2 2 0,-1-3 9,-1 1 0,1-1 0,0 1 0,0-1 0,-1 0 0,1 0 0,0 0 0,0 1 0,0-1 0,0 0 0,-1 0 0,1 0 1,0 0-1,0 0 0,0-1 0,0 1 0,-1 0 0,1 0 0,0 0 0,0-1 0,0 1 0,-1 0 0,1-1 0,0 1 0,-1-1 0,1 1 0,0-1 0,-1 1 0,2-2 0,9-6-27,0 0 1,0-1-1,-1-1 1,-1 0-1,13-16 0,42-66 79,-62 90-33,92-157 450,-20 32 392,-62 109-707,82-128 1139,-69 111-979,1 1 0,32-30 0,-52 57-286,-4 5-13,0 0 1,0 0-1,-1 0 0,2 0 0,-1 0 1,0 0-1,0 0 0,1 1 0,-1-1 1,1 1-1,-1 0 0,1 0 0,-1 0 1,1 0-1,5-1 0,-8 2 1,0 0 0,1 0 0,-1 0 0,0 0-1,0 0 1,1 0 0,-1 0 0,0 0 0,1 0 0,-1 0 0,0 0 0,1 0 0,-1 0-1,0 1 1,0-1 0,1 0 0,-1 0 0,0 0 0,0 0 0,1 1 0,-1-1-1,0 0 1,0 0 0,0 0 0,1 1 0,-1-1 0,0 0 0,0 0 0,0 1 0,0-1-1,1 0 1,-1 1 0,0-1 0,0 0 0,0 0 0,0 1 0,0-1 0,0 0-1,0 1 1,0-1 0,0 0 0,0 1 0,-2 8-17,0 0-1,-1-1 1,0 1-1,0-1 1,-5 9-1,-1 4-49,-211 446-1562,120-264 1144,93-187 452,-50 112-180,52-114 187,1 1 1,0-1 0,1 1 0,0-1 0,1 1 0,1 0 0,0 16-1,1-29 22,0-1-1,0 1 0,0 0 0,1-1 0,-1 1 0,0-1 0,1 1 0,-1-1 0,1 1 0,0-1 0,-1 1 0,1-1 0,0 0 1,0 1-1,1 1 0,-1-3 0,0 1 1,-1-1 0,1 1 0,0-1 0,-1 0-1,1 1 1,0-1 0,0 0 0,0 0-1,-1 1 1,1-1 0,0 0 0,0 0 0,0 0-1,0 0 1,-1 0 0,1 0 0,0 0-1,0 0 1,0-1 0,0 1 0,4-2-18,0 0 0,0-1 0,-1 1 0,0-1 0,1 0 0,-1 0 0,7-7 0,97-105-126,-24 23 273,-58 66-12,87-85 955,-88 89-681,0 2 0,52-32 1,-73 50-380,-1 0 1,1 0-1,0 0 1,0 1-1,1-1 1,4 0-1,-8 2-8,0 0 0,0 0 0,-1 0 0,1 0 0,0 0 0,0 0 0,0 0 0,0 0 0,0 0 0,-1 0 0,1 0 0,0 1 0,0-1 0,0 0 0,-1 1 0,1-1 0,0 0 0,0 1 0,-1-1 0,1 1 0,0-1 0,-1 1 0,1 0 0,-1-1 0,1 1 0,0 0 0,-1-1 0,0 1-1,1 0 1,-1-1 0,1 1 0,-1 0 0,0 0 0,1 0 0,-1-1 0,0 1 0,0 0 0,0 0 0,0 0 0,0 1 0,1 5-5,-1-1 1,-1 1-1,1 0 0,-1-1 0,0 1 0,-1-1 1,0 1-1,-4 11 0,-29 53-61,18-37 26,-15 29-27,-50 110 34,64-132 57,3 2-1,-13 54 0,23-69-12,5-28-10,0 1 0,0 0 0,0-1 0,0 1 0,0-1 0,0 1 0,0 0 0,0-1 1,0 1-1,0-1 0,0 1 0,0 0 0,1-1 0,-1 1 0,0-1 0,0 1 0,1-1 0,-1 1 0,1 0 1,-1-1-1,0 0 0,1 0 1,-1 0-1,0 0 0,0 0 1,1 0-1,-1 0 0,0 0 1,1 0-1,-1 0 1,0 1-1,1-2 0,-1 1 1,0 0-1,1 0 0,-1 0 1,0 0-1,1 0 0,-1 0 1,0 0-1,0 0 0,1-1 1,18-12 29,-18 12-29,37-37 144,59-73 0,-4 2 204,-76 92-278,47-46 154,-57 57-204,0 0 0,1 1 0,-1 0 0,1 0 0,0 0 0,18-6 0,-26 11-21,1 0 0,0 0 0,-1-1 0,1 1 0,0 0 0,0 0 0,-1 0 0,1 0 0,0 0 0,0 0 0,-1 0 0,1 0 0,0 0 0,0 0 1,-1 0-1,1 0 0,0 0 0,0 1 0,-1-1 0,1 0 0,0 1 0,-1-1 0,1 0 0,0 1 0,-1-1 0,1 1 0,-1-1 0,1 1 0,-1-1 0,1 1 0,-1 0 0,1-1 0,-1 1 1,1-1-1,-1 1 0,0 0 0,1-1 0,-1 1 0,0 0 0,0 0 0,1 0 0,-1 3-5,1 0 0,0 1 1,-1-1-1,0 0 0,-1 8 0,-2 13-9,-1-1 1,-1 1-1,-9 27 1,-31 72-40,31-89 49,-45 117 79,57-148-69,0 1 0,1 0 1,0 0-1,0 0 0,0-1 0,1 1 0,0 7 1,0-11-7,0 0 1,0 0-1,0-1 1,0 1-1,0 0 1,1 0-1,-1 0 1,0-1-1,1 1 1,-1 0-1,0 0 1,1-1 0,-1 1-1,1 0 1,-1-1-1,1 1 1,-1-1-1,1 1 1,1 0-1,-1 0 0,0-1 0,0 0 0,0 1 0,0-1 0,1 0 0,-1 0 0,0 0 0,0 0 0,0 0-1,1 0 1,-1 0 0,0 0 0,0 0 0,0-1 0,0 1 0,1 0 0,1-2 0,3 0-2,-1-2 1,1 1-1,0-1 0,-1 0 1,0 0-1,0 0 0,0-1 1,7-9-1,-9 11 2,40-48 38,67-106 0,-81 111 86,-22 36-1,1-1 0,-1 1 0,1 1 0,13-12 0,-20 20-99,0 0 0,-1 1 0,1-1-1,0 0 1,0 1 0,0-1 0,1 0 0,-1 1 0,0 0 0,0-1 0,2 0 0,-3 1-15,1 0 0,-1 0 0,0 1 1,1-1-1,-1 0 0,0 0 1,1 0-1,-1 0 0,0 0 1,1 0-1,-1 0 0,0 0 0,0 1 1,1-1-1,-1 0 0,0 0 1,0 0-1,1 1 0,-1-1 0,0 0 1,0 0-1,1 1 0,-1-1 1,0 0-1,0 0 0,0 1 1,1 1 8,0 0 1,-1 0 0,0 0 0,1 0 0,-1-1 0,0 1 0,0 0 0,0 0 0,0 0-1,-1 3 1,-4 16-88,-1-1-1,-14 36 0,0 0-1834,11-23 962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31.38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178 257 5065,'-35'14'8727,"38"-25"-7730,7-8 622,15-20 820,-10 14-1843,6-7 68,-4 5-98,1 2 1,37-43 0,-49 61-520,-4 5-42,-1 1-1,0-1 1,1 0 0,-1 1-1,1-1 1,-1 1-1,1 0 1,0-1 0,-1 1-1,5-2 1,-8 7-15,1-1 0,-1 1 0,0 0 0,0-1 0,-5 5 0,-56 61 40,-75 64 0,135-130-30,-59 54 9,55-50-4,0 1 0,1-1 0,0 2 0,1-1 0,-1 0 0,-5 14 0,11-21-4,-1 0-1,1 0 1,-1 0 0,1 0 0,0 0 0,-1 0 0,1 1 0,0-1 0,0 0-1,0 0 1,0 0 0,0 0 0,0 0 0,0 1 0,0-1 0,0 0-1,0 0 1,1 1 0,0-1 3,-1-1-1,0 1 0,1-1 1,-1 0-1,1 1 0,-1-1 1,1 0-1,-1 0 0,1 1 1,-1-1-1,1 0 0,-1 0 1,1 0-1,-1 1 0,1-1 1,0 0-1,-1 0 0,1 0 1,-1 0-1,1 0 1,-1 0-1,1 0 0,-1 0 1,1-1-1,0 1 0,3-1 37,0 0 0,0 0 0,0-1-1,-1 0 1,1 0 0,0 0 0,-1 0-1,6-5 1,6-6 164,-1-1-1,-1-1 0,19-26 1,-31 41-228,-1-1 0,0 1 0,1-1 0,-1 1 1,1-1-1,-1 1 0,0-1 0,1 1 1,-1-1-1,0 1 0,0-1 0,0 0 0,1 1 1,-1-1-1,0 1 0,0-1 0,0 0 0,0 1 1,0-1-1,0 0 0,0 1 0,0-1 0,0 0 1,-1 0-1,2 6-240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34.28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164 85 8154,'-15'-14'2918,"15"11"-2796,-1 0 135,1-1 1,0 1-1,0-1 0,1 1 0,0-5 1,-1 6-116,1 0 0,-1 0 1,0 0-1,1 0 1,-1 0-1,0 0 0,0 0 1,0 0-1,-1 0 1,1 0-1,0 0 0,-1 0 1,0 0-1,1 0 0,-1 0 1,0 0-1,-3-3 254,3 4-332,1 1-1,-1 0 1,1-1-1,-1 1 1,0 0-1,1 0 0,-1-1 1,0 1-1,1 0 1,-1 0-1,0 0 1,0 0-1,1 0 1,-1 0-1,0 0 0,1 0 1,-1 0-1,0 0 1,1 0-1,-1 1 1,0-1-1,1 0 1,-1 0-1,0 1 0,1-1 1,-1 0-1,0 1 1,-20 15 769,19-14-706,-9 9 123,0 0 1,1 1-1,1 0 1,0 0 0,0 1-1,1 0 1,1 1-1,0 0 1,1 0 0,-6 23-1,11-37-228,1 0 0,0 1 0,0-1 0,0 0 0,0 0 0,0 1 0,-1-1-1,1 0 1,0 0 0,0 1 0,0-1 0,0 0 0,0 0 0,0 1 0,0-1 0,0 0 0,0 1-1,0-1 1,0 0 0,0 0 0,0 1 0,0-1 0,0 0 0,0 0 0,1 1 0,-1-1 0,0 0 0,0 0-1,0 1 1,0-1 0,0 0 0,1 0 0,-1 1 22,0-1-22,0 0 0,1 0 0,-1 1 0,11-6 593,11-15 106,-16 12-552,0 0 0,0 0 0,-1-1 0,0 0 0,0 0 0,-1 0 0,0 0 0,-1-1 0,0 0 0,0 1-1,1-17 1,-4 25-158,0 0 0,0 0 0,0 0 0,0 0 0,0 0 1,0 0-1,0 0 0,-1-1 0,1 1 0,0 0 0,-1 0 0,1 0 0,-1 0 0,0-1 0,1 1-5,-1 1 1,1 0-1,0-1 1,-1 1-1,1 0 1,-1-1-1,1 1 1,-1 0-1,1-1 1,-1 1-1,1 0 1,-1 0 0,1 0-1,-1-1 1,1 1-1,-1 0 1,1 0-1,-1 0 1,1 0-1,-1 0 1,0 0-1,0 0-20,0 0 0,0 1 0,1-1 0,-1 0-1,0 1 1,0-1 0,0 1 0,0-1 0,1 1-1,-1-1 1,0 1 0,1-1 0,-1 1 0,0 0 0,1-1-1,-1 1 1,1 0 0,-1 0 0,1-1 0,-1 1 0,1 0-1,-1 0 1,1 0 0,0 0 0,-1 0 0,1-1-1,0 1 1,0 0 0,0 0 0,0 2 0,0 0-112,0 1 0,1-1 0,-1 1 0,1-1 1,2 6-1,10 28-353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10.5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314 131 2929,'-1'1'3851,"0"-4"-1974,-3-9-707,3 5 752,-14 24 3280,9-25-3606,3 3-244,2 4-753,1 0-529,0 1 1,-1 0 0,1-1-1,0 1 1,0-1-1,0 1 1,-1 0 0,1-1-1,0 1 1,0-1 0,0 1-1,0 0 1,-1-1-1,1 1 1,0-1 0,0 1-1,0-1 1,0 1-1,0-1 1,0 1 0,0 0-1,1-1 1,-1 1 0,0-1-1,0 1 1,0-1-1,0 1-52,0 0-1,1 0 0,-1 0 1,0 1-1,0-1 0,0 0 0,0 0 1,0 0-1,0 0 0,0 0 1,0 0-1,1 1 0,-1-1 1,0 0-1,0 0 0,0 0 0,0 0 1,0 0-1,1 0 0,-1 0 1,0 0-1,0 0 0,0 0 1,0 0-1,1 0 0,-1 0 0,0 0 1,0 0-1,0 0 0,0 0 1,1 0-1,-1 0 0,0 0 1,0 0-1,0 0 0,0 0 0,1 0 1,-1 0-1,0 0 0,0 0 1,0 0-1,0 0 0,0 0 1,1-1-1,-1 1 0,0 0 0,0 0 1,0 0-1,0 0 0,0 0 1,0 0-1,0-1 0,1 1 1,-1 0-1,0 0 0,0 0 0,0 0 1,0-1-1,0 1 0,0 0 1,0 1-6,1-1 0,-1 1 1,1 0-1,-1 0 0,1 0 1,-1-1-1,1 1 0,-1 0 1,1-1-1,0 1 0,-1 0 1,1-1-1,0 1 0,0-1 1,0 1-1,-1-1 0,1 0 1,0 1-1,0-1 0,0 0 1,0 1-1,0-1 0,-1 0 1,1 0-1,0 0 0,0 0 1,0 0-1,0 0 1,0 0-1,0 0 0,0 0 1,0-1-1,0 1 0,-1 0 1,1 0-1,0-1 0,0 1 1,1-1-1,3-2 115,1 0 0,-1-1 0,0 0 0,7-6 0,-6 5 26,2-1 85,-2-1 0,12-13 0,-18 19-245,1 1 0,-1 0-1,0 0 1,0 0 0,1-1 0,-1 1 0,0 0 0,0 0 0,1-1 0,-1 1 0,0 0-1,0-1 1,0 1 0,1 0 0,-1-1 0,0 1 0,0 0 0,0-1 0,0 1 0,0 0-1,0-1 1,0 1 0,0 0 0,0-1 0,0 1 0,0 0 0,0-1 0,0 1-1,0 0 1,0-1 0,0 1 0,0-1 0,0 1 0,0 0 0,0 0 0,-1-1 0,1 1-1,0 0 1,0-1 0,0 1 0,-1 0 0,1-1 0,0 1 0,0 0 0,-1 0 0,1 0-1,0-1 1,-1 1 0,1 0 0,0 0 0,-1 0 0,1 0 0,0-1 0,-1 1 0,1 0-1,0 0 1,-1 0 0,1 0 0,0 0 0,-1 0 0,1 0 0,0 0 0,-1 0 0,-27 1-1131,23-1 998,0 1 95,-1 0 0,1 0 0,0 1 0,0-1 0,0 1 0,1 0-1,-1 0 1,0 1 0,1-1 0,-1 1 0,1 0 0,0 0 0,0 1 0,0-1-1,-5 6 1,2 0 176,0 0-1,0 0 1,1 1 0,0-1-1,0 1 1,-4 14-1,8-18-99,0 0 0,0 0-1,0 11 1,1-16-9,1 0 1,0 1-1,0-1 0,-1 1 1,1-1-1,0 1 1,1-1-1,-1 1 0,0-1 1,0 0-1,1 1 1,-1-1-1,0 1 0,1-1 1,-1 0-1,1 1 1,0-1-1,0 0 0,-1 0 1,1 0-1,0 1 1,1 0-1,-1-2 5,0 0 1,0 0-1,0 0 1,0 0-1,-1 1 0,1-1 1,0 0-1,0-1 1,0 1-1,0 0 0,0 0 1,0 0-1,0-1 1,0 1-1,-1 0 0,1-1 1,0 1-1,0 0 1,0-2-1,19-11 275,-15 10-181,-3 2-97,-1 0 1,1 0-1,-1 0 0,0 0 1,1 0-1,-1 0 0,0 0 1,0-1-1,0 1 1,0 0-1,0-1 0,0 1 1,0-1-1,0 1 0,-1-1 1,1 1-1,0-1 0,-1 1 1,0-1-1,1 0 1,-1 1-1,0-1 0,0 0 1,0 1-1,0-1 0,0 0 1,0-2-1,-1 2-7,0 0-1,0 0 0,0 0 0,0 0 1,0 0-1,0 0 0,-1 0 1,1 0-1,-1 0 0,1 1 0,-1-1 1,0 0-1,0 1 0,0-1 1,0 1-1,0 0 0,0 0 0,0 0 1,-2-1-1,-2 0-1,1 0 1,0 0-1,0 0 0,-1 1 0,1 0 1,-1 0-1,1 1 0,-1-1 0,1 1 1,-1 1-1,0-1 0,1 1 1,-1 0-1,1 0 0,0 0 0,-8 4 1,7-3-16,0 1 0,1 0 1,0 0-1,-1 1 1,1 0-1,1 0 0,-1 0 1,1 0-1,-1 1 0,1 0 1,0 0-1,1 0 1,-1 0-1,-3 9 0,3-8 22,2 1 0,-1-1 0,1 1 0,0 0 0,0-1 0,1 1 0,0 0 0,0 0 0,0 11 0,1-15-10,0 0 0,1-1 0,-1 1 0,1 0 1,-1-1-1,1 1 0,0 0 0,0-1 0,0 1 0,0-1 0,1 0 0,-1 1 0,1-1 1,-1 0-1,1 0 0,0 0 0,0 0 0,0 0 0,0 0 0,0-1 0,0 1 1,0-1-1,1 1 0,-1-1 0,0 0 0,1 0 0,3 1 0,-3-1 15,0 0 0,0-1 0,0 1 0,0-1 0,0 0-1,0 0 1,1 0 0,-1-1 0,0 1 0,0-1 0,0 1 0,0-1 0,0 0-1,0 0 1,0-1 0,0 1 0,0-1 0,-1 1 0,1-1 0,-1 0 0,1 0-1,2-2 1,3-4 111,-1 1-1,1-1 1,-1-1-1,-1 1 1,6-11-1,-7 12-47,-1-1 1,0 1-1,0-1 0,-1 0 0,0 0 1,-1 0-1,4-16 0,-6 20-75,0 0-1,1 1 0,-1-1 1,-1 0-1,1 0 0,-1 0 1,1 0-1,-1 0 1,0 1-1,0-1 0,-1 0 1,1 1-1,-1-1 0,0 1 1,0-1-1,0 1 1,0 0-1,-1 0 0,-4-5 1,5 5-12,-1 1 0,0 0 0,0 0 1,0 0-1,0 0 0,0 0 0,0 1 0,0-1 1,0 1-1,-1 0 0,1 0 0,0 0 0,-1 0 1,1 0-1,-1 1 0,1 0 0,-1 0 1,1 0-1,-1 0 0,1 0 0,-1 1 0,1-1 1,-1 1-1,1 0 0,-1 0 0,1 1 0,0-1 1,0 1-1,-6 3 0,1 0-7,0 0 1,1 0-1,0 1 1,0 0-1,0 0 1,1 1-1,0 0 1,0 0-1,1 1 1,-7 11-1,11-17 12,0 0 0,0 0-1,0 1 1,0-1 0,0 0 0,1 0-1,-1 0 1,1 1 0,-1-1 0,1 0-1,0 1 1,0-1 0,0 0 0,0 1 0,0-1-1,1 0 1,0 3 0,0-4 2,-1 1 1,1 0-1,0-1 0,0 1 1,1-1-1,-1 1 0,0-1 1,0 0-1,1 1 0,-1-1 1,1 0-1,-1 0 1,1 0-1,-1 0 0,1 0 1,0 0-1,0 0 0,-1-1 1,1 1-1,3 0 0,0 0 23,0-1 0,0 1-1,0-1 1,0 0 0,0 0-1,1-1 1,-1 1 0,-1-1 0,1 0-1,0 0 1,0-1 0,0 0-1,0 0 1,-1 0 0,7-4-1,-4 2 6,-1 0 0,1-1-1,-1 1 1,-1-1 0,1-1 0,-1 1-1,0-1 1,0 0 0,7-11 0,-10 14-32,-1 0 0,1-1 0,-1 1 0,0 0 0,0-1 1,0 1-1,0-1 0,-1 1 0,0-1 0,1 0 0,-1 1 1,0-1-1,-1 1 0,1-1 0,-1 1 0,1-1 1,-1 1-1,0-1 0,-1 1 0,1 0 0,0-1 0,-1 1 1,0 0-1,0 0 0,0 0 0,0 0 0,0 0 0,0 1 1,-1-1-1,0 1 0,1-1 0,-1 1 0,0 0 0,0 0 1,0 0-1,0 1 0,0-1 0,-1 1 0,-5-2 0,2 2-6,1 0 1,0 0-1,-1 1 0,1 0 0,-1 1 0,1-1 0,-1 1 0,1 0 0,0 1 0,0 0 0,0 0 0,0 0 0,0 1 0,0-1 1,0 2-1,1-1 0,-1 0 0,1 1 0,0 0 0,0 0 0,1 1 0,-1-1 0,1 1 0,0 0 0,0 0 0,0 1 0,1-1 1,0 1-1,0 0 0,0-1 0,1 1 0,0 1 0,-3 10 0,5-13 2,0 0 0,0 0 0,0 0 0,0 0 0,1 0 0,0 0 1,0 0-1,0 0 0,0 0 0,0 0 0,1-1 0,0 1 0,-1 0 0,2-1 0,-1 0 0,0 1 0,5 3 0,-4-2 1,1-1 0,0-1 0,1 1 0,-1-1 0,0 0 0,1 0 0,0 0 0,0 0 0,0-1 0,0 0 0,0 0 0,8 2 0,-4-2 8,0-1 0,1 1 0,-1-2 0,0 1 0,0-1 0,1-1 0,10-1 0,-17 2-3,0-1 0,0 0 1,0 0-1,0 0 0,0 0 0,-1 0 1,1 0-1,0-1 0,-1 1 0,1-1 1,-1 0-1,1 0 0,-1 0 1,0 0-1,0 0 0,0-1 0,0 1 1,0 0-1,0-1 0,-1 0 0,1 1 1,-1-1-1,0 0 0,0 0 1,2-5-1,-2 2 10,-1-1 1,1 0 0,-1 1-1,0-1 1,0 0-1,-1 1 1,0-1 0,0 0-1,-1 1 1,0-1-1,0 1 1,0-1 0,-1 1-1,0 0 1,-7-11-1,8 13-13,-1 0-1,0 1 1,1-1 0,-1 1-1,0 0 1,-1-1-1,1 1 1,-1 0-1,1 1 1,-1-1-1,0 1 1,0 0-1,0 0 1,0 0-1,0 0 1,-1 1-1,1-1 1,-1 1-1,1 0 1,-1 1-1,1-1 1,-1 1-1,1 0 1,-9 0 0,9 1-6,-1 1 0,1-1 1,-1 1-1,1 0 1,-1 0-1,1 0 1,0 0-1,0 1 0,0 0 1,0-1-1,0 2 1,1-1-1,0 0 1,-6 7-1,7-7 2,-1 0-1,1 0 1,0 0-1,1 0 1,-1 1-1,0-1 1,1 0-1,0 1 1,0 0-1,0-1 0,0 1 1,0-1-1,1 1 1,0 0-1,0-1 1,0 1-1,0 0 1,0-1-1,2 8 1,-1-9 5,0 0-1,0 1 1,0-1 0,0 0 0,1 0 0,-1 0 0,1 0-1,-1 0 1,1 0 0,0 0 0,0-1 0,0 1-1,0-1 1,0 1 0,0-1 0,0 1 0,0-1-1,0 0 1,1 0 0,-1 0 0,0-1 0,1 1 0,-1-1-1,1 1 1,-1-1 0,1 0 0,2 1 0,1-1 19,0 0 0,0-1 0,0 1 0,0-1 1,-1 0-1,1 0 0,0-1 0,0 0 1,-1 0-1,8-3 0,-3-1-11,0-1 0,0 0 0,-1 0 0,0 0 0,0-1 0,0-1 0,7-10 0,-12 15-8,-1-1-1,0 0 1,-1 1 0,1-1-1,-1 0 1,0 0 0,3-10-1,-5 12-3,1 0-1,-1-1 0,0 1 1,1-1-1,-1 1 0,-1 0 1,1-1-1,-1 1 0,1 0 1,-1-1-1,0 1 0,0 0 1,-2-5-1,2 6-1,0 1 0,0-1 0,0 1 0,0-1 0,0 0 0,0 1 0,-1 0 0,1-1 0,0 1 0,-1 0 0,1 0 0,-1 0 0,1 0 0,-1 0 0,0 0 0,1 0 0,-1 0 0,0 1 0,0-1 0,0 1 0,1-1 0,-1 1 0,0 0 0,0-1 0,0 1 0,0 0 0,0 0 0,0 1 0,0-1 0,1 0 0,-4 1 0,-1 1 0,0 0 0,1 0 0,-1 0 0,1 1 0,-1 0 0,1 0 0,0 0 0,-6 5 0,2 0 0,2-1 0,-1 1 0,1 0 0,0 0 0,0 1 0,1 0 0,0 0 0,1 1 0,0 0 0,1 0 0,-4 11 0,7-18 0,0 0 0,0 0 0,0 0 0,1 0 0,0 0 0,-1 0 0,1 0 0,0 0 0,0 1 0,1-1 0,0 4 0,-1-6 0,1 1 0,-1-1 0,1 0 0,0 0 0,-1 1 0,1-1 0,0 0 0,0 0 0,0 0 0,-1 0 0,1 0 0,0 0 0,0 0 0,1 0 0,-1 0 0,0-1 0,0 1 0,0 0 0,1-1 0,-1 1 0,0-1 0,0 1 0,1-1 0,-1 0 0,0 1 0,1-1 0,2 0 0,0 0 0,1 0 0,-1-1 0,1 1 0,0-1 0,-1 0 0,1 0 0,-1-1 0,0 1 0,1-1 0,-1 0 0,5-3 0,0 0 0,-1-1 0,1 0 0,-1 0 0,8-9 0,-11 11-129,-4 8-174,-1 0 115,0 28-96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13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10682,'5'15'6231,"-5"-13"-5922,0 0 1,1 0 0,-1 0-1,0-1 1,1 1-1,-1 0 1,1 0-1,0-1 1,0 1-1,-1 0 1,1-1-1,0 1 1,0-1-1,3 3 1,-3-3-184,0 0 0,0-1 0,0 1 0,0-1 1,1 1-1,-1-1 0,0 1 0,0-1 0,0 0 0,1 0 0,-1 1 1,0-1-1,0 0 0,1 0 0,-1 0 0,0 0 0,0-1 0,1 1 0,-1 0 1,0 0-1,0-1 0,0 1 0,0-1 0,2 0 0,7-3 418,0 0 0,1 0 0,-1 1 0,1 1 0,0 0 0,17-1 0,-17 3-402,-1 0 0,1 1 0,0 1 0,-1 0 1,20 6-1,48 24-427,-19-7-1255,-7-6 6,4-1 320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14.0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34 11698,'-8'-2'1105,"-1"-7"1135,6 3-255,1-1-169,2-1-80,3 8-199,7-1-145,2 6-136,3 8-71,2 3-377,3 3-192,11-6-320,4-2-80,11-10-432,-1-8-624,1-6-1753,-2 4 1481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14.6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50 14899,'13'-13'1721,"0"-1"711,5 3-472,4 3-279,4 5-817,1 3-184,3 3-672,-3 5-432,19-5 232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4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8 15611,'2'-6'1481,"-5"4"871,-3 4-159,-9 11-913,2 2-264,-10 14-440,-3 1-232,3 11-200,-5 0-80,4 0-128,0-3-320,3-14-504,6-3-216,26-34-3113,14-30 3273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27.1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622 1137 9362,'3'-6'908,"2"-5"823,-5 11-1676,1 0-1,-1 0 1,0 0 0,0-1 0,0 1-1,0 0 1,0 0 0,0 0 0,0 0-1,0 0 1,0 0 0,0 0-1,1 0 1,-1 0 0,0 0 0,0-1-1,0 1 1,0 0 0,0 0 0,0 0-1,0 0 1,0 0 0,0 0-1,0 0 1,0-1 0,0 1 0,0 0-1,0 0 1,0 0 0,0 0 0,0 0-1,0 0 1,0 0 0,0-1-1,0 1 1,0 0 0,0 0 0,0 0-1,-1 0 1,1 0 0,0 0-1,0 0 1,0 0 0,0 0 0,0-1-1,0 1 1,0 0 0,0 0 0,0 0-1,0 0 1,-1 0 0,1 0-1,0 0 1,0 0 0,0 0 0,0 0-1,0 0 1,0 0 0,0 0 0,-1 0-1,1 0 61,-1 1 1,0 0-1,0 0 0,0-1 0,1 1 0,-1 0 0,0 0 0,1 0 0,-1 0 1,0 0-1,1 0 0,-1 0 0,1 0 0,0 0 0,-1 0 0,1 0 1,0 0-1,-1 1 0,1-1-74,0-1 0,0 1 0,0 0 0,0 0 0,-1-1 0,1 1 0,0 0 0,0-1 0,0 1 0,0 0 0,1-1 1,-1 1-1,0 0 0,0 0 0,0-1 0,0 1 0,1 0 0,-1-1 0,0 1 0,1-1 0,-1 1 0,0 0 0,1-1 0,-1 1 0,1-1 0,-1 1 1,1-1-1,-1 1 0,2 0 0,5 1 142,0-1 1,1 1 0,-1-2 0,1 1 0,-1-1 0,1 0-1,-1 0 1,1-1 0,-1 0 0,14-3 0,-8 1 154,1 1 0,16 0 0,50 7 327,-60-2-605,-1-2 0,1 0 0,0-1 0,0 0 0,35-7 0,34-17 422,-11 2-132,87-12 0,-150 31-243,1 0 0,-1-1 0,1-1-1,-1 0 1,0-1 0,18-10-1,-20 9-87,100-58 70,-95 53-61,10-6 54,-2-1-1,29-27 0,-48 39-70,0 0 0,-1 0 0,0-1 0,0 0 0,0 0 0,-1 0 0,-1-1 0,1 0-1,-1 0 1,-1 0 0,5-17 0,-7 21-7,-1 0 0,1 0-1,-1 0 1,-1 0 0,1 0 0,-1 1-1,1-1 1,-1 0 0,-1 0-1,1 0 1,-1 1 0,1-1 0,-4-4-1,-4-8 3,0 1-1,-14-16 0,5 5 10,-31-40 115,-79-84 0,103 123-156,-79-71 33,48 50 2,43 36-3,0 0-1,-1 1 1,-1 1-1,0 0 1,-1 1-1,0 1 1,-22-9-1,-142-46 297,162 58-298,0 1 1,0 1-1,0 0 1,0 1-1,-1 1 1,1 1-1,-1 1 1,1 0-1,0 1 1,-1 1-1,1 1 1,0 1-1,-28 9 1,-7 5 1,1 3 0,2 1 0,0 3 0,-82 55 0,76-41-35,7-4 18,-55 49-1,85-66 15,1 0 0,1 1 0,0 0 0,-20 33 0,36-50-3,-19 29-10,3 0 0,-26 65 1,39-86 7,1 0 1,0 0-1,1 1 0,0-1 1,1 1-1,0-1 1,1 1-1,0 0 0,0-1 1,1 1-1,1-1 0,-1 1 1,2-1-1,5 17 1,3-2 49,2 0 0,0-1 0,1 0 0,2-1 1,0-1-1,27 28 0,-30-38 151,0 0 0,0-1 0,1-1-1,1 0 1,0-1 0,0-1 0,17 7 0,116 35 1654,-57-22-1376,13 5-2094,-60-21 968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4:28.3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6 14275,'6'-4'1720,"-2"3"1217,-8 1-216,0 3-641,-3 3-504,3 3-463,4 0-785,4-9-256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1.3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4738 10770,'0'-1'119,"0"0"1,0 0-1,0 1 0,1-1 0,-1 0 0,0 0 0,1 1 1,-1-1-1,0 0 0,1 1 0,-1-1 0,1 1 0,-1-1 1,1 1-1,-1-1 0,1 1 0,0-1 0,-1 1 0,2-1 1,16-9 575,-9 6-386,51-32 195,-1-2 1,-2-2-1,-2-3 1,62-62-1,179-218 280,-76 78 111,221-163-488,-156 153-53,18-20 211,75-72 241,-291 264-525,331-305 1065,154-157-779,-144 93 926,-316 317-820,-36 41-401,-33 42-120,99-90 1,30 13-51,-101 79 21,96-88-1,-141 113 69,0 1-8,-1-1-1,-1-1 0,-1-2 0,22-33 1,5-9-126,-13 20-1,-32 39-54,-7 6-18,0 5-32,1-1 0,-1 1 0,0 0 0,1 0 0,-1 0 0,0 0 0,1 0 0,-4 0 0,-12 0-1158,-28-12-4307,27 7 3179,-36-7 1,-7 2 2148,61 10 198,0 0 1,0 0-1,0 0 0,0 0 1,0 0-1,0 0 1,0 0-1,0-1 0,-1 1 1,1 0-1,0 0 1,0 0-1,0 0 0,0 0 1,0 0-1,0 0 1,0 0-1,0 0 0,0 0 1,0 0-1,0-1 1,0 1-1,0 0 0,0 0 1,0 0-1,0 0 1,0 0-1,0 0 0,0 0 1,0 0-1,0 0 1,0 0-1,0-1 0,0 1 1,0 0-1,0 0 1,0 0-1,0 0 0,0 0 1,0 0-1,0 0 1,0 0-1,0 0 0,0 0 1,0 0-1,0-1 1,0 1-1,1 0 0,-1 0 1,0 0-1,0 0 1,0 0-1,0 0 0,0 0 1,0 0-1,0 0 1,0 0-1,0 0 0,0 0 1,1 0-1,-1 0 1,0 0-1,7-3 347,1 1-1,0-1 1,0 2 0,0-1-1,0 1 1,0 0 0,8 1-1,7-2 423,-8 0-180,0 1-1,1 0 0,-1 2 0,0-1 0,23 5 0,-34-4-493,0 0 0,-1 0 1,1 0-1,0 1 0,0-1 0,-1 1 0,1 0 1,-1 0-1,1 0 0,-1 1 0,0-1 0,0 1 1,0-1-1,0 1 0,-1 0 0,1 0 0,-1 1 1,0-1-1,1 0 0,-2 1 0,1 0 0,0-1 1,-1 1-1,1 0 0,-1 0 0,1 5 1,-1 1 52,0 1 1,-1-1 0,0 1-1,-1-1 1,0 1 0,-1-1-1,0 1 1,0-1 0,-1 0-1,-7 17 1,-6 9 93,-31 51 0,-3-1-2646,34-53 1333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2.1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 1 16003,'-28'40'1495,"-29"59"0,47-79-1116,1 1 0,1 0 0,1 1 0,1 0 0,-4 26 0,8-22-165,0 1 0,1-1-1,2 1 1,0-1 0,2 0-1,1 1 1,1-1 0,1-1-1,2 1 1,19 45 0,-11-38-38,0-1 0,3-1 0,1 0 1,1-1-1,1-1 0,1-1 1,39 34-1,-16-21-151,2-3 0,2-2 0,96 54 0,-128-82-357,13 8-300,-29-15 442,-1 1 0,1-1 0,0 0 0,-1 1-1,1-1 1,-1 1 0,1 0 0,-1-1 0,0 1 0,0 0 0,0 0 0,2 2 0,-3-3 105,0-1 1,0 1 0,0-1-1,1 1 1,-1 0 0,0-1-1,0 1 1,0-1-1,0 1 1,0-1 0,0 1-1,0-1 1,0 1 0,0-1-1,0 1 1,-1-1 0,1 1-1,0-1 1,0 1 0,0-1-1,-1 1 1,1-1 0,-1 2-1,0-2-53,0 1 1,0 0-1,-1 0 0,1 0 0,-1-1 0,1 1 1,-1-1-1,-2 2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2.3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0 574 17628,'6'-16'1192,"6"-6"632,9-8-471,10-10-369,7-6-200,10-9-328,0-2-120,8 4-232,-2 0-368,-1 9-776,-4 0-496,-16 7-1025,-2 2 4874,-7-7-2113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2.9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184 604 12483,'-26'25'3271,"-24"32"1,31-35-2061,2 2 1,1 1 0,-21 41 0,34-59-1040,-1 1 1,2 0-1,-1 1 0,1-1 0,0 0 0,0 14 1,1-20-158,1 0 0,0 0 0,1 0 1,-1 1-1,0-1 0,1 0 0,-1 0 1,1 0-1,-1 0 0,1 0 0,0 0 1,2 4-1,-2-5-13,0 0 0,0 0 0,0 0 0,0 0 0,0 0 0,0 0 0,1 0 0,-1-1 1,0 1-1,0-1 0,1 1 0,-1 0 0,1-1 0,-1 0 0,0 1 0,1-1 0,-1 0 0,1 0 0,-1 0 1,0 0-1,3 0 0,2-1-11,-1 1 0,1-1 1,-1-1-1,0 1 1,0-1-1,0 0 0,1 0 1,-2 0-1,1-1 0,0 0 1,0 0-1,-1 0 1,0-1-1,0 1 0,0-1 1,0 0-1,0 0 0,-1 0 1,1-1-1,2-4 0,1-3-33,0-1 0,-1 1 0,0-1 0,-1 0 0,-1-1 0,5-21 0,-7 26 23,0 0 0,6-14 1,-8 21 20,1 1 0,0-1 0,-1 1 0,1 0 0,0-1 0,0 1 0,0-1 0,0 1 0,0 0 0,0 0 0,0 0 0,0 0 0,0 0 0,1 0 0,-1 0 0,0 0 0,1 0 0,-1 0 0,1 1 0,-1-1 0,1 0 0,2 0 0,-2 2 7,-1-1 0,1 1 0,0-1 0,0 1 0,-1 0 0,1-1-1,0 1 1,-1 0 0,1 0 0,-1 0 0,1 0 0,-1 1 0,0-1-1,1 0 1,-1 1 0,0-1 0,0 1 0,0-1 0,2 4 0,5 5 59,-3-5-37,0 0 1,1 0-1,0 0 1,0-1-1,0 0 1,0 0-1,1 0 1,10 4-1,-14-7-36,-1 0-1,1-1 0,0 1 1,0 0-1,0-1 1,0 1-1,0-1 1,0 0-1,1 0 1,-1-1-1,0 1 1,0 0-1,0-1 1,0 0-1,0 0 1,-1 0-1,1 0 1,0 0-1,0 0 0,-1-1 1,1 1-1,0-1 1,2-3-1,1 0-120,-2 0 0,1-1 0,0 0 0,-1 0-1,0 0 1,-1 0 0,1-1 0,-1 1 0,-1-1 0,1 0-1,1-10 1,1-2-195,-2 0 0,0 0-1,0-22 1,-4-10 39,-8-59 0,7 85 267,0 5 77,2 20-57,0-1 0,0 1 0,0 0 0,0 0 0,0 0 0,0 0 0,0 0 0,0 0 1,0 0-1,0-1 0,0 1 0,0 0 0,1 0 0,-1 0 0,0 0 0,0 0 0,0 0 0,0 0 0,0 0 1,0 0-1,0 0 0,0-1 0,0 1 0,0 0 0,0 0 0,1 0 0,-1 0 0,0 0 0,0 0 1,0 0-1,0 0 0,0 0 0,0 0 0,0 0 0,0 0 0,1 0 0,-1 0 0,0 0 0,0 0 1,0 0-1,0 0 0,0 0 0,0 0 0,0 0 0,1 0 0,-1 0 0,0 0 0,0 0 0,0 0 0,0 0 1,0 0-1,0 1 0,0-1 0,0 0 0,0 0 0,1 0 0,-1 0 0,0 0 0,0 0 0,0 0 1,0 0-1,6 6 183,17 23 490,-11-14-303,0 0 1,18 16 0,-25-27-312,0 0 0,0 0 1,0 0-1,1-1 0,-1 0 1,1 0-1,0 0 0,0-1 1,0 0-1,12 3 0,-15-5-42,1 1-1,-1-1 0,1 0 1,-1 0-1,1 0 0,-1 0 1,0-1-1,1 0 0,-1 1 1,1-1-1,-1 0 0,0-1 1,5-2-1,-3 2 30,0-1-1,-1-1 1,1 1 0,-1-1-1,0 0 1,0 0 0,6-8-1,-2 0 137,-1 0 0,0-1 0,0 0 0,-2 0 0,8-24 0,-8 21-100,-2 1 0,0 0 1,-1-1-1,0 0 0,-1 0 0,-1 1 0,-1-1 0,0 0 0,-1 1 1,0-1-1,-1 1 0,-1-1 0,-1 1 0,0 0 0,-1 1 0,-1-1 1,0 1-1,0 0 0,-13-15 0,18 26-221,0 0-1,-1 0 1,1 0 0,-1 0-1,0 1 1,0-1-1,0 1 1,0 0 0,0 0-1,0 0 1,-1 0 0,1 0-1,-1 1 1,1-1-1,-1 1 1,-5-1 0,-1 3-2404,7 4 879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3.4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11931,'-1'2'4144,"1"5"-1599,3 6-80,3 7-313,7 11-480,-1 1-263,9 4-649,-1 1-312,-6-4-336,-1 2-40,-7-4-504,-3-7-560,-3-10-1369,0-10-680,-1-15 1489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3.5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13 12347,'-15'7'1264,"1"-1"1649,12-6-2657,2-7-504,13-12 79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4.1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0 957 14675,'6'7'418,"0"-1"0,-1 1 0,0 1 0,-1-1 1,0 0-1,0 1 0,0 0 0,-1 0 0,0 0 0,-1 0 0,0 1 0,0-1 0,0 1 0,-1-1 0,0 13 1,2 27 824,-1-38-1023,0-64 9,-4 5-231,0 17-48,1 0 0,2 0 0,7-48-1,-5 63 23,4-18-15,-6 33 40,-1-1 0,1 1 0,0 0 0,0 0 1,0 0-1,0-1 0,1 1 0,-1 0 0,0 1 0,1-1 1,1-2-1,-2 4 2,0-1 0,0 1 0,-1-1-1,1 1 1,0 0 0,0-1 0,0 1 0,0 0 0,-1 0 0,1-1 0,0 1 0,0 0 0,0 0 0,0 0-1,0 0 1,0 0 0,0 0 0,0 0 0,0 1 0,-1-1 0,1 0 0,0 0 0,1 1 0,20 12-14,-16-9 11,4 2-1,0 0 1,0 0 0,0-1 0,0-1-1,18 6 1,-23-10 1,-1 1 1,0 0-1,0-1 0,1 0 0,-1 0 0,0 0 1,1 0-1,-1-1 0,0 1 0,0-1 0,0 0 0,1-1 1,-1 1-1,0-1 0,-1 0 0,1 0 0,0 0 1,3-3-1,0 0-8,-1 0-1,0-1 1,0 0 0,0 0 0,-1-1 0,0 1 0,0-1-1,-1 0 1,0-1 0,0 1 0,0-1 0,-1 1 0,0-1-1,-1 0 1,2-10 0,0-7 0,0-1-1,-2 0 1,-2-43 0,-2 25 15,-3 0 1,-1 1-1,-15-50 1,5 34-12,-42-94 0,54 144 13,-27-55-24,27 58 36,0 0 1,0 1-1,0-1 0,-1 1 0,0 0 0,0 0 0,-9-7 0,14 11-7,-1 1 1,1 0-1,0-1 1,-1 1-1,1 0 0,0-1 1,-1 1-1,1 0 0,-1 0 1,1-1-1,0 1 0,-1 0 1,1 0-1,-1 0 0,1 0 1,-1-1-1,1 1 0,-1 0 1,1 0-1,-1 0 1,1 0-1,-1 0 0,1 0 1,-1 0-1,1 0 0,-1 1 1,1-1-1,0 0 0,-1 0 1,1 0-1,-1 0 0,0 1 1,0 0 25,1 0 0,-1 0 1,1 1-1,0-1 0,-1 0 1,1 0-1,0 1 1,0-1-1,0 0 0,0 0 1,0 1-1,0 1 0,1 10 181,1-1 0,1 0-1,0 1 1,1-1 0,5 13 0,-4-13-74,17 43 482,3-1-1,2-1 1,2-1-1,3-1 1,2-2-1,59 66 1,-82-103-570,18 17 0,-24-25-75,-1-1 0,1 0 1,0 1-1,0-2 0,0 1 1,0-1-1,9 3 0,-12-4-41,-1-1 0,0 1 0,1-1 0,-1 0 0,1 0 0,-1 0 0,0 0 0,1 0 0,-1 0 0,1 0 0,-1 0 0,0 0 0,1-1 1,-1 1-1,2-1 0,-2 1-47,-1-1 1,1 1-1,0-1 1,-1 0-1,1 1 1,-1-1 0,1 1-1,-1-1 1,1 0-1,-1 0 1,0 1-1,1-1 1,-1 0 0,0 0-1,1 1 1,-1-1-1,0 0 1,0 0 0,0 0-1,1 1 1,-1-1-1,0 0 1,0 0-1,0 0 1,-1 1 0,1-1-1,0-2 1,-1 1-308,1-1-1,-1 1 1,0-1 0,0 1 0,0-1 0,-3-3-1,-11-16-1596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4.3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4 234 12099,'-3'2'1888,"10"-10"2561,15-5-1969,13-16-567,5-2-297,-1-4-776,-1 0-367,-5 10-1026,-2 1-391,-3 11-1472,-4 2 1135,-1 0 377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4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0 15235,'-32'41'1193,"-6"4"487,6 0-120,1 0-504,6 1-295,8-11-353,8-5-144,9-15-432,5-11-344,10-17-985,6-6-303,15-9-641,-1-8-519,12-7 1928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5.6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1548 13715,'2'1'277,"0"-1"0,-1 1-1,1-1 1,0 0 0,0 1 0,0-1 0,-1 0-1,1 0 1,0-1 0,0 1 0,0 0 0,-1-1-1,1 1 1,0-1 0,0 1 0,-1-1 0,1 0-1,0 1 1,-1-1 0,1 0 0,1-2 0,4-2 297,-1-1 1,0 1-1,8-10 1,-10 10-141,7-7-12,-1-1 0,0-1 0,-2 1 0,1-1 0,-2-1 0,0 0 0,0 0 0,6-22 0,-10 24-350,0-1-1,0 1 1,-1-1 0,-1 0-1,0 0 1,-1 1 0,0-1-1,-1 0 1,-1 0-1,-3-17 1,4 28-65,0 0 0,-1-1 0,1 1-1,0 0 1,-1-1 0,0 1 0,0 0 0,0 0 0,0 1-1,0-1 1,0 0 0,-1 1 0,-5-5 0,7 6-7,-1 0 1,1 0-1,-1 1 1,1-1 0,-1 0-1,0 1 1,1-1-1,-1 1 1,0 0-1,1 0 1,-1 0 0,0-1-1,1 2 1,-1-1-1,0 0 1,0 0-1,1 0 1,-1 1 0,0-1-1,1 1 1,-1-1-1,1 1 1,-1 0-1,1 0 1,-1 0 0,1-1-1,-1 1 1,1 1-1,0-1 1,-2 2-1,-2 1 2,1 0 0,1 1 0,-1-1-1,1 1 1,0 0 0,0 0-1,0 0 1,1 0 0,-1 1-1,1-1 1,1 1 0,-1-1-1,1 1 1,0 0 0,0-1-1,0 1 1,1 0 0,1 10-1,-1-9 3,1-1 0,0 1 0,0-1 0,1 1 0,-1-1 0,1 1 0,1-1 0,-1 0 0,1 0 0,1 0 0,-1-1 0,1 1 0,0-1 0,0 1 0,0-1 0,7 6 1,-4-6 5,0 0 0,0 0 0,1-1 0,0 0 0,0 0 0,0-1 1,0 0-1,0 0 0,0-1 0,1 0 0,17 2 0,-20-4 4,1 1-1,-1-1 0,0-1 1,1 1-1,-1-1 1,1 0-1,-1-1 0,0 1 1,0-1-1,0-1 1,0 1-1,0-1 0,0 0 1,-1 0-1,1-1 1,9-7-1,-7 3 2,-1-1-1,1 0 1,-2-1-1,1 1 1,-1-1 0,-1 0-1,1 0 1,-2-1-1,5-15 1,-3 8 2,-2 0 0,0 0 0,-1 0 0,-1-1 0,0-20 0,-4 23-22,0-5-11,3 20 16,-1 0 0,0 0-1,1 0 1,-1 0-1,0 0 1,1 0 0,-1 0-1,1 1 1,0-1 0,-1 0-1,1 0 1,-1 0 0,1 1-1,0-1 1,0 0 0,-1 1-1,1-1 1,0 1 0,0-1-1,1 0 1,20-8 9,43-13 0,-48 17-11,0 0 0,-1-1 0,0-1 0,0 0-1,19-13 1,-30 17 4,-1-1-1,1 0 1,-1-1-1,0 1 1,0-1-1,0 0 1,5-9-1,1-4-17,6-19-1,-2 7-47,25-50-261,-72 134 294,31-51 30,1 0 0,-1 1 0,1 0 0,0-1 0,1 1 0,-1 0 0,1-1 0,-1 1 0,1 0 1,1 7-1,-1-1 0,0-17-34,1 6 7,-1-1 0,0 0 0,0 0 0,0 0 1,0 0-1,0 0 0,0 1 0,0-1 0,0 0 0,-1 0 1,1 0-1,-1 1 0,1-1 0,-1 0 0,0 0 0,0 1 0,0-1 1,0 1-1,0-1 0,-1-1 0,2 3 8,-1 0-1,1 0 1,-1 0 0,1 0 0,0 0-1,-1 0 1,1 0 0,-1 0-1,1 0 1,0 0 0,-1 0-1,1 0 1,-1 0 0,1 0 0,0 0-1,-1 0 1,1 1 0,-1-1-1,1 0 1,0 0 0,-1 0-1,1 1 1,0-1 0,-1 0 0,1 0-1,0 1 1,0-1 0,-1 0-1,1 1 1,0-1 0,0 0-1,-1 1 1,1-1 0,0 1 0,0-1-1,-8 16-376,6-8 345,0 0-1,0-1 1,1 1 0,0 0 0,0 0-1,1 0 1,0 0 0,1 8-1,-1-13 55,1-1-1,-1 0 1,0 0-1,1 1 0,0-1 1,-1 0-1,1 0 1,0 0-1,0 0 0,0 0 1,1 0-1,-1 0 1,0 0-1,1-1 1,-1 1-1,1 0 0,0-1 1,-1 1-1,1-1 1,0 0-1,0 1 0,0-1 1,0 0-1,0 0 1,0 0-1,0 0 0,0-1 1,0 1-1,1-1 1,-1 1-1,0-1 0,4 0 1,-1 1 3,-1-1 0,1 0 1,0-1-1,-1 1 0,1-1 1,-1 0-1,1 0 0,-1 0 1,1-1-1,-1 0 0,0 1 1,0-1-1,0-1 0,0 1 1,0-1-1,0 0 0,0 1 1,-1-2-1,0 1 0,1 0 1,-1-1-1,-1 1 0,1-1 1,0 0-1,-1 0 0,0 0 1,0 0-1,0 0 0,0-1 1,-1 1-1,1-1 0,-1 1 1,0-1-1,-1 1 0,1-9 1,-1 10-59,0-91-624,15-123 0,-6 149 927,-3 0 0,-3 0 0,-3 0-1,-15-113 1,13 164-40,-10-31 0,10 43-120,0-1 1,0 1 0,0-1 0,-1 1 0,0 0-1,0 0 1,-1 0 0,-6-8 0,9 12-47,0 0 0,-1 0 0,1 0 0,0 0 0,0 0 1,0 0-1,-1 0 0,1 1 0,0-1 0,-1 0 0,1 1 0,-1-1 1,1 1-1,-1-1 0,-1 1 0,3 0-16,-1 0 0,0 0 1,0 0-1,1 0 0,-1 0 0,0 1 0,1-1 1,-1 0-1,0 0 0,1 1 0,-1-1 0,0 1 1,1-1-1,-1 0 0,1 1 0,-1-1 0,1 1 1,-1-1-1,1 1 0,-1 0 0,1-1 0,-1 2 1,-1 2 48,1-1 0,-1 1 1,1 0-1,0 0 0,0 0 1,0 0-1,1 0 0,-1 1 1,1 6-1,2 14 48,0-1 0,2 0 0,1 0-1,9 29 1,0-11-39,31 62 0,-32-79-53,2 0-1,26 33 1,41 40-910,-71-85 545,17 25-2216,-16-21-515,-10-31-3803,-9-16 5202,4 16 1226,0-1 0,-1-15 1,4 25 488,0-1 0,0 1 1,1-1-1,-1 1 0,1 0 0,0-1 1,1 1-1,-1 0 0,5-8 1,0 1 505,1-1 1,1 1 0,0 1 0,0-1 0,2 1 0,18-18 0,-21 23 45,1 0 0,-1 0 0,1 0 1,0 1-1,1 1 0,-1-1 0,1 1 1,0 0-1,0 1 0,18-4 0,-23 6-416,0 1 0,-1 0 0,1 0-1,0 0 1,-1 0 0,1 0-1,0 1 1,-1 0 0,1 0-1,-1 0 1,1 0 0,-1 0-1,1 1 1,-1 0 0,0-1-1,0 1 1,0 1 0,0-1-1,0 0 1,0 1 0,0-1-1,-1 1 1,0 0 0,1 0 0,-1 0-1,0 0 1,0 0 0,2 6-1,2 4 12,-1 0 0,-1 0 0,0 0 0,0 1 0,-1-1 1,1 20-1,-3-19-246,7 95-1992,-13-117-2710,3-19 1709,4-22 1113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46.0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1 204 18076,'7'16'1310,"1"0"-1,0-1 1,17 22 0,-22-32-1244,1-1 1,0 1 0,0-1-1,0 0 1,1-1-1,-1 1 1,1-1-1,0 0 1,-1 0-1,1 0 1,1-1 0,-1 1-1,0-1 1,12 2-1,-8-3-3,0 0 0,1 0-1,-1-1 1,1-1 0,-1 0 0,1 0-1,-1 0 1,1-2 0,-1 1 0,0-1-1,0 0 1,0-1 0,-1 0 0,1 0-1,-1-1 1,0 0 0,0-1 0,-1 1 0,0-2-1,13-11 1,-14 11 189,-1 0 0,1 0 0,-1-1 0,-1 0 0,1 0 0,-1 0 0,-1 0 0,1 0 0,-2-1 0,1 1-1,-1-1 1,0 0 0,-1 0 0,1-11 0,-2 17-123,0 0 0,0 0-1,0 0 1,-1 0 0,1 0-1,-1 0 1,0 0 0,0 0 0,0 0-1,0 0 1,-1-2 0,1 3-82,0 1 1,0 0 0,0 0-1,0-1 1,0 1 0,0 0 0,-1 0-1,1 0 1,0 0 0,0 0 0,-1 1-1,1-1 1,0 0 0,-1 1-1,1-1 1,-1 1 0,1-1 0,-1 1-1,1 0 1,-1-1 0,1 1-1,-4 0 1,-6-2 73,8-4-183,4 3-136,-1 1-1,1 0 1,0-1-1,0 1 1,0 0-1,0 0 1,2-2-1,6-14-3157,2-16 1170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5:56.3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686 772 7594,'0'-16'1212,"1"0"-1,1 0 1,6-31 0,-7 46-1153,0-5 214,1 0 0,-1 0 1,0 0-1,0 0 0,-1-7 0,0 13-260,0-1-1,0 1 1,0 0-1,0 0 1,0-1-1,0 1 1,0 0-1,0-1 1,0 1-1,0 0 1,0 0-1,0-1 1,0 1-1,0 0 1,0 0-1,0-1 1,-1 1-1,1 0 1,0 0-1,0-1 1,0 1-1,0 0 1,-1 0-1,1 0 1,0 0-1,0-1 1,0 1-1,-1 0 1,1 0-1,0 0 1,0 0-1,-1 0 1,1 0-1,0-1 1,0 1-1,-1 0 1,1 0-1,0 0 1,-1 0-1,1 0 1,0 0-1,0 0 1,-1 0-1,1 0 1,0 0-1,0 0 1,-1 0-1,1 1 1,0-1-1,0 0 1,-1 0-1,1 0 1,0 0-1,0 0 1,-1 0-1,1 1 1,0-1-1,0 0 1,0 0-1,-1 1 1,-16 13 89,16-12-80,-122 132 82,101-110-87,-14 20 17,-36 55 1,-23 52 262,28-42 120,62-100-383,-140 202 372,157-237-396,238-353 24,85-28 484,-100 128 632,-21-15 1048,-194 262-1858,-17 25-239,-13 19-116,-149 173-21,107-129 37,-204 200-105,103-107 71,-192 164 52,308-282-49,-4 6-687,-71 81 0,100-101 419,12-16 295,0-1 0,0 0 0,0 0 0,0 0 0,0 0 0,0 0-1,-1 0 1,1 0 0,0 0 0,0 1 0,0-1 0,0 0 0,0 0 0,0 0 0,0 0 0,0 0 0,0 0 0,0 1 0,-1-1 0,1 0 0,0 0 0,0 0 0,0 0 0,0 0 0,0 1 0,0-1 0,0 0 0,0 0 0,0 0 0,0 0 0,0 1 0,1-1 0,-1 0 0,0 0 0,0 0 0,0 0 0,0 0 0,0 1 0,0-1 0,0 0-1,0 0 1,0 0 0,0 0 0,0 0 0,1 0 0,-1 0 0,0 0 0,0 1 0,10-8-54,139-129-25,-86 76 80,319-292 1015,19 26 639,-382 312-1614,7-6 34,49-28 1,-72 47-74,-1 0 1,0 0 0,0-1 0,1 2 0,-1-1 0,0 0 0,1 0 0,-1 1 0,1 0-1,-1-1 1,4 1 0,-6 0 0,1 0 0,-1 0-1,1 0 1,-1 1 0,1-1-1,-1 0 1,0 0 0,1 0-1,-1 1 1,0-1 0,1 0-1,-1 0 1,0 1 0,1-1-1,-1 0 1,0 1 0,1-1-1,-1 0 1,0 1 0,0-1 0,0 1-1,1-1 1,-1 0 0,0 1-1,0 0 1,0 0-1,1 1 0,-1 0 1,0 0-1,0 0 0,0-1 0,0 1 1,-1 0-1,1 0 0,-1 2 0,-3 9-4,-1 0 0,0-1 0,-1 1 0,-7 11 1,-34 47-2,42-63 7,-52 70 2,-4-2 1,-82 79 0,117-129-9,-131 135-12,114-113 34,-55 80 1,-75 163 53,170-284-72,1-4-2,0 0 0,0 0 0,0 0-1,1 0 1,-1 0 0,1 1 0,0-1 0,0 0 0,0 1 0,1-1 0,-1 1 0,1-1 0,0 7 0,0-10 2,0 0 0,0 1 0,0-1 1,0 0-1,0 0 0,0 1 1,0-1-1,0 0 0,0 0 0,1 1 1,-1-1-1,0 0 0,0 0 1,0 1-1,0-1 0,0 0 0,1 0 1,-1 0-1,0 1 0,0-1 1,0 0-1,1 0 0,-1 0 0,0 0 1,0 1-1,1-1 0,-1 0 1,0 0-1,0 0 0,1 0 0,-1 0 1,0 0-1,0 0 0,1 0 1,-1 0-1,0 0 0,1 0 0,-1 0 1,0 0-1,0 0 0,1 0 1,-1 0-1,4-1-4,-1 0 1,0 0-1,0 0 0,0-1 1,0 1-1,0-1 1,0 0-1,3-2 0,27-24-14,134-145 56,-31 30-8,134-110 23,13-12 540,-242 225-407,58-44 0,-91 78-176,-4 2-8,0 0 1,1 1 0,-1 0-1,1 0 1,0 0 0,0 1-1,0-1 1,0 1 0,0 0-1,0 1 1,0-1 0,10-1-1,-14 3-1,-1 0 0,1 0 0,-1 0-1,1 0 1,0 0 0,-1 0-1,1 0 1,-1 0 0,1 0 0,0 1-1,-1-1 1,1 0 0,-1 0-1,1 1 1,0-1 0,-1 0 0,1 0-1,-1 1 1,1-1 0,-1 1-1,0-1 1,1 0 0,-1 1 0,1-1-1,-1 1 1,0-1 0,1 1-1,-1-1 1,0 1 0,1-1-1,-1 1 1,0 0 0,0-1 0,0 1-1,1 0 1,-1 2-2,0 0 0,0 0 0,-1 0 0,1 0 0,-1 0 0,0 3 0,0-5 1,-3 11-7,-1 1 0,0-1 0,-1-1 0,0 1-1,-1-1 1,-9 12 0,13-19 6,-294 364 50,167-217-21,48-56-35,-95 120-15,164-198 29,1 1 0,1 0-1,-9 20 1,19-36-5,0-1-1,0 1 0,1-1 1,-1 1-1,1 0 1,0 0-1,-1-1 1,1 1-1,0 0 0,0 2 1,0-3-2,0-1 1,0 1-1,0-1 1,0 0-1,0 1 1,1-1-1,-1 1 1,0-1-1,0 0 1,0 1-1,1-1 1,-1 0-1,0 1 1,1-1-1,-1 0 0,0 0 1,1 1-1,-1-1 1,0 0-1,1 0 1,-1 1-1,0-1 1,1 0-1,-1 0 1,0 0-1,1 0 1,0 0-1,2 1-4,0-2-1,0 1 1,1 0 0,-1-1-1,0 1 1,0-1-1,0 0 1,0 0 0,4-2-1,18-8-74,0-2 0,-1-1 0,24-18 0,-45 30 71,40-29-224,70-66 0,29-48-71,-37 36 264,-69 73 139,46-34-1,-66 58-45,0 1 1,0 1-1,1 0 1,0 1-1,35-12 1,-48 19-48,0 1 0,0 0 0,0 1 0,0-1 0,-1 1 1,1-1-1,0 1 0,4 1 0,-7-1-4,0 0 0,0 0 0,0 0 0,-1 1 0,1-1 0,0 0 0,0 1 0,-1-1 1,1 0-1,0 1 0,0-1 0,-1 1 0,1-1 0,0 1 0,-1 0 0,1-1 0,-1 1 0,1 0 0,-1-1 0,1 1 0,-1 0 0,0 0 0,1-1 0,-1 1 0,0 0 0,1 0 1,-1-1-1,0 1 0,0 0 0,0 0 0,0 0 0,0 0 0,0 0 0,0-1 0,0 2 0,-1 4 7,1-1 0,-2 0-1,1 1 1,-1-1 0,1 0 0,-1 0-1,-1 0 1,1 0 0,-6 8 0,3-4-2,-58 100 25,-124 233-68,164-296 39,9-19 22,1 0 0,1 1-1,-9 32 1,20-58-22,1 1 1,-1 0-1,1 0 0,-1-1 0,1 1 0,0 4 0,0-6-3,0-1 1,0 1-1,1-1 0,-1 0 1,0 1-1,0-1 0,0 1 1,0-1-1,0 0 0,1 1 0,-1-1 1,0 0-1,0 1 0,1-1 1,-1 0-1,0 0 0,1 1 1,-1-1-1,0 0 0,1 0 0,0 1 1,-1-1-1,1 0 1,0 0-1,0 0 0,0 1 1,0-1-1,0 0 1,0 0-1,0-1 1,-1 1-1,1 0 0,0 0 1,0 0-1,0-1 1,1 1-1,12-7 37,0 0 1,0-1-1,-1 0 0,22-18 0,-13 9 34,81-62 313,17-13 249,-87 69-236,59-30 0,-80 47-292,0 1-1,18-5 1,-26 9-83,1 0 0,-1 0 0,0 0-1,1 1 1,-1-1 0,1 1 0,-1 0 0,1 1 0,4 0 0,-7-1-21,-1 1 1,0-1-1,1 1 0,-1-1 1,0 1-1,1 0 1,-1-1-1,0 1 1,0 0-1,1 0 1,-1 0-1,0 0 1,0 0-1,0 0 1,0 1-1,0-1 1,-1 0-1,1 0 1,1 3-1,-1-1-4,0 0 1,0 1-1,0-1 0,0 0 1,-1 1-1,1-1 0,-1 6 1,-1 2 0,0-1 1,0 0 0,-1 0-1,-1 0 1,1-1 0,-2 1-1,-5 11 1,-36 66 0,44-86 1,-90 140 11,10-19 11,63-90-8,-29 66 0,43-89-12,1 0-1,0 1 1,1 0 0,0 0 0,-2 18 0,4-27-3,0 0 1,0 0 0,0 0 0,0 0-1,0 0 1,0 1 0,0-1-1,0 0 1,1 0 0,-1 0 0,0 0-1,1 0 1,-1 0 0,1 0 0,-1 0-1,1 0 1,-1 0 0,1 0 0,0 0-1,-1-1 1,1 1 0,0 0 0,0 0-1,0-1 1,0 1 0,-1 0-1,1-1 1,0 1 0,0-1 0,0 1-1,0-1 1,0 0 0,0 1 0,1-1-1,-1 0 1,0 0 0,0 0 0,0 1-1,0-1 1,0 0 0,2-1-1,5 0-1,0 0-1,0 0 0,0-1 0,13-5 0,-19 7 3,18-8 11,0 0-1,-1-1 0,24-15 1,52-41 79,-61 41-52,0 1 1,48-24-1,-77 44-32,1 1-1,-1 0 1,0 0-1,1 0 1,0 1-1,6-1 1,-10 2-7,-1 0-1,1 0 1,0 0 0,0 0-1,-1 0 1,1 0 0,0 1 0,-1-1-1,1 1 1,0-1 0,-1 1-1,1 0 1,0-1 0,-1 1 0,1 0-1,-1 0 1,0 0 0,1 0-1,-1 0 1,0 1 0,1-1 0,-1 0-1,0 1 1,1 1 0,1 3-4,-1-1 0,1 0 0,-1 1 0,-1-1 0,1 1 0,-1-1 0,0 1 1,0 0-1,-1 0 0,1 8 0,-2 8 0,-6 30 0,-3-3 18,-2-2 1,-2 0-1,-23 49 1,-7 23 13,42-112-26,0-1 0,1 1 0,-1 0-1,1 0 1,1 0 0,-1 7 0,1-13-1,0 0 1,0 0-1,0-1 0,0 1 1,0 0-1,1 0 0,-1 0 1,0 0-1,0-1 0,1 1 1,-1 0-1,1 0 0,-1-1 1,1 1-1,-1 0 0,1-1 1,-1 1-1,1 0 0,-1-1 1,1 1-1,0-1 0,-1 1 1,2 0-1,-1-1 1,1 0 0,-1 0-1,1 1 1,0-1 0,-1 0 0,1-1 0,-1 1 0,1 0 0,0 0-1,-1-1 1,1 1 0,-1-1 0,1 1 0,-1-1 0,0 1 0,1-1-1,1-2 1,17-9 61,-2-1-1,0-1 0,0 0 1,17-20-1,38-31 289,-64 59-292,0 0 1,0 0 0,0 0-1,1 1 1,0 1 0,18-6-1,-23 9-45,0 0 0,-1 0 0,1 0 0,0 0 0,0 1 0,-1 0 0,1 0-1,5 1 1,-7 0-13,-1-1-1,1 1 0,-1 0 0,0 0 0,0 0 0,1 0 1,-1 0-1,0 0 0,0 0 0,0 1 0,0-1 1,0 1-1,0 0 0,-1-1 0,1 1 0,0 0 0,1 3 1,0 1 0,1 0 1,-2 0 0,1 0 0,-1 1 0,0-1 0,0 1 0,1 7 0,3 50 27,-3-28-5,-2-22-5,1 4-19,0 0-1,8 29 0,-9-42 12,1 1-1,0-1 0,0 0 0,1 0 1,0 0-1,0 0 0,0 0 0,0-1 1,1 1-1,-1-1 0,1 0 0,9 7 1,-5-6 133,1 1 1,0-1-1,0-1 1,0 0 0,0 0-1,1-1 1,0 0-1,19 3 1,0-3 510,51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03.94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1293 191 4825,'-18'-5'4366,"10"4"-3639,-15-4 1379,-28-19 1795,13 12-3393,1-3-1,1 0 1,1-3 0,-36-22 0,62 34-468,-1 1 0,1 0 1,-1 1-1,0 1 0,-1-1 0,1 1 1,-1 1-1,-20-2 0,9 3-39,0 1 0,-1 1 0,-28 5-1,32-4 8,0-1-1,0-1 1,1 0-1,-1-1 0,0-1 1,1-1-1,0 0 1,-25-9-1,37 10-3,-1 0 0,1 1 0,-1 0 0,1 0 1,-1 1-1,1 0 0,-1 0 0,1 0 0,-1 1 0,1 0 0,-7 2 0,4 0-3,0 0-1,0 0 1,1 1-1,-1 0 1,1 1-1,0 0 1,-7 7-1,-35 27 10,21-15 3,-1-1 0,-49 28-1,74-48-4,-43 21 113,-80 57 0,126-79-92,0-1 0,0 1 0,0 0 1,0 0-1,0 0 0,0 0 0,1 0 0,-1 0 1,1 0-1,0 1 0,-1-1 0,1 0 0,0 1 1,0-1-1,1 1 0,-1 0 0,0-1 0,1 1 1,0-1-1,0 1 0,-1 0 0,2 3 1,-1-3-15,1 1 0,0-1 0,0 1 0,0-1 0,0 0 0,1 0 0,-1 1 0,1-1 1,0 0-1,0 0 0,0 0 0,1-1 0,-1 1 0,0 0 0,6 4 0,11 6-6,0 0 0,1-1-1,0-1 1,1-1 0,0-1 0,0-1-1,1 0 1,42 8 0,12-4 52,100 4 1,-120-12 28,28 3 314,-7 0 202,79-3-1,-134-6-570,1-1-1,-1-1 0,24-6 0,64-25 136,-56 16-30,129-43 428,-180 61-559,0 0 0,0-1 0,0 1-1,-1 0 1,1-1 0,0 1 0,-1-1-1,1 0 1,-1 0 0,0 0 0,0 0-1,0 0 1,0-1 0,0 1 0,0 0-1,0-1 1,-1 0 0,1 1 0,1-6-1,-1 3 26,-1-1 0,1 0 0,-1 0 0,0 0-1,-1 1 1,1-1 0,-1 0 0,-1 0 0,0-9 0,-1 5 5,-1 1 0,1 0 0,-1 0 0,-1 0 0,0 0 0,0 0 1,-1 1-1,0 0 0,0 0 0,-1 0 0,0 1 0,-1-1 0,1 1 0,-1 1 0,-16-12 1,6 6-21,-1 0 0,0 2 0,-1 0 0,0 1 0,0 1 0,-28-8 0,-98-18 39,121 31-50,0 0 0,-1 2 0,1 0 0,-27 4 0,43-2-7,-1 1 0,0 0 0,1 0 1,0 1-1,0 0 0,-12 6 0,15-7-99,1 1 1,0-1-1,1 1 0,-1 0 1,0 0-1,1 0 0,-1 0 1,1 1-1,0-1 1,0 1-1,0 0 0,-3 7 1,5-10 59,1 0 0,0 0 0,-1 0 1,1 0-1,0 0 0,0 0 0,0 0 1,0 0-1,0 0 0,0 0 0,0 0 1,0 1-1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06.91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561 103 7882,'-15'-9'1088,"-1"0"0,0 1 0,0 1 0,-1 0 0,-19-4 0,31 10-989,0 1-1,1 0 1,-1 0 0,1 0 0,-1 0 0,0 1-1,1-1 1,-1 1 0,1 1 0,-1-1 0,1 0-1,-8 5 1,-5 3 191,-28 19-1,39-23-229,3-3-37,-25 18 371,-2-2 0,-32 16 0,48-27-234,1 0-1,0 0 0,0 1 0,0 1 0,1 0 0,1 1 0,-1 0 0,1 1 0,-17 22 0,22-21-91,0 1-1,0-1 1,2 1-1,-7 23 1,6-18-11,3-10-34,0 0-1,0 0 0,1 0 1,0 0-1,1 0 0,0 0 1,1 12-1,-1-15 9,1-1 0,0 0-1,0 1 1,0-1 0,1 0 0,-1 0-1,1 0 1,0 0 0,0-1 0,1 1-1,-1 0 1,1-1 0,0 1 0,0-1-1,6 6 1,13 6 227,1-1 0,0 0 0,1-2 0,1-1 0,46 15 0,-47-19-237,0-1 0,1-1 0,0-2 0,-1 0 0,46-2 0,124-20 57,-25 1 532,-138 16-384,41-6 1,-60 5-207,0 0-1,-1 0 1,1-1 0,-1-1-1,0 0 1,14-8 0,-5 2 26,-2-1 1,0-1 0,0-1-1,-1 0 1,-1-1 0,16-20-1,-30 33 15,0-1-1,0 0 0,0 0 1,-1 0-1,1 0 0,-1 0 1,0 0-1,0 0 0,0 0 1,0-1-1,-1 1 0,1 0 0,-1-7 1,0 5 28,-1-1 0,1 1 0,-2 0 0,1 0 0,0 0 1,-1-1-1,-4-8 0,-4-3 105,0 1-1,-1 0 1,-24-25-1,30 35-180,-19-22 53,-2 1 0,-39-32 0,50 48-56,1 1 0,-2 0 1,1 1-1,-1 1 1,-1 0-1,-32-10 1,-54-4-9,68 16 40,-63-20 0,85 22 13,0 0-1,0 0 0,0 1 1,-16-1-1,25 4-101,0 0 0,0-1 0,0 1 0,0 1 0,-1-1 0,1 1 0,0 0 0,0 0 0,0 0 0,0 0 0,0 0 0,1 1 0,-1 0 0,0 0 0,1 0 0,-1 0 0,-5 6-1,8-7-34,0 0-1,0 0 0,0 0 1,0 0-1,0 1 0,0-1 1,0 0-1,1 1 0,-1-1 1,0 2-1,1-1 22,-1-1 0,1 0 0,0 1 0,1-1 0,-1 1 0,0-1 0,0 0 0,1 1 0,-1-1 0,1 2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1.1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1862 9002,'3'4'8435,"-2"-4"-8207,7-2 2328,10-6-1770,98-50 354,-54 28-1060,82-53 0,75-87 558,-20 14 402,164-75 312,-282 182-1174,155-96 143,206-122-157,11 16 1047,-333 190-464,94-50 771,-8-13-235,-196 118-1242,54-41 215,-57 41-217,0 0 0,-1 0 0,1-1 0,-1 0-1,-1 0 1,7-11 0,-12 18-59,1-1 0,-1 1 0,0 0 0,0-1 0,0 1 0,1 0 1,-1-1-1,0 1 0,0 0 0,0-1 0,0 1 0,0 0 0,1-1 0,-1 1 0,0 0 0,0-1 0,0 1 0,0-1 0,0 1 0,0 0 1,0-1-1,0 1 0,-1 0 0,1-1 0,0 1 0,0-1 0,-9 2-1486,-11 10-2385,2 2-631,0-1 1623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1.9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284 116 11554,'-4'1'383,"0"1"0,0 0 0,0 0-1,0 0 1,0 0 0,0 0 0,0 1-1,1-1 1,-1 1 0,1 0 0,0 0-1,0 1 1,-4 5 0,-3 6 261,0 0 0,-8 18 0,-2 4 0,-10 7-30,-62 70-1,84-105-541,2-2 17,1-1 0,0 1 0,0 0 0,0 0 0,-5 12 0,9-17-72,1 0 0,-1 0 0,0 0 0,1 0 0,0 0 0,-1 0 0,1 0 0,0 0 0,0 0 0,0-1 0,0 1 1,0 0-1,1 0 0,-1 0 0,0 0 0,1 0 0,0 0 0,-1 0 0,1 0 0,0-1 0,0 1 0,0 0 0,0-1 1,0 1-1,0 0 0,1-1 0,-1 1 0,1-1 0,1 2 0,0-1-16,1 0 0,-1 0 0,1 0 0,-1 0 1,1 0-1,0-1 0,0 1 0,0-1 0,0 0 0,0 0 0,0-1 0,0 1 0,0-1 0,0 0 1,0 0-1,0 0 0,0-1 0,0 1 0,7-3 0,4-1 1,-1-1 1,0 0-1,0-1 0,13-7 0,2-3 126,-1-1 0,52-40 0,-69 47 106,0 1 1,-1-2-1,0 1 1,-1-1-1,0-1 1,-1 1-1,0-2 1,-1 1-1,7-17 1,-12 23-129,0 1 0,0-1 0,-1 0 0,0 0 0,0 0 0,0 0 0,-1 0 0,0 0 0,0 0 0,-1 0 0,1 0 0,-1 0 0,0 0 0,-1 0 0,0 0 0,-2-6 1,1 5-44,-1 0 0,0 1 1,0-1-1,-1 1 0,0-1 1,0 1-1,0 1 1,-1-1-1,1 1 0,-1 0 1,-13-8-1,4 4 10,9 6-327,1 0 0,0 0 0,0 0 0,0-1 0,0 0 0,1 0-1,-1 0 1,1 0 0,0-1 0,0 1 0,1-1 0,-1 0 0,-3-9-1,-6-20-1054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4.5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0 859 10490,'1'-9'1785,"-1"0"1,4-14-1,1 3-944,7-20 0,-5 22-153,126-312 3563,-118 297-3931,8-15 340,32-95 1,-52 132-556,-6 19-86,-3 11-14,-3 3 23,2 1 0,0 0-1,2 1 1,0-1 0,2 1-1,1 0 1,0 0 0,3 25 0,-1-46-21,0 0 1,0-1 0,1 1 0,-1 0 0,1 0 0,0-1 0,0 1 0,0-1-1,0 1 1,0-1 0,0 1 0,0-1 0,1 0 0,0 1 0,-1-1 0,3 2 0,-3-3-6,1 0 0,0 0 1,0 0-1,0 0 1,-1 0-1,1-1 0,0 1 1,0 0-1,0-1 1,0 1-1,0-1 0,0 0 1,0 0-1,0 0 1,0 0-1,0 0 0,0 0 1,0-1-1,0 1 1,0-1-1,0 1 1,3-2-1,5-2 2,0-1-1,0 0 1,0 0 0,-1-1 0,1 0 0,-2-1-1,1 0 1,14-16 0,3-6 12,26-38 1,-21 23-3,17-22 24,-48 66-38,0-1 0,0 1 0,0 0 0,0 0 1,0 0-1,0-1 0,1 1 0,-1 0 1,0 0-1,0 0 0,0-1 0,0 1 0,0 0 1,1 0-1,-1 0 0,0 0 0,0 0 0,0 0 1,1-1-1,-1 1 0,0 0 0,0 0 1,0 0-1,1 0 0,-1 0 0,0 0 0,0 0 1,0 0-1,1 0 0,-1 0 0,0 0 0,0 0 1,1 0-1,-1 0 0,0 0 0,0 0 1,0 0-1,1 0 0,-1 0 0,0 0 0,0 1 1,0-1-1,1 0 0,-1 0 0,0 0 0,0 0 1,0 0-1,0 1 0,1-1 0,-1 0 0,0 0 1,0 0-1,0 0 0,0 1 0,0-1 1,0 0-1,1 0 0,0 13 16,-3-3 20,-1 1 0,-1-1 0,-6 13 0,6-16 39,1 1 1,0-1-1,1 1 1,-1 0-1,1 0 1,1-1-1,-2 12 1,3-18-68,0 0 1,0 0-1,0 0 1,0 0 0,0 0-1,0-1 1,0 1-1,1 0 1,-1 0-1,0 0 1,0-1-1,1 1 1,-1 0-1,1 0 1,-1-1 0,0 1-1,1 0 1,-1-1-1,1 1 1,0 0-1,-1-1 1,1 1-1,0-1 1,1 2 0,-1-2-4,0 1 1,1-1 0,-1 0 0,1 1 0,-1-1 0,1 0 0,-1 0 0,1 0 0,-1 0 0,1 0 0,-1 0 0,0-1 0,3 1 0,1-2 1,1 0 0,0 0 0,-1-1 0,1 1 1,9-7-1,9-10 46,23-23 1,-28 23 28,1 2 1,25-17 0,-38 29-38,1-1 0,0 2 1,0-1-1,1 1 0,-1 0 1,1 1-1,0 0 0,0 1 1,10-3-1,-18 5-43,-1 0 0,1 0 1,-1 0-1,1 1 0,0-1 0,-1 0 0,1 0 1,-1 0-1,1 0 0,-1 1 0,1-1 0,-1 0 1,0 0-1,1 1 0,-1-1 0,1 0 0,-1 1 1,0-1-1,1 1 0,-1-1 0,1 0 0,-1 1 0,0-1 1,0 1-1,1-1 0,-1 1 0,0 0 0,6 20 69,-5-18-60,-1-1 0,1 1 0,0-1 0,-1 1 0,1 0 0,0-1 0,3 5 0,-4-7-9,1 1 1,-1-1-1,1 1 1,0 0-1,-1-1 0,1 0 1,0 1-1,-1-1 1,1 1-1,0-1 0,-1 0 1,1 1-1,0-1 1,0 0-1,-1 0 0,1 0 1,0 1-1,0-1 1,-1 0-1,1 0 0,0 0 1,0 0-1,0-1 1,-1 1-1,1 0 0,0 0 1,0 0-1,-1 0 1,1-1-1,0 1 0,-1 0 1,1-1-1,0 1 1,-1-1-1,1 1 0,0-1 1,-1 1-1,1-1 1,3-3 9,0 0 1,0 0-1,-1 0 1,5-7-1,34-54 146,-29 41-65,2 1-1,1 0 1,34-38-1,-48 59-74,-1 1-1,1 0 0,-1 0 1,1-1-1,-1 1 0,1 0 1,0 0-1,0 0 0,3-1 1,-5 2-6,1 0 0,0 0 0,-1 0 0,1 0 0,-1 0 0,1 0 0,0 0 0,-1 0 0,1 0 0,-1 0 0,1 0 0,-1 1 0,1-1 0,0 0 0,-1 0 0,1 0 0,-1 1 0,1-1 0,-1 0 0,1 1 0,0 0 0,1 2 14,0 0 0,0 0 0,0 0-1,-1 0 1,1 0 0,-1 1 0,0-1 0,2 5 0,-3-4-149,1-1 0,0 1 0,1-1 0,-1 1 0,1-1 0,-1 0 0,1 0 0,0 0 0,3 3 0,-3-4-126,0-1 0,0 0 0,0 1 0,0-1 0,0 0 0,0 0 0,0-1 0,0 1-1,0 0 1,1-1 0,-1 1 0,0-1 0,0 0 0,1 0 0,-1 0 0,3 0-1,-1 0-227,0-1-1,0 0 0,1 0 0,-1 0 0,0-1 0,0 1 0,0-1 0,6-4 0,26-20-998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4.8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158 1 16371,'-10'6'556,"0"0"-1,1 1 1,0 0-1,1 1 1,-1 0-1,1 0 1,1 1-1,0 0 0,0 0 1,1 1-1,0-1 1,0 2-1,-7 19 1,4-5-13,1 0 1,1 1 0,1 0-1,-4 51 1,8-44-313,1 1 0,2 0-1,7 43 1,30 98-179,-36-169-93,8 29-588,10 67-1,-19-93 114,0 1 0,-1 0 1,0 0-1,0 0 0,-1-1 0,0 1 1,-1 0-1,0-1 0,-1 1 0,0-1 1,0 1-1,-5 8 0,7-17 299,0 1 0,0 0 0,-1 0 0,1-1 0,0 1-1,-1-1 1,1 1 0,-1-1 0,0 1 0,-1 0 0,-21 7-1452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5.0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1 176 14467,'1'-1'1472,"7"-9"1201,6-2-24,10-7-681,11-1-280,5-2-823,3 0-385,-3 2-400,-11 2-248,4 5-777,-3 2-431,-3 5-1433,4 4-2672,-1 2 3369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5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0 10418,'-81'187'4941,"72"-167"-4193,0-1-1,2 2 1,-6 21-1,12-24-293,1-18-449,0 0 0,0 0 0,0 1 0,0-1 0,0 0 0,0 0 0,0 0 0,1 1 0,-1-1 0,0 0 0,0 0 0,0 0 0,0 0 0,0 1 0,0-1 0,0 0 0,1 0 0,-1 0 0,0 0 0,0 0 0,0 1 0,0-1 0,0 0 0,1 0 0,-1 0 0,0 0 0,0 0 0,0 0 0,1 0 0,-1 0 0,0 0 0,0 0 0,0 0 0,1 0 0,-1 0 0,0 0 0,0 0 0,0 0 1,1 0-1,-1 0 0,0 0 0,0 0 0,0 0 0,0 0 0,1 0 0,-1 0 0,8-5-15,-2-1-155,-1 1 0,0-1 0,0 0 0,-1 0 0,0-1 0,0 1 0,0-1 0,-1 0-1,3-8 1,-1 2-321,1 1 1,9-14-1,7-3-216,-20 27 622,0 0 0,0 0 1,0 0-1,0 0 0,1 0 1,-1 0-1,1 1 0,-1-1 0,6-1 1,-8 3 68,0 0 1,0 0 0,1 0-1,-1-1 1,0 1 0,0 0-1,1 0 1,-1 0-1,0 0 1,1 0 0,-1 0-1,0 0 1,0 0 0,1 0-1,-1 0 1,0 0-1,1 0 1,-1 0 0,0 0-1,0 0 1,1 0 0,-1 1-1,0-1 1,0 0 0,1 0-1,-1 0 1,0 0-1,0 1 1,1-1 0,-1 0-1,0 0 1,0 0 0,0 1-1,1-1 1,-1 0-1,0 0 1,0 1 0,0-1-1,0 0 1,0 0 0,1 1-1,-1-1 1,0 0 0,0 0-1,0 1 1,0-1-1,0 0 1,0 1 0,0-1-1,-3 18-421,2-12 388,-10 42 493,-2 19 1020,10-38-582,-16 166 5989,19-193-6873,0 0 0,0 1 1,0-1-1,0 0 0,0 0 0,1 1 1,-1-1-1,1 0 0,-1 0 1,1 0-1,0 0 0,0 0 1,0 0-1,0 0 0,0 0 0,0 0 1,1 0-1,-1 0 0,0-1 1,1 1-1,0-1 0,1 2 1,15 13-375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5.6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216 354 9210,'-3'-4'4226,"3"4"-4080,0 0 0,0 0-1,0 0 1,-1 0 0,1 0-1,0 0 1,0-1 0,-10 3 2708,-8 7-1046,18-9-1728,-27 18 1624,-41 34 0,59-45-1598,2-1-65,1 0-1,-1 0 0,1 1 1,0 0-1,0 0 0,1 0 1,0 1-1,0-1 1,1 1-1,0 1 0,0-1 1,1 0-1,0 1 1,1 0-1,0 0 0,0-1 1,0 12-1,1-19-37,1 1 0,0 0-1,0-1 1,0 1 0,0 0 0,1-1-1,-1 1 1,0 0 0,1-1 0,-1 1-1,1 0 1,0-1 0,1 4 0,-1-4-3,-1-1 0,1 1 1,0 0-1,-1 0 1,1-1-1,0 1 1,0-1-1,0 1 0,0-1 1,0 1-1,0-1 1,0 1-1,0-1 1,0 0-1,0 1 0,0-1 1,1 0-1,1 0-1,0 0 1,0 0-1,-1 0 0,1-1 0,0 1 1,0-1-1,-1 0 0,1 0 0,0 0 1,-1 0-1,1 0 0,-1 0 0,1-1 0,3-3 1,6-5-43,-1 0 1,-1-1 0,0 0 0,16-24-1,-8 7-83,16-33 0,-34 61 136,0-1 1,0 1 0,0 0-1,0 0 1,0 0 0,0-1-1,0 1 1,0 0 0,0 0-1,0 0 1,0-1 0,0 1-1,0 0 1,1 0 0,-1 0-1,0-1 1,0 1 0,0 0-1,0 0 1,0 0 0,1 0-1,-1 0 1,0 0 0,0-1-1,0 1 1,1 0 0,-1 0-1,0 0 1,0 0 0,0 0-1,1 0 1,-1 0 0,0 0-1,1 0 1,0 8 254,-2 22 98,0-24-243,1-4-95,0 1-1,0-1 0,0 1 1,0-1-1,1 1 1,-1-1-1,1 0 0,0 1 1,-1-1-1,1 0 0,0 1 1,0-1-1,0 0 1,1 0-1,2 4 0,-3-5-24,0 0-1,0-1 0,0 1 1,0 0-1,0 0 0,1-1 1,-1 1-1,0-1 0,0 1 1,1-1-1,-1 1 0,0-1 1,1 0-1,-1 0 0,0 0 1,1 1-1,-1-1 0,0-1 1,1 1-1,-1 0 0,0 0 1,1 0-1,-1-1 0,0 1 1,1-1-1,-1 1 0,0-1 1,0 1-1,1-1 0,1-1 1,6-4-131,0 0 0,-1 0 0,1-1-1,-1 0 1,-1-1 0,12-14 0,35-57-765,-31 44 690,-23 35 209,0 0 0,0-1-1,0 1 1,0 0 0,0 0-1,1-1 1,-1 1-1,0 0 1,0-1 0,0 1-1,1 0 1,-1 0 0,0-1-1,0 1 1,1 0-1,-1 0 1,0 0 0,0 0-1,1-1 1,-1 1 0,0 0-1,1 0 1,-1 0-1,0 0 1,1 0 0,-1 0-1,0 0 1,1 0 0,-1 0-1,0 0 1,1 0-1,-1 0 1,0 0 0,1 0-1,-1 0 1,0 0-1,1 0 1,-1 0 0,0 0-1,0 1 1,1-1 0,-1 0-1,1 0 1,9 15 291,-2-3-97,-6-10-155,0 0 0,1 0 0,-1 0 0,1 0 0,0-1-1,0 1 1,-1-1 0,1 0 0,0 0 0,0 0 0,0 0 0,6 1-1,-3-1 36,0-1-1,0 0 1,0 0-1,0 0 1,0-1-1,8-2 1,-3 0 122,0 0 0,-1-1 0,1 0 1,-1-1-1,0 0 0,16-11 0,-17 8 36,1 0 0,-1 0 0,-1-1 0,0 1 0,0-2 0,-1 0 0,0 1 0,-1-2 0,0 1 0,0-1 0,-1 0 0,-1 0 0,4-13 0,-5 13-235,0 0 0,-1-1 0,0 1-1,-1 0 1,-1-1 0,1 1-1,-2 0 1,0-1 0,0 1-1,-1 0 1,0 0 0,-1 0-1,-8-21 1,11 31-107,-1 0-1,1 0 1,-1-1-1,1 1 1,-1 0-1,0 0 1,1 0-1,-1 0 1,0 0 0,0 0-1,0 0 1,0 0-1,0 0 1,0 0-1,0 0 1,0 1-1,-2-2 1,1 2 55,1 0 1,-1 0-1,1 0 1,0 0-1,-1 0 1,1 1-1,0-1 1,0 0-1,-1 1 1,1-1-1,0 1 1,0 0-1,0-1 1,-1 1-1,1 0 1,0 0-1,0-1 1,0 1-1,-1 2 1,-22 18-109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6.0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15443,'5'7'1297,"8"6"783,-2 14-432,-7 6-255,-4 8-345,-2-3-352,0-3-384,2-4-128,0-9-168,-2-5-400,-2-6-1056,-3-8-617,0-3 897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6.2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16115,'-4'7'849,"1"4"663,3 2-1320,0 0-368,2 0-688,5 0-336,2-13 559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6.5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49 156 14091,'-2'9'811,"-1"0"1,-1 0-1,0 0 1,-5 9-1,5-12-524,0 1 0,1-1 0,0 1 0,1-1 0,-1 1 0,1 0 0,1 0 0,-2 8 0,2-7-76,0 13 223,2-16-229,2-10-17,11-35 143,1 0 1,40-68 0,-54 105-302,1 0 0,0 0 0,1 0 1,-1 0-1,0 1 0,5-4 0,-7 5-20,1 1 0,-1-1-1,1 1 1,0 0 0,-1-1-1,1 1 1,0 0-1,0 0 1,-1 0 0,1-1-1,0 1 1,-1 0 0,1 0-1,0 0 1,0 0 0,-1 0-1,1 0 1,0 1-1,0-1 1,-1 0 0,1 0-1,0 0 1,-1 1 0,1-1-1,0 0 1,-1 1 0,1-1-1,0 0 1,-1 1-1,1-1 1,-1 1 0,1-1-1,-1 1 1,1-1 0,0 2-1,1 0 13,5 7 118,1-2-1,12 11 1,-17-16-95,0 0-1,1 0 0,-1 0 0,1 0 1,-1-1-1,1 1 0,0-1 1,0 0-1,0 0 0,5 1 1,-4-2-16,1 0 1,0 0 0,0 0 0,0 0 0,0-1 0,0 0 0,-1 0 0,1-1-1,0 0 1,-1 0 0,1 0 0,-1 0 0,6-5 0,-7 5-279,0-1 0,-1 1 0,1-1 0,-1 0 0,0 0 1,0-1-1,0 1 0,0-1 0,0 1 0,-1-1 0,0 0 0,0 0 0,0 0 1,0 0-1,0 0 0,-1 0 0,0-1 0,1-4 0,-1-20-3602,-1-4 1445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7.1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36 14059,'-21'-23'2592,"9"10"5418,23 41-7263,-1 0 0,-1 1 0,-1 0 0,6 52 0,2 125-90,-14-155-617,16 203-299,-14-234-612,-1-39-5595,-8-14 4789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7.2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0 145 12755,'0'-6'1520,"8"-6"1649,10-3-705,17-9-415,7-3-201,-2 5-768,1 3-312,-10 8-744,-2 2-424,-5 9-1200,-2 0-880,-17 17 1295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8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1157 11306,'2'-4'692,"0"1"0,0-1 0,0 0 0,0 1 0,1-1 0,-1 1 0,1 0 0,4-5 0,5-5 698,-3 3-440,0-1 113,1-1 0,-1 0 0,10-20 0,-17 28-991,0 1-1,-1 0 1,1-1-1,-1 1 0,0-1 1,0 1-1,-1-1 0,1 0 1,-1 1-1,1-1 0,-1 0 1,-1 1-1,1-1 0,0 0 1,-1 1-1,1-1 0,-1 0 1,0 1-1,-3-7 0,4 9-71,-1 0 0,1 0-1,-1 0 1,1 1-1,0-1 1,-1 0-1,0 0 1,1 0 0,-1 1-1,1-1 1,-1 0-1,0 0 1,1 1-1,-1-1 1,0 1 0,0-1-1,0 1 1,0-1-1,1 1 1,-1-1-1,0 1 1,0 0 0,0-1-1,0 1 1,0 0-1,0 0 1,0 0 0,0 0-1,0 0 1,0 0-1,0 0 1,0 0-1,0 0 1,0 0 0,0 0-1,1 1 1,-1-1-1,0 0 1,0 1-1,0-1 1,0 1 0,0-1-1,0 1 1,1-1-1,-1 1 1,0 0-1,-1 1 1,-2 1-2,1 1 0,-1 0 1,1 0-1,-1 0 0,1 1 0,0-1 1,-2 7-1,2-6 6,1 1 0,0 0 0,0-1 0,0 1 0,1 0 0,0 0 0,0 1 0,1-1 0,0 0 0,0 0 0,0 0 0,0 0 0,3 9 0,-2-11 4,0 0 1,1-1-1,-1 1 0,1 0 1,-1-1-1,1 1 1,1-1-1,-1 0 0,0 0 1,1 0-1,-1 0 1,1 0-1,0 0 1,0-1-1,0 1 0,0-1 1,1 0-1,-1 0 1,1 0-1,-1 0 0,1-1 1,4 2-1,-3-2 13,0 1 0,1-1-1,-1 0 1,1 0 0,0-1-1,-1 0 1,1 0 0,-1 0-1,1-1 1,0 0 0,-1 0 0,7-2-1,-4 0-2,1 0 0,-1-1 1,0 0-1,0-1 0,0 1 0,13-12 0,-5 2 3,-1-1 1,-1 0-1,0-1 1,-2-1-1,22-34 0,-20 25 34,19-52 0,-32 75-51,1-1 0,-1 1 0,1-1 1,0 1-1,2-4 0,-3 7-3,-1 0 0,0-1 0,0 1 0,1-1-1,-1 1 1,0 0 0,1-1 0,-1 1 0,0 0 0,1 0 0,-1-1 0,0 1-1,1 0 1,-1 0 0,1 0 0,-1-1 0,1 1 0,-1 0 0,0 0 0,1 0-1,-1 0 1,1 0 0,-1 0 0,1 0 0,-1 0 0,1 0 0,-1 0-1,1 0 1,-1 0 0,1 0 0,-1 0 0,0 0 0,1 1 0,-1-1 0,1 0-1,-1 0 1,0 0 0,1 1 0,-1-1 0,1 0 0,-1 1 0,0-1-1,1 0 1,-1 1 0,0-1 0,0 0 0,1 1 0,-1-1 0,0 1 0,0-1-1,1 1 1,16 29 26,-13-22-23,1 0-1,0 0 1,0 0 0,7 8-1,-9-14 7,-1 1-1,1-1 1,0 0-1,-1 0 1,1 0-1,0-1 0,0 1 1,0-1-1,0 1 1,0-1-1,1 0 1,-1 0-1,0 0 0,0-1 1,6 1-1,-2-1 13,-1 0 0,1-1 0,-1 0 0,0 0-1,0 0 1,0-1 0,1 0 0,-2 0-1,1 0 1,0-1 0,9-6 0,7-6 73,32-26 1,-26 19-35,45-42 106,-63 54-145,-1 0 0,1-1 0,-2-1 0,14-21 0,-22 32-22,1-1-1,0 1 1,-1-1 0,1 1-1,-1 0 1,1-1-1,-1 1 1,0-1 0,1 1-1,-1-1 1,0 1-1,0-1 1,0 0 0,-1-1-1,1 3 1,0-1 0,0 1 0,0 0 0,0 0 0,0 0-1,0 0 1,0-1 0,0 1 0,0 0 0,-1 0 0,1 0 0,0 0 0,0 0-1,0-1 1,0 1 0,0 0 0,-1 0 0,1 0 0,0 0 0,0 0 0,0 0-1,0 0 1,-1 0 0,1 0 0,0 0 0,0 0 0,0 0 0,0 0 0,-1 0-1,1 0 1,0 0 0,0 0 0,0 0 0,0 0 0,-1 0 0,1 0 0,-10 8 29,2 2 6,1 1 0,1-1 0,0 1 0,-7 20-1,9-21-29,0 0 0,-1 0-1,0-1 1,-1 1-1,0-1 1,-13 15 0,3-9-27,-16 15 18,31-28-9,-1 0 1,0 0 0,1 0-1,0 0 1,-1 0 0,1 1-1,0-1 1,0 0 0,0 1-1,1-1 1,-1 0 0,0 1-1,0 4 1,1-7 0,0 1-1,0-1 1,0 0 0,0 1-1,0-1 1,0 0 0,1 1-1,-1-1 1,0 0 0,0 0-1,0 1 1,0-1 0,0 0-1,0 1 1,1-1 0,-1 0-1,0 0 1,0 1 0,0-1-1,1 0 1,-1 0 0,0 1-1,0-1 1,1 0 0,-1 0-1,0 0 1,1 1 0,-1-1-1,0 0 1,0 0 0,1 0-1,-1 0 1,0 0 0,1 0-1,-1 0 1,0 0 0,1 0-1,-1 0 1,0 0 0,1 0 0,-1 0-1,0 0 1,1 0 0,-1 0-1,0 0 1,1 0 0,-1 0-1,1 0 1,0-1-29,0 1 0,0-1 0,1 1 0,-1-1 0,0 0 0,0 1 1,0-1-1,0 0 0,0 0 0,1 0 0,0-2 0,1-2-59,0 0 1,0 0-1,-1 0 0,0 0 1,0-1-1,0 1 0,-1-1 1,1-5-1,5-17-339,-7 28 438,0 0 0,0-1 0,1 1 0,-1 0 0,0 0-1,0 0 1,0 0 0,0 0 0,0-1 0,0 1 0,1 0 0,-1 0 0,0 0 0,0 0 0,0 0 0,0 0 0,1 0 0,-1 0 0,0 0 0,0 0 0,0 0 0,0 0 0,1 0 0,-1 0 0,0 0 0,0 0 0,0 0 0,0 0 0,1 0 0,-1 0 0,0 0 0,0 0 0,0 0 0,0 0 0,1 0-1,-1 0 1,0 0 0,0 0 0,0 0 0,0 0 0,1 0 0,-1 1 0,0-1 0,0 0 0,0 0 0,0 0 0,0 0 0,0 0 0,0 1 0,1-1 0,-1 0 0,6 7-11,-4-4 17,0-1 1,0 1-1,0-1 0,0 0 0,0 0 0,1 0 0,-1 0 0,0 0 1,1-1-1,0 1 0,-1-1 0,1 1 0,0-1 0,0 0 0,0 0 1,0 0-1,0-1 0,4 1 0,-2-1 7,0 0 0,0 0 0,-1-1 0,1 1 0,0-1 0,-1 0 0,1-1 0,-1 1 0,1-1 0,-1 0 0,5-3 0,16-10 39,0-1 1,-1-1-1,-2-2 1,1 0 0,-2-1-1,-1-1 1,-1-1-1,27-39 1,-39 51-158,-1-1 0,0 0 0,-1-1 0,7-23 0,-5 10-472,5-35 0,-7 24 422,-1 0 1,-2-1-1,-1 1 1,-2 0-1,-2-1 0,-14-70 1,16 100 177,-5-20 435,-2 0-1,0 1 1,-24-50-1,32 76-439,0 0 0,0 0 0,0 0 0,0 0 0,0 0 0,0-1 0,0 1 0,0 0 0,0 0 0,0 0 0,0 0 0,-1 0 0,1 0 0,0-1 1,0 1-1,0 0 0,0 0 0,0 0 0,0 0 0,0 0 0,0 0 0,-1 0 0,1 0 0,0 0 0,0 0 0,0-1 0,0 1 0,0 0 0,0 0 0,-1 0 0,1 0 0,0 0 0,0 0 0,0 0 0,0 0 0,0 0 0,-1 0 0,1 0 0,0 0 0,0 0 1,0 0-1,0 0 0,0 1 0,-1-1 0,1 0 0,0 0 0,0 0 0,0 0 0,0 0 0,0 0 0,0 0 0,-1 0 0,1 0 0,0 0 0,0 1 0,0-1 0,0 0 0,0 0 0,0 0 0,-3 10 265,1 5-151,2 0-1,0 0 0,0 0 1,2 0-1,3 16 1,-1 2-27,20 151 166,9 71-799,-31-218-1191,2-55-6616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8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12531,'31'-9'896,"4"-2"1000,5 1 9,4 3 271,2 3 33,-11 6-553,-6 11-384,-22 15-736,-7 6-224,-14 9-200,-5 1-8,1-6-432,0-5-456,7-15-704,3-21-1873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8.7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 17596,'4'3'1008,"3"-1"264,6 0-552,2-2-920,3-2-232,6-3-832,3-1-504,14 1 935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8.8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0 157 14195,'9'24'1744,"0"1"1433,-1-1-240,1 0-825,2-4-223,7-7-409,1-8-160,8-8-344,4-8-175,-1-8-433,1-4-168,0-7-288,0-5-360,4-10-1185,7-9-903,-4-17 1263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14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42 157 11947,'-15'22'1624,"0"-5"1409,4-4-9,13-7-351,3-4-481,23-12-719,6-12-369,15-17-488,7-8-336,2-8-2513,2 12 1633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8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1 246 12707,'3'-16'2314,"1"0"0,7-21 0,-5 22-1505,1 0 1,13-22 0,-14 28-691,0 0 1,0 0 0,1 1 0,1-1 0,-1 2 0,1-1-1,0 1 1,1 0 0,0 1 0,0 0 0,13-7 0,-15 11-43,-1-1 0,1 1 0,0 1 0,0-1 0,0 1 0,0 0 0,0 1 0,11 0 0,-14 0-52,-1 0-1,1 1 1,-1-1 0,0 1 0,1 0-1,-1-1 1,0 1 0,0 1 0,1-1-1,-1 0 1,0 1 0,0 0 0,0 0-1,-1 0 1,1 0 0,0 0 0,-1 0-1,1 1 1,2 3 0,-4-4-36,0 0 1,0 0-1,0 1 1,0-1-1,-1 0 0,1 0 1,-1 1-1,0-1 1,1 0-1,-1 1 1,0-1-1,-1 1 0,1-1 1,0 0-1,-1 4 1,-2 5-94,0-1 1,-6 12 0,3-8 7,-12 29-160,10-23 186,-9 27 0,2-2 60,9-29 57,1 0 1,-4 23-1,6-22 31,0-1 475,-1 26 0,4-42-506,1 1 0,-1-1 0,0 0 0,0 1 0,0-1 0,1 0 0,-1 0 0,0 1 0,0-1-1,1 0 1,-1 1 0,0-1 0,1 0 0,-1 0 0,0 0 0,1 1 0,-1-1 0,0 0 0,1 0 0,-1 0-1,0 0 1,1 0 0,-1 0 0,0 1 0,1-1 0,-1 0 0,1 0 0,-1 0 0,0 0 0,1-1 0,-1 1-1,0 0 1,1 0 0,-1 0 0,1 0 0,-1 0 38,3-1 84,0 0 0,1 0 1,-1-1-1,-1 1 0,1-1 0,0 1 1,0-1-1,3-3 0,3-1 120,33-25 216,66-63-1,-32 11-3229,-64 73 2176,18-13 0,-30 23 542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18.9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116 0 24893,'-15'41'2177,"-3"-5"887,5-4-935,-3-12-1953,-5-2-840,-12 2 376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21.9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10 120 9386,'-2'-3'276,"1"-1"0,-1 1 1,1-1-1,0 0 0,0 0 0,0 1 0,1-1 0,-1 0 0,1 0 1,0 0-1,0 0 0,0 0 0,1 0 0,0 1 0,-1-1 1,1 0-1,0 0 0,1 0 0,-1 1 0,1-1 0,0 1 1,-1-1-1,1 1 0,5-6 0,-6 8-152,1 0 0,-1 0 0,1 0 0,-1 0 0,1 0 0,-1 1 0,1-1 0,0 0 0,-1 1-1,1-1 1,0 1 0,-1 0 0,1-1 0,0 1 0,0 0 0,-1 0 0,1 0 0,0 0 0,0 0 0,2 1 0,5 1 253,-1 1 1,1 0 0,7 3-1,-3 0 2,25 6 275,1-1 1,0-1 0,0-3-1,1-1 1,63 1 0,200-22 558,-63-14-653,5 0 25,3 16 209,315 62 2281,-402-21-2263,-83-13-1302,-78-15 472,0 0 0,0 0 0,1 0 0,-1 1 0,0-1 1,0 0-1,0 0 0,0 0 0,0 0 0,0 0 0,1 0 0,-1 0 1,0 0-1,0 0 0,0 0 0,0 0 0,0 0 0,0 0 0,0 0 1,1 0-1,-1-1 0,0 1 0,0 0 0,0 0 0,0 0 0,0 0 0,0 0 1,0 0-1,1 0 0,-1 0 0,0 0 0,0 0 0,0 0 0,0 0 1,0-1-1,0 1 0,0 0 0,0 0 0,0 0 0,0 0 0,0 0 1,0 0-1,0 0 0,0-1 0,0 1 0,0 0 0,0 0 0,1 0 1,-1 0-1,-1 0 0,1 0 0,0-1 0,0 1 0,0 0 0,0 0 1,0 0-1,0 0 0,0 0 0,0 0 0,0-1 0,0 1 0,0 0 1,0 0-1,-3-24-748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27.4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183 257 9226,'10'-16'1280,"-7"12"-449,-1 0-1,0 0 1,1 0-1,-1-1 1,-1 1 0,1 0-1,-1-1 1,0 1-1,2-10 1,-3 14-758,0-1-1,0 1 1,-1 0-1,1-1 1,0 1-1,0-1 1,0 1-1,0 0 1,-1-1-1,1 1 1,0-1-1,0 1 1,-1 0-1,1-1 1,0 1-1,-1 0 1,1-1-1,0 1 1,-1 0-1,1 0 1,0-1-1,-1 1 1,1 0-1,-1 0 1,1 0-1,-1 0 1,1-1-1,0 1 1,-1 0-1,1 0 1,-1 0-1,1 0 1,-1 0-1,1 0 1,-1 0-1,1 0 1,0 0-1,-1 0 1,1 1-1,-1-1 1,0 0-1,-20 6 1033,12-2-959,0 1 0,1 0 0,-1 0 0,1 1 0,1 0 0,-1 0 0,1 1 0,0 0 0,0 0 0,-6 10 0,-1 1-79,1 2-1,2 0 0,-13 26 0,20-37-60,0 0 0,1 0 0,0 1 0,1 0 0,0-1 0,0 1-1,1 0 1,0 11 0,1-19-6,0 1 0,0-1 0,0 1-1,0-1 1,1 0 0,-1 1 0,1-1 0,0 0-1,-1 1 1,1-1 0,0 0 0,1 0 0,-1 1-1,0-1 1,1 0 0,-1 0 0,1 0 0,-1-1-1,1 1 1,0 0 0,0-1 0,0 1 0,0-1-1,0 1 1,0-1 0,0 0 0,1 0 0,-1 0-1,0 0 1,0-1 0,1 1 0,-1 0 0,1-1-1,-1 0 1,1 0 0,-1 1 0,4-2 0,5 1-54,-1-1 1,1 0 0,0-1-1,-1 0 1,0-1 0,1 0-1,-1 0 1,0-1 0,18-10-1,-16 6-200,1 0 0,-1 0-1,0-1 1,-1 0 0,0-1-1,17-21 1,-16 15-376,-1-1 0,-1 0 0,0-1 0,-2 0 0,0-1 0,10-33 0,-6 5-2085,10-78-1,-13 49 1162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27.8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70 2 10802,'-2'0'227,"1"-1"-1,-1 1 0,0 0 1,0 0-1,1-1 1,-1 1-1,0 0 0,0 0 1,0 1-1,1-1 1,-1 0-1,0 1 0,0-1 1,1 1-1,-1-1 1,0 1-1,1 0 0,-1 0 1,1-1-1,-1 1 1,1 0-1,-1 1 0,1-1 1,-1 0-1,1 0 1,0 1-1,0-1 0,0 0 1,0 1-1,0-1 1,0 1-1,0-1 0,-1 4 1,-1 2 385,0 0-1,1 1 1,-1-1 0,1 1 0,1-1-1,-2 14 1,3-1 148,0 1 0,1 0 0,1-1-1,5 22 1,24 80 799,-21-84-1213,-4-17-206,1 7-47,1 0 0,1-1 0,18 36 0,-26-61-96,0 0 0,0 0-1,1 0 1,-1 0 0,0 0 0,1 0 0,0 0-1,-1-1 1,1 1 0,0 0 0,0-1-1,0 1 1,0-1 0,0 0 0,0 0-1,0 0 1,1 0 0,-1 0 0,0 0-1,1-1 1,-1 1 0,0-1 0,1 1 0,-1-1-1,1 0 1,-1 0 0,1 0 0,-1 0-1,0-1 1,1 1 0,-1 0 0,0-1-1,1 0 1,-1 0 0,0 0 0,1 0 0,-1 0-1,0 0 1,4-3 0,-2 1-8,1-1 0,-1 0-1,0 0 1,0 0 0,0-1 0,-1 1 0,1-1 0,2-6-1,4-7-12,6-19-1,-11 26 17,12-37-12,-11 31 20,0 1 1,15-30 0,-19 44 6,-1 0-1,0 0 1,1-1 0,0 1 0,-1 0 0,1 0-1,4-3 1,-5 5-2,0-1 0,-1 1 0,1 0 0,0-1 0,-1 1-1,1 0 1,0 0 0,0-1 0,-1 1 0,1 0 0,0 0 0,0 0 0,0 0 0,-1 0-1,1 0 1,0 0 0,0 0 0,-1 1 0,1-1 0,0 0 0,0 0 0,-1 1 0,1-1-1,0 0 1,-1 1 0,1-1 0,0 0 0,-1 1 0,1-1 0,-1 1 0,1-1 0,-1 1-1,1 0 1,0 0 0,4 6 25,0 0 0,-1 0-1,0 0 1,0 1 0,0-1 0,4 16-1,-3-10-41,0-1 0,7 14 0,-4-13-360,1 0-1,-1 0 1,20 19 0,-25-28-54,0-1 1,1 0-1,-1 0 1,0-1-1,1 1 1,0-1 0,0 0-1,-1 0 1,1 0-1,1 0 1,-1-1-1,0 1 1,0-1 0,0 0-1,1 0 1,-1-1-1,0 1 1,8-1 0,16-7-1073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28.9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149 156 13579,'-6'4'3924,"5"-2"-3214,0-1-597,-77 100 7154,67-85-6927,1 1 0,0 0 0,2 1 0,-11 28-1,18-42-331,0-1-1,0 0 1,0 0-1,1 1 0,-1 5 1,1-9-9,0 1 1,0-1-1,0 1 0,0-1 1,0 0-1,1 1 1,-1-1-1,0 1 1,0-1-1,0 0 0,0 1 1,1-1-1,-1 1 1,0-1-1,0 0 1,1 1-1,-1-1 0,0 0 1,0 0-1,1 1 1,0-1-1,-1 1-1,1-1-1,0 0 0,-1 0 1,1 0-1,0 0 1,-1 0-1,1 0 1,0 0-1,0 0 0,-1 0 1,1 0-1,0 0 1,-1-1-1,1 1 0,0 0 1,-1 0-1,1-1 1,0 0-1,4-2-27,1 0 0,-1-1 0,0 0 0,-1 0 0,1 0 0,-1 0 0,0-1 0,0 0 0,0 0-1,4-8 1,4-7-134,13-31-1,-22 42 129,2-3-82,1-1 0,15-23 1,-21 36 115,0 1 1,0-1 0,0 0 0,1 0 0,-1 0 0,0 0 0,0 1 0,0-1 0,0 0-1,0 0 1,1 0 0,-1 1 0,0-1 0,0 0 0,0 0 0,0 0 0,0 1-1,0-1 1,0 0 0,0 0 0,0 1 0,0-1 0,0 0 0,0 0 0,0 0 0,0 1-1,0-1 1,0 0 0,0 0 0,0 1 0,0-1 0,0 0 0,-1 1 0,1 11 5,-2-7 8,1 1-1,1-1 0,-1 1 0,1-1 1,0 1-1,1 8 0,-1-12-10,1-1 1,-1 1-1,1-1 0,-1 1 0,1-1 0,0 0 1,0 0-1,-1 1 0,1-1 0,0 0 0,0 0 1,0 0-1,0 0 0,1 0 0,-1 0 0,0 0 0,0 0 1,1 0-1,-1 0 0,0-1 0,1 1 0,-1-1 1,0 1-1,1-1 0,-1 1 0,1-1 0,-1 0 1,1 0-1,2 0 0,6 1-5,-1-2 1,1 1-1,0-1 1,0-1-1,-1 0 0,1 0 1,10-5-1,28-5 146,-42 11-132,-1-1 0,0 1 1,0-1-1,0 0 0,0 0 0,0 0 0,0-1 0,0 0 0,-1 0 0,7-5 0,-9 7-20,-1 0 0,0 0 1,1 0-1,-1 0 0,1 0 0,-1 0 1,1 0-1,0 1 0,-1-1 0,1 1 1,0-1-1,-1 1 0,1 0 0,0 0 0,-1-1 1,1 1-1,0 0 0,0 1 0,-1-1 1,1 0-1,0 0 0,-1 1 0,3 0 1,3 2 11,-1 0 0,0 0 0,0 1 0,9 6 0,14 8 5,-25-17 6,0 0 1,0 0 0,0-1 0,0 1 0,0-1 0,0 0-1,0 0 1,0 0 0,0-1 0,0 0 0,-1 0-1,1 0 1,0 0 0,0 0 0,6-4 0,2-1 35,0 0 0,-1-1 0,13-10 0,-10 5 43,-1 1 1,-1-2-1,0 0 0,10-14 0,-17 19-72,-9 10-14,-11 12 7,6-4 1,1-1 0,0 1 0,1 1 0,-1 0-1,2 0 1,-8 16 0,12-21-12,-1 0 0,1 1-1,0-1 1,0 0 0,0 1 0,1 0-1,0-1 1,1 1 0,0 0 0,0-1-1,0 1 1,0 0 0,4 12 0,-4-18-9,0 0 0,1 0 1,-1 0-1,1 0 1,-1 0-1,0 0 1,1 0-1,0 0 1,-1 0-1,1 0 0,0-1 1,-1 1-1,1 0 1,0 0-1,1 1 1,-1-2-1,-1 0 1,1 0 0,0 0-1,-1 1 1,1-1 0,0 0-1,-1 0 1,1 0-1,0 0 1,0 0 0,-1 0-1,1 0 1,0 0 0,-1 0-1,1-1 1,0 1 0,-1 0-1,2-1 1,2-1-22,0 0-1,0-1 1,0 0-1,-1 0 1,7-6 0,-3 2 23,8-10-45,-12 14 23,0-1 0,0 1 0,0-1 1,1 1-1,5-4 0,-8 6 18,0 0 0,0 1 0,1-1 0,-1 1 0,0-1 0,0 1 0,1 0 0,-1-1 0,0 1 0,1 0 0,-1 0 0,0 0 0,1 0 0,-1 0 0,0 0 0,1 1 0,-1-1 0,0 0 0,1 0-1,-1 1 1,0-1 0,0 1 0,3 1 0,3 2-11,0 0 0,-1 1-1,1 1 1,-1-1 0,0 1 0,8 9-1,-1 1 11,17 29 0,-11-15 57,-2 1-1,-1 1 1,20 58 0,-32-77-35,0 1-1,-1-1 0,-1 1 1,0 0-1,-1 0 0,-1 0 1,0 0-1,0 0 0,-1-1 0,-1 1 1,-1 0-1,-6 21 0,1-13 12,0-1 0,-15 27 0,19-42-15,0 1 0,0-1 0,-1 0 1,1 0-1,-1 0 0,-1-1 0,1 1 0,-1-1 1,0 0-1,-12 7 0,17-11-9,-1-1 0,1 1-1,0 0 1,-1-1 0,1 1 0,-1-1-1,1 0 1,-1 1 0,1-1 0,-1 0-1,1 0 1,-1 0 0,1 0 0,-1 0-1,1 0 1,-1-1 0,1 1 0,-1 0-1,1-1 1,-1 1 0,1-1 0,-2 0-1,0-1-10,1 0 0,0 0-1,-1 0 1,1 0 0,0 0-1,0 0 1,1-1-1,-1 1 1,0-1 0,-2-4-1,-1-5-59,1 0-1,0 0 0,1 0 1,-4-19-1,5 9-2,0 0 1,2 0-1,0 0 1,1 0-1,1 0 1,2 0-1,0 0 1,9-29-1,4 1 76,2 2 0,36-67 0,-35 82 281,2 1 0,0 1-1,48-49 1,30-41 245,-97 117-523,-1 1 0,0 0 0,0-1 0,0 1 1,-1-1-1,1 1 0,-1-1 0,0 0 0,1-4 1,-2 5-1,0 0 0,0 0 0,0 0 0,0 0 0,-1 0 0,1 0 0,-1 1 0,0-1 0,0 0 0,0 0 0,0 1 0,0-1 0,-3-3 0,3 4-5,-1-2 32,0 0 0,-1 0 0,0 0 0,0 0 0,-6-5-1,8 8-14,1 0-1,-1 1 0,0-1 1,1 1-1,-1 0 0,0-1 1,0 1-1,0-1 0,1 1 1,-1 0-1,0 0 0,0 0 1,0-1-1,0 1 0,0 0 1,1 0-1,-1 0 0,0 0 1,0 0-1,0 1 0,0-1 1,0 0-1,1 0 0,-1 0 1,0 1-1,0-1 0,0 0 1,1 1-1,-1-1 0,0 1 1,0-1-1,1 1 0,-1-1 1,0 1-1,1 0 0,-1-1 1,1 1-1,-1 0 0,0 1 1,-3 3 53,0 1 0,1-1 0,0 1 0,0 0 0,1 0-1,0 0 1,0 0 0,0 0 0,-1 9 0,1-1 7,0 0-1,1 0 0,2 19 1,-1-26-121,1 0 0,0 1 0,0-1 1,1 0-1,0 0 0,0 0 1,1 0-1,0 0 0,0-1 0,0 1 1,1-1-1,0 0 0,8 10 1,-8-13-247,-1 1 1,1-1 0,0 0-1,-1 0 1,1-1 0,1 1-1,-1-1 1,0 0 0,7 2-1,-6-2-423,0-1-1,0 0 0,1 0 1,-1 0-1,0-1 0,0 0 1,1 0-1,-1 0 1,9-3-1,37-12-2950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29.4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15419,'2'31'1521,"4"2"1127,3 3-383,2 1-705,2-6-360,0-3-616,-2-8-200,0-5-488,-6-6-520,2-11-1488,-7-9 47,-12-24 721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29.6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0 14955,'-18'8'1224,"3"-1"1665,13 2-2561,4-2-248,9-3-928,4 0-512,1-2 616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0.0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36 148 12643,'-11'19'2385,"-4"9"968,11-20-2715,4-7-526,-1 1-1,0-1 1,1 0 0,-1 0 0,1 1 0,-1-1 0,1 0 0,-1 1 0,1-1 0,0 0 0,0 1 0,0 1 0,10-22 757,5-34-441,-10 34-330,0 0-1,13-28 0,-16 43-88,0-1 0,1 0 1,0 1-1,0-1 0,0 1 0,0 0 0,1 0 0,-1 0 1,1 0-1,0 1 0,1-1 0,-1 1 0,10-5 0,-13 7 1,1 1 0,-1-1 0,1 1-1,0-1 1,-1 1 0,1 0 0,-1 0-1,1-1 1,0 1 0,-1 0 0,1 1-1,0-1 1,-1 0 0,1 0 0,0 1-1,-1-1 1,1 1 0,-1-1 0,1 1-1,-1 0 1,1 0 0,-1-1 0,1 1-1,-1 0 1,0 0 0,0 0 0,2 2-1,3 3 73,0 1-1,0 0 0,9 15 0,-4-5 4,-8-13-90,0 0-1,0 0 0,0-1 1,1 0-1,0 1 0,-1-1 1,1 0-1,0-1 0,0 1 1,9 3-1,-11-5-87,0 0 0,1-1 0,-1 1 0,0-1 0,1 0 0,-1 1 0,0-1 0,0 0 0,1 0 0,-1-1 0,0 1 0,1 0 0,-1-1 0,0 1 0,0-1 0,1 0 0,-1 0 0,0 0 0,0 0 0,0 0 0,0 0 0,0 0 0,0-1 0,-1 1 0,3-3 0,0 0-502,0-1 0,0 0 0,0 0 0,-1-1 0,4-6 0,4-13-594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0.2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1 105 12787,'3'-11'594,"1"-4"1600,0 0 0,1 1 0,13-26 0,-10 31-240,-8 9-1886,0 0 0,0 0-1,1 0 1,-1 0-1,0 0 1,0 0 0,1 0-1,-1 0 1,0 0 0,0 0-1,1 0 1,-1 0 0,0 0-1,0 0 1,1 0 0,-1 0-1,0 0 1,0 0 0,1 0-1,-1 0 1,0 0 0,0 0-1,0 0 1,1 0-1,-1 1 1,0-1 0,2 1 124,-1 1-1,0-1 1,0 1 0,0 0 0,0-1-1,-1 1 1,1 0 0,0-1 0,-1 1 0,1 2-1,12 53 915,9 110 0,-14-90-1015,-4-39-196,4 23-2242,-1 83 0,-7-141 2114,1 0 0,-1 0 0,-1 0 0,1 0 0,0 0 0,-1 0 0,1 0 0,-1 0 0,0 0 0,0 0 0,0 0 1,-1 0-1,1 0 0,-3 3 0,-7 0-772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0.4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80 15611,'8'-8'1617,"4"-1"1199,14-4-1263,5-1-385,6 1-520,1 0-480,-10 8-1168,-4 1-793,-17 13 833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9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54 11370,'0'-1'25,"-3"-5"531,0 1-1,-1-1 0,0 1 1,0 0-1,-7-8 0,9 12-394,1-1 0,-1 1 0,0 0 0,0 0 0,0 0 0,1 0-1,-1 0 1,0 0 0,0 1 0,0-1 0,0 1 0,0-1 0,0 1-1,0 0 1,-1 0 0,1 0 0,0 0 0,0 0 0,0 0 0,0 1-1,0-1 1,0 1 0,-2 0 0,-4 2 50,0 1 0,1-1 0,0 2 0,0-1 0,0 1 0,1 0 0,-1 0 0,1 1 0,0-1 0,1 1 0,-10 13 0,3-2 60,0 2-1,2-1 1,-13 30-1,16-32-190,1 0 0,0 0 0,2 1-1,0 0 1,-2 17 0,5-28-69,1 1 0,0-1 0,0 0 0,1 0 0,0 0 0,0 0 0,3 10 0,-3-12-8,1-1 0,0 1 0,-1-1-1,1 1 1,0-1 0,0 0 0,1 0 0,-1 0 0,1-1 0,0 1-1,-1 0 1,1-1 0,6 4 0,3 0 53,1 0 1,0-1-1,0 0 1,1-1-1,21 4 1,4 1 208,-39-9-263,19 5 205,19 9-1,-33-12-182,0 0-1,0 1 1,0 0 0,0 0 0,0 0 0,-1 0 0,0 1 0,6 5-1,-9-8-21,0 0-1,0 0 0,-1 0 0,1 1 1,0-1-1,-1 0 0,1 0 0,-1 0 0,1 0 1,-1 1-1,0-1 0,1 0 0,-1 0 1,0 1-1,0-1 0,0 0 0,0 1 0,0-1 1,0 0-1,0 0 0,-1 1 0,1-1 1,0 0-1,-1 0 0,1 1 0,-1-1 0,1 0 1,-1 0-1,1 0 0,-1 0 0,0 0 1,0 0-1,1 0 0,-1 0 0,0 0 0,0 0 1,0 0-1,0-1 0,0 1 0,0 0 1,-1 0-1,1-1 0,0 1 0,0-1 0,0 1 1,-1-1-1,0 0 0,-1 0 3,0 0 0,1-1-1,-1 1 1,0-1 0,0 0-1,1 0 1,-1 0 0,0 0 0,1-1-1,0 1 1,-1-1 0,1 1-1,0-1 1,-3-3 0,3 4-4,-4-3 25,1 0 0,0-1-1,0 0 1,0 0 0,0 0-1,1 0 1,0-1 0,0 0 0,0 1-1,1-2 1,0 1 0,0 0-1,0-1 1,1 1 0,0-1-1,0 0 1,1 1 0,-1-11 0,-1-9 290,1 1 0,2-1-1,0 0 1,2 0 0,7-36 0,-5 41 70,3-43-1,-7 56-352,0-1 0,-1 0 1,0 0-1,0 0 0,-1 1 0,0-1 0,-5-12 0,5 12-208,-1 0-3608,1 6 2663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1.6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0 663 11250,'17'-15'2982,"-1"0"-1,20-26 1,-22 23-1670,-2 0 1,16-29-1,-24 39-1112,-1 0-1,0-1 1,0 1 0,-1-1-1,0 0 1,2-17 0,-4 23-168,0 0 0,0 0 0,0-1 0,-1 1 0,1 0 0,-1 0 0,0 0 0,0 0 0,0 0 1,-1-4-1,1 6-25,0-1 0,0 1 0,0 0 1,0-1-1,0 1 0,-1 0 0,1 0 1,0 0-1,0 0 0,-1 0 0,1 0 1,-1 0-1,1 0 0,-1 1 0,1-1 1,-1 0-1,1 1 0,-1-1 0,0 1 1,-1-1-1,1 1-7,0 0 1,0 0-1,0 0 1,0 0-1,0 0 1,0 0-1,0 1 1,0-1-1,0 0 1,0 1-1,1 0 1,-1-1-1,0 1 1,0 0-1,1 0 0,-4 2 1,2-1 5,1 1-1,-1-1 1,1 1 0,0 0-1,0-1 1,0 1 0,0 0-1,0 0 1,-1 3 0,0 1 22,1 0 1,-1 0-1,1 0 1,1 0-1,0 0 1,0 1-1,0-1 1,1 11-1,0-13 4,1-1-1,0 0 1,0 0-1,0 0 0,0 0 1,1 0-1,-1-1 1,1 1-1,0 0 1,0-1-1,1 1 1,-1-1-1,1 0 0,0 0 1,-1 0-1,2 0 1,-1 0-1,0 0 1,0-1-1,1 0 0,-1 0 1,1 0-1,5 2 1,-5-2-4,0 0 1,0-1-1,1 0 1,-1 0-1,0 0 1,1 0-1,-1-1 1,1 1-1,-1-1 1,1 0-1,-1-1 1,1 1-1,-1-1 1,1 0-1,-1 0 1,0 0-1,0-1 1,1 1-1,-1-1 1,0 0-1,7-5 1,51-46 177,-7 5-153,-44 39-53,-6 4-3,1 0 0,1 0 1,-1 0-1,1 1 0,-1 0 1,1 1-1,0-1 0,13-3 1,-19 7 2,0 0 0,0 0 0,-1 0 0,1 0 0,0 0 0,0 0 0,0 0 0,0 1 0,-1-1 0,1 0 0,0 0 0,0 1 1,-1-1-1,1 0 0,0 1 0,0-1 0,-1 1 0,1-1 0,0 1 0,-1-1 0,1 1 0,-1 0 0,1-1 0,-1 1 0,1 0 0,-1-1 0,1 1 1,0 1-1,9 27 18,-8-20-13,0-4-4,1 7 7,1 0-1,0-1 1,1 1 0,13 21 0,-17-31-12,0 0 1,1 0-1,-1 0 0,1 0 1,-1-1-1,1 1 0,0 0 1,-1-1-1,1 0 0,0 1 1,0-1-1,0 0 0,0 0 1,0 0-1,1 0 0,-1 0 1,0 0-1,0-1 0,1 1 1,-1-1-1,0 1 0,0-1 1,1 0-1,-1 0 0,0 0 1,1 0-1,-1-1 1,0 1-1,1-1 0,-1 1 1,0-1-1,0 0 0,1 0 1,2-2-1,7-4-93,-1-1 1,0 0-1,-1 0 1,0-1 0,0-1-1,10-13 1,18-17-701,-24 28 244,0 1 1,1 0 0,0 1-1,0 0 1,24-10 0,-36 19 528,-1 0 148,0 0 0,0 1 0,-1-1 1,1 0-1,0 0 0,0 0 0,-1-1 1,1 1-1,0 0 0,-1-1 0,2-1 1,-3 3-69,0 0 1,0 0-1,0 0 1,0-1 0,0 1-1,0 0 1,1 0-1,-1 0 1,0 0 0,0 0-1,0-1 1,0 1-1,0 0 1,-1 0 0,1 0-1,0 0 1,0 0-1,0-1 1,0 1 0,0 0-1,0 0 1,0 0-1,0 0 1,0 0 0,0-1-1,0 1 1,0 0-1,0 0 1,-1 0 0,1 0-1,0 0 1,0 0-1,0 0 1,0 0 0,0-1-1,0 1 1,-1 0-1,1 0 1,-8 0 521,-10 4-477,-1 4 15,-1 0 0,-28 19 0,19-10-43,15-10-43,0 1 1,-17 14-1,28-19-30,-1 0 0,1 0 0,0-1 0,1 2 1,-1-1-1,0 0 0,1 1 0,0-1 0,0 1 0,0-1 0,0 1 0,0 0 0,1 0 0,-2 6 0,3-10-3,0 0 0,0 1 0,0-1 0,0 1-1,0-1 1,0 1 0,0-1 0,0 1 0,0-1 0,0 0 0,0 1 0,0-1 0,1 1 0,-1-1 0,0 0-1,0 1 1,0-1 0,1 1 0,-1-1 0,0 0 0,0 1 0,1-1 0,-1 0 0,0 1 0,1-1-1,-1 0 1,0 0 0,1 1 0,-1-1 0,0 0 0,1 0 0,-1 0 0,1 1 0,-1-1 0,1 0-1,-1 0 1,0 0 0,1 0 0,-1 0 0,1 0 0,-1 0 0,1 0 0,-1 0 0,0 0 0,1 0-1,-1 0 1,1 0 0,-1 0 0,1-1 0,28-7-86,-23 6 76,15-4-31,-7 3-58,-1-1 1,1-1-1,-1 0 0,21-11 0,-21 9-57,1 1-1,0 0 1,0 1-1,1 1 1,18-4-1,-26 7 141,-1 1 0,1-1-1,-1 2 1,1-1 0,-1 1 0,1 0-1,-1 0 1,13 4 0,-11-2 27,1-1 0,0 0 0,10 0 0,-16-2 0,1 0 1,-1 0-1,1 0 1,-1-1-1,0 1 1,1-1-1,-1 0 1,0 0-1,0 0 1,0 0-1,0-1 1,4-2-1,1-1 18,-1-1-1,0 1 0,0-2 1,-1 1-1,11-14 1,26-43-8,-24 33-17,-8 13 0,0-1-1,-1 0 0,-1-1 1,11-33-1,-17 42-7,-1 1-1,0-1 0,0 1 1,-1-1-1,0 1 0,0-1 1,-1 0-1,0 0 0,-1 1 1,0-1-1,-1 1 1,-3-12-1,4 18-1,0 0 0,0 0 0,-1 1 0,1-1 1,-1 0-1,0 0 0,0 1 0,0 0 0,0-1 0,-3-2 0,4 4 5,0 0 1,0 1-1,0-1 0,0 0 0,0 1 0,0-1 0,0 1 0,0 0 0,0-1 0,0 1 0,-1 0 1,1-1-1,0 1 0,0 0 0,0 0 0,-1 0 0,1 0 0,0 0 0,0 0 0,0 0 0,-1 1 1,1-1-1,0 0 0,0 1 0,0-1 0,0 1 0,0-1 0,-2 2 0,-1 1 0,0 0-1,1 0 1,-1 0-1,1 1 0,0-1 1,0 1-1,0 0 1,0 0-1,1 0 0,-3 6 1,-3 6 17,-7 26 0,9-22 30,1 1 0,0 0-1,-2 36 1,6-48-5,1 0 1,0-1 0,1 1-1,-1 0 1,2 0-1,-1 0 1,1 0-1,1-1 1,0 1 0,0-1-1,7 13 1,-7-16-16,1-1 0,-1 0 0,1 1 0,0-2 0,0 1-1,1 0 1,-1-1 0,1 0 0,0 0 0,0 0 0,0 0 0,7 2 0,-9-4-30,0 0 1,0 0-1,0-1 0,0 1 0,0-1 0,1 0 0,-1 1 0,0-1 1,0 0-1,5-1 0,-6 0-31,0 1 0,0-1 0,0 0 0,-1 0 0,1 1 0,0-1 0,0 0 0,0-1 0,-1 1 0,1 0-1,-1 0 1,1-1 0,-1 1 0,1-1 0,-1 1 0,0-1 0,2-2 0,-2 2-154,0 0 1,-1 0-1,1 0 0,-1 0 0,1 0 0,-1 0 0,1 0 0,-1 0 0,0 0 1,0 0-1,0 0 0,0 0 0,-1 0 0,1 0 0,-1 0 0,1 0 1,-1 0-1,1 0 0,-1 0 0,-1-2 0,-3-5-1002,1 1 0,-12-15 0,12 17 742,2 2 182,-1 1 0,0-1 0,0 1 0,0 0-1,0-1 1,0 2 0,-1-1 0,1 0 0,-1 1 0,-5-4-1,8 6 263,-1-1 0,1 1-1,-1 0 1,1-1-1,-1 1 1,1 0-1,-1 0 1,1 0 0,-1 0-1,1 0 1,-1 0-1,1 0 1,-1 1-1,1-1 1,-1 1 0,1-1-1,0 1 1,-1-1-1,1 1 1,-1 0-1,1-1 1,0 1 0,0 0-1,-1 0 1,1 0-1,0 0 1,0 0-1,0 1 1,0-1-1,0 0 1,1 0 0,-2 2-1,0-1 40,-1 3 550,7-6-835,2-3 40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1.9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87 13723,'0'5'6873,"18"-5"-4864,8-1-209,9-7-415,3-3-281,3-3-536,-1 1-264,-3 0-656,-4 4-416,-4 0-889,-5 1-911,-6 6-721,-3-1 1601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2.0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15219,'2'20'1793,"3"6"1495,1 1-263,8 3-1017,5-3-311,1-5-801,-2-4-344,-5-7-712,-4-1-384,0-10-1008,-3-2-1257,-6-7 1625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2.2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0 20284,'-4'10'1129,"4"-1"423,0 2-792,9 0-1128,1-2-264,4 0-1185,1-2 4050,-2-3-1977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2.6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197 18 13867,'-1'-1'215,"1"0"-1,-1 0 1,1 0-1,-1 0 1,1 0 0,-1 0-1,0 0 1,1 0-1,-1 0 1,0 0 0,0 1-1,0-1 1,0 0-1,0 1 1,0-1 0,0 0-1,0 1 1,0-1-1,0 1 1,0 0 0,0-1-1,0 1 1,0 0-1,0-1 1,-1 1 0,1 0-1,0 0 1,0 0-1,0 0 1,0 0 0,-1 0-1,1 1 1,0-1-1,0 0 1,0 1 0,0-1-1,0 0 1,0 1-1,0-1 1,0 1 0,0 0-1,0-1 1,-1 2-1,-6 4 294,1-1 0,0 2 0,0-1 0,-7 11-1,8-11-91,-16 19 266,2 1 0,-29 46 0,47-68-646,-1 1 0,1-1 0,-3 10 0,4-13-32,1 0 0,0-1 0,0 1 0,0 0 0,-1 0 0,1 0 0,0-1 0,0 1 0,0 0 0,0 0 0,0 0 0,0-1 0,0 1 0,1 0 0,-1 0 0,0 0-1,0-1 1,1 1 0,-1 0 0,0 0 0,1-1 0,-1 1 0,0 0 0,1 0 0,-1-1 0,1 1 0,0-1 0,-1 1 0,1-1 0,-1 1 0,1-1 0,1 2 0,1-1 1,0 0 0,-1-1 0,1 1 0,0-1 0,0 1 0,0-1 0,-1 0 0,1 0 0,0 0 0,0 0 0,0-1 0,0 1 0,4-2 0,5-2 22,22-10 0,-23 9 2,16-6 80,101-40 2479,-26 22-1791,-90 26-721,1 1 1,-1 0-1,1 1 1,0 1-1,0 0 1,16 2-1,-24-1-76,-1 1 0,1-1 0,-1 1 0,1 0 0,-1 0 0,1 0 0,-1 1 0,0-1 0,0 1 0,-1 0 0,1 0 0,3 4 0,0-1 0,-7-5-12,0-1 0,1 0 0,-1 0 0,0 1-1,0-1 1,1 0 0,-1 0 0,0 0 0,1 1 0,-1-1 0,1 0 0,-1 0-1,0 0 1,1 0 0,-1 0 0,0 0 0,1 0 0,-1 0 0,1 0 0,-1 0 0,0 0-1,1 0 1,-1 0 0,1 0 0,-1 0 0,0 0 0,1 0 0,-1 0 0,0 0-1,1-1 1,-1 1 0,0 0 0,1 0 0,-1 0 0,0-1 0,1 1 0,-1 0-1,1-1 1,8-15-1266,-6 10 515,11-19-1580,6-13 687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32.8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208 0 27878,'0'29'1600,"-16"14"705,-10 1-1321,-13-10-984,5-4 0,4-28 0,6-6 0,6-18 0,13-9 0,-10-28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06.4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 7034,'2'-2'-225,"-1"1"-983,1 2 512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1.2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518 198 9538,'4'-10'419,"21"-52"2964,-23 55-2859,0-1-1,0 1 1,-1-1 0,0 1 0,0-1 0,-1-12-1,0 18-387,0-1-1,-1 1 0,1-1 1,-1 1-1,0-1 1,0 1-1,0-1 0,0 1 1,0 0-1,0-1 0,-1 1 1,1 0-1,-1 0 1,0 0-1,1 0 0,-1 0 1,0 1-1,0-1 0,0 0 1,0 1-1,0 0 1,-1-1-1,1 1 0,0 0 1,-1 0-1,1 0 0,-1 0 1,-4 0-1,-5-2 164,-1 1 0,0 1 0,1 0 0,-19 1 0,29 0-269,-19 1 72,1 1 0,0 1 0,0 0 0,0 2 0,0 0 0,1 1 0,0 1 0,0 1 0,0 1 0,-24 15 0,29-15-95,0 1-1,1 0 1,0 1-1,1 0 1,0 1-1,1 1 1,0 0-1,1 0 1,0 1-1,1 0 1,1 1-1,-12 29 1,16-35 3,-13 44 54,16-48-56,0 1 1,0-1-1,0 1 1,1-1 0,0 1-1,0-1 1,2 12-1,-2-16-5,0 0-1,1 1 1,-1-1-1,0 0 1,1 1-1,0-1 1,-1 0-1,1 0 1,0 0-1,-1 1 1,1-1-1,0 0 1,0 0-1,0 0 1,0 0-1,0 0 1,0-1-1,0 1 1,0 0-1,1 0 1,1 0-1,0 0 2,0 0 0,0 0-1,0-1 1,0 1-1,0-1 1,0 0 0,0 0-1,0 0 1,5-1-1,6-2 7,-1 0 1,1-1-1,17-8 0,-30 12-10,23-10 6,0-1-1,0-1 0,-1-1 0,-1-1 0,39-32 1,-50 36-11,0-1 0,-1 1 1,0-2-1,-1 1 1,-1-1-1,0-1 0,0 1 1,-1-2-1,0 1 1,-2-1-1,9-28 0,-10 29 2,-2 7 3,-1-1-1,1 0 1,-1 0 0,0 1 0,0-1 0,-1 0-1,-1-9 1,1 16 0,0-1 1,0 0-1,0 1 1,0-1-1,0 1 0,0-1 1,0 1-1,-1-1 0,1 0 1,0 1-1,0-1 1,-1 1-1,1-1 0,0 1 1,-1-1-1,1 1 0,-1-1 1,1 1 3,-1 0 0,1 0 1,0 0-1,0 0 0,-1 0 1,1 0-1,0 0 0,0 0 1,-1 0-1,1 0 0,0 0 1,0 0-1,0 0 0,-1 0 1,1 0-1,0 0 0,0 0 1,-1 0-1,1 0 0,0 0 1,0 1-1,-1-1 0,1 0 1,0 0-1,0 0 0,0 0 1,-1 1-1,0 0 35,0 0-1,0 1 0,0-1 1,0 0-1,0 1 0,1-1 1,-1 1-1,0-1 0,1 1 1,-1-1-1,0 3 0,1-1 37,0 0 0,-1 0-1,1-1 1,0 1 0,1 0-1,-1 0 1,0 0 0,1-1 0,0 1-1,-1 0 1,1 0 0,0-1-1,0 1 1,3 4 0,2 0 215,-1 1 0,1-2 0,9 10 0,14 17 631,-18-16-701,0 0 0,-1 1 0,-1 1 0,-1-1 0,-1 1 1,0 1-1,-2-1 0,0 1 0,2 20 0,43 224 292,-47-252-563,0 0-1,1-1 1,0 1 0,8 15 0,-11-26 9,-1-1 1,0 1-1,0-1 1,0 1-1,1-1 1,-1 0-1,0 1 1,1-1-1,-1 1 1,0-1-1,1 0 1,-1 1-1,1-1 1,-1 0-1,1 1 1,-1-1-1,1 0 1,-1 0-1,1 1 1,0-1 4,-1 0 0,0 0 0,1 0 0,-1 0 0,0-1 0,0 1 0,1 0 0,-1 0 0,0 0 0,1 0 0,-1-1 0,0 1 0,0 0 0,0 0 0,1 0 0,-1-1 0,0 1 0,0 0 0,0 0-1,1-1 1,-1 1 0,0 0 0,0-1 0,6-19-1620,-6 20 1653,4-34-2680,-2 19-857,7-27-1,1 6 768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1.5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 15611,'4'-2'2673,"1"0"-1537,1 2-840,-2 0-32,1 2-656,1 4-576,-6-1 552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1.7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15827,'2'1'753,"0"1"367,0-2 344,1 0-944,-1-2-1816,-7 2 904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30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59 251 14099,'0'0'213,"0"-1"0,0 1 1,1-1-1,-1 1 0,0 0 0,0-1 1,1 1-1,-1-1 0,0 1 0,0-1 1,1 1-1,-1 0 0,0-1 0,1 1 0,-1 0 1,1-1-1,-1 1 0,1 0 0,-1 0 1,0-1-1,1 1 0,0 0 0,15-6 1944,-8 3-1152,-4 1-810,0-1 0,-1 1 1,1-1-1,-1 0 0,0 0 0,0 0 1,0 0-1,-1-1 0,1 1 1,3-8-1,9-9 267,-10 14-405,-1 1 0,1-1 1,-1 0-1,0 0 0,-1 0 1,1 0-1,-1-1 0,0 0 1,-1 1-1,0-1 0,0 0 1,0 0-1,-1 0 0,1-8 1,-2 8-43,0 1 0,-1 0 0,1 0-1,-1 0 1,-2-8 0,2 13-13,1-1 0,-1 1 0,1 0 0,-1-1 0,1 1 0,-1 0 0,0 0 0,0 0-1,0 0 1,0-1 0,0 1 0,0 0 0,0 0 0,0 1 0,0-1 0,0 0 0,0 0 0,0 0 0,-1 1-1,1-1 1,0 1 0,-1-1 0,1 1 0,0-1 0,-1 1 0,1 0 0,0 0 0,-1 0 0,-1 0 0,0 0-2,-1 0 1,1 1 0,0 0 0,0 0-1,0 0 1,0 0 0,0 0 0,0 1 0,0 0-1,0-1 1,0 1 0,1 0 0,-1 0-1,1 0 1,-1 1 0,1-1 0,0 0 0,0 1-1,0 0 1,0-1 0,-1 5 0,-6 8 0,1 0 1,-10 29 0,16-37 1,-9 22 15,-21 61 9,29-80 0,0 1 0,1-1 1,1 1-1,0 0 0,0 0 1,1 16-1,1-24 7,-1 1 0,1-1 0,-1 1 0,1-1 0,0 1 1,0-1-1,0 0 0,1 1 0,-1-1 0,1 0 0,0 0 0,0 0 0,0 0 0,0-1 1,0 1-1,1 0 0,-1-1 0,1 1 0,0-1 0,0 0 0,0 0 0,0 0 0,0-1 0,0 1 1,0-1-1,0 1 0,1-1 0,-1 0 0,1 0 0,4 0 0,1 0-8,0 0-1,0-1 1,0 0-1,-1-1 1,1 0-1,0-1 1,0 1-1,-1-2 0,1 1 1,-1-1-1,11-5 1,91-56-1589,-97 56 1373,60-39-578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2.2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14203,'0'0'242,"0"1"0,-1-1 0,1 1 1,0-1-1,0 0 0,0 1 0,0-1 0,-1 1 0,1-1 0,0 1 0,0-1 1,0 0-1,0 1 0,0-1 0,0 1 0,0-1 0,0 1 0,0-1 0,0 1 1,1-1-1,-1 0 0,0 1 0,0-1 0,0 1 0,0-1 0,1 0 0,-1 1 1,10 13 1221,-5-6-585,6 14-406,-1 1 0,-1 1-1,-1 0 1,0 0 0,-2 0-1,-1 1 1,2 33 0,-3 13-428,-6 92 1,-2-107-35,1 53-111,6-94-471,-3-15 541,0 0 0,0 0 0,1 0 0,-1 0 0,0 0 0,0 1 1,0-1-1,0 0 0,1 0 0,-1 0 0,0 0 0,0 0 0,0 0 0,0 0 1,1 0-1,-1 0 0,0 0 0,0 0 0,0 0 0,0 0 0,1 0 1,-1-1-1,0 1 0,0 0 0,0 0 0,0 0 0,1 0 0,-1 0 1,0 0-1,0 0 0,0 0 0,0 0 0,0-1 0,0 1 0,1 0 0,-1 0 1,0 0-1,0 0 0,0-1 0,13-21-2342,-8 8 838,0 1 0,3-19 1,1-7 158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2.8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 18 11626,'8'-18'6509,"-7"26"-4229,-7 47 1535,-8 140-1086,12-95-2546,1 55-124,3-120-46,1 0-1,10 48 1,-8-68 18,-1 0-1,2-1 1,0 1-1,1-1 1,0-1 0,1 1-1,1-1 1,0-1-1,0 0 1,2 0 0,-1-1-1,1 0 1,1-1-1,20 15 1,-29-23-33,0-1 1,0 1 0,1 0-1,-1-1 1,0 0-1,1 0 1,-1 0-1,1 0 1,-1-1-1,1 1 1,0-1-1,-1 0 1,1 0-1,-1 0 1,1 0-1,-1-1 1,1 1 0,0-1-1,-1 0 1,0 0-1,1-1 1,-1 1-1,0 0 1,1-1-1,-1 0 1,0 0-1,5-4 1,-3 1-3,1 1 1,-1-1-1,0 0 0,-1 0 1,1 0-1,-1-1 0,0 1 1,-1-1-1,1 0 0,-1 0 1,0-1-1,-1 1 1,4-13-1,-5 14 19,0 0-1,0 0 1,0 0 0,-1-1-1,0 1 1,0 0 0,0 0-1,-1-1 1,0 1 0,0 0-1,0 0 1,0 0 0,-1 0-1,0 0 1,0 0 0,0 0-1,-1 1 1,0-1 0,1 1-1,-2 0 1,1 0 0,0 0-1,-1 0 1,0 0 0,0 1-1,0-1 1,0 1 0,0 0-1,-10-4 1,8 4 43,0 0 0,0 0-1,0 1 1,-1 0 0,1 0 0,-1 1 0,0 0 0,1 0-1,-1 0 1,-13 2 0,10 0 33,0 0 0,0 1 1,0 0-1,1 1 0,-1 0 0,-14 7 0,-2 5-461,1 0 0,0 2 1,-43 37-1,42-31-1764,11-7 704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9.0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9 264 9010,'-8'9'13235,"17"-11"-10560,16-6-219,-15 6-2044,0-1 1,-1-1-1,1 0 1,10-5-1,29-24 593,73-64-1,-75 58-874,-29 24-355,0-1-1,16-20 0,-34 36 169,0 0-1,-1 0 1,1 0 0,0 0 0,0 0-1,0 0 1,0 0 0,0 0 0,0 0-1,-1 0 1,1 0 0,0 0-1,0 0 1,0 0 0,0 0 0,0 0-1,0 0 1,-1 0 0,1 0 0,0 0-1,0 0 1,0 0 0,0-1-1,0 1 1,0 0 0,0 0 0,0 0-1,-1 0 1,1 0 0,0 0 0,0 0-1,0-1 1,0 1 0,0 0-1,0 0 1,0 0 0,0 0 0,0 0-1,0 0 1,0-1 0,0 1 0,0 0-1,0 0 1,0 0 0,0 0 0,0 0-1,0-1 1,0 1 0,0 0-1,0 0 1,0 0 0,0 0 0,-5 3-912,-1 1 0,0 0 0,1 1 0,-9 8 0,-16 12 1069,-5-5 33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6:59.5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0 12563,'-7'16'1441,"5"-11"-896,0-1 0,0 0 0,0 1 0,1 0 0,0-1 1,0 1-1,0 0 0,0 0 0,1-1 0,-1 1 0,1 0 1,1 0-1,-1 0 0,1 0 0,1 5 0,-1-6-419,0 0-1,0 0 1,1 0-1,-1 0 1,1 0-1,0-1 0,0 1 1,4 4-1,-4-7-81,-1 1-1,1-1 1,-1 0-1,1 0 0,0 0 1,0 0-1,0 0 1,0 0-1,0-1 0,0 1 1,0 0-1,0-1 1,0 0-1,0 1 0,0-1 1,0 0-1,0 0 1,3-1-1,8 0 223,0-1 1,0-1-1,-1 0 1,20-8-1,-14 4 12,21-3 0,-27 7-182,-1 2 0,0 0 0,1 0 0,-1 1 0,1 0 0,-1 1 0,1 0 0,-1 1 0,0 0-1,12 5 1,-18-6-41,-1 1-1,1 0 1,-1 0-1,1 0 1,-1 1-1,0 0 1,0-1 0,0 1-1,0 1 1,-1-1-1,1 1 1,-1-1-1,0 1 1,0 0-1,0 0 1,0 0-1,-1 1 1,1-1-1,-1 1 1,-1-1-1,1 1 1,0 0-1,-1-1 1,0 1-1,1 9 1,-2-5 53,-1-1 0,0 0 1,0 1-1,0-1 0,-1 0 1,-1 0-1,1 0 0,-1 0 1,-1 0-1,1-1 0,-8 12 0,0-1 123,-2-1 0,1 0-1,-23 22 1,12-16-204,-1 0 0,-1-2 0,-1-1 1,0-1-1,-2-1 0,-41 19 0,42-28-903,26-9 801,0 0-1,0 1 0,0-1 1,0 0-1,0 0 0,0 0 1,0 0-1,0 0 0,0 0 0,0 0 1,0-1-1,0 1 0,0 0 1,0 0-1,0-1 0,0 1 1,0-1-1,0 1 0,-1-2 1,1 1-3,0 0 0,1-1 1,-1 1-1,1 0 0,-1-1 1,1 1-1,0-1 0,-1 1 1,1-1-1,0 1 0,0-1 1,1-2-1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00.6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308 180 12923,'6'-24'881,"-1"2"984,3-22 1,-8 38-1359,1 0 0,-1 1 0,0-1 0,0 0 0,-1 1 0,0-1 0,0 0 0,0 1 0,-3-8 0,4 12-403,-1-1 1,0 1-1,1-1 1,-1 1-1,0 0 1,0-1-1,0 1 1,1 0-1,-2 0 1,1-1-1,0 1 1,0 0-1,0 0 1,0 0-1,-1 0 1,1 1-1,0-1 1,-1 0-1,1 0 1,-1 1-1,1-1 1,-1 1-1,1-1 1,-1 1-1,1 0 1,-1 0-1,0-1 1,1 1-1,-1 0 1,1 0-1,-1 1 1,1-1-1,-1 0 1,0 0-1,1 1 1,-1-1-1,1 1 1,-1 0-1,1-1 1,-3 2-1,-5 3 86,0 1 1,1-1-1,-1 1 0,-13 14 1,-8 8 145,-53 65 1,68-73-310,0 2 1,1-1-1,2 2 1,-15 33-1,25-50-22,-1 0 0,2 0-1,-1 1 1,-1 11 0,3-16-5,0-1 1,0 1-1,0 0 1,0-1-1,0 1 1,0 0-1,0-1 1,1 1-1,-1-1 1,1 1-1,-1 0 1,1-1 0,0 1-1,-1-1 1,1 1-1,0-1 1,0 0-1,0 1 1,0-1-1,0 0 1,0 1-1,1-1 1,1 1-1,1 0-6,0 0-1,0 0 0,1-1 0,-1 0 0,0 0 1,0 0-1,1-1 0,-1 1 0,0-1 0,1 0 1,-1 0-1,1-1 0,-1 1 0,0-1 0,1 0 1,5-2-1,6-2-164,0 0-1,29-16 1,-13 2-547,41-31 0,-14 9 95,-56 39 592,0 0 0,0 0 0,0 0-1,0 1 1,0-1 0,1 1 0,-1 0 0,0-1 0,1 2 0,-1-1 0,5 0-1,-5 0 35,-1 1-1,0-1 0,0 0 0,1 0 1,-1 0-1,0 0 0,0 0 0,0 0 1,0-1-1,0 1 0,-1-1 0,1 1 1,0-1-1,-1 0 0,1 1 0,-1-1 1,1 0-1,0-2 0,-2 4-147,1 1 0,-1 0 0,0 0 0,0-1 1,1 1-1,-1 0 0,0 0 0,1-1 0,-1 1 0,1 0 0,-1-1 0,1 1 0,-1 0 0,1-1 0,-1 1 0,1-1 1,-1 1-1,1-1 0,0 1 0,-1-1 0,1 0 0,0 1 0,1-1 0,10 4-1057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10.1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261 12 8450,'-22'5'-667,"1"0"1,-1 1-1,-26 11 1,-14 5-830,60-22 1791,-1 0 0,1 0 0,-1 0 0,0 0 0,1 0-1,-1 0 1,1-1 0,-1 1 0,1-1 0,-1 0 0,1 1 0,-1-1 0,-2-2 0,-1 0 419,1 1 0,0-2-1,0 1 1,-8-7-1,11 8-410,1 1 0,-1-1 0,1 0-1,0 0 1,0 0 0,0 0 0,-1-4-1,1 6-151,1-1 0,0 1-1,-1-1 1,1 1 0,0-1-1,0 1 1,0-1 0,0 1-1,0-1 1,0 1 0,0-1-1,-1 1 1,1-1 0,1 0-1,-1 1 1,0-1 0,0 1-1,0-1 1,0 1 0,0-1-1,0 1 1,1-1-1,-1 1 1,0-1 0,0 1-1,1-1 1,-1 1 0,0-1-1,1 1 1,-1 0 0,1-1-1,-1 1 1,0-1 0,1 1-1,-1 0 1,1-1 0,0 1-1,-1 0-42,1 0 1,-1 0-1,1 0 0,-1 0 0,1 0 0,-1 0 1,1 0-1,-1 1 0,1-1 0,-1 0 0,1 0 0,-1 0 1,1 1-1,-1-1 0,0 0 0,1 0 0,-1 1 1,1-1-1,-1 1 0,0-1 0,0 0 0,1 1 0,-1-1 1,0 1-1,1-1 0,-1 0 0,0 1 0,0-1 1,0 1-1,0-1 0,1 1 0,-1-1 0,0 2 1,5 21 842,-4-18-574,11 55 971,12 48-347,-18-87-925,0 0 0,2 0 1,11 20-1,5 3-32,1-2 0,3-1 0,1-1 0,39 42 0,-58-72-360,0 0 0,0-1 0,1 0 0,0-1 0,1 0 0,21 11 1,-17-15-1470,-16-4 1706,1 0 0,-1 0 0,0 0 0,1 0-1,-1 0 1,1 0 0,-1-1 0,0 1 0,1 0 0,-1 0 0,0 0 0,1-1 0,-1 1 0,0 0 0,1-1 0,-1 1 0,0 0 0,1-1 0,-1 1 0,0 0 0,0-1 0,0 1 0,1 0 0,-1-1 0,0 1 0,0-1-1,0 1 1,0 0 0,0-1 0,0 1 0,0-1 0,0-17-1572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10.3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12 17468,'6'-4'4505,"-1"2"-3265,-8 0-1768,-9 2-1505,5-3 1225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10.5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16804,'4'21'1776,"0"0"1393,1-3-1881,-1-1-376,-2-4-1080,-6-5-544,0-3 200,6-10 432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10.9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1 282 18204,'49'-36'4065,"19"-23"-2392,-14 11-806,-35 33-651,104-83 526,-117 94-720,-1 1 1,1-1-1,-1 1 1,1 1-1,0-1 1,12-3-1,-17 6-18,0 0 0,1-1-1,-1 1 1,0 0 0,0 0 0,1 0-1,-1 0 1,0 0 0,1 1-1,-1-1 1,0 0 0,1 0-1,-1 1 1,0-1 0,0 1-1,0-1 1,1 1 0,-1 0-1,0-1 1,0 1 0,0 0 0,0 0-1,0 0 1,0 0 0,0-1-1,-1 1 1,1 1 0,0-1-1,0 0 1,-1 0 0,1 0-1,0 0 1,-1 0 0,0 1 0,1-1-1,-1 0 1,0 0 0,1 3-1,0 3-1,0 0 0,-1 1 0,1-1-1,-1 1 1,-1-1 0,0 1 0,0-1 0,-4 14-1,-23 59 0,21-63-2,-8 23 9,-18 72 0,30-98 3,0 0-1,1 0 1,1 0-1,1 1 1,0-1-1,0 0 1,2 1-1,-1-1 1,5 15 0,-5-26 18,0 0 0,0 0 0,0 0 0,0-1 0,0 1 0,1 0 0,-1 0 0,1-1 0,-1 1 0,1-1 0,0 0 0,0 1 0,0-1 0,1 0 0,-1 0 0,0 0 0,1 0 0,0-1 0,-1 1 0,1-1 0,0 1 0,0-1 0,-1 0 0,1 0 0,0 0 0,0-1 0,0 1 0,0-1 0,0 0 0,0 1 0,0-1 1,1 0-1,-1-1 0,3 0 0,5-1 29,-1 0 0,0-1-1,0 0 1,0-1 0,0 0 0,-1-1 0,0 1 0,17-13 0,-9 4-79,1-1 0,-2 0-1,0-2 1,26-32 0,-31 33-927,-1 0 1,-1 0 0,13-29 0,-10 14-1604,2 2 834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11.1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15355,'15'11'2729,"10"11"2832,10 20-2552,12 7-417,4 11-927,-2 3-465,-14-1-800,-8-2-232,-18-5-776,-9-10-544,-15-8 591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35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7936 4 8330,'3'-4'6276,"-9"15"-3097,4-9-2707,0-1 0,0 1 0,0-1 0,0 1-1,0-1 1,-1 0 0,1 0 0,-1 0 0,1 0 0,-6 1 0,2-1-29,0-1 0,-1 0 0,-9-1 0,8 2-303,0 0-1,-1 0 1,1 0 0,0 1-1,0 1 1,0-1 0,0 1-1,1 0 1,-14 8 0,-23 9 327,27-15-379,1-1-1,0 0 0,-1-2 0,1 0 0,-20 0 0,-85-6 365,106 3-389,7 0-28,-138-3 290,125 5-295,1 1 0,-1 1-1,1 1 1,0 1 0,-23 8 0,-121 57 316,-53 19 160,190-80-477,1-2 1,-1-1-1,0-1 1,-1-1 0,1-2-1,-42-1 1,-51-17-15,76 9-17,-58-3 1,45 11-8,-94 12 1,-57 22 18,20-2 24,-2-16 27,144-16-17,-1-2 0,1-3 0,-87-17 0,13-9 7,-19-5-42,-156-18 0,155 41 10,-229 10-1,-166 7-9,-47 2 42,270 15-23,-71 4-12,-21-41 52,187 0-21,-2 16-26,-21 24 36,47-5 41,-324 5 986,452-25-1006,-1 3 0,-85 14 0,76-2-215,33-6-791,-69 6 0,109-14 735,-1-1 0,0 0-1,1 0 1,-1-1 0,1 1 0,-1 0-1,0-1 1,1 0 0,-1 1-1,1-1 1,-1 0 0,1 0 0,-3-2-1,2 0-19,1 1 1,-1-1-1,1 1 0,0-1 0,0 1 0,0-1 0,-2-4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7:14.3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2661 5230 11386,'2'-6'45,"0"0"-1,0 1 1,1-1 0,0 1-1,0-1 1,0 1-1,0 0 1,1 0-1,0 0 1,0 1-1,0-1 1,1 1-1,-1 0 1,1 1-1,0-1 1,0 1-1,0-1 1,1 2-1,-1-1 1,7-2-1,12-4 99,1 1 1,1 1-1,33-4 0,84-6 134,213 2-56,24-2-203,-236-2 0,-1-7 0,206-64 0,263-132 498,-239 58-72,-313 132-383,-1-2-1,-1-3 0,102-85 1,-106 70 12,-3-2-1,56-74 1,73-135 300,4-55 145,-32-22-100,-106 204-291,-5-3 1,-7-1 0,27-227 0,-28-163 183,-34 370-155,-28-210 1,20 309-119,-3-1-1,-3 2 1,-27-76 0,25 96-23,-1 0-1,-1 1 1,-3 1-1,-1 1 1,-40-49-1,24 41 3,-2 3-1,-2 2 0,-74-56 0,-160-80-10,191 130-50,-2 4 0,-2 4 0,-1 4 0,-2 4 0,-188-35 0,-166 18-558,-7 40-78,-23 33 185,370-13 425,0 5-1,-145 44 1,158-29 44,-108 54 0,71-22 13,-196 134 0,-91 131 5,250-177 17,-228 272 0,-132 312 73,326-415 110,-292 635-1,328-539 88,58-32 116,46-34 29,56-277-303,4 0 1,8 77 0,-4-114-68,3 0 0,1-1 0,1 0 1,22 64-1,-17-75-39,0-1 0,2 0 0,0-1 0,2-1 1,1 0-1,0-2 0,2 0 0,0 0 0,2-2 0,0 0 1,1-2-1,0 0 0,2-2 0,0 0 0,30 13 0,-2-7-24,0-2 0,1-3 0,72 14 0,229 20-259,59-36 106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3:51.9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22 18676,'756'-3'4686,"-536"4"-4101,-167 0-392,248 17 557,-189-8-451,285-1 1431,-343-13-1232,-12 1 223,47 2 0,-85 1-681,0 0 0,0 1 0,0 0-1,0 0 1,0 0 0,0 0-1,4 2 1,-7-3-40,-1 0 0,0 0 1,0 0-1,0 0 0,0 0 1,0 0-1,0 0 0,0 1 0,0-1 1,0 0-1,0 0 0,0 0 0,0 0 1,0 0-1,0 0 0,0 0 1,0 0-1,0 0 0,0 0 0,0 0 1,0 0-1,0 1 0,0-1 1,0 0-1,0 0 0,0 0 0,0 0 1,0 0-1,0 0 0,0 0 0,0 0 1,0 0-1,0 0 0,0 0 1,0 1-1,0-1 0,0 0 0,0 0 1,0 0-1,0 0 0,0 0 0,0 0 1,0 0-1,0 0 0,0 0 1,0 0-1,0 0 0,-1 0 0,1 0 1,0 0-1,0 0 0,0 0 0,0 0 1,0 0-1,0 0 0,0 0 1,0 0-1,0 0 0,0 0 0,0 0 1,-1 0-1,1 0 0,0 0 1,0 0-1,0 0 0,-5 2 2,-43 0 37,47-1-35,-2 0 0,-9-10-2,14 8 3,0 0-1,0 0 1,0 0-1,0 0 0,0 1 1,0-1-1,0 1 1,0-1-1,0 1 1,1 0-1,2 0 1,10 1-19,0 1 1,26-2 0,-36-1 25,-1 1 0,0-1-1,1 1 1,-1-1 0,0 0-1,0-1 1,0 1 0,1-1-1,-1 0 1,-1 0 0,1 0-1,0 0 1,6-6 0,-10 8-10,0 0 1,0 0 0,0-1-1,0 1 1,1 0-1,-1 0 1,0 0 0,0 0-1,0 0 1,0-1 0,0 1-1,0 0 1,0 0 0,0 0-1,0 0 1,0-1 0,0 1-1,0 0 1,0 0-1,0 0 1,0 0 0,0-1-1,-1 1 1,1 0 0,0 0-1,0 0 1,0 0 0,0 0-1,0-1 1,0 1-1,0 0 1,0 0 0,0 0-1,-1 0 1,1 0 0,0 0-1,0 0 1,0 0 0,0-1-1,0 1 1,-1 0 0,1 0-1,0 0 1,0 0-1,0 0 1,0 0 0,-1 0-1,1 0 1,0 0 0,-7-1 6,-1 0 0,1 1 1,0-1-1,-1 2 1,1-1-1,-1 1 1,-7 2-1,-23 1-14,-189-11-128,79 0 16,-361 24-351,367-2 316,-323 31 51,363-36 89,-145 10-46,168-20 38,71-1 19,0 1 0,1-1 0,-1-1 0,1 0 0,-1 0 0,1 0 0,-13-7 0,19 9 1,0-1-1,0 1 1,0-1 0,0 1-1,0-1 1,0 0 0,0 0 0,0 0-1,0 1 1,0-1 0,0 0 0,0 0-1,1 0 1,-1 0 0,0 0 0,1-1-1,-1 1 1,1 0 0,-1-2 0,1 2-1,0 0 1,0 1 0,0-1-1,0 0 1,0 0 0,1 0 0,-1 0-1,0 0 1,1 1 0,-1-1 0,1 0-1,-1 0 1,1 0 0,-1 1-1,1-1 1,-1 0 0,1 1 0,0-1-1,-1 1 1,2-2 0,4-2-5,1 0 0,0 0 0,0 1 1,12-5-1,-17 7 2,24-8-2,1 2-1,0 0 1,53-5-1,85 3 36,154 20 1,0 21-3,-194-18-12,16 1-10,337 23 326,-381-42 407,158-26 1,-153 15-264,-29 5 95,0 3 0,80 4 0,-148 3-548,1 1 0,0-1-1,0 1 1,-1 1 0,1-1-1,7 3 1,-9 1-23,-12 0-36,4-3-348,1 1 0,-1 0 1,1 0-1,0 1 0,0-1 0,0 1 0,0-1 0,-2 6 1,2-5-412,0 0 1,0 0 0,0 0-1,0 0 1,-7 5 0,-8-1-896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3:54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30 124 11394,'-27'2'4136,"27"-2"-4104,0 0 0,0 0 0,0 0-1,0 0 1,0 0 0,-1 0 0,1 0 0,0 0-1,0 0 1,0 0 0,0 0 0,0 0-1,0 0 1,0 0 0,-1 0 0,1 0-1,0 0 1,0 0 0,0 0 0,0 1-1,0-1 1,0 0 0,0 0 0,0 0 0,0 0-1,0 0 1,-1 0 0,1 0 0,0 0-1,0 0 1,0 1 0,0-1 0,0 0-1,0 0 1,0 0 0,0 0 0,0 0-1,0 0 1,0 0 0,0 0 0,0 1 0,0-1-1,0 0 1,0 0 0,0 0 0,0 0-1,0 0 1,0 0 0,0 0 0,0 1-1,0-1 1,0 0 0,1 0 0,13 7 1171,8 0-469,-1-2-1,1 0 1,0-2 0,36 2-1,93-7 1014,514-56 2707,-505 41-3802,79-9 93,463-32 1209,-495 61-1332,-169 0-518,-1 3 1,1 0-1,48 16 0,-83-21-99,11 4 10,0 0 0,22 11 0,-33-15-14,-1 1-1,1-1 1,-1 1-1,1-1 0,-1 1 1,0 0-1,0 0 1,1 0-1,-2 0 0,1 0 1,0 1-1,0-1 1,-1 0-1,1 1 1,-1-1-1,1 1 0,-1 0 1,0 0-1,0-1 1,1 6-1,-2-8-1,0 1 1,0-1-1,0 1 1,0-1-1,0 1 1,0-1-1,0 1 1,0-1-1,0 0 1,-1 1-1,1-1 1,0 1-1,0-1 1,0 1-1,0-1 1,-1 1-1,1-1 1,0 0-1,0 1 1,-1-1-1,1 0 0,0 1 1,-1-1-1,1 0 1,0 1-1,-1-1 1,1 0-1,-1 1 1,1-1-1,-2 0-5,1 1 0,0-1 0,0 0 0,0 0 0,0 0 0,-1 0 0,1 0 0,0 0 0,0 0 0,0 0 0,-2-1 0,-5-2-148,0 0-1,-13-6 1,19 8 88,-76-38-5962,29 9 3391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7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93 132 10882,'-8'4'644,"-1"-1"506,0 1-1,1 0 1,-8 6-1,13-8-868,0 1 0,0-1 0,0 1-1,0 0 1,1-1 0,0 1-1,-1 1 1,1-1 0,0 0-1,-3 7 1,3-4-183,0 0 0,0 1 0,0 0-1,1-1 1,0 1 0,0 0 0,1 0 0,0-1 0,0 1-1,0 0 1,1 0 0,0-1 0,0 1 0,1 0 0,0-1-1,0 1 1,0-1 0,4 7 0,-3-8-52,0 0 1,0 1-1,1-1 0,-1 0 1,1-1-1,0 1 0,1-1 1,-1 0-1,1 0 1,0 0-1,0 0 0,0-1 1,0 0-1,0 0 0,1 0 1,0-1-1,-1 0 1,1 0-1,0 0 0,9 1 1,-7-2 48,0-1 1,0 1-1,0-1 0,0-1 1,0 0-1,0 0 1,0 0-1,0-1 0,-1 0 1,1 0-1,0-1 1,-1 0-1,0-1 1,0 1-1,0-1 0,0-1 1,0 1-1,-1-1 1,0-1-1,0 1 1,0-1-1,-1 0 0,0 0 1,0 0-1,0-1 1,-1 0-1,0 0 0,0 0 1,-1 0-1,4-13 1,-5 14-33,-1 0 1,0 0-1,0-1 1,-1 1-1,1-1 0,-2 1 1,1 0-1,-1-1 1,0 1-1,0 0 1,0-1-1,-1 1 1,0 0-1,-1 0 1,1 0-1,-1 0 1,0 1-1,0-1 1,-1 1-1,-5-7 0,-6-6 76,-1 2-1,0 0 0,-2 0 0,-24-16 0,34 26-91,0 0 1,-1 1-1,0 0 0,0 0 1,0 1-1,-15-5 0,21 8-78,1 0-1,-1 1 0,0-1 1,0 1-1,1 0 0,-1-1 0,0 1 1,0 1-1,0-1 0,1 0 1,-1 1-1,0-1 0,0 1 1,1 0-1,-1 0 0,0 0 0,1 0 1,-1 0-1,1 1 0,0-1 1,-1 1-1,1 0 0,0-1 0,0 1 1,0 0-1,0 0 0,-2 3 1,2-3-185,1 0 0,0 0 0,-1 1 1,1-1-1,0 0 0,0 0 0,0 1 1,1-1-1,-1 1 0,0-1 0,1 0 1,0 1-1,0-1 0,-1 1 0,1-1 1,1 1-1,-1 3 0,7 21-1438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7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464 65 10178,'4'-12'1853,"-3"8"-1004,0 0 0,0 0-1,0 0 1,0 0-1,0 0 1,-1-1 0,0 1-1,0 0 1,0 0-1,-1-5 1,1 8-784,0 1 0,-1 0 0,1 0 1,0 0-1,0 0 0,-1 0 0,1-1 0,0 1 0,0 0 1,-1 0-1,1 0 0,0 0 0,0 0 0,-1 0 0,1 0 1,0 0-1,0 0 0,-1 0 0,1 0 0,0 0 0,0 0 1,-1 0-1,1 0 0,0 0 0,0 0 0,-1 0 0,1 1 1,0-1-1,0 0 0,-1 0 0,1 0 0,0 0 1,0 0-1,0 1 0,-1-1 0,-9 8 724,-14 19 70,-23 33 0,-5 6-482,8-15-409,-88 98 42,36-59-4113,68-69 1580,-2-2 931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8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13 12843,'0'-1'333,"0"0"1,0 1-1,-1-1 0,1 0 1,0 0-1,-1 1 1,1-1-1,-1 0 1,1 1-1,-1-1 0,1 0 1,-1 1-1,0-1 1,1 1-1,-1-1 0,1 1 1,-2-2-1,1 3-126,1-1-1,0 1 1,-1-1-1,1 1 1,0-1 0,0 1-1,0-1 1,-1 1-1,1-1 1,0 1-1,0 0 1,0-1-1,0 1 1,0-1 0,0 1-1,0-1 1,0 1-1,0 0 1,5 38 2173,0 9-1822,-3 1 0,-4 72 0,0-90-570,-3 25-471,2-41-251,2 0 1,0 0 0,0 0 0,3 23 0,-2-37 518,0 0-1,0 1 1,0-1-1,0 0 1,1 0-1,-1 0 1,0 0-1,1 0 1,-1 0-1,0 0 1,1 0-1,-1 0 1,1 0 0,0 0-1,-1 0 1,1 0-1,0 0 1,-1 0-1,1-1 1,1 2-1,9-2-1125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8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1 372 8754,'9'-14'2230,"0"0"0,1 1 0,16-16 0,-13 15-610,21-32 1,-26 33-1377,5-7-825,12-25 1,-22 38 427,0-1 0,0 0 1,-1 0-1,0 1 1,0-1-1,-1-1 1,1-9-1,-2-3 745,-1-1-1,-5-26 0,14 132 3399,-6-69-3783,4 22 551,17 56 0,-20-82-987,1-1 1,0 0-1,1 0 0,0 0 1,0-1-1,1 0 1,1 0-1,-1 0 0,1-1 1,10 9-1,17 14-795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8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8770,'2'-10'928,"2"7"784,-4-1-63,2 8 199,-1 3 1,1 6 95,4 4 96,3 6-151,6-1-49,8 8-439,7-2-297,7 1-496,5-1-264,5-4-360,0 1-312,-4-3-888,-2 1-665,-9 7 953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9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12275,'8'6'1664,"3"5"1297,0 4-489,1 7-303,-1 5-473,-2 5-536,-1 3-184,-1 5-479,-1 1-169,2 2-136,-3-5-144,1-5-512,-1-6-417,-3-14-991,6-2-1801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09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1 365 16420,'110'-60'6709,"-39"18"-5159,-63 37-1541,0 0 0,-1-1 0,0 0 1,0-1-1,0 1 0,-1-1 1,7-10-1,0-3-781,18-36 0,-26 45 633,-1-1-1,0 0 1,0 1 0,-2-2 0,1 1-1,-2 0 1,1 0 0,-2-21-1,1 37 451,0-1-1,0 1 0,0-1 0,1 0 0,-1 0 0,1 0 1,2 4-1,2 4 96,19 42 709,24 80-1,-7-18-1205,-34-99-500,0 0 0,0-1 0,2 1 0,21 25 0,9 0-734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39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71 167 11482,'-1'-2'554,"0"-1"0,0 1 0,0 0 0,0-1 0,0 1 0,1-1 0,-1 1 0,1-1 0,-1 0 0,1 1 0,0-5 0,4-27 3921,-4 30-3994,1 3-325,-1 0 0,0 0 0,1 0-1,-1 1 1,0-1 0,1 0 0,-1 0-1,1 0 1,0 1 0,-1-1 0,1 0-1,-1 1 1,1-1 0,0 0 0,0 1-1,-1-1 1,1 1 0,1-1 0,17-7 267,-11 4-138,10-4 96,19-14 1,-22 13-214,0 0 1,19-7-1,-32 15-155,1 0 0,-1 0 0,0 1 0,0-1 0,1 1 0,-1 0 0,1-1 0,-1 1-1,0 0 1,4 1 0,-5-1-11,0 0-1,0 0 1,0 1 0,-1-1-1,1 1 1,0-1-1,0 1 1,0-1-1,0 1 1,-1-1-1,1 1 1,0-1-1,0 1 1,-1 0 0,1 0-1,0-1 1,-1 1-1,1 0 1,-1 0-1,1 0 1,-1 0-1,0 0 1,1-1-1,-1 1 1,0 0-1,1 2 1,1 10-5,0-1 1,-1 1-1,0 0 0,-1 0 1,-1-1-1,0 1 0,0 0 1,-1 0-1,-1-1 0,-6 19 1,-5 11-83,9-26 44,0-1 0,0 0 1,-2-1-1,0 0 0,-10 16 0,-25 26-99,37-47 91,11-11-16,12-10-18,-12 7 84,6-5 22,0 1-1,0 0 1,1 1 0,21-11 0,-30 17-16,-1 1 0,0 0 1,1 0-1,-1 0 0,1 0 1,0 0-1,-1 1 0,1 0 0,-1 0 1,1 0-1,0 0 0,-1 0 1,1 1-1,-1-1 0,1 1 1,-1 0-1,1 0 0,-1 0 0,1 1 1,-1-1-1,0 1 0,0 0 1,0 0-1,5 4 0,-4-3 39,0 1 1,0 0-1,-1-1 0,1 1 0,-1 0 0,0 1 1,0-1-1,-1 1 0,1-1 0,-1 1 0,0 0 1,0-1-1,-1 1 0,1 0 0,-1 0 0,0 1 0,0-1 1,-1 0-1,0 8 0,0-6 58,-1 0 0,0 0-1,-1 0 1,0-1 0,0 1 0,0 0-1,-1-1 1,0 1 0,-1-1 0,1 0-1,-1 0 1,0 0 0,-9 10 0,-8 7 285,-1-2 0,-1 0 0,-39 27 0,50-40-352,0 0 0,-1-1 0,0-1 0,0 0 0,-1 0 0,1-2 1,-1 0-1,0 0 0,-26 2 0,38-5-176,-1-1 1,1 0-1,-1 1 0,1-1 1,-1-1-1,1 1 0,0 0 1,-1-1-1,1 1 0,-1-1 1,1 1-1,0-1 0,0 0 1,-1 0-1,1 0 0,0-1 1,0 1-1,0 0 0,0-1 1,0 1-1,0-1 0,1 0 1,-1 0-1,0 1 1,1-1-1,0 0 0,-1 0 1,1 0-1,0-1 0,0 1 1,-1-4-1,-7-33-1441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22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3000 1399 10762,'-1'-1'504,"-1"1"0,1-1 0,0 1 0,-1-1 0,1 0 0,0 0-1,-1 0 1,1 0 0,0 0 0,0 0 0,0 0 0,0 0 0,-2-2-1,2 1-169,0 0-1,0 1 0,0-1 0,1 0 0,-1 0 0,0 0 0,1 0 0,0 0 0,-1-3 0,1-3-27,0-1-1,0 1 1,1-1 0,2-8-1,-1 3 212,3-32-40,-2 0 0,-2 0 0,-2 1 0,-2-1 1,-10-50-1,4 62-380,-1 1 1,-1 0-1,-2 1 1,-19-34-1,21 42-52,-7-13 46,-1 0-1,-2 2 1,-2 0 0,-43-51-1,-94-75 219,131 135-288,-2 2-1,0 1 1,-64-33-1,-80-19-3,-8 14-8,102 35-8,27 9 20,-1 2 1,0 3-1,-1 2 1,0 2 0,-1 3-1,-108 4 1,114 5-12,-269 4 125,316-8-128,-14-1 114,1 0-1,-1 0 1,0 2-1,1 0 1,-1 1-1,-29 8 1,-8 12-2,0 2-1,-84 53 1,11-6-98,-117 67 529,205-112-190,2 2 1,1 2 0,-64 65 0,89-83-306,2 0 0,-1 0 1,2 1-1,-1 1 1,2 0-1,-11 23 1,11-26-56,6-9-108,4-7-120,6-6-1293,-2-2 1,10-20-1,2-7-3003,-3 14 1618,3-1 1171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22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21 10194,'0'-1'354,"0"0"-1,1 0 1,-1 0-1,0 0 1,1 0-1,-1 0 1,0 0-1,1 0 1,-1 0 0,1 0-1,-1 0 1,1 0-1,0 0 1,-1 0-1,1 1 1,0-1-1,1-1 1,1-1 1292,-10 21 2161,-4-1-2424,-4 3-676,2 1-1,0 1 0,2 0 0,-13 32 1,-32 87-175,18-48-89,37-92-429,1 0 0,0-1 0,-1 1 0,1 0 0,0 0 0,0-1 0,-1 1 0,1 0 0,0 0 0,0-1 0,0 1 0,0 0 0,0 0 0,0-1 0,0 1 0,0 0 0,1 1 0,-1-2-4,0 0 1,0 0-1,1 0 1,-1 0-1,0 1 1,1-1-1,-1 0 1,0 0-1,0 0 1,1 0-1,-1 0 1,0 0-1,1 0 1,-1 0-1,0 0 1,1 0-1,-1 0 1,0 0-1,0 0 1,1 0-1,-1 0 1,0 0-1,1 0 1,-1 0-1,0-1 1,0 1-1,1 0 1,-1 0-1,3-2 76,0 0-1,0 0 0,0 0 0,0 0 1,3-4-1,8-6 53,0 1-1,0 1 1,1 0 0,0 0 0,27-11 0,-18 10-110,-13 6-19,-1 0 1,1-1-1,-1 0 0,10-7 1,-17 11-10,0-1 0,-1 1 0,1-1 0,-1 0 1,0 0-1,1 0 0,-1 0 0,-1 0 1,1 0-1,0-1 0,-1 1 0,1 0 0,-1-1 1,0 1-1,0-1 0,-1 0 0,1-5 0,-1 4 57,0 1 0,0-1 0,-1 1 0,1-1 0,-1 1-1,0-1 1,0 1 0,-1-1 0,0 1 0,1 0 0,-1 0 0,-1 0-1,1 0 1,-1 0 0,1 0 0,-1 1 0,0-1 0,0 1 0,-1 0-1,1 0 1,-1 0 0,1 0 0,-1 1 0,0-1 0,0 1 0,-7-3-1,10 5-64,-3-2 93,-1 0 0,1 0 0,0 0 0,0 0 0,-7-5 0,11 6-108,0 1 1,-1-1 0,1 1 0,-1 0-1,1-1 1,-1 1 0,1-1 0,0 0 0,-1 1-1,1-1 1,0 1 0,0-1 0,-1 1-1,1-1 1,0 0 0,0 1 0,0-1-1,0 0 1,0 1 0,0-2 0,0 1-96,1 0 1,-1 0-1,0 0 1,1 0-1,-1 0 1,1 0-1,0 1 1,-1-1-1,1 0 1,0 0-1,-1 0 1,1 1-1,0-1 1,0 0-1,0 1 1,1-2-1,20-9-874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31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636 1057 8842,'4'-1'508,"0"-1"0,1 0-1,-1 1 1,0 0 0,6-1 0,-9 2-335,1 0 0,0 0 0,0 0 0,-1 0 0,1 1 0,0-1 1,-1 0-1,1 1 0,-1-1 0,1 1 0,0 0 0,-1 0 0,1-1 0,-1 1 0,0 0 0,1 0 0,0 2 1,17 14 1086,-16-14-1096,0 1 0,0-1 0,0 0 1,1 0-1,0 0 0,-1 0 0,1-1 0,0 0 0,0 1 0,0-2 0,1 1 0,-1 0 0,0-1 0,1 0 1,-1 1-1,7-1 0,11-2 122,0 0 0,-1-2 1,1 0-1,0-2 1,27-9-1,-6 2 48,26-4 355,124-14-1,-153 27-418,0 2-1,0 1 1,0 3-1,65 11 1,34 17 447,-30-5-191,156 15 0,67-34-152,-89-5-166,142 21 605,-111-4-267,15-22-168,-1-21 300,-10 1 0,239-20-330,-179 22-246,-276 19-96,96 1 426,-137 0-353,0 0 0,0-1 0,0-1 0,0-1 0,0-1 1,-1-1-1,0 0 0,23-12 0,-38 15-67,0 1-1,-1-1 1,1-1-1,-1 1 1,1-1 0,-1 1-1,0-1 1,0-1 0,-1 1-1,1 0 1,-1-1-1,0 0 1,4-8 0,0-3-15,0 0 0,-1 0 1,3-18-1,16-45 12,60-135 1,-75 191-3,14-46 0,-21 58-7,-1 0 0,0-1 0,-1 0 0,0 1 0,0-1 0,-2-14 0,0 21 0,0-1-1,0 1 1,-1 1-1,1-1 1,-1 0-1,0 0 1,-1 0-1,1 1 1,-1 0-1,0-1 1,0 1-1,0 0 1,0 0-1,-1 0 1,-6-5-1,-6-3 14,0 1 0,-32-17 0,12 8-8,4 0 4,3 1-13,-1 2 0,-35-15-1,12 13 9,-2 2 0,1 2 0,-98-12-1,-174 0 16,314 27-19,-387-30-8,-63-2 2,-185 41-70,2 47-240,335-26 156,-235-12-266,4-52 19,205 9 295,262 23 85,1 4 0,-114 17-1,161-14 27,0 2-1,0 0 1,1 1-1,1 2 1,-1 0-1,1 2 1,1 0-1,0 2 1,1 1-1,-29 24 1,36-25 0,0 0 0,1 0 0,1 2 0,1-1 0,0 2 1,1 0-1,0 0 0,2 1 0,0 0 0,1 0 0,0 1 1,2 0-1,1 0 0,-5 25 0,9-30-1,0-1 0,0 1 0,1 0 1,1-1-1,0 1 0,1 0 0,4 13 0,-1-8 1,2 0 0,0 0 0,0-1 0,14 21 0,7 5 7,2-1 0,62 67-1,-41-55 88,2-2 0,72 55-1,-88-79 15,3-2 1,0-2-1,1-1 0,70 28 0,-98-47-229,0 0 0,0-2 0,0 1 0,1-2 1,23 3-1,-30-5 61,0 0 1,-1-1-1,1 1 1,0-1-1,-1 0 1,1-1-1,-1 0 1,0 0-1,1 0 1,-1-1 0,0 0-1,0 0 1,7-6-1,-3 1-26,0-1 0,-1-1 0,13-16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6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1180 11650,'2'-15'4935,"-1"14"-4739,0 0 0,0 0 0,1 0 0,-1 0 0,0 1 1,1-1-1,-1 0 0,0 1 0,1-1 0,-1 1 0,1-1 0,-1 1 0,1-1 0,-1 1 1,1 0-1,0 0 0,2 0 0,30 2 1485,-34-2-1648,36 5 1002,33 11 1,27 4-613,-61-16-307,1-1 0,0-2 0,-1-2 0,1-1 0,-1-2 0,0-2 0,0-1 0,0-1 1,-1-2-1,0-1 0,-1-2 0,0-1 0,-1-2 0,-1-1 0,46-34 0,-44 26 153,-1-2 0,-2-1 0,33-38 0,-48 47-149,-1 0 1,-1-1-1,0 0 0,-1-1 0,-2-1 1,0 0-1,7-23 0,-9 19-43,-1 0 1,-2-1-1,0 0 0,-2 0 1,-1 0-1,-1 0 1,-3-39-1,0 49-63,-1 0 0,0 1 0,-1-1 0,-1 1 0,-1 0 0,0 1 1,-1-1-1,0 1 0,-1 1 0,-1-1 0,-1 1 0,0 1 0,-14-16 0,6 13-8,0 0-1,0 0 1,-23-12-1,-65-35 58,90 53-41,-7-3 8,-1 1 1,-1 1 0,0 1-1,0 1 1,-32-6-1,40 11-25,0 2-1,0 0 0,0 1 1,0 1-1,0 0 0,0 2 1,-1 0-1,1 0 0,-20 7 1,0 3-6,0 2 0,0 1 1,1 2-1,-36 23 1,30-13-4,2 2 0,-69 62 0,74-56 2,2 1 0,1 2 0,2 1 1,2 2-1,-38 70 0,46-70 4,2 0 0,2 1 0,1 1 0,3 0 0,1 1 0,-6 58 0,15-87 3,1 1 0,0 0 0,2 0 0,0 0 0,1 0 1,0 0-1,1-1 0,1 1 0,0-1 0,8 16 1,-7-20 10,0 0 0,1-1 1,1 0-1,0 0 1,0 0-1,1-1 0,0 0 1,1 0-1,0-1 1,0 0-1,1-1 1,0 0-1,17 10 0,-13-11 28,0 1 0,1-2 1,-1 0-1,1-1 0,31 5 0,-23-6 42,1-2 0,0 0 0,31-4 0,-7-4 91,-1-2 0,1-1 0,51-20 0,-40 9-15,-1-3 1,103-58 0,-126 60-2756,36-29 1,-61 42 1780,0-1 0,10-12 1,-19 21 797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57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14323,'-3'-2'116,"-9"-5"4123,9 8-1512,3 6-735,7 11-618,1 0-1,12 21 1,4 8-610,13 47-531,41 165 0,-76-253-292,16 71-4892,-17-74 2386,0-6 948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57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1 239 11674,'9'2'2201,"4"-2"2056,15-5-1913,-1-5-263,6-5-897,-1 0-328,-3 0-616,-5-2-168,2 4-56,1-4-264,-5 0-784,1-3-592,-8-7-1025,0-1-143,-8-13 1487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57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 9794,'-15'-3'1848,"3"5"1937,1 11-576,6 15-288,1 9-449,4 12-663,5 9-337,7-5-632,3 1-256,0-5-328,3-2-112,-3-2-96,-1-2 40,-3-5-320,-4-8-296,1-11-896,1-8-425,8-13 929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57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 17316,'13'2'1640,"6"-2"809,9-10-617,4-3-312,3-8-720,3 3-279,-6 3-393,-6 1-56,-2 5-464,-5 2-417,-6-3-647,-1 1-984,4-10 1407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57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19212,'-2'44'1784,"2"8"1217,6 12-472,5 9-713,2 2-384,11-3-647,-1-12-273,7-15-432,-2-13-288,17-25-3873,-4-14 2856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5:24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0 14555,'-39'13'1480,"3"6"1993,8 0-2761,19-10 2561,9-16-2289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40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82 11154,'-2'-7'865,"-1"-1"-1,0 1 0,-1 0 1,1 0-1,-2 0 1,1 0-1,-8-8 0,11 13-746,0 1 1,0 0-1,-1-1 0,1 1 0,-1 0 0,1 0 0,0 0 0,-1 0 0,0 0 0,1 1 1,-1-1-1,0 0 0,1 1 0,-1-1 0,0 1 0,1-1 0,-1 1 0,0 0 0,0 0 0,0 0 1,1 0-1,-1 0 0,0 0 0,0 1 0,0-1 0,1 0 0,-1 1 0,0 0 0,1-1 1,-1 1-1,0 0 0,1 0 0,-1 0 0,1 0 0,-1 0 0,1 0 0,0 0 0,-2 2 1,-5 5 58,1-1 0,0 1 0,1 0 1,0 1-1,0 0 0,-5 12 1,3-4-110,0 1 1,-7 27-1,12-37-51,1 1-1,0 0 0,1 0 0,0 0 0,0 0 0,1 16 0,1-21-11,-1 0 0,1 0-1,0 0 1,1 0 0,-1 0-1,1 0 1,-1-1 0,1 1-1,0 0 1,0-1 0,1 1-1,-1-1 1,1 0 0,0 0-1,0 0 1,6 5 0,3 0 6,1 0-1,0-1 1,0 0 0,1-1 0,19 6 0,-19-8 33,-2 0-1,1 1 1,-1 1-1,0 0 0,0 1 1,16 12-1,-23-14-22,-1 0 0,0 0 0,0 0 0,0 0 0,-1 1 0,1 0 0,-2 0 0,1 0 0,0 0 0,-1 0 0,0 0 0,-1 1 0,1-1 0,-1 0 0,0 1 0,-1 0 0,0-1 0,0 7 0,-1 0-6,0 0 1,0 0-1,-2 0 1,1 0 0,-2-1-1,0 0 1,0 1-1,-7 12 1,9-22-13,1 0 0,0-1 0,-1 1 0,0-1 0,1 0 0,-1 1 0,0-1 0,0 0 1,0 0-1,-1 0 0,1-1 0,0 1 0,-1 0 0,-3 1 0,5-3-2,-1 1-1,0-1 1,1 0 0,-1 1 0,0-1-1,0 0 1,1 0 0,-1 0-1,0 0 1,1-1 0,-1 1 0,0 0-1,1-1 1,-1 1 0,0-1-1,1 1 1,-1-1 0,1 0 0,-1 0-1,1 0 1,-1 0 0,1 0-1,0 0 1,-3-2 0,0-2-4,-1 0 1,1-1-1,0 1 1,0-1-1,1 0 1,0 0-1,0 0 1,0 0-1,1-1 1,0 1-1,0-1 1,0 1-1,1-1 1,0-8-1,-1-7 47,1 1 1,1-1-1,4-26 1,2 7 425,2 1 1,18-51 0,-2 7 691,-23 77-1074,2-3 75,-1 0 1,0 0-1,0 0 0,-1-16 1,-1 24-157,0 0 1,0 0-1,0 0 0,0 0 1,-1 0-1,1 0 1,-1 0-1,1 0 1,-1 0-1,0 0 1,0 0-1,0 1 1,0-1-1,0 0 1,0 0-1,0 1 1,-1-1-1,1 1 1,-1-1-1,1 1 0,-1 0 1,1-1-1,-1 1 1,0 0-1,0 0 1,0 0-1,1 0 1,-4 0-1,-28-6-756,31 6 481,0 1 0,0 0-1,0 0 1,-1 0 0,1 0 0,0 0 0,0 0 0,0 1-1,0-1 1,0 0 0,0 1 0,-4 1 0,6-1 191,0-1 1,0 0 0,-1 0 0,1 0 0,0 0 0,0 1-1,0-1 1,0 0 0,-1 0 0,1 1 0,0-1 0,0 0-1,0 0 1,0 1 0,0-1 0,0 0 0,0 0 0,0 1-1,0-1 1,0 0 0,0 0 0,0 1 0,0-1-1,0 0 1,0 0 0,0 1 0,0-1 0,0 0 0,0 0-1,0 0 1,0 1 0,0-1 0,1 1 0,10 8-1649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37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21 892 8362,'0'-1'229,"-1"-15"3340,-3 12-1695,-3 9-714,-1 6 761,8-8-387,8-8-748,19-23 805,-4 2-703,16-8 93,41-28 0,8-6-126,86-91 381,-13 13-416,167-112 325,-201 162-882,-119 88-402,-22 15-626,0 0-23,-56 22-5201,46-19 3084,-3 7 1139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38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8 9130,'-3'-1'243,"1"0"202,0 0 0,0 0 0,0 0 0,-1 0 1,1 1-1,0 0 0,0-1 0,-3 1 0,4 0-322,1 0-1,-1 0 0,0 1 0,0-1 1,1 0-1,-1 1 0,1-1 0,-1 0 1,0 1-1,1-1 0,-1 1 0,1-1 0,-1 1 1,1-1-1,-1 1 0,1-1 0,-1 1 1,1 0-1,0-1 0,-1 1 0,1 0 0,0-1 1,-1 1-1,1 0 0,0-1 0,0 1 1,0 0-1,0 0 0,-1 0 0,-2 10 612,0 0 0,-1 0 0,0 0-1,-1-1 1,-12 19 0,-37 45 227,26-38-566,22-28-337,-61 76 431,60-77-461,-7 7 113,1 0-1,1 1 1,-18 27-1,30-42-129,-1 0 1,1 1-1,0-1 0,0 0 0,-1 1 0,1-1 0,0 0 0,0 1 0,-1-1 0,1 0 0,0 1 0,0-1 0,0 0 0,0 1 0,0-1 0,-1 0 0,1 1 0,0-1 0,0 1 0,0-1 0,0 0 0,0 1 0,0-1 0,0 1 0,0-1 0,1 0 0,-1 1 0,0 0 0,11-5 187,-1-1-171,92-32 67,8-3-22,-103 37-10,-1 0-1,1-1 1,-1 0 0,1 0-1,-1-1 1,-1 1-1,1-1 1,-1 0 0,0-1-1,0 0 1,7-9-1,-11 13-29,1-1 1,-1 0-1,1 1 0,-1-1 0,0 0 0,0 0 0,0 0 0,-1 0 0,1 0 0,-1 0 0,1 0 0,-1 0 0,0 0 0,0 0 0,-1 0 0,1 0 0,0 0 0,-1 0 0,0 0 0,0 0 0,0 0 0,0 0 0,0 0 0,-1 0 0,1 1 0,-1-1 1,0 1-1,1-1 0,-5-3 0,1 1 55,1 1 0,-1 0 0,0 0 0,-1 0 0,1 0 0,0 1 0,-1 0 0,0 0 0,0 1 0,0 0 0,-8-3 0,-3 2-69,0 0-1,-32-2 1,48 6-120,0-1-1,0 0 0,0 0 1,0 0-1,0 0 0,0 0 1,0-1-1,0 1 0,0 0 1,1 0-1,-1-1 0,0 1 1,0 0-1,0-1 0,0 1 1,1-1-1,-1 1 0,0-1 1,0 1-1,0-2 0,1 1-143,0 0-1,0-1 0,0 1 0,0 0 1,0 0-1,0-1 0,0 1 0,1 0 1,-1 0-1,0-1 0,1 1 0,-1 0 1,1 0-1,0 0 0,-1 0 0,1 0 1,0 0-1,0-1 0,24-40-2084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39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 11819,'0'0'150,"0"-1"0,0 1 0,-1-1 0,1 1 0,0 0 1,0-1-1,-1 1 0,1-1 0,0 1 0,-1 0 0,1-1 1,0 1-1,-1 0 0,1-1 0,-1 1 0,1 0 0,-1-1 1,1 1-1,0 0 0,-1 0 0,1 0 0,-1-1 0,1 1 0,-1 0 1,1 0-1,-1 0 0,0 0 0,1 0 0,-1 0 0,1 0 1,-1 0-1,1 0 0,-1 0 0,1 0 0,-1 1 0,1-1 1,-1 0-1,1 0 0,-1 0 0,1 1 0,0-1 0,-1 0 1,1 1-1,-1-1 0,0 2 71,0-1 1,0 0-1,0 1 0,0-1 0,0 0 1,0 1-1,0 0 0,1-1 1,-1 1-1,1-1 0,-1 1 0,1 0 1,-1 1-1,1 7 162,0 0-1,0 0 1,1 0 0,1 0-1,-1 0 1,1-1 0,5 14-1,29 65 667,-33-83-963,29 61 396,-17-38-357,-2 1 0,0 1 0,-2 0 1,9 36-1,-16-45-330,0 0 1,-1 0 0,-1 1 0,-2 34-1,1-56 162,-1 0-1,0 0 1,0 0-1,0 0 1,0 1-1,0-1 1,0 0 0,0 0-1,0 0 1,0 0-1,0 0 1,0 0-1,0 0 1,0 0-1,0 0 1,0 0-1,0 1 1,0-1-1,0 0 1,0 0 0,0 0-1,0 0 1,0 0-1,0 0 1,0 0-1,0 0 1,0 0-1,0 0 1,0 1-1,0-1 1,0 0-1,0 0 1,0 0 0,0 0-1,0 0 1,0 0-1,0 0 1,0 0-1,-1 0 1,1 0-1,0 0 1,0 0-1,0 0 1,0 0-1,0 0 1,0 1 0,0-1-1,0 0 1,0 0-1,0 0 1,0 0-1,-1 0 1,1 0-1,0 0 1,0 0-1,0 0 1,0 0-1,0 0 1,0 0 0,0 0-1,0 0 1,-1 0-1,-1-8-1322,-3-13-326,-1-17-170,-1-40 0,6 65 1853,2 0 1,0 0-1,0 0 1,1 0-1,0 1 1,2-1-1,3-12 0,-3 17 131,0 0-1,0 1 0,1-1 0,0 1 0,0 1 0,1-1 0,0 1 0,0-1 0,0 2 0,1-1 0,9-5 0,-6 4 199,0 0 0,1 2 0,0-1 0,0 1 0,0 1 0,0 0 0,17-4 0,-20 7-111,1 0 0,-1 0 0,1 1 0,-1 0 0,0 0-1,1 1 1,-1 0 0,1 0 0,-1 1 0,0 0 0,9 4-1,-13-5-129,-1 1-1,1 0 1,-1 0-1,0 0 0,1 0 1,-1 0-1,0 1 1,0-1-1,0 1 1,-1 0-1,1 0 0,-1 0 1,1 0-1,-1 0 1,0 1-1,0-1 1,-1 1-1,1-1 0,-1 1 1,1 0-1,-1-1 1,0 1-1,-1 0 1,1 0-1,0 6 0,-2 0-20,0 0 0,0 0 0,0-1 0,-1 1 0,-1-1 1,0 1-1,0-1 0,-1 0 0,0 0 0,0 0 0,-11 14 0,2-4-112,-1-1 1,-1-1 0,-32 30-1,42-42-309,-1 0-1,0-1 0,0 0 1,0 0-1,-11 5 1,16-9 301,0 1 1,0 0 0,0-1 0,-1 1-1,1-1 1,0 0 0,0 1 0,0-1-1,-1 0 1,1 0 0,0 0 0,0 0-1,-1 0 1,1 0 0,0 0 0,0 0-1,-1 0 1,1-1 0,0 1 0,0 0-1,0-1 1,0 1 0,-1-1 0,1 0-1,0 1 1,0-1 0,0 0-1,0 1 1,0-1 0,0 0 0,1 0-1,-1 0 1,0 0 0,0 0 0,1 0-1,-1 0 1,0 0 0,1 0 0,-1-2-1,-5-15 122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0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50 12507,'0'-1'24,"7"-7"1883,-1 0 0,7-15 0,-12 23-1848,-1-1 0,0 1 0,0 0 0,0 0 0,0 0 0,1-1 0,-1 1 0,0 0 0,0 0 0,0 0 0,0-1 0,0 1 0,0 0 0,0 0 0,0-1 0,0 1 0,0 0 0,0 0 0,0-1 0,0 1 0,0 0 0,0 0 0,0-1 0,0 1 0,0 0 0,0 0 0,0 0 0,0-1 0,0 1 0,0 0 0,-1 0 0,1-1 0,0 1 0,0 0 0,0 0 0,0 0 0,0 0 0,-1-1 0,1 1 0,0 0 0,0 0 0,0 0 0,-1 0 0,1 0 0,0-1 0,0 1 0,0 0 0,-1 0 0,1 0 0,0 0 0,0 0 0,-1 0 0,1 0 0,-13 4 1205,9 0-1102,0 0 1,-1 0-1,1 0 0,1 1 0,-1 0 0,1-1 0,0 1 1,0 0-1,0 1 0,0-1 0,-1 7 0,-3 8 16,-9 36 0,15-48-153,-1 0 0,1 0 1,0 0-1,1 0 0,0 1 0,2 14 1,-2-21-24,1 1 1,-1 0-1,1-1 0,0 1 1,0-1-1,0 0 1,0 1-1,0-1 1,0 0-1,1 1 0,-1-1 1,1 0-1,-1 0 1,1 0-1,0 0 1,0-1-1,0 1 0,0 0 1,0-1-1,0 1 1,1-1-1,-1 0 1,0 0-1,6 2 0,-7-3-11,0 1 0,0-1 0,0 0 0,0 0 0,1 0 0,-1 0 0,0 0-1,0 0 1,0 0 0,1 0 0,-1 0 0,0 0 0,0-1 0,0 1-1,0-1 1,1 1 0,-1-1 0,0 1 0,0-1 0,0 1 0,1-2 0,0 0-11,0 0 0,-1 0 1,1 0-1,0 0 1,-1 0-1,1 0 1,-1-1-1,1 1 0,0-3 1,2-6-32,-1 0-1,0 0 1,2-16 0,-4 23 54,0-7 111,1 1 1,-1-16 0,-1 27-100,0 0 1,1 0 0,-1 0-1,0 0 1,0 0 0,1 0-1,-1-1 1,1 1 0,-1 0-1,1 0 1,-1-1 0,1 1-1,-1 0 1,1 0-1,0-1 1,-1 1 0,1-1-1,0 1 1,-1-1 0,1 1-1,0-1 1,0 1 0,0-1-1,0 1 1,-1-1 0,1 0-1,0 0 1,0 0 0,0 1-1,0-1 1,0 0 0,0 0-1,0 0 1,1 0 0,1 0-151,-1 0 0,1-1 0,0 1 0,-1 0 1,1-1-1,-1 1 0,1-1 0,-1 0 1,1 0-1,-1 0 0,0 0 0,1 0 1,-1-1-1,3-1 0,22-24-4185,-7 11 2931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0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 11218,'3'-2'323,"-1"1"0,1 0-1,-1 0 1,1 0 0,-1 0 0,1 0-1,-1 1 1,1-1 0,0 1-1,-1 0 1,1 0 0,0 0-1,-1 0 1,1 0 0,0 0-1,0 1 1,-1-1 0,1 1-1,-1 0 1,1 0 0,-1 0-1,1 0 1,-1 0 0,1 0 0,-1 1-1,0-1 1,0 1 0,0 0-1,0 0 1,3 3 0,3 5 46,0 1 0,-1 0 0,0 1 1,-1 0-1,6 14 0,11 19 451,-23-45-809,0 0-1,0 0 0,0 0 0,0 0 1,0 0-1,0 0 0,0 0 1,0-1-1,0 1 0,0 0 1,0 0-1,0 0 0,0 0 1,1 0-1,-1 0 0,0 0 1,0 0-1,0 0 0,0 0 1,0 0-1,0-1 0,0 1 1,0 0-1,0 0 0,0 0 1,0 0-1,0 0 0,1 0 1,-1 0-1,0 0 0,0 0 1,0 0-1,0 0 0,0 0 1,0 0-1,0 0 0,0 0 1,0 0-1,1 0 0,-1 0 1,0 0-1,0 0 0,0 0 1,0 0-1,0 0 0,0 0 0,0 0 1,0 0-1,0 0 0,0 0 1,1 0-1,-1 1 0,0-1 1,0 0-1,0 0 0,0 0 1,0 0-1,0 0 0,0 0 1,0 0-1,0 0 0,0-6 185,0-1 0,-1 0-1,0 1 1,-1-1-1,1 0 1,-4-7-1,-5-26 306,9 31-451,1 1-1,0 0 1,0-1-1,1 1 1,0 0 0,1 0-1,-1 0 1,2 0-1,4-12 1,-5 15-212,0 0 0,0 1 0,1-1 0,-1 1 0,1 0-1,0 0 1,0 0 0,1 0 0,-1 1 0,1-1 0,0 1 0,0 0 0,0 0 0,0 0 0,1 0-1,-1 1 1,6-2 0,-8 3 89,1 0 0,-1 0-1,1 1 1,0-1 0,-1 1-1,1 0 1,0 0 0,-1 0-1,1 0 1,4 1 0,8 5 147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0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61 11763,'-6'0'2916,"-13"0"2225,21 0-5024,1-1 0,-1 1 0,0-1-1,0 0 1,0 0 0,-1 0 0,1 0 0,0 0 0,0 0-1,0-1 1,-1 1 0,1 0 0,-1-1 0,1 0-1,-1 1 1,1-1 0,-1 0 0,0 1 0,0-1-1,0 0 1,0 0 0,0 0 0,0 0 0,-1 0-1,1 0 1,-1-1 0,1 1 0,-1-3 0,0 5-115,0-1 0,-1 0 0,1 0 1,0 1-1,0-1 0,-1 0 0,1 0 0,-1 1 1,1-1-1,-1 0 0,1 1 0,-1-1 0,1 1 1,-1-1-1,1 1 0,-1-1 0,0 1 1,1-1-1,-1 1 0,0-1 0,1 1 0,-1 0 1,0 0-1,0-1 0,0 1 0,1 0 1,-1 0-1,0 0 0,0 0 0,1 0 0,-1 0 1,0 0-1,0 0 0,0 0 0,1 0 1,-1 0-1,-2 1 0,-1 0 0,-1-1 1,1 2-1,0-1 1,-1 0-1,-5 4 0,5-2 70,1-1 0,-1 1-1,1 0 1,0 1 0,-1-1-1,1 1 1,1 0 0,-1 0-1,1 0 1,-1 0 0,1 1-1,0-1 1,-2 6 0,4-8-16,0 1-1,0 0 1,1-1 0,-1 1-1,0-1 1,1 1 0,0 0-1,0 0 1,0-1 0,0 1-1,0 0 1,0-1 0,1 1-1,-1 0 1,1-1 0,0 1-1,0 0 1,0-1 0,0 1-1,0-1 1,0 0 0,1 1-1,-1-1 1,1 0 0,0 0-1,-1 0 1,1 0 0,3 2-1,2 2-18,0-1-1,1 0 1,-1 0 0,1-1-1,0 0 1,0 0-1,0-1 1,1 0 0,-1-1-1,1 0 1,0 0-1,-1-1 1,1 0-1,11 0 1,14-1-1541,0-2 0,46-8-1,-76 9 1199,41-5-1296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1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1 172 10818,'0'-11'1218,"2"-17"3215,-2 27-4202,0 1-1,0-1 0,0 0 0,0 0 1,0 1-1,0-1 0,1 0 1,-1 0-1,0 1 0,0-1 1,1 0-1,-1 1 0,0-1 1,1 1-1,-1-1 0,1 0 0,-1 1 1,1-1-1,-1 1 0,1-1 1,0 1-1,-1-1 0,1 1 1,-1 0-1,1-1 0,1 0 1,-1 2-95,0-1 0,0 0 0,0 0 0,0 1 0,0-1 1,0 0-1,0 1 0,0-1 0,0 1 0,0-1 1,-1 1-1,1 0 0,0-1 0,0 1 0,0 0 0,-1 0 1,1-1-1,0 1 0,-1 0 0,1 0 0,0 1 1,3 3 297,7 10 125,0-1 0,-1 2 0,12 25 0,19 53 236,-38-87-748,4 9-22,-1 1 1,0 1-1,-1-1 1,-2 1 0,1 0-1,-2 0 1,0 0-1,-2 0 1,-1 26 0,1-43-38,0 1 1,0-1 0,0 0 0,-1 1 0,1-1 0,0 1-1,-1-1 1,1 0 0,-1 1 0,1-1 0,-1 0 0,0 0 0,0 0-1,1 1 1,-1-1 0,0 0 0,0 0 0,0 0 0,-1 1-1,1-2-9,0 0-1,0 0 1,0 0-1,0 0 1,0 0-1,0 0 1,0 0-1,0 0 1,0 0-1,1 0 1,-1 0-1,0 0 1,0-1-1,0 1 1,0 0 0,0-1-1,0 1 1,1-1-1,-1 1 1,0-1-1,0 1 1,1-1-1,-1 0 1,0 1-1,1-1 1,-1 0-1,0 1 1,1-1-1,-1 0 1,0-1-1,-10-15-213,0-1 0,2-1-1,0 1 1,0-1 0,-5-22-1,1 6 32,5 15 96,1 0 1,1-1 0,-7-41-1,12 54 106,1 0-1,-1 0 0,1 0 0,1 0 1,0 0-1,0 0 0,1 0 0,0 0 0,0 0 1,0 0-1,1 1 0,0-1 0,9-12 1,-4 7 112,1 0 0,1 1 0,0 1 0,1-1 0,20-16 0,-26 24-26,0 1 0,0-1-1,0 0 1,1 1-1,-1 0 1,1 1 0,0-1-1,0 1 1,0 0-1,0 1 1,0-1-1,0 1 1,1 0 0,-1 1-1,0-1 1,11 2-1,-14-1-55,0 1-1,-1 0 1,1-1-1,-1 1 1,1 0-1,-1 0 1,1 0-1,-1 1 1,1-1-1,-1 1 1,0-1-1,0 1 1,0 0-1,0-1 1,0 1-1,0 0 1,0 0-1,-1 1 1,1-1-1,-1 0 1,0 1-1,1-1 1,-1 0-1,0 1 1,0 0-1,-1-1 1,1 1-1,0-1 1,-1 1-1,0 0 0,1 3 1,-1 1-3,0 0 0,-1 0 1,1 0-1,-2 0 0,1 0 0,-1 0 0,0 0 0,0 0 1,0-1-1,-1 1 0,-5 6 0,3-4-93,0-2 0,-1 1-1,0-1 1,0 1 0,-14 10 0,17-16-117,1 0 1,-1 0-1,0 0 1,0 0-1,0-1 1,0 1 0,-1-1-1,-4 1 1,6-1-20,0-1 1,0 0 0,1 0-1,-1 0 1,0 0 0,0 0-1,0 0 1,1-1 0,-1 1-1,0 0 1,0-1 0,1 0-1,-1 1 1,0-1 0,1 0-1,-1 0 1,-1-1 0,1 1 232,1 0 0,-1 0 1,1 0-1,0-1 0,0 1 1,-1 0-1,1-1 1,-2-2-1,-2-17-44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1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1 148 10042,'19'3'3065,"0"0"-1,36 10 1,-51-12-2766,0 0 0,0 1 0,0 0-1,0 0 1,0 0 0,0 0 0,0 0 0,-1 1-1,1-1 1,-1 1 0,0 0 0,0 0-1,0 0 1,0 1 0,0-1 0,-1 1 0,0-1-1,1 1 1,1 6 0,-3-7-198,-1 0-1,1 0 1,-1 0-1,0 1 1,0-1-1,0 0 1,-1 0-1,1 1 1,-1-1-1,0 0 1,-2 6-1,3-7-63,-1 0 0,0 0-1,0 0 1,0-1 0,0 1-1,0 0 1,0 0 0,0-1 0,0 1-1,-1 0 1,1-1 0,-1 0-1,1 1 1,-1-1 0,0 0 0,1 1-1,-1-1 1,0 0 0,-2 0-1,4 0-20,-1-1 0,0 0-1,1 0 1,-1 0 0,0 0-1,0 0 1,1 0 0,-1 0-1,0 0 1,1 0-1,-1-1 1,0 1 0,1 0-1,-1 0 1,1 0 0,-1-1-1,0 1 1,1 0 0,-1-1-1,1 1 1,-1-1-1,1 1 1,-1-1 0,0 0-1,-1-1 14,1 0-1,0 0 0,0 0 1,0 0-1,0 0 0,0 0 1,-1-4-1,0-2 14,1-1 1,0 0-1,0-8 0,1 5-74,1 1-1,0 0 0,0-1 0,1 1 1,1 0-1,0 0 0,1 1 1,0-1-1,0 1 0,1 0 0,1 0 1,0 0-1,0 0 0,10-11 1,-8 13-1081,-1-1 1,2 1 0,-1 1 0,19-13-1,-12 10-714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2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55 134 11410,'0'1'615,"-1"0"-1,0 0 1,1 1-1,-1-1 1,0 0-1,0 0 1,0 0-1,0 0 1,0 0-1,0 0 1,-3 2-1,0 1 644,0 0-708,0 0 1,0 1-1,1-1 0,-1 1 1,1 0-1,0 0 1,1 0-1,-1 0 1,-2 10-1,4-13-486,1 0 0,-1 1 0,1-1 0,0 0 1,0 1-1,0-1 0,0 0 0,0 1 0,0-1 0,1 0 0,-1 1 0,1-1 0,-1 0 0,1 0 0,0 0 0,0 1 1,0-1-1,0 0 0,0 0 0,1 0 0,-1 0 0,0-1 0,1 1 0,0 0 0,-1-1 0,1 1 0,2 1 1,-1-1-35,0-1 0,0 1 1,0-1-1,0 1 0,0-1 1,0 0-1,0 0 0,1-1 1,-1 1-1,0-1 1,1 1-1,-1-1 0,0 0 1,1 0-1,-1-1 0,0 1 1,0-1-1,1 1 1,-1-1-1,0 0 0,0 0 1,0-1-1,0 1 0,4-3 1,0 0 72,1 0 1,-1-1-1,-1 0 1,1 0-1,-1-1 1,0 1-1,0-2 1,8-9 0,-12 14-96,-1-1 0,1 1 0,-1-1 0,1 1 1,-1-1-1,0 1 0,0-1 0,0 0 1,0 0-1,-1 1 0,1-1 0,-1 0 0,0 0 1,1 0-1,-1 0 0,0 1 0,-1-1 0,1 0 1,-1 0-1,1 0 0,-1 0 0,0 1 1,-1-4-1,-2-3-312,-1 1 1,0 0 0,-1 0-1,0 0 1,-10-9-1,-3-6-1449,-4-7-653,-2-5 882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2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13811,'7'-15'1405,"12"-19"3361,-19 33-4668,0 1 0,1-1 0,-1 1 0,0-1 0,1 1 1,-1-1-1,0 1 0,1-1 0,-1 1 0,1 0 0,-1-1 1,1 1-1,-1 0 0,1-1 0,-1 1 0,1 0 0,-1 0 0,1 0 1,-1-1-1,1 1 0,-1 0 0,1 0 0,0 0 0,-1 0 1,1 0-1,-1 0 0,1 0 0,-1 0 0,1 0 0,0 0 1,-1 0-1,1 1 0,-1-1 0,1 0 0,-1 0 0,1 0 0,-1 1 1,1-1-1,-1 0 0,1 1 0,-1-1 0,1 0 0,-1 1 1,0-1-1,2 2 0,0 0 151,0 1-1,0 1 1,0-1 0,0 0 0,3 6 0,13 39 484,-2 0 1,11 52-1,17 53-132,-44-152-607,3 8-87,0 1 0,1-1 0,0 0 0,1 0 1,0 0-1,0-1 0,8 10 0,-12-18 25,-1 0 0,0 0 0,0 0 0,0 0 0,0 0 0,1 0 0,-1 0 0,0 0 0,0 0 0,0 0 0,0 0 0,1 0 0,-1 0 0,0 0 0,0 0 0,0-1 0,0 1 0,0 0 0,0 0 0,1 0 0,-1 0 0,0 0 0,0 0 0,0-1 0,0 1 0,0 0 0,0 0 0,0 0 0,0 0 1,0-1-1,0 1 0,0 0 0,0 0 0,0 0 0,0 0 0,0-1 0,0 1 0,0 0 0,2-8-859,2-13 1046,4-10-345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40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14 305 14923,'25'-28'1818,"0"-1"-1,-3 0 1,0-2-1,-2-1 1,23-47-1,-41 75-1754,0-1 0,0 0-1,0 0 1,0 1 0,-1-1-1,0 0 1,0 0 0,0-1-1,0 1 1,-1-6 0,0 11-62,0-1 0,0 0 0,0 0-1,0 1 1,0-1 0,0 0 0,-1 1 0,1-1 0,0 0 0,0 1 0,-1-1 0,1 0 0,0 1 0,-1-1 0,1 1 0,-1-1 0,1 0 0,-1 1 0,1-1 0,-1 1 0,1-1 0,-1 1 0,1 0 0,-1-1 0,0 1 0,0-1 0,-1 1-12,1 0 1,0 0 0,-1 0-1,1-1 1,0 2 0,-1-1-1,1 0 1,0 0-1,-1 0 1,1 1 0,0-1-1,-3 2 1,-2 0-53,0 1 0,0 1 1,0-1-1,-9 9 0,6-3 19,0 0-1,0 1 1,1 0-1,0 0 1,0 1 0,2 0-1,-1 0 1,-6 18 0,4-7 71,2 0 0,0 0 0,-6 43 0,11-55 56,1 0 0,0 1 0,1-1-1,0 0 1,3 20 0,-2-27-41,-1-1 0,1 1 0,0 0 0,0 0 0,0-1 0,0 1 0,0-1 0,1 1 0,-1-1 0,1 1 0,-1-1 0,1 0 0,0 0 0,0 0 0,0 0 0,0 0 0,0 0 0,1 0 0,-1-1 0,0 1 0,1-1 0,-1 0 0,1 0 0,0 0 0,4 2 0,0-2 40,1-1 1,-1 1-1,1-1 1,-1 0-1,1-1 1,-1 0-1,1 0 1,-1-1-1,1 0 1,-1 0-1,0 0 1,11-6-1,3-2 6,-1-1-1,34-25 0,-34 21-142,-3 2-618,0 1 1,20-10-1,3 3-264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2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0 130 15107,'2'-5'1985,"5"-7"1543,16-5-967,5-1-225,8-1-599,1 2-337,5 4-744,-3 2-216,-7 1-232,-8 5-176,-7 3-584,-5 2-688,-1 2-1833,0 3 225,8 7 1135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43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200 225 13251,'0'-1'136,"0"1"0,0-1 0,0 1 0,0-1 0,0 1 1,0-1-1,0 1 0,0-1 0,-1 0 0,1 1 0,0-1 0,0 1 0,0 0 0,-1-1 1,1 1-1,0-1 0,-1 1 0,1-1 0,0 1 0,-1 0 0,1-1 0,-1 1 1,1 0-1,-1-1 0,1 1 0,0 0 0,-1 0 0,1-1 0,-1 1 0,1 0 0,-1 0 1,0 0-1,1 0 0,-1 0 0,1 0 0,-1-1 0,1 1 0,-1 0 0,1 1 1,-1-1-1,1 0 0,-1 0 0,1 0 0,-1 0 0,0 0 0,-4 2 424,1-1-1,0 0 0,-1 1 0,-5 2 1,-3 3 60,-1 1 1,1 0 0,0 1-1,0 0 1,-21 22-1,29-26-574,-1 1-1,1 0 1,1 0 0,-1 1-1,1-1 1,0 1-1,0 0 1,1 0-1,0 0 1,0 1-1,1-1 1,0 1-1,-2 14 1,3-20-41,1 0 0,0-1 1,0 1-1,0 0 1,1 0-1,-1 0 0,0 0 1,1 0-1,-1 0 0,1-1 1,-1 1-1,1 0 0,0 0 1,0-1-1,0 1 0,0 0 1,0-1-1,0 1 1,1-1-1,-1 1 0,3 1 1,-2-1-2,1-1-1,-1 0 1,1 0 0,-1 0 0,1 0 0,-1 0 0,1 0 0,0-1 0,-1 1-1,1-1 1,0 0 0,-1 0 0,1 0 0,0 0 0,3-1 0,1 0 2,1 0 0,-1-1 0,1-1 0,-1 1 0,0-1 0,0 0-1,0-1 1,-1 0 0,1 0 0,-1 0 0,0-1 0,7-6 0,-10 8 48,1-1 0,-1 1 0,1-1 1,-1 0-1,0 0 0,-1 0 0,1-1 0,-1 1 0,0-1 0,0 1 0,0-1 0,-1 0 0,1 0 0,-1 0 0,0 0 0,-1 1 0,1-1 1,-1 0-1,-1-9 0,0 3 187,0 6-104,0-1 0,0 1-1,1 0 1,0 0 0,1-8 0,-1 12-112,0-1 0,1 0 0,-1 1 1,1-1-1,0 1 0,-1-1 0,1 1 1,0-1-1,0 1 0,0 0 0,0-1 1,0 1-1,0 0 0,0 0 1,0 0-1,0 0 0,1 0 0,-1 0 1,1 0-1,-1 0 0,0 0 0,2 0 1,3-1 20,0 0 1,-1 0 0,1 0 0,0 1-1,0 0 1,0 0 0,0 0-1,0 1 1,0 0 0,0 0 0,0 1-1,0-1 1,0 1 0,0 1-1,0-1 1,0 1 0,-1 0 0,1 0-1,0 1 1,-1-1 0,0 1-1,0 1 1,0-1 0,0 1 0,0 0-1,-1 0 1,1 0 0,-1 0-1,0 1 1,-1 0 0,1-1 0,5 11-1,32 59 108,-41-74-153,0 0 0,0 0-1,0 1 1,1-1 0,-1 0 0,0 1 0,0-1 0,1 0 0,-1 0 0,0 1 0,0-1 0,1 0 0,-1 0-1,0 0 1,1 1 0,-1-1 0,0 0 0,1 0 0,-1 0 0,0 0 0,1 0 0,-1 0 0,0 0 0,1 0-1,-1 0 1,1 0 0,-1 0 0,0 0 0,1 0 0,-1 0 0,0 0 0,1 0 0,-1 0 0,0 0 0,1 0-1,-1 0 1,0-1 0,1 1 0,-1 0 0,0 0 0,1 0 0,-1-1 0,0 1 0,0 0 0,1-1 0,9-12 33,-9 12-34,47-76-40,99-121 1,-139 189 24,1 0 0,-1 0 1,1 1-1,1 0 0,0 1 0,18-11 1,-26 16 10,1 1 1,0 0 0,-1 0 0,1 0 0,0 0 0,0 0 0,0 0-1,-1 1 1,1-1 0,0 1 0,0 0 0,0 0 0,0 0 0,0 0-1,0 1 1,0-1 0,-1 1 0,1 0 0,0 0 0,0 0 0,-1 0-1,1 0 1,0 0 0,-1 1 0,1-1 0,-1 1 0,0 0 0,1-1-1,-1 1 1,0 0 0,0 1 0,0-1 0,-1 0 0,3 4 0,7 12 2,-1 0 0,0 2 0,10 30 0,-10-24 28,18 35 0,-19-47-58,9 15 228,-17-28-222,-1 0 1,1 0-1,0 1 1,-1-1 0,1 0-1,-1 0 1,0 1-1,0-1 1,1 0 0,-1 1-1,0-1 1,0 0-1,0 0 1,0 1 0,0-1-1,-1 0 1,1 1-1,0-1 1,-1 2 0,-3 0 118,-1-10-216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5:35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916 1513 6441,'8'-34'2788,"-6"12"3436,-5 25-4098,1 0-867,8 1-908,5 0-11,0-1-1,17 3 0,10 2-34,23 6 15,1-2-1,0-2 1,70 1-1,189-12 134,-316 1-453,613-29 550,-153 5-158,102-5-48,353-9 1792,-418 45-1481,3 39-1,-327-20-483,165 23 118,2-22-184,-220-25-99,208 11 22,-136-4 80,205-19 0,-90-21-125,-4-18 37,-262 42-21,40-7 5,0 4 0,0 4 0,106 6 0,177-2-14,-237-9 30,-64 3-48,72 3 0,7 0-67,-15 3-555,-74 3 514,-35-2 144,-1-1-1,0-1 1,0-1-1,23-6 1,-34 8-23,-1 0 1,0 1-1,1 0 0,-1 1 1,0 1-1,19 2 1,19 0-27,-36-2 36,-10-1 3,-1 1 0,0-1-1,0 0 1,1 0 0,-1 0 0,0 0 0,0 0 0,0-1-1,1 1 1,-1 0 0,0 0 0,0-1 0,0 1 0,0-1-1,0 1 1,1-1 0,-1 1 0,0-1 0,0 0 0,1 0-1,7-6-14,-7 6-4,-1 0 0,1 1 0,-1-1 0,1 0 0,-1 0 0,0-1 0,0 1 0,1 0 0,-1 0 0,0 0 0,0-1 0,0 1 0,0-1 0,-1 1 0,1-1 1,0 1-1,0-3 0,46-157 29,-28 105-24,-9 27 45,-1 0 0,7-38 1,-11 30-46,-2 0 0,-2 1 0,-1-1 0,-10-67 0,6 79 18,1-6-175,-2 0-1,-2 1 0,-11-37 0,11 51 37,-3-15 29,-3 2-1,-19-36 0,27 56 112,0 1 0,-1 0-1,0 0 1,0 1 0,-1-1 0,0 2-1,-1-1 1,1 1 0,-1 0-1,0 0 1,-17-8 0,-37-13 15,-1 2 1,0 3 0,-2 3-1,-117-18 1,-108-5-59,-169-23-149,-249-14 133,-4 46 49,-524 54-1291,331 2 1345,833-22-47,-523 3 52,1-35 77,539 26-120,-268-22 14,0 23-44,-3 33 11,-48 2 1,166-28 2,-320 17-30,28 65-65,147-18 76,258-54 34,32-6 15,-120 30 0,161-29-23,1 1 1,-28 16 0,-15 5 259,61-28-203,0-1-1,1 0 0,-1 1 1,0 0-1,0 0 0,1-1 1,-1 1-1,1 1 0,0-1 1,0 0-1,-1 1 0,2-1 1,-1 1-1,0 0 0,0-1 1,1 1-1,-1 0 0,-1 6 1,1 1-57,-1 1 0,1 0 0,1-1 0,0 14 0,0-2 67,-13 219 172,11-155 239,17 156 1,44 82 822,-53-303-1170,0 0 1,2 0 0,1-1 0,15 31 0,-18-43-53,0 0-1,1 0 1,0 0 0,0-1 0,0 0-1,1 0 1,0-1 0,1 1 0,-1-2-1,1 1 1,0-1 0,17 8 0,-14-8 24,0-1 0,1-1 1,-1 0-1,1 0 1,0-1-1,0 0 1,0-1-1,20-1 0,-31 0-114,-1 0-1,1 0 0,-1 0 0,0 0 0,1 0 0,-1 0 0,1 0 0,-1-1 0,0 1 0,1 0 1,-1 0-1,0 0 0,1 0 0,-1-1 0,0 1 0,1 0 0,-1 0 0,0 0 0,1-1 0,-1 1 0,0 0 1,0-1-1,1 1 0,-1 0 0,0-1 0,0 1 0,1 0 0,-1-1 0,0 1 0,0 0 0,0-1 0,0 1 1,0 0-1,0-1 0,0 1 0,0-1 0,1 1 0,-1 0 0,0-1 0,-1 1 0,1-1 0,0 1 1,0 0-1,0-1 0,0 1 0,0-1 0,0 1 0,0 0 0,-1-1 0,1 1 0,0 0 0,0-1 0,0 1 1,-1 0-1,1-1 0,0 1 0,-1-1 0,-14-15-2087,-2 10-1438,-3 2 1266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02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146 998 9994,'-2'-4'5635,"2"4"-5474,10-17 4371,-6 9-3043,-4 7-1383,1 0 0,0 0 0,0 1 0,0-1 0,-1 0 0,1 1 0,0-1 0,0 1 0,0-1 0,0 1 0,0-1 0,0 1-1,0 0 1,0 0 0,0-1 0,0 1 0,0 0 0,2 0 0,20 0 595,-19 0-549,1 1-59,56 2 771,1-2 0,96-12 0,-106 4-606,0 3 0,0 2 1,1 2-1,-1 2 0,84 15 1,-18 1-137,-95-16-61,0-1 0,1-1 0,23-4 0,-40 3-21,-1 0-1,0 0 0,0-1 0,0 0 0,0 0 1,9-5-1,-15 5 4,-5 1-29,-7-1 1,-91 2 2,-21 0-10,80-4-26,-124-6-283,120 9 182,-72 8 0,-77 12 120,187-19 33,1 1 1,-1-2-1,0 1 1,0-2-1,0 1 1,-9-4-1,8 1 525,24 7-456,5 1-72,15-1 37,0-2 1,0 0 0,51-7 0,99-25 87,-83 13-58,-1 4 458,183 1 0,-130 1-9,-105 7-485,3 3-39,-50 2-21,1 0 0,-1 0 1,0 0-1,0 0 0,0 0 1,1 0-1,-1 0 0,0 0 1,0 0-1,0 0 0,1 0 1,-1 0-1,0 0 0,0 0 1,0 0-1,1 0 0,-1 0 1,0 0-1,0 0 0,0 0 1,0 1-1,1-1 0,-1 0 1,0 0-1,0 0 0,0 0 1,0 0-1,1 0 0,-1 1 1,0-1-1,0 0 0,0 0 1,0 0-1,0 1 0,-4 4 13,-10 4 4,8-5 7,6-4-24,-1 0-1,1 0 1,0 1-1,-1-1 1,1 0-1,0 0 1,0 0-1,-1 1 0,1-1 1,0 0-1,0 0 1,0 0-1,0 1 1,-1-1-1,1 0 1,0 1-1,0-1 1,0 0-1,0 0 1,0 1-1,0-1 1,-1 0-1,1 1 1,0-1-1,0 0 0,0 1 1,0-1-1,0 0 1,0 1-1,1-1 1,-1 1-1,0-1 1,0 0-1,1 0 0,-1 0 1,0 0-1,0 0 0,1 0 1,-1 0-1,0 0 0,0-1 1,1 1-1,-1 0 1,0 0-1,1 0 0,-1 0 1,0 0-1,0 0 0,1-1 1,-1 1-1,0 0 0,0 0 1,0 0-1,1 0 1,-1-1-1,0 1 0,0 0 1,0 0-1,0-1 0,1 1 1,-1 0-1,0 0 0,0-1 1,0 1-1,7-10 10,-3 2-10,0 0 1,0-1-1,-1 0 1,0 0-1,-1 0 1,0 0-1,0 0 1,-1 0-1,0-14 1,-1-12 0,-6-40 0,3 41 1,1 13 2,-15-116-33,14 122 27,-1 0 1,0 1-1,-1 0 0,-1 0 0,0 0 1,-1 0-1,-8-12 0,-11-8 13,14 18-17,-14-23 1,23 34 4,0 0 0,1 0 0,0 0 0,0-1 0,0 1 0,0-1 0,1 0 0,0 1 0,0-7 0,1-6 1,1 13-4,-1 0 0,0 0 0,-1 0 1,-1-9-1,2 12 4,-1 0 1,1 1-1,-1 0 1,0-1-1,1 1 1,-1-1-1,0 1 1,0 0 0,0-1-1,0 1 1,0 0-1,0 0 1,-1 0-1,1 0 1,0 0-1,-1 0 1,1 0-1,0 0 1,-3 0 0,-18-7 2,0 1 1,-29-6 0,-14-3-19,48 10 16,-42-13-5,-1 3 1,-64-10-1,119 25 4,-121-11-19,109 12 11,0 0-1,0 1 1,0 1 0,1 1-1,-25 7 1,-73 30-39,-211 108 1,281-129 40,31-14 8,-1 0 0,-20 14 1,37-1 2,-3-2-9,-3 32 0,-1 6-9,6-14 41,1-1 1,2 0-1,1 0 0,2 0 1,2-1-1,2 0 0,18 41 1,-24-69 11,0 1 1,0-1 0,1 0 0,1 0 0,0 0 0,0-1 0,1-1 0,14 12-1,10 11-135,-27-42-1890,12-11-1085,8-12 1072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08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604 877 8434,'-18'-10'6113,"35"26"-1797,-16-15-4218,-1 0 1,1 0-1,0 0 1,0 0-1,0-1 1,0 1-1,0 0 1,0 0-1,0-1 1,0 1-1,0 0 0,0-1 1,1 1-1,-1-1 1,0 0-1,0 1 1,0-1-1,1 0 1,1 1-1,27 2 812,-29-3-846,13 1 125,0-1 1,0-1-1,0 0 1,0-1-1,-1 0 1,1-1-1,0-1 0,21-8 1,-25 7-157,0 0 1,-1 0-1,0-1 1,0 0-1,0 0 1,0-1 0,-1-1-1,0 1 1,-1-1-1,0 0 1,11-17-1,-9 9-19,0 0-1,-1-1 1,0 0-1,-1 0 0,-1-1 1,-1 0-1,-1 0 1,0-1-1,1-21 1,-4 5 1,0 1 1,-3-1-1,-11-68 0,-27-87 147,38 181-139,-1-1 1,-1 0-1,0 1 1,0 0-1,-1 0 1,0 0-1,0 0 1,-1 1-1,-1 0 1,1 0-1,-1 1 1,0-1-1,-1 2 1,0-1-1,0 1 1,0 0-1,-1 1 1,0 0-1,0 0 1,0 1-1,0 0 1,-1 0-1,-14-2 1,1 1-13,0 1 0,-1 1 1,1 1-1,-30 1 0,-93 13 29,113-8-13,0 1 0,0 1 1,0 2-1,1 2 1,-43 18-1,61-22 4,0 1 0,1 1 0,0 0 0,0 1 0,1 1 0,0 0 0,0 0-1,1 1 1,1 1 0,0-1 0,0 2 0,1-1 0,-14 28 0,15-21 49,1 0 0,0 1 0,1 0 1,1 0-1,1 0 0,-2 39 0,5-17 33,1 0 0,8 58 0,-4-70-41,2 0-1,0 0 1,2-1-1,14 35 1,-18-53-10,1-1 1,0 1-1,1-1 1,0-1 0,0 1-1,1-1 1,0 0-1,1 0 1,0-1 0,1 0-1,-1-1 1,1 0-1,1 0 1,13 8 0,-14-12 11,-1 1 1,1-1-1,0 0 1,0-1-1,0 0 1,0-1 0,15 1-1,-8-2 68,0 0 0,0-1 0,28-6 0,-5-4 174,-1-1 0,58-26 0,-58 20-88,0-1-1,-2-2 1,62-47 0,-75 50-683,-2-1 0,0 0 0,-1-2 1,-1-1-1,-1 0 0,21-36 1,-34 48 22,0 1 0,5-16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12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1303 8810,'0'-4'339,"1"0"1,0 0-1,-1 1 1,1-1-1,0 0 0,1 1 1,-1-1-1,1 0 1,3-4-1,22-32 991,-16 25-716,-4 4-243,-6 8-213,1 1 1,-1-1-1,1 1 0,0-1 1,0 1-1,0 0 1,0 0-1,4-3 1,-6 5-104,0 0 0,1 0 0,-1 0 0,0 0 1,1 0-1,-1 1 0,0-1 0,0 0 0,1 0 0,-1 0 1,0 1-1,0-1 0,1 0 0,-1 0 0,0 1 0,0-1 1,0 0-1,1 1 0,-1-1 0,0 0 0,0 0 0,0 1 1,0-1-1,0 0 0,0 1 0,1-1 0,-1 0 0,0 1 1,0-1-1,0 1 0,0-1 0,0 0 0,0 1 0,-1-1 1,1 1-1,2 17 1110,-2-16-872,0-1-278,0 1 217,0 0 1,1 0-1,-1 0 1,0 0-1,1 0 0,-1 0 1,1 0-1,1 2 1,-2-4-164,0 1 1,1-1-1,-1 1 1,1-1-1,-1 1 1,1-1-1,0 1 0,-1-1 1,1 0-1,-1 1 1,1-1-1,0 0 1,-1 1-1,1-1 1,0 0-1,-1 0 1,1 0-1,0 0 1,-1 0-1,1 0 0,0 0 1,-1 0-1,1 0 1,0 0-1,-1 0 1,1 0-1,0 0 1,-1 0-1,1-1 1,1 1-1,62-19 1555,59-13-369,-108 29-1149,-1 1-1,1 1 1,0 1 0,0 0 0,0 1 0,24 4 0,-6 1 198,-1-1 1,1-1-1,1-2 1,58-3-1,87-28 606,-40 4-478,-52 13-262,71-9-41,-145 20-99,1-1 1,-1-1-1,1 0 0,-1 0 1,0-2-1,0 1 0,-1-2 1,1 0-1,-1 0 0,0-1 1,16-13-1,-15 10 30,56-47 325,-60 48-331,0-1 0,-1 0 1,0 0-1,0 0 0,5-13 1,6-10 46,2-2-46,-2-2-1,18-48 1,-33 67 16,0 0 0,-1 0 0,0-1 0,-2 1 0,0-1 0,-1 0 0,-1 1 0,-1-1 0,-6-25 0,5 31-66,0 1-1,-1-1 1,-1 1 0,0 0 0,-1 0 0,-8-11 0,-48-61 23,35 49-25,14 18-1,-1 1 1,-1 0-1,0 1 0,-1 1 0,-1 1 1,0 0-1,-1 1 0,0 1 1,-1 1-1,-28-12 0,22 12-11,-1 2 1,0 0-1,-32-4 0,-81-5-55,59 8 10,-67-18 45,100 16 14,0 2 0,-69-4-1,97 13-14,-1 1 1,1 1-1,0 1 0,-27 8 0,-75 28 3,115-37 9,-2 1-3,-105 41-46,97-36 45,-1 0 0,2 1 0,-1 1 0,-22 18 0,27-17-4,0 1-1,1-1 1,0 2-1,-15 25 1,8-8-16,-14 36 0,22-46 22,-43 113 18,47-116-23,1 1 0,0 0 1,1 0-1,1 0 0,0 33 1,6-9 2,2 1 1,1-1 0,2-1-1,2 1 1,2-2 0,25 54-1,-33-83 14,1 0-1,0 0 0,1-1 1,0 1-1,0-1 1,1-1-1,1 0 0,13 12 1,-7-9 28,0-1 1,1-1-1,1 0 1,31 14 0,126 44 135,-164-64-176,0 0 1,1 0 0,0-2 0,-1 1-1,1-1 1,0-1 0,0 0 0,0 0 0,19-2-1,-14-1 1,-1-1-1,1-1 0,-1 0 0,0-1 1,0 0-1,15-9 0,138-63 0,-162 75 0,0 0 0,1 0 0,-1 0 0,8 0 0,7-2 0,-21 3-6,1 1 0,-1 0-1,0 0 1,1 0 0,-1 0 0,0 0-1,0-1 1,1 1 0,-1 0 0,0 0-1,0-1 1,1 1 0,-1 0 0,0 0-1,0-1 1,0 1 0,1 0 0,-1 0-1,0-1 1,0 1 0,0 0 0,0-1-1,0 1 1,0 0 0,0-1 0,1 1-1,-1 0 1,0-1 0,0 1 0,0 0-1,0-1 1,-1 1 0,1 0 0,0-1-1,0 1 1,0 0 0,0-1 0,0 1-1,-7-17-826,3 9-237,5-12-1617,8-21 864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21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547 910 7266,'-16'5'369,"8"-1"123,-1-1-1,0 0 1,1 0 0,-1-1-1,-18 1 1,25-3-374,1 0 0,-1-1 0,1 1 0,0-1 0,-1 0-1,1 1 1,-1-1 0,1 0 0,0 0 0,-1 0 0,1 0 0,0 0 0,0 0 0,0 0 0,0 0 0,0 0 0,0-1-1,0 1 1,0 0 0,1-1 0,-1 1 0,0-1 0,1 1 0,-1-1 0,1 1 0,-1-1 0,1 1 0,0-1 0,0 1 0,0-1-1,0 0 1,0 1 0,0-1 0,0 1 0,0-1 0,1 1 0,0-3 0,-1 4-99,0 0 1,0 0-1,0 0 1,0 0-1,0 0 1,0 0-1,0 0 1,0 0-1,0 0 1,0 1-1,0-1 1,0 0-1,0 0 1,0 0-1,0 0 1,0 0-1,0 0 1,0 0-1,1 0 1,-1 0-1,0 0 1,0 0-1,0 0 1,0 0-1,0 0 1,0 0-1,0 0 1,0 0-1,0 0 1,0 0-1,0 0 0,0 0 1,0 0-1,1 0 1,-1 0-1,0 0 1,0 0-1,0 0 1,0 0-1,0 0 1,0 0-1,0 0 1,0 0-1,0 0 1,0 0-1,0 0 1,0 0-1,0 0 1,0 0-1,0 0 1,1 0-1,-1 0 1,0-1-1,0 1 1,0 0-1,0 0 1,0 0-1,0 7 227,-3 3 219,0-1 0,-7 13 0,-5 15 1473,15-37-1905,0 1-1,0-1 1,-1 1 0,1 0 0,0-1-1,0 1 1,0 0 0,0-1 0,0 1-1,0-1 1,0 1 0,0 0-1,0-1 1,0 1 0,1 0 0,-1-1-1,0 1 1,0-1 0,0 1 0,1 0-1,-1-1 1,0 1 0,1-1 0,-1 1-1,1-1 1,-1 1 0,0-1 0,1 1-1,-1-1 1,1 0 0,-1 1-1,1-1 1,0 0 0,-1 1 0,1-1-1,-1 0 1,1 0 0,-1 1 0,1-1-1,0 0 1,-1 0 0,2 0 0,3 1 109,-1-1 1,1 0 0,0 0-1,7-1 1,-6 0-20,19-1 303,-17 0-311,1 1 0,-1 0 1,1 0-1,-1 1 0,0 1 1,1-1-1,-1 1 0,1 1 0,-1-1 1,13 6-1,-6 0-19,1 0 0,-1-1 0,1-1-1,0-1 1,1 0 0,30 3 0,40-6 551,98-13-1,-40 1 273,-113 10-733,123-4 268,-114 5-408,73 12-1,32 3 552,-14-3 707,-119-9-1081,1-2 0,0 0 0,1 0 0,20-3 0,-28 1-178,-1 0-1,0-1 0,1 0 1,-1 0-1,0 0 0,0 0 0,0-1 1,-1 0-1,1-1 0,0 1 0,9-9 1,-6 3-20,-6 5 2,1 1 0,0-1 1,0 1-1,0 0 0,0 0 0,0 0 0,1 0 0,-1 1 0,1 0 0,-1 0 0,7-2 0,-8 4 0,0-1 0,0 0 0,0 0 0,0 0-1,0 0 1,0 0 0,0-1 0,-1 1 0,1-1-1,0 0 1,-1 1 0,0-1 0,1-1 0,-1 1 0,0 0-1,3-4 1,2-5 20,0 1 0,10-24 0,-13 24-37,1 0 1,0 1-1,8-11 1,-5 10-7,0 0-1,-1-1 0,0 1 1,-1-2-1,0 1 1,7-21-1,-11 21 17,-1-1 0,-1 1 0,0-1-1,0 1 1,-1 0 0,0-1 0,-5-17 0,4 21-12,-1 1 1,0 0-1,0 0 1,0 0-1,-1 0 1,0 0-1,-7-9 1,-40-42 30,16 20-14,-11-16-20,-99-88-1,115 116-2,-2 2 0,0 0-1,-2 3 1,0 1 0,-1 1 0,-40-15-1,43 23 3,0 1 0,-1 2-1,1 1 1,-38-3 0,-21-2 68,-108-26 0,187 35-56,0 1 0,0 1-1,0 0 1,0 0 0,0 2 0,0-1 0,0 1-1,0 1 1,-21 6 0,-3 3 2,-61 31 1,63-26 1,-65 20 1,-49-6-6,34-8 25,97-18-45,0 2 1,0 0-1,1 1 1,0 0 0,0 2-1,1 0 1,-15 11 0,-4 6-17,-53 54 1,65-58 21,1 1 0,1 1 1,1 1-1,-31 53 0,46-69-1,0 0 0,1 1-1,0-1 1,1 1 0,0 0 0,0-1-1,1 1 1,1 0 0,-1 0-1,2 0 1,-1 0 0,1 0-1,1 0 1,2 10 0,2 1-4,0-1 1,1 0-1,2 0 1,0-1-1,17 29 1,-4-15 5,2-1-1,0 0 1,2-2 0,2-1 0,35 29 0,-38-38 22,0 0 1,2-2 0,0-1 0,1-1-1,0-2 1,59 21 0,-72-30-20,0-1 1,0-1-1,1 0 0,-1-1 0,1-1 1,28-1-1,-35-1-16,0 0-1,1-1 1,-1 0 0,0 0-1,0-1 1,-1 0-1,1-1 1,0 0 0,-1 0-1,0-1 1,0 0 0,10-9-1,4-6-364,-1 0-1,-1-1 1,21-31 0,-11 5 16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29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8650,'9'5'512,"0"-1"1,1 0-1,-1-1 1,1 0-1,-1-1 0,1 1 1,0-2-1,0 0 1,17 1-1,-2-3 176,1 0-1,40-9 1,79-24 1274,29-5-362,-71 25-635,114 2 0,110 14 914,-211 0-1223,439-10 1823,-273 10-379,-201 1-1509,-55-3-393,0 2 0,-1 1-1,0 0 1,1 2 0,-1 1 0,24 9 0,-48-15-311,0 1 0,0-1 0,1 1 1,-1-1-1,0 1 0,0-1 0,0 1 1,0 0-1,0 0 0,0-1 1,-1 1-1,1 0 0,0 0 0,0 0 1,0 0-1,-1 0 0,1 0 0,-1 0 1,1 0-1,0 1 0,-1-1 1,0 0-1,1 0 0,-1 0 0,0 0 1,0 1-1,0-1 0,1 0 0,-1 0 1,0 1-1,-1-1 0,1 0 1,0 0-1,0 0 0,-1 2 0,-2 18-1378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34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1 124 11779,'1'-7'442,"2"1"1,-1-1-1,1 1 1,0 0 0,0 0-1,0 0 1,1 1 0,0-1-1,0 1 1,1 0 0,6-7-1,-9 11-342,-1 0 0,1 1 0,0-1 0,-1 1 0,1-1 0,0 1-1,0-1 1,-1 1 0,1 0 0,0 0 0,0 0 0,-1 0 0,4 0 0,23 5 634,-27-5-721,34 8 612,1-3 0,0-1 0,1-1 0,36-3 0,147-18 1242,-90 5-772,216-17 1653,-197 24-1269,-123 7-1167,0 1-1,0 1 0,42 10 1,-58-10-231,0 0 1,12 6-1,-19-7-100,1 0 0,-1 0 0,0 0 0,0 0 0,0 0 0,0 1 0,0-1 0,0 1-1,2 3 1,-5-6-57,1 1 0,-1-1 1,0 1-1,1-1 0,-1 1 0,0-1 0,0 1 0,0 0 0,1-1 0,-1 1 0,0-1 0,0 1 0,0-1 0,0 1 0,0 0 1,0-1-1,0 1 0,0-1 0,0 1 0,0-1 0,-1 1 0,1 0 0,0-1 0,0 1 0,0-1 0,-1 1 0,-4 6-765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24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477 822 10562,'-1'0'145,"1"0"1,-1-1-1,1 1 0,0 0 0,-1-1 0,1 1 1,0 0-1,-1-1 0,1 1 0,0-1 0,-1 1 1,1 0-1,0-1 0,0 1 0,-1-1 0,1 1 0,0-1 1,0 1-1,0-1 0,0 1 0,0-2 0,9 3 2843,17 11-202,-19-7-2538,0-1 0,1 1 1,0-1-1,0-1 1,0 0-1,0 0 0,1 0 1,-1-1-1,1 0 1,14 1-1,18-1 173,1-2 0,-1-1 1,0-3-1,54-10 0,130-26 1050,-75 2-746,-48 10-609,-74 21 2,0-2 0,0 0-1,44-23 1,-67 28-39,1 0-1,-1 1 1,0-2-1,-1 1 0,1 0 1,-1-1-1,1 0 1,-1 0-1,-1 0 1,5-9-1,4-8 48,11-31 0,-15 35-71,-5 10-17,0-1 1,-1 0-1,1 0 1,-2 0-1,1 0 1,-1 0-1,-1 0 1,0-15-1,-1 19 3,-1 0-1,0 0 1,0 0-1,0 0 1,0 0-1,-1 1 1,1-1-1,-1 1 1,0 0-1,-1 0 1,-5-6-1,-3-5 8,-9-12 2,-1 0-1,-1 2 1,-2 1 0,0 0 0,-1 2-1,-55-35 1,26 25-41,-1 2 0,-1 2 0,-64-20 0,108 44-9,0 1 0,0 0 1,-1 1-1,1 0 0,-21 1 0,-66 9-15,44-2 30,38-6-9,0 0 0,-32-6 0,-10 1-2,-8 6-35,-77 11 0,63-3 2,-9-8 64,49-2-37,40 2 1,-1-1-1,0 1 1,1-1 0,-1 1-1,1 0 1,-1 0-1,1 0 1,-1 0 0,1 1-1,-1-1 1,1 1-1,0-1 1,0 1 0,0 0-1,0 0 1,0 0-1,0 0 1,1 0 0,-3 3-1,-3 6-24,0 0 1,-9 21-1,14-29 25,-98 224-11,91-204 17,1 0 1,1 1 0,1 0 0,-4 36-1,6-18-27,3 75 0,1-106 23,1 0 1,0 1 0,1-1-1,0 0 1,1 0 0,0-1-1,0 1 1,6 10 0,-6-16 15,0 0 1,0 0 0,0-1-1,1 1 1,0-1-1,0 0 1,0 0 0,0-1-1,0 1 1,1-1-1,-1 0 1,1 0-1,0 0 1,0-1 0,0 1-1,0-1 1,1 0-1,5 1 1,7 0 130,-1 0-1,1-1 1,0-1 0,21-1 0,74-9 501,-68 4-443,-17 2-92,6-1-24,0 2-1,0 1 1,37 4 0,-70-3-182,1 0-1,-1 0 1,0 0 0,0 0-1,1 0 1,-1 0 0,0 0-1,0 0 1,1 0-1,-1-1 1,0 1 0,0 0-1,0-1 1,0 1 0,0-1-1,1 1 1,-1-1-1,0 0 1,1 0 0,10-7-1064,16-3 93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49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1115 11242,'2'-4'302,"1"0"0,-1 0 0,0 0 0,1 1 0,0-1 0,0 1 0,0 0 0,0-1 0,1 1 0,-1 0 0,1 1 0,0-1 0,0 1 0,0 0 0,0 0-1,0 0 1,5-1 0,5-2 222,2 0-1,-1 2 0,24-3 1,178-9 1580,-28 4-1496,236-63 528,-395 68-1051,46-10 463,122-42 1,-174 49-435,0-1-1,-1-1 1,0-1 0,0-1-1,-1-1 1,-1-1 0,-1-1-1,36-35 1,-47 40 24,-1-1 1,0 1-1,-1-1 0,0-1 1,0 1-1,-1-1 1,-1 0-1,7-27 0,-8 23 45,-1 0-1,-1 0 1,0 0-1,-1-1 1,-1 1 0,-4-32-1,2 36-98,-1 1-1,0 0 1,-1 0-1,-1 0 0,0 1 1,0-1-1,-14-20 1,-5-1 118,-30-33 0,50 61-179,-13-13 0,0 0 0,-1 2 0,-1 0 1,-1 1-1,0 0 0,-1 2 0,0 1 0,-1 0 0,-1 2 0,0 0 0,0 2 1,-49-12-1,33 13-34,0 2 1,0 1-1,-1 3 1,1 0 0,-1 3-1,1 1 1,-59 13-1,-190 62-60,6 22 34,73-14-33,171-68 50,1 2 1,0 1 0,-45 36-1,71-48 16,1-1-1,0 2 1,0-1-1,1 2 0,0-1 1,1 1-1,1 0 1,-1 1-1,2 0 0,-1 0 1,2 0-1,0 1 1,0 0-1,1 0 0,1 0 1,0 0-1,1 1 1,0-1-1,0 22 0,3-22 4,0 0-1,0 0 1,1 0-1,0 0 0,2-1 1,-1 1-1,1-1 0,1 0 1,0 0-1,1 0 1,0-1-1,1 0 0,0 0 1,1 0-1,0-1 1,0-1-1,1 1 0,13 9 1,-4-5 33,2-2 1,-1 0-1,2-1 1,0 0-1,0-2 1,0-1-1,1 0 0,32 5 1,6-1 273,120 6 0,124-14 501,-223-8-875,142-27 0,-146 11-2326,-52 12 963,5 2-195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27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16708,'6'1'1752,"1"1"913,8 0-1105,0 2-408,-2 5-808,0 6-1344,-9 12 696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37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23 15315,'-20'0'1841,"6"0"1847,13 0-2319,6 4-2025,3-4-4153,-21-26 3144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0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1164 9490,'-2'2'1431,"2"-2"-1321,0 0 0,0 0 0,0 0 1,0 0-1,0 0 0,-1 0 0,1 0 0,0 0 0,0 0 0,0 0 0,0 0 0,0 0 0,-1 0 0,1 0 1,0 0-1,0 0 0,-1-1 881,1 1-881,0-8 2043,11-18-1091,-4 9 64,8-30 151,-2 0 1,-2-1 0,7-78 0,-5-151 91,-12 206-882,-16-130 1,9 169-447,0-1 0,-2 1 0,-2 0 0,0 1 0,-3 0 0,-18-35 1,27 58-49,-9-13-4,13 20 7,-1 0 0,0 0 1,0 1-1,0-1 0,1 0 0,-1 1 0,0-1 0,0 0 0,0 1 1,0-1-1,0 1 0,0-1 0,0 1 0,-1 0 0,1-1 0,0 1 1,0 0-1,-2 0 0,2 0-2,-1 0 0,1 0 0,-1 1 0,1-1 0,-1 1 0,1-1 0,-1 1 0,1 0 0,0-1 0,-1 1 0,1 0 0,0 0 0,0 0 0,0 0 0,0 0 0,0 0 0,0 0 0,0 1 0,0-1 0,0 0 0,0 0 0,0 1 0,1-1 0,-1 0 0,0 3 0,-2 5-16,0 1 0,-4 17 0,7-23 17,-4 18 8,2 0 1,1 0-1,0 0 0,2 0 0,5 34 1,2-5 75,20 62 1,-18-79 14,28 63 0,-31-84-68,-1-1-1,1 0 1,1 0 0,0-1 0,1 0 0,0 0 0,20 18 0,-25-27-20,-1 1 0,1 0 0,0-1 0,0 1 0,0-1 0,0 0 0,1-1 0,-1 1 0,0-1 1,1 0-1,-1 0 0,1 0 0,5 0 0,-4-1-1,-1 0-1,1-1 1,0 0 0,-1 0 0,1 0-1,-1-1 1,1 0 0,-1 0 0,0 0-1,8-5 1,4-4 2,0 0 0,-1-1 1,-1-1-1,0-1 0,0 0 0,21-28 0,-21 22-1,-1 0-1,-1-1 1,-1-1-1,0 0 0,9-27 1,-16 32-1,7-25-1,-11 37-3,0 0 0,0 1-1,-1-1 1,0 0-1,0 1 1,0-1-1,-1 0 1,1 1 0,-1-1-1,-2-7 1,3 12-4,0-1 1,-1 1-1,1-1 1,0 1 0,0-1-1,-1 1 1,1 0 0,0-1-1,-1 1 1,1-1-1,0 1 1,-1 0 0,1-1-1,-1 1 1,1 0-1,0-1 1,-1 1 0,1 0-1,-1 0 1,1-1-1,-1 1 1,1 0 0,-1 0-1,1 0 1,-1 0 0,0 0-1,1 0 1,-1 0-1,1 0 1,-1 0 0,1 0-1,-1 0 1,1 0-1,-1 0 1,1 0 0,-1 0-1,1 1 1,-1-1 0,1 0-1,-1 0 1,1 0-1,-1 1 1,1-1 0,0 0-1,-1 1 1,1-1-1,-1 1 1,-2 3-12,1-1 0,0 1 0,-1 0 0,2-1 0,-1 1 0,0 0 0,1 0 0,0 1 0,0-1 0,0 0 0,0 0 0,0 0 0,1 6 0,0 0 5,0-1 0,0 1 1,1-1-1,0 1 1,3 11-1,-2-14 11,1-1 1,0 1-1,0 0 1,0-1-1,1 1 1,0-1-1,0 0 1,1-1-1,-1 1 1,1-1-1,1 0 0,-1 0 1,8 5-1,-9-7 4,-1-1-1,1 1 1,0-1-1,-1 0 1,1-1-1,0 1 1,0-1-1,0 0 1,1 0-1,-1 0 1,0 0-1,0-1 1,0 1-1,1-1 1,-1 0-1,0-1 1,0 1-1,1-1 1,-1 1-1,0-1 1,0-1-1,0 1 1,0-1-1,5-2 1,-2 0 8,-1 0 0,0-1 1,0 0-1,0 0 0,0-1 0,-1 1 0,0-1 0,0 0 1,0-1-1,4-8 0,-2 3 6,-1 0 0,-1 0 1,0-1-1,-1 0 0,4-16 0,-7 25-11,0 0-1,-1-1 1,0 1-1,1 0 0,-1-1 1,-1 1-1,1-1 1,-1 1-1,0 0 0,0 0 1,0-1-1,0 1 0,-1 0 1,1 0-1,-1 0 1,0 0-1,-1 0 0,1 1 1,0-1-1,-1 1 1,0-1-1,0 1 0,0 0 1,0 0-1,-1 0 1,-4-2-1,-1-1-7,0 0 0,-1 0 0,0 2 0,-1-1 1,1 1-1,-1 1 0,1-1 0,-1 2 0,0 0 0,-12-1 0,7 1-129,0 2-1,0 0 1,0 1 0,-1 0-1,2 1 1,-22 6-1,24-3-1061,13-5 1143,0 0 0,0 0 0,0 1 0,0-1 0,0 0 0,0 0-1,0 0 1,0 0 0,0 0 0,0 0 0,0 0 0,0 0 0,0 1-1,0-1 1,0 0 0,0 0 0,1 0 0,-1 0 0,0 0 0,0 0 0,0 0-1,0 0 1,0 0 0,0 0 0,0 0 0,0 0 0,0 0 0,1 0-1,-1 0 1,0 1 0,0-1 0,0 0 0,0 0 0,0 0 0,0 0 0,0 0-1,0 0 1,1 0 0,-1 0 0,0 0 0,0 0 0,0-1 0,0 1-1,0 0 1,0 0 0,0 0 0,0 0 0,1 0 0,-1 0 0,0 0 0,2 0-338,1 0 0,-1-1 1,1 1-1,-1 0 1,1-1-1,-1 0 1,1 0-1,4-2 0,17-16-1068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0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1 301 14355,'3'2'3836,"-3"-2"-3738,1 0 1,-1 0-1,0 0 1,0 0-1,0 1 0,0-1 1,0 0-1,0 0 0,0 0 1,0 0-1,-1 0 0,4 10 662,-3-7-35,9 46 2565,-6-25-2360,1-1-1,11 31 0,-13-48-849,0 1 1,1-1-1,0-1 0,0 1 0,1 0 1,-1-1-1,1 1 0,0-1 1,1 0-1,-1 0 0,1-1 0,0 1 1,6 3-1,-9-6-72,1-1 0,-1 1 0,0-1 0,1 0 0,-1 0 0,1 0 0,-1 0 0,1 0 0,0 0 0,-1-1 0,1 1 0,0-1 0,-1 0 0,1 0 0,0 0 0,-1 0-1,1 0 1,0-1 0,-1 1 0,1-1 0,0 0 0,-1 1 0,1-1 0,-1-1 0,1 1 0,-1 0 0,0 0 0,1-1 0,-1 1 0,0-1 0,0 0 0,0 0 0,0 0 0,3-4 0,0-1-5,1-1 0,-1 0 0,-1 0 0,1-1 0,-1 1 0,-1-1 1,0 0-1,4-17 0,-1-3 2,-2 0 0,-1 0 0,-2-1 0,-1 1 0,-3-34 0,4 66-7,0 0 0,0-1 0,0 1 0,1 0 0,-1-1 0,1 0 0,0 1 0,0-1 0,-1 0 0,2 0 0,-1 0 0,0 0 0,0 0 0,1 0-1,-1-1 1,1 1 0,-1-1 0,1 0 0,-1 0 0,1 0 0,5 2 0,-4-3 7,0 0 1,0 0-1,0 0 0,0 0 0,0 0 0,0-1 1,-1 1-1,1-1 0,0 0 0,0-1 1,0 1-1,-1-1 0,1 1 0,-1-1 0,1 0 1,-1 0-1,6-5 0,-8 6-1,1-1-1,0 0 1,-1 0 0,1 0-1,-1 1 1,0-1 0,1 0-1,-1-1 1,0 1 0,0 0 0,-1 0-1,1 0 1,0-1 0,-1 1-1,1 0 1,-1-1 0,0 1-1,0 0 1,0-1 0,0 1-1,0 0 1,0-1 0,0 1-1,-1 0 1,0-1 0,1 1-1,-1 0 1,0 0 0,0 0-1,-2-4 1,-7-9-150,0 0-1,-18-20 1,-11-16-1617,35 45 1275,2 4 202,0-1 0,0 1 0,1 0 1,-1-1-1,1 1 0,0-1 0,0 1 0,0-1 0,0 0 0,0 1 0,1-1 0,-1 0 1,1 0-1,-1 1 0,1-5 0,0 7 272,1-1 0,-1 0 1,0 1-1,0-1 0,1 1 0,-1-1 1,0 1-1,0-1 0,1 1 0,-1-1 0,1 1 1,-1-1-1,0 1 0,1-1 0,-1 1 1,1-1-1,-1 1 0,1 0 0,0-1 1,-1 1-1,1 0 0,-1 0 0,1-1 1,-1 1-1,1 0 0,0 0 0,-1 0 1,1 0-1,-1 0 0,2 0 0,2-1 421,12-4 36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1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93 553 10938,'1'0'294,"0"-1"-1,0 1 1,0 0-1,-1 0 1,1-1-1,0 1 1,0-1-1,0 1 1,-1-1-1,1 1 1,0-1-1,-1 1 1,1-1-1,0 0 1,-1 1-1,1-1 1,-1 0-1,1 1 1,-1-1-1,1 0 1,-1 0-1,0 0 1,1 1-1,-1-2 1,8-24 2735,-7 21-2369,1-1-170,-1 0 1,0-1-1,0 0 0,0 1 1,-1-1-1,-1-10 1,1 15-463,0 0 0,-1 0 0,1 1 0,-1-1 0,1 0 0,-1 0 0,0 1 0,0-1 0,0 0 0,0 1 0,0-1 0,0 1 0,0-1 0,0 1 0,-1 0 0,1 0 0,0-1 0,-1 1 0,1 0 1,-1 0-1,0 0 0,1 0 0,-1 1 0,0-1 0,1 0 0,-1 1 0,0-1 0,-3 0 0,2 1-26,0 0 0,0-1 0,-1 1-1,1 0 1,0 1 0,0-1 0,0 1 0,-1-1 0,1 1 0,0 0 0,0 0 0,0 0-1,0 1 1,0-1 0,1 1 0,-1-1 0,0 1 0,1 0 0,-1 0 0,1 0 0,-1 1-1,1-1 1,0 0 0,0 1 0,0 0 0,0-1 0,1 1 0,-1 0 0,1 0-1,0 0 1,-1 0 0,1 0 0,1 0 0,-1 0 0,0 0 0,1 1 0,-1-1 0,1 0-1,0 0 1,0 1 0,1-1 0,-1 0 0,1 0 0,-1 0 0,2 4 0,0-1 2,1 0 0,0 1 0,0-1 0,0 0 0,1-1 0,0 1 0,0 0 0,0-1 0,1 0 0,0 0 0,0-1 0,0 1 0,0-1 0,1 0 0,0 0 0,0-1 0,0 0 0,0 0 0,0 0 0,1-1 0,-1 0 0,1 0 0,6 1 0,-7-2-3,0 0-1,0-1 1,0 0-1,0 0 1,0 0-1,0 0 1,0-1 0,-1 0-1,1-1 1,0 1-1,0-1 1,-1 0-1,1 0 1,-1-1 0,0 0-1,0 0 1,0 0-1,0 0 1,0-1 0,0 0-1,-1 0 1,0 0-1,0 0 1,0-1-1,0 0 1,4-7 0,-4 3 11,1 0 1,-2 0-1,1 0 1,-1-1 0,0 1-1,2-17 1,0-59 82,-3 38-46,-2 43-47,1 1 1,-1-1 0,1 0 0,-1 1-1,1-1 1,3-5 0,-4 8-2,0 0 1,1 1 0,-1-1 0,1 0 0,-1 0 0,1 0-1,0 1 1,-1-1 0,1 0 0,0 1 0,0-1 0,-1 1-1,1-1 1,0 1 0,0-1 0,0 1 0,0-1 0,-1 1-1,1 0 1,0 0 0,0-1 0,0 1 0,0 0-1,0 0 1,0 0 0,0 0 0,0 0 0,0 0 0,0 0-1,0 0 1,1 1 0,9 2 55,-1 0-1,1 1 1,10 5 0,-12-4-35,1-1 1,0-1 0,16 5 0,-23-8-20,1 1 1,0-1-1,0 0 1,0 0-1,0 0 1,-1 0-1,1-1 1,0 1-1,0-1 1,0 0-1,-1 0 1,1-1-1,5-2 1,-1-1 76,-2 0 1,1 0-1,0 0 0,-1-1 1,0 0-1,0 0 0,-1-1 1,0 1-1,0-1 0,0 0 1,-1-1-1,0 1 1,-1-1-1,4-9 0,-2 3 146,0-1-1,-2 1 1,1-1 0,-2 1-1,0-1 1,0 0-1,-2-17 1,0 28-194,0 1 0,-1-1 0,1 1 0,-1-1 0,0 1 0,1-1 0,-2 1 0,1 0 0,0 0 0,-1 0 0,1-1 1,-1 1-1,0 1 0,0-1 0,0 0 0,-1 0 0,1 1 0,-1-1 0,1 1 0,-1 0 0,0 0 0,0 0 0,1 0 0,-2 0 0,1 1 0,-4-2 0,1 1-237,0 0 0,0 1-1,0 0 1,0 0 0,0 1-1,-1-1 1,1 1-1,0 1 1,0-1 0,0 1-1,0 0 1,0 1-1,0-1 1,-7 4 0,12-5 6,0 0 0,1 1 0,-1-1 1,0 0-1,0 1 0,0-1 1,0 1-1,1 0 0,-1-1 1,0 1-1,0 0 0,1-1 0,-2 2 1,2 10-1528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1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0 9258,'-9'0'448,"-4"4"152,1 7-432,1-2-120,4 5-2400,3-3 1712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3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15691,'0'4'1201,"0"0"-1,1 0 1,0 0-1,2 7 0,15 33 735,-10-27-1102,158 327 3523,-136-298-4718,1-1-1,67 73 1,-98-118 297,0 0 0,0 0 0,0 0-1,0 1 1,0-1 0,1 0 0,-1 0 0,0 0 0,0 1 0,0-1 0,0 0-1,1 0 1,-1 0 0,0 0 0,0 1 0,0-1 0,1 0 0,-1 0 0,0 0-1,0 0 1,1 0 0,-1 0 0,0 0 0,0 0 0,0 0 0,1 0-1,-1 0 1,0 0 0,0 0 0,1 0 0,-1 0 0,1-5-1523,-3-1 931,0 1 0,0-1-1,-1 1 1,1 0-1,-1 0 1,-1 0-1,-3-5 1,2 3-42,-25-31-2074,-11-3 1073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3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3 532 8794,'-1'-2'302,"1"0"0,-1-1 0,1 1 0,0 0 0,0-1 0,0 1 0,0-1 0,0 1 0,1 0 1,-1-1-1,0 1 0,1 0 0,0-1 0,0 1 0,1-3 0,1 1 191,0 0 0,0 0 0,1 0-1,0 1 1,-1 0 0,8-5 0,53-38 2344,46-38 249,-98 73-2870,0 0 1,-1-1 0,0-1 0,-1 1 0,0-2-1,10-18 1,-17 25-196,1-1 0,-1 0 0,0 1 0,-1-1 1,1 0-1,-2 0 0,1 0 0,0-11 0,-2 13-20,0 1 0,-1-1 1,1 0-1,-1 0 0,0 1 1,-1-1-1,1 1 0,-1-1 1,0 1-1,-1-1 0,1 1 1,-6-7-1,5 6 27,-1 0 1,-1 0-1,1 1 0,-1 0 1,0 0-1,0 0 0,0 0 1,-1 1-1,1 0 0,-1 0 1,-10-5-1,15 9-3,1-1 0,-1 1 0,0 0 0,0-1 0,1 1 0,-1 0 0,0 0 0,1 0 0,-1 0 0,0 0 0,0 0 0,1 0 0,-1 0 0,0 0 0,0 0 0,1 0 0,-1 0 0,0 0 0,0 0 0,1 1 0,-1-1 0,0 0 0,1 1 0,-1-1 0,0 1 0,1-1 0,-1 0 0,1 1 0,-1-1 0,0 1 0,1-1 0,-1 1 0,1 0 0,0-1 0,-1 1 0,1 0 0,-1-1 0,1 1 0,0 0 0,0-1 0,-1 2 0,0 2 131,1 0 1,-1 0-1,1 0 0,-1 0 1,1 0-1,1 9 0,2 3 72,0-1-1,1 1 0,1 0 0,0-1 0,1 0 1,0 0-1,1-1 0,1 1 0,1-2 1,12 17-1,-8-13-268,1-1 1,1 0 0,0-1-1,1 0 1,1-1 0,0-1-1,24 13 1,-30-20-482,-1 0 0,14 4-1,-20-9 91,0 1 0,0-1 0,1 0-1,-1-1 1,0 1 0,0-1-1,1 0 1,-1 0 0,7-1 0,20-7-1427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3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16636,'3'2'883,"1"-1"1,-1 0-1,0 0 1,1 0-1,-1 0 1,1-1 0,4 1-1,24-2 2187,-27 1-3030,-1-1 0,1 1-1,-1-1 1,1 1-1,-1 1 1,1-1-1,-1 1 1,1 0-1,-1 0 1,0 0-1,1 0 1,-1 1-1,0 0 1,5 2-1,-4 0-150,9 5-933,-13-9 1007,-1 0 0,1 1 0,-1-1 0,1 0 0,-1 0 0,1 0 0,0 0 0,-1 0 0,1 0-1,-1 0 1,1 0 0,0 0 0,-1 0 0,1 0 0,-1-1 0,1 1 0,0 0 0,-1 0 0,1-1 0,-1 1 0,1 0 0,-1 0 0,1-1-1,0 0 1,5-4-94,-2 1 85,0 0-1,0 1 0,1 0 1,-1 0-1,6-3 0,-8 5 58,0 0 0,1 1-1,-1-1 1,0 1 0,0-1-1,0 1 1,1 0 0,-1 0 0,0 0-1,0 0 1,1 0 0,-1 1-1,0-1 1,0 1 0,1-1-1,1 2 1,2 0 117,0 1 1,0 0-1,-1 0 0,1 1 0,-1-1 1,0 1-1,0 1 0,0-1 0,0 0 1,-1 1-1,0 0 0,6 8 1,-6-6-14,0-1 0,-1 1 0,1 0 0,-1 0 0,0 1 0,-1-1 0,0 0 1,0 1-1,-1 0 0,1 8 0,-1-7-72,-1 1 0,-1 0 0,0-1 0,0 1 0,-1-1 0,-4 12 0,5-16-144,-1 0-1,0 0 1,0 0 0,-1 0 0,1 0 0,-1-1 0,0 1 0,0-1 0,-1 0 0,1 0 0,-1 0 0,-6 5-1,9-8 25,-1 0 0,1 0-1,0 0 1,-1 0-1,0-1 1,1 1-1,-1 0 1,1-1 0,-1 1-1,0-1 1,0 0-1,1 1 1,-1-1 0,0 0-1,1 0 1,-1 0-1,0 0 1,0 0-1,1-1 1,-1 1 0,0 0-1,1-1 1,-1 1-1,0-1 1,1 0 0,-1 0-1,1 1 1,-1-1-1,1 0 1,-1 0-1,1 0 1,0-1 0,-1 1-1,1 0 1,0 0-1,0-1 1,-2-1-1,-15-28-159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4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0 10418,'-7'9'777,"1"-1"1,0 1-1,1 0 0,-1 0 1,2 1-1,-1-1 0,1 1 0,1 0 1,-3 11-1,1 5 507,0 0-1,-1 35 1,5-48-987,1-1 1,0 1-1,1-1 1,0 1-1,1-1 1,0 0-1,1 0 0,5 14 1,-5-19-187,0 0 0,1-1 0,-1 1 1,1-1-1,1 0 0,-1 0 0,1 0 1,0-1-1,0 0 0,1 0 0,-1 0 0,1 0 1,0-1-1,13 7 0,-6-5 4,0-1 0,0 0 0,0-1 0,1 0 0,-1-1 0,1 0 0,0-1 0,0-1 0,0 0 0,20-2 0,-27 0-39,1 0 0,-1 0 0,1-1-1,-1 0 1,0-1 0,0 1-1,0-1 1,0-1 0,7-4-1,-9 5 10,0 0 1,-1-1-1,0 0 0,0 0 0,0 0 0,0-1 0,-1 1 0,1-1 0,-1 0 1,0 0-1,-1 0 0,1 0 0,1-7 0,-2 6-26,0 0-1,-1 0 1,0 0-1,0 0 1,0 0-1,-1 0 1,0 0 0,0 0-1,-1 0 1,1 0-1,-2 0 1,-2-11-1,1 8-16,0 1-1,-1 0 1,0 0 0,-1 0-1,0 1 1,0-1-1,0 1 1,-8-8-1,3 5-83,0 1-1,-1 0 1,0 1-1,0 0 1,0 1-1,-1 0 1,0 1-1,-1 0 1,1 1-1,-1 0 1,-22-5-1,21 8-473,-1 1-1,1 0 1,0 1-1,0 1 0,0 0 1,0 1-1,-20 5 1,9-2-2056,6-7 871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5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67 6201,'-3'-6'5808,"6"-2"-5514,0 0 0,0 0 0,1 1-1,8-14 1,-9 17-262,-1 0 223,-8 10 470,0 0 186,0 1 1876,10-14-1201,-4 7-1548,0 0 1,0 0 0,0 0 0,0 0 0,0 0 0,0-1 0,0 1 0,0 0 0,1 0 0,-1 0 0,0 0 0,0 0 0,0 0 0,0 0 0,0-1 0,1 1 0,-1 0-1,0 0 1,0 0 0,0 0 0,0 0 0,0 0 0,1 0 0,-1 0 0,0 0 0,0 0 0,0 0 0,0 0 0,1 0 0,-1 0 0,0 0 0,0 0 0,0 0-1,0 0 1,0 0 0,1 0 0,-1 1 0,0-1 0,0 0 0,0 0 0,0 0 0,0 0 0,1 0 0,-1 0 0,0 0 0,0 0 0,0 1 0,0-1 0,0 0-1,0 0 1,0 0 0,0 0 0,0 0 0,1 1 0,4 15 1302,2 25-268,-6-37-1019,5 43 510,10 61-178,-16-108-452,-1 0-1,1 1 0,0-1 0,0 1 0,0-1 0,0 0 0,0 1 1,0-1-1,-1 0 0,1 1 0,0-1 0,0 0 0,-1 1 1,1-1-1,0 0 0,0 1 0,-1-1 0,1 0 0,0 0 0,-1 1 1,1-1-1,0 0 0,-1 0 0,1 0 0,-1 1 0,1-1 1,0 0-1,-1 0 0,1 0 0,-1 0 0,1 0 0,-1 0 0,-13 2-3883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4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2 9186,'-4'-2'1168,"-2"2"657,-1 0-377,1 0-32,3 4-304,-5 2-87,4 1-289,-1-1-240,3-4-128,-6 2-368,8-8 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5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47 331 11474,'-46'14'2497,"47"-14"-2363,0 0 125,1 0 1,-1 0 0,0 1 0,1-1 0,-1 0-1,0 0 1,0 1 0,1-1 0,-1 1 0,0 0-1,0-1 1,0 1 0,0 0 0,0-1 0,0 1-1,1 1 1,-1-1-83,-1-1 1,1 1-1,0-1 0,-1 1 0,1-1 0,0 1 1,0-1-1,-1 0 0,1 1 0,0-1 0,0 0 1,0 0-1,-1 1 0,1-1 0,0 0 0,0 0 1,0 0-1,0 0 0,-1 0 0,1 0 0,0 0 1,0 0-1,0-1 0,0 1 0,-1 0 0,1 0 1,0-1-1,0 1 0,-1-1 0,1 1 0,1-1 1,25-16 1920,6-13-962,-1-2 0,-2 0 0,31-43 0,-34 40-842,68-81-1472,-95 115 1071,0 1-1,0 0 0,0 0 1,0 0-1,0-1 1,0 1-1,0 0 0,0 0 1,0 0-1,0-1 0,0 1 1,0 0-1,0 0 0,0 0 1,0-1-1,0 1 0,0 0 1,0 0-1,0-1 1,0 1-1,0 0 0,0 0 1,0 0-1,0 0 0,-1-1 1,1 1-1,0 0 0,0 0 1,0 0-1,0 0 1,0-1-1,-1 1 0,1 0 1,0 0-1,0 0 0,0 0 1,-1 0-1,1 0 0,0 0 1,0 0-1,0-1 0,-1 1 1,1 0-1,0 0 1,0 0-1,0 0 0,-1 0 1,1 0-1,-17-4-3239,9 3 741,-4-4 959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46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0 10114,'-13'4'1689,"5"4"1863,4 5-503,6 6-24,9 5-185,6 8-343,2 4-313,7 12-728,1 3-343,-3-4-617,-1 0-208,-1-11-160,1-5-136,-6-10-776,1 0-825,12-6 849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6:57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1183 10818,'-1'0'131,"1"1"-1,-1-1 0,1 0 0,-1 0 1,1 0-1,0 0 0,-1 0 0,1 0 1,-1 0-1,1 0 0,-1 0 0,1 0 1,0-1-1,-1 1 0,1 0 0,-1 0 1,1 0-1,-1 0 0,1-1 0,0 1 1,-1 0-1,1 0 0,0-1 0,-1 1 1,1 0-1,0-1 0,-1 1 0,1 0 1,0-1-1,0 0 11,0 0 1,0 1-1,0-1 1,0 0-1,1 1 1,-1-1-1,0 0 1,1 1-1,-1-1 0,0 0 1,1 1-1,-1-1 1,1 1-1,-1-1 1,1 1-1,0-1 1,28-21 1774,-10 10-1452,0 2-1,1 0 1,0 1 0,1 2 0,0 0-1,24-5 1,-12 6-187,1 1 0,0 2 0,44 2 0,-65 1-216,40 1 481,76-8 1,-112 5-411,0-1 0,0-1-1,-1-1 1,1 0 0,-1-1-1,0 0 1,0-2 0,21-13-1,-11 3 114,-2-1 0,0-1 0,37-42 0,-27 22 167,39-61 1,-64 87-351,0 0 1,-1 0 0,-1-1 0,-1 0 0,0-1 0,4-16 0,-8 21-41,0 1 1,-1-1 0,0 0-1,0 0 1,-1 0 0,-1 0-1,0 0 1,0 0 0,-1 0-1,-3-10 1,-2 2 1,0 0 0,-1 0 0,-15-24 0,-38-51 12,49 77-36,-8-13 3,-1 1 1,-2 2-1,-1 0 0,-45-39 1,55 54-3,0 2 0,-1 0 0,-1 0 0,0 2 0,0 0 1,0 1-1,-1 0 0,0 1 0,0 1 0,-1 1 1,-24-3-1,11 5 10,0 1 0,0 1 0,0 2 0,-54 10 0,38-2 20,0 3-1,-60 23 0,72-20-15,0 1-1,1 2 0,1 1 0,0 1 0,2 2 0,1 1 0,1 2 0,0 0 0,3 2 0,-33 43 0,49-58-2,1 0 0,0 1 1,1 0-1,1 0 0,0 1 0,1 0 0,0 0 0,1 0 1,1 1-1,1 0 0,0 0 0,1 0 0,0 0 0,2 0 1,0 0-1,2 19 0,6 4-3,1 0 1,3 0-1,0-1 1,3-1-1,1 0 1,1-1-1,26 38 1,-31-54-3,1-1 0,1-1 1,1 0-1,32 31 0,-36-40 17,0 0 1,0-1-1,1 0 0,0-1 0,1-1 1,0 1-1,0-2 0,0 0 0,18 4 1,-3-4 92,-1-1 1,1-1 0,0-2 0,0-1 0,0-1 0,0-1 0,-1-1 0,1-2 0,38-11 0,-47 10-147,0 0 1,-1-2 0,-1 0 0,26-16-1,-30 16-781,-1 0-1,-1-2 1,18-17-1,0-6-735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00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1093 10258,'3'-27'2367,"-3"26"-2256,1 0-1,-1 0 1,0-1 0,1 1 0,-1 0 0,1 0-1,-1 0 1,1 0 0,-1 0 0,1 0-1,-1 0 1,1 1 0,0-1 0,0 0-1,0 0 1,-1 0 0,1 1 0,0-1 0,0 0-1,0 1 1,2-2 0,19 21 2005,-19-17-1911,1-1 0,0 1-1,0-1 1,0 0 0,0-1-1,0 1 1,0-1 0,0 0 0,0 0-1,5 0 1,43-9 838,-32 5-704,56-11 792,138-48-1,-162 43-788,-1-3 1,0-1 0,64-43 0,-97 54-241,-1-1 0,0 0 0,-1-1 1,-1-1-1,0 0 0,16-23 0,62-116 331,-87 145-395,-2 0-1,1 1 1,-1-1 0,-1-1-1,0 1 1,3-19-1,-5 22-17,-1 0 0,0 0-1,0-1 1,0 1-1,-1 0 1,0 0 0,-1 0-1,0 0 1,0 0 0,0 0-1,-4-7 1,-6-8 7,-2 1 0,0 1 0,-1 0 0,-31-32 0,8 10 39,13 12-28,-1 2 0,-1 1 0,-47-37-1,64 57-1,1 0-1,-1 1 1,-1 0-1,1 1 1,-1 0-1,0 1 0,0 0 1,0 1-1,-1 0 1,1 0-1,-1 1 1,1 1-1,-1 0 0,0 1 1,0 0-1,-14 2 1,9 2 6,0 0-1,1 1 1,0 1 0,0 1 0,0 0-1,1 1 1,0 0 0,0 1 0,1 1 0,0 1-1,-20 19 1,6-2 4,1 2-1,2 1 0,-42 65 1,52-67 6,1 0 0,1 1 1,-16 55-1,19-53-9,4-10 5,1 1 1,0 0 0,2-1 0,1 1-1,1 0 1,1 0 0,1 0-1,1 0 1,0 0 0,2-1 0,1 1-1,13 37 1,-14-50 16,0 0-1,1 0 1,0-1-1,0 1 1,1-1 0,0-1-1,0 1 1,1-1-1,0 0 1,11 8 0,-12-10 30,1-1 0,0-1 0,1 1 0,-1-1 0,1 0 0,0-1 0,0 0 0,0 0 0,0-1 0,0 1 1,1-2-1,-1 1 0,12-1 0,2-1 152,0-1 0,1-1 0,-1-1 0,39-10 0,83-36 101,-126 43-365,-2 0-140,-3 2-247,0-1 1,0-1-1,11-7 1,3-8-370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14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552 1233 12123,'82'-2'4311,"54"2"2,-79 1-4099,-1-2 0,0-3-1,0-2 1,-1-3 0,0-2 0,0-2-1,-1-3 1,-1-2 0,-1-2 0,67-37-1,-102 47-6,0 0 0,0-2-1,-1 1 1,-1-2-1,0 0 1,-1-1 0,-1-1-1,0 0 1,0-1-1,-2 0 1,0 0 0,-1-1-1,10-23 1,-2 0 194,18-57 1,-29 75-259,-2 1 0,-1-1 1,0 0-1,0-37 0,-4 52-115,0-1-1,-1 1 1,0 0 0,-1-1 0,1 1-1,-1 0 1,-1 0 0,0 0-1,0 0 1,0 0 0,0 1 0,-6-8-1,-4-3 3,-1 1 0,-29-27-1,15 15-21,14 13 2,1-1-1,1-1 1,1 0-1,-17-35 1,19 35 40,0 0 0,-1 1 0,0 0 0,-1 0 0,-22-22 0,19 26 14,0 1 0,-1 1 0,0 0-1,0 0 1,-1 2 0,-26-11 0,4 6 18,-71-16 0,82 24-73,1 1 0,-1 1 0,0 2 0,0 0 0,0 2 0,-52 8 0,38 0 4,1 1 0,0 2 0,-69 32 0,-167 98 9,244-123-15,1 3 1,1 0-1,2 2 0,0 1 1,1 1-1,-31 39 0,36-34-9,2 0-1,1 1 1,1 1-1,2 1 0,1 0 1,2 1-1,1 1 1,2 0-1,1 1 1,-5 48-1,13-70 6,0 1-1,1 0 1,0 0 0,2-1-1,0 1 1,7 28-1,-6-35 4,0 0-1,1 0 0,0 0 1,0-1-1,1 0 1,0 0-1,1 0 0,0 0 1,0-1-1,0 0 0,1 0 1,13 10-1,-4-7 65,1 0-1,-1-1 0,1-1 1,1 0-1,-1-2 0,1 0 1,34 7-1,-2-5 316,87 5 0,-37-11 167,-1-4 0,1-4 0,121-23 0,-203 24-920,-1 0-2837,-1 4-3658,2 6 3332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17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628 1899 10826,'-1'-1'90,"1"1"-1,0 0 0,0-1 1,0 1-1,-1 0 1,1-1-1,0 1 0,0 0 1,0-1-1,0 1 0,0 0 1,0-1-1,0 1 1,0-1-1,0 1 0,0 0 1,0-1-1,0 1 1,0 0-1,0-1 0,0 1 1,0-1-1,0 1 0,1 0 1,-1-1-1,0 1 1,0 0-1,0-1 0,0 1 1,1 0-1,-1 0 0,0-1 1,0 1-1,1 0 1,-1-1-1,0 1 0,1 0 1,-1 0-1,0 0 1,1-1-1,-1 1 0,18-10 764,-17 9-691,19-7 314,1 1-1,-1 1 0,1 1 1,0 1-1,29-2 1,-17 1-260,188-33 722,290-90 0,-351 82-245,251-82 1366,-328 95-1742,0-4 0,-3-2 1,91-62-1,-135 78-173,191-126 914,-155 96-466,68-63 0,-136 113-575,49-46 434,82-96 1,-122 128-406,0 0 0,-1-1 1,-1 0-1,-1-1 0,0 0 0,-2-1 0,0 0 1,-1 0-1,-1-1 0,5-32 0,-9 37-39,-1 0-1,0 0 0,-2-1 0,1 1 1,-2 0-1,-7-29 0,6 34-2,0 0-1,-1 1 1,-1 0-1,0 0 1,0 0-1,-1 0 1,0 1-1,-1 0 1,0 0 0,-15-15-1,-3 4-2,0 0 1,0 2-1,-2 0 0,0 2 1,-1 1-1,-37-13 0,9 7 0,-2 2 0,-78-14 0,68 21-7,0 3-1,0 3 1,-1 4-1,0 2 1,-120 16-1,-240 59-34,8 45 58,126-3-30,247-94-6,1 2 0,0 2 0,-78 63 0,-168 187-144,239-222 115,-29 34-41,4 3 0,4 4-1,-70 118 1,127-187 87,2 1 0,1 0 0,1 1 0,-19 60 1,30-79 1,1 1 0,0 0 1,0 0-1,1 0 0,1 0 1,0 0-1,0 0 0,1 0 1,0 0-1,1 0 0,0-1 1,1 1-1,0 0 1,1-1-1,0 0 0,1 0 1,0 0-1,7 9 0,0-2 21,1 0 0,1-1-1,0-1 1,1 0 0,1-1-1,0-1 1,1-1 0,0 0 0,1-1-1,0 0 1,1-2 0,32 12-1,-14-9 79,1-2-1,1-1 0,-1-2 1,1-2-1,75 2 0,315-42 1039,-324 22-946,-67 9-104,141-21-154,-150 19-262,-1-1 0,0-1-1,-1-2 1,30-14-1,-1-7-347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23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589 1804 10130,'-14'-6'2940,"13"2"-838,7-1-920,3 2-772,0 1 1,0 0-1,1 1 1,-1-1-1,11 1 0,24-3 117,153-47 1063,-94 21-986,241-73 1117,-277 78-1380,0-3 1,-3-2-1,62-40 1,-40 14 334,-4-4-1,121-112 1,-182 151-557,-1-1 1,-1-1-1,-1 0 1,-1-2-1,-1 0 1,-1-1-1,22-53 1,-28 56-34,-2-1 0,0 0 1,-1 0-1,-2-1 0,0 1 1,-2-1-1,0 0 0,-2 0 1,-5-45-1,0 43-88,0 0 0,-2 0 0,-1 1 0,-1 0 0,-20-40 0,18 47 1,0 1-1,-1-1 0,-1 2 1,0 0-1,-1 1 0,-1 0 0,-29-23 1,-2 6 9,-2 3 0,-1 1 1,-103-42-1,110 54-8,0 3 1,-74-16-1,-93 3 4,147 23-2,-111 7-1,137 0-1,0 3 1,1 0-1,-1 3 0,-51 18 0,38-5 1,0 1-1,1 3 0,1 1 1,-56 45-1,38-20 0,3 3 0,-62 70 0,86-81-2,3 1 0,1 2 1,2 2-1,3 0 0,2 2 0,-26 68 1,38-76 0,1 0 0,3 0 1,2 2-1,1-1 0,2 1 1,3 0-1,1 0 0,2 0 1,12 85-1,-8-107 6,0 0 1,2 0-1,0 0 0,2-1 0,0 0 1,2 0-1,0-1 0,1 0 0,1-1 1,1 0-1,1-1 0,1-1 1,0 0-1,2-1 0,-1 0 0,2-2 1,0 0-1,21 12 0,-18-14 99,0-1 0,1-2 0,1 0 0,0-1-1,0-2 1,0 0 0,1-1 0,0-2 0,36 3 0,-17-5 206,0-3 0,-1-1 1,1-2-1,67-16 0,199-53 717,-139 32-782,-147 35-258,5 0-49,0-1 0,29-13 1,-53 18-146,8-2-850,-12 4 930,0 1-1,1-1 1,-1 0 0,1 0 0,-1 0 0,0 0 0,1 0-1,-1 0 1,0 1 0,1-1 0,-1 0 0,0 0 0,1 0-1,-1 1 1,0-1 0,1 0 0,-1 1 0,0-1 0,0 0-1,1 1 1,-1-1 0,0 0 0,0 1 0,0-1 0,1 0-1,-1 1 1,0-1 0,0 0 0,0 1 0,0-1 0,0 1-1,5 21-1647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0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105 127 10738,'0'-5'343,"0"0"432,0 0 0,0 0 0,0 0 0,-1 0 0,-1-7 0,1 12-663,1-1-1,0 1 0,0-1 1,0 1-1,-1-1 0,1 1 1,0-1-1,-1 1 0,1-1 1,0 1-1,-1-1 0,1 1 1,-1 0-1,1-1 0,0 1 1,-1-1-1,1 1 0,-1 0 1,1 0-1,-1-1 0,0 1 1,-1 0-36,1 0 0,0 0 0,0 0 1,0 0-1,0 0 0,0 1 1,0-1-1,0 0 0,0 1 0,0-1 1,0 1-1,0-1 0,1 1 1,-1-1-1,0 1 0,-1 1 1,-3 2 30,1-1 0,1 1 0,-1 1 1,1-1-1,-1 1 0,1-1 0,0 1 0,-3 8 1,-16 45 633,19-49-603,0 1 17,0 1 1,0 0-1,1-1 1,0 1 0,1 0-1,1 21 1,0-27-90,0 1 0,1-1 1,0 0-1,0 0 1,1-1-1,-1 1 1,1 0-1,0 0 0,1-1 1,-1 1-1,1-1 1,-1 0-1,1 0 1,1 0-1,-1 0 1,0 0-1,6 4 0,-3-4 39,-1 0-1,1 0 0,0-1 1,1 1-1,-1-1 0,1-1 1,-1 1-1,1-1 0,0 0 1,0-1-1,9 2 1,-6-3 40,0 1 1,0-1-1,0-1 1,0 0 0,0-1-1,0 1 1,14-6 0,-12 3 15,-1 0 0,0-1 0,-1 0 0,1-1 0,-1 0 0,0 0 0,-1-1 0,1-1 0,-1 0 0,-1 0 0,1 0 0,-2-1 0,1 0 0,6-11 0,-11 14-110,0 1-1,0-1 1,-1 0-1,0 1 1,0-1-1,0 0 0,-1 0 1,0 0-1,0 0 1,-1-1-1,1 1 0,-1 0 1,-1 0-1,1 0 1,-1 0-1,0 0 1,0 0-1,-1 0 0,0 0 1,0 0-1,0 0 1,-1 1-1,0-1 0,0 1 1,-5-7-1,-1 1-51,-1 0-1,-1 1 1,0 0-1,0 1 1,0 0-1,-2 1 1,-15-9-1,11 8-911,-28-10-1,29 14-1910,-30-7 0,44 12 1776,3 0 229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2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12683,'6'0'2088,"5"0"1265,8 4-817,2 3-39,1 5-1025,1 1-335,-5 0-609,-1 4-232,0-2-232,0 2-200,2 0-945,1-2-1359,9 3 1336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56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8290,'4'0'1288,"0"2"1425,-3 2-1153,5 5-24,0 4-79,-1 10-177,1 1-104,1 6-544,-1-3-232,2 3-104,3-6-1136,-15-15 648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3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15 9754,'0'-7'1488,"0"-1"4562,-2 18-3626,-2 5-207,4 13-705,6 6-288,1 5-496,4 1-215,1-1-345,-5-7-104,6-4-96,0 0-128,-3-9-673,3-2-415,-6-6-1200,-3-3-161,11 3 1409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3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13291,'19'-9'1456,"1"-5"841,7 3-841,-1 2-64,0 3-752,0 1-240,-5 5-584,-2 0-392,-6 0-1008,-2 0-528,0 0 1095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3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14475,'2'26'1512,"2"8"913,0 7-73,3 6-367,1 4-273,3-6-359,4-2-433,-2-9-576,6-6-96,-6-13-640,-2-10-328,0-5 424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1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7 11402,'2'-6'7869,"-2"6"-7677,5 7 2487,3 17-1635,-6-10-852,-1-1 0,0 1 1,-1 0-1,-1-1 0,0 1 0,-1 0 0,-6 22 0,-2 21-330,10-55 102,-1 12-845,-1-1-1,-1 0 0,0 1 0,-5 13 0,8-27 739,0 0-1,0 1 0,0-1 1,-1 0-1,1 1 1,0-1-1,0 0 0,-1 1 1,1-1-1,0 0 1,0 0-1,-1 1 0,1-1 1,0 0-1,-1 0 0,1 1 1,0-1-1,-1 0 1,1 0-1,0 0 0,-1 0 1,1 0-1,0 1 0,-1-1 1,1 0-1,-1 0 1,1 0-1,-1 0 0,1 0-8,-4-3-1396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1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1 224 8866,'28'-30'2883,"-1"0"0,31-49-1,-53 72-2618,0-1-1,-1 1 0,0-1 0,0-1 0,-1 1 0,5-15 0,-8 22-213,0 1 1,0-1-1,0 0 0,0 1 0,0-1 0,0 1 1,0-1-1,0 0 0,0 1 0,-1-1 0,1 1 1,0-1-1,0 1 0,0-1 0,-1 0 0,1 1 1,0-1-1,0 1 0,-1-1 0,1 1 0,-1-1 1,0 0-1,1 1-25,0 0 1,0 0-1,0 0 1,-1 0-1,1 0 1,0 0-1,0 0 1,0-1-1,-1 1 1,1 0-1,0 0 1,0 0-1,-1 0 1,1 0-1,0 0 1,0 0-1,0 0 1,-1 0-1,1 1 1,0-1-1,0 0 1,-1 0-1,1 0 1,0 0-1,0 0 1,0 0-1,-1 0 1,1 0-1,0 1 1,0-1-1,0 0 1,0 0-1,-1 0 1,1 0-1,0 1 1,0-1-1,0 0 1,0 0-1,0 0 1,0 1-1,0-1 1,0 0-1,-1 0 1,1 0-1,0 1 1,0-1-1,0 0 1,0 0-1,0 1 1,0 1 78,0 0-1,0 1 1,0-1 0,0 1-1,0-1 1,1 0 0,-1 1-1,1-1 1,-1 0 0,1 0-1,2 4 1,13 25 608,-4-14-650,1 0 0,0-1 0,23 21 0,-11-12-1263,-24-24 1135,2 3-218,1-1 1,0 1-1,0-1 1,0 1-1,8 4 1,-5-6 25,-1 0 0,1 0 0,-1 0 0,14 1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1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304 6 12267,'-2'-5'1800,"-5"5"1337,-4 7-673,-6 12-743,-4 9-577,-11 8-624,-4 5-112,-5 6-232,-2 2-296,9 0-704,2-4-905,14-2-783,8 4 1112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5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65 9858,'-1'-3'944,"0"-1"1,-1 0-1,1 1 0,-1-1 0,-2-3 1,-3-5 1858,3-12 758,4 21-1951,0 12-117,-1 35-170,-1-22-916,2 0 1,5 39 0,3-28-220,0-1 0,3-1 1,13 32-1,-9-28 70,19 71-1,-27-51-116,-6-39-280,5 22-1,-2-33-749,0-7-159,1-10-741,9-33-111,-7 15 1584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5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1 209 12155,'5'-4'2232,"6"-5"1841,5-4-1585,-1-2-367,0 2-1001,-6 1-312,2-1-544,4 0-72,2 0-232,0 0-352,0 0-560,-6-2-400,-7-4-969,-2 0-151,9-5 1360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5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 13171,'-8'10'8539,"1"8"-5867,-5 24-1246,10-30-1116,1 1 1,0-1-1,0 0 0,2 1 0,-1-1 0,1 0 1,5 21-1,4 3 273,16 42 0,5 15 142,6 90 595,-33-154-2185,-5-31 533,0 0 0,0 0 0,1-1 0,-1 1 0,1 0 0,0 0 0,-1 0 0,1 0 0,0-1 0,0 1 0,1 0 0,-1 0 0,0 0 0,1 0 0,-1-1 0,1 1 0,0 0 0,0 0 0,1-3 0,15-19-1555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4:16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14035,'13'3'-160,"6"-20"136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17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1 113 8778,'7'-8'1037,"0"-1"-1,1 2 1,0-1 0,16-11 0,-7 6-176,-2-1-16,-10 9-364,0 1-1,0-1 0,1 1 0,0 0 0,-1 0 0,11-4 0,-15 8-379,0 0-1,0 0 0,1 0 1,-1 0-1,0 0 0,0 0 1,1 0-1,-1 1 0,0-1 1,0 0-1,1 1 0,-1-1 1,0 1-1,0-1 0,2 2 1,21 12 538,-11-5-398,3-1-51,1-1 0,-1-1 0,1 0 0,1-1 1,-1-1-1,34 3 0,113-2 960,-88-5-623,418 23 1357,-480-21-1846,70 6 645,162-3-1,-9-24-214,-226 19-1111,-7 1 487,-4 2 491,-19 8-383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57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 4849,'-3'0'790,"0"0"1,1 0-1,-1 0 1,0 1-1,0-1 1,0 1-1,-3 1 1,5-1-695,-1-1 0,0 1 1,1 0-1,-1 1 0,1-1 0,-1 0 1,1 0-1,-1 1 0,1-1 1,-2 3-1,3-4-86,0 0-1,0 0 1,0 0-1,1 0 1,-1 0 0,0 0-1,0 0 1,0 0-1,0 0 1,0 0-1,0 0 1,0 0 0,0 0-1,0 0 1,1 0-1,-1 1 1,0-1 0,0 0-1,0 0 1,0 0-1,0 0 1,0 0 0,0 0-1,0 0 1,0 0-1,0 0 1,0 0 0,0 1-1,0-1 1,0 0-1,0 0 1,0 0 0,0 0-1,1 0 1,-1 0-1,0 0 1,0 0 0,0 1-1,0-1 1,-1 0-1,1 0 1,1 0 30,-1 0 0,0 0 0,0 0 0,0 0-1,1 0 1,-1-1 0,0 1 0,0 0 0,0 0 0,1 0 0,-1 0 0,0 0 0,0 0 0,0-1 0,0 1 0,1 0-1,-1 0 1,0 0 0,0 0 0,0-1 0,0 1 0,0 0 0,0 0 0,0-1 0,0 1 0,0 0 0,1 0 0,-1 0-1,0-1 1,0 1 0,0 0 0,0 0 0,0 0 0,0-1 0,-1 1 0,1 0 0,0 0 0,0-1 0,0 1 0,0 0-1,0 0 1,0 0 0,0-1 0,0 1 0,-11-3 1616,11 3-1606,0 0 0,0 0 0,0-1-1,-1 1 1,1 0 0,0 0-1,0 0 1,0 0 0,0 0 0,-1 0-1,1 0 1,0 0 0,0 0-1,0 0 1,0 0 0,-1 0 0,1 0-1,0 0 1,0 0 0,0 0 0,0 0-1,-1 0 1,1 0 0,0 0-1,0 0 1,0 0 0,0 0 0,-1 1-1,1-1 1,0 0 0,0 0-1,0 0 1,0 0 0,0 0 0,0 0-1,-1 1 1,1-1 0,0 0 0,0 0-1,0 0 1,0 0 0,0 0-1,0 1 1,0-1 0,0 0 0,0 0-1,0 0 1,0 0 0,0 1-1,0-1 1,0 0 0,0 0 0,0 0-1,0 0 1,0 1 0,0-1 0,0 0-1,0 0 1,0 0 0,0 0-1,0 1 1,0-1 0,0 0 0,0 0-1,0 0 1,1 1 0,-1 0 115,1 1 0,-1 0 1,0 0-1,1-1 0,-1 1 1,0 0-1,0 0 0,0 0 0,0 0 1,0-1-1,-1 1 0,1 0 1,-1 0-1,1 0 0,-2 2 0,7 1 861,-5 14-693,0 2-94,0 0 0,1 0 0,1 0 0,9 36 0,-6-39-122,-2-11-86,-1 0 1,0 0-1,0 0 1,0 1-1,-1-1 1,0 1-1,-1-1 1,0 15-1,-1-21-89,1 0 0,0 0-1,0 0 1,-1 0 0,1 0-1,-1 0 1,1 0 0,-1 0-1,0 0 1,1-1-1,-1 1 1,0 0 0,1 0-1,-1 0 1,0-1 0,0 1-1,0 0 1,-1 0 0,2-1-48,-1 0 0,1 0 0,-1 1 1,1-1-1,-1 0 0,1 0 1,-1 0-1,1 0 0,-1 0 0,0 0 1,1 0-1,-1 0 0,1 0 0,-1-1 1,1 1-1,-1 0 0,1 0 1,-1 0-1,1 0 0,-1-1 0,1 1 1,-1 0-1,1-1 0,-1 1 1,1 0-1,0-1 0,-1 1 0,1-1 1,0 1-1,-1 0 0,1-1 0,0 1 1,-1-1-1,1 1 0,0-1 1,0 1-1,0-1 0,-1 1 0,1-1 1,0 1-1,0-2 0,-7-21-1246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3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13323,'-3'0'620,"0"0"0,-1 0 0,1 1 0,0-1 1,-6 2-1,9-1-487,-1-1 0,1 0 0,0 0 0,-1 0 0,1 0 1,-1 1-1,1-1 0,0 0 0,-1 0 0,1 1 0,0-1 0,0 0 0,-1 1 1,1-1-1,0 0 0,0 1 0,-1-1 0,1 1 0,0-1 0,0 0 0,-1 1 0,1 0 14,0 0 0,1 0 0,-1 0 0,0 0-1,0-1 1,0 1 0,0 0 0,1 0-1,-1-1 1,0 1 0,1 0 0,-1 0-1,1-1 1,-1 1 0,1 0 0,0 0-1,12 16 1290,-1-3-603,0 2 1,-1-1-1,15 30 0,17 71-44,-19-45-927,-24-71 138,8 19-660,-1-1-1,-1 1 1,-1 0 0,3 26-1,-7-43 459,-1 0 0,0 0-1,0 0 1,0-1-1,0 1 1,0 0 0,0 0-1,0 0 1,0 0-1,-1-1 1,1 1 0,-1 0-1,1 0 1,-1-1 0,0 1-1,0 0 1,0-1-1,0 1 1,0-1 0,0 1-1,0-1 1,0 1 0,-3 1-1,-9 4-1529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3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13259,'0'-2'363,"1"0"0,-1 0 1,1 0-1,-1 0 0,1 0 0,0 0 1,0 0-1,0 0 0,0 0 0,0 0 1,0 0-1,0 0 0,0 1 1,1-1-1,-1 1 0,3-3 0,29-20 1686,-27 20-1778,9-6 185,1 0 0,0 2 0,0 0 0,1 1 0,0 0 0,0 2 0,29-7 0,-39 11-447,-1 0 1,1 0 0,0 1 0,0 0 0,-1 0 0,1 1 0,-1-1 0,1 1 0,0 1 0,-1 0 0,1-1 0,-1 2 0,0-1 0,0 1 0,0 0 0,0 0 0,0 1-1,-1 0 1,0 0 0,1 0 0,-1 0 0,-1 1 0,8 8 0,-9-8-7,0-1 0,0 1 0,0 0 1,-1 0-1,0 1 0,0-1 0,0 0 0,-1 1 0,0-1 0,0 1 0,0-1 0,0 1 0,-1-1 0,0 1 1,0 0-1,-1-1 0,0 1 0,0-1 0,0 1 0,0-1 0,-1 1 0,0-1 0,0 0 0,-4 6 1,3-5-97,0 0 0,-1 0 0,0 0 1,0 0-1,0-1 0,-1 0 0,0 1 1,0-2-1,0 1 0,-1-1 1,0 0-1,1 0 0,-1 0 0,-1-1 1,1 0-1,0 0 0,-1 0 0,-13 2 1,17-4-191,0-1 0,-1 0 0,1 1 0,0-2 1,-1 1-1,1 0 0,0-1 0,0 1 0,0-1 0,-1 0 1,1 0-1,-5-2 0,-5-8-952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4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15515,'0'9'1649,"3"10"1951,7 5-1327,3 16-649,2 1-143,4 10-665,-2 1-224,-1 5-296,1-1-104,-2-4-112,-1-3-40,-3-7-272,4-5-184,-4-13-640,-2-5-393,-1-13-3560,1-17 3785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4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1 357 13443,'4'0'384,"0"0"1,0 0-1,0 0 0,0 0 1,0 0-1,0-1 0,0 0 1,0 0-1,0 0 0,0-1 1,0 1-1,-1-1 0,1 0 1,0 0-1,-1 0 0,0 0 1,6-5-1,3-4-2,0 0-1,20-25 1,-25 28-368,-1 0 0,0 0 1,-1-1-1,0 0 0,0 1 0,-1-2 1,0 1-1,-1 0 0,0-1 0,0 0 0,-1 1 1,0-1-1,-1 0 0,0 0 0,-1 0 1,0 0-1,-2-19 0,1 19-20,-1-1 0,-6-16 0,7 23 12,0 1-1,0 1 1,0-1 0,0 0 0,-1 0 0,0 0-1,1 1 1,-1-1 0,0 1 0,0-1 0,-1 1 0,-3-4-1,6 6 22,-1 0 0,1 0 0,-1 0 0,1-1 0,-1 1-1,1 0 1,-1 0 0,1 0 0,-1 0 0,1 0 0,-1 0-1,1 0 1,-1 0 0,1 0 0,-1 0 0,1 0 0,0 0-1,-1 0 1,1 0 0,-1 1 0,1-1 0,-1 0 0,1 0-1,-1 0 1,1 1 0,-1-1 0,1 0 0,0 1 0,-1-1-1,1 0 1,0 1 0,-1-1 0,1 0 0,0 1 0,-1-1-1,1 1 1,0-1 0,0 1 0,0-1 0,-1 0 0,1 1-1,0-1 1,0 1 0,0-1 0,0 1 0,0-1 0,0 1 0,-4 24 1101,3-5-623,2-1 0,0 0 0,1 0 0,8 30 0,26 74-134,-20-76-2103,37 79 0,-49-118 1116,1 0 0,0-1 0,9 12 1,-7-12 54,1 0 1,12 9-1,-19-16 546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4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15 14051,'-5'-2'372,"0"-1"0,0 1 0,0 1 0,0-1 0,0 1 0,0 0 0,0 0 0,-1 0 0,1 1 0,0 0 0,-1 0 0,1 0 0,0 1 0,0-1 0,-1 1 0,1 1 0,-6 1 0,-2 2-61,1 0 0,-1 1 0,1 0 0,1 1 0,-18 12 0,25-16-254,0-1-1,1 1 1,-1 0 0,1 0-1,-1 0 1,1 1 0,0-1 0,1 1-1,-1 0 1,0-1 0,1 1-1,0 0 1,0 0 0,0 1 0,1-1-1,-3 7 1,4-9-49,0-1 0,0 0-1,0 1 1,0-1 0,0 0-1,0 0 1,1 1 0,-1-1 0,0 0-1,1 0 1,-1 0 0,1 1 0,-1-1-1,1 0 1,-1 0 0,1 0 0,0 0-1,0 0 1,-1 0 0,1 0 0,0 0-1,0 0 1,0 0 0,0-1 0,0 1-1,0 0 1,0-1 0,1 1 0,-1-1-1,0 1 1,0-1 0,0 1 0,1-1-1,1 1 1,5 0 2,1 1 0,-1-1 0,0-1 1,10 0-1,-17 0-8,76-5 36,-60 3-29,1 0 0,-1 1 0,1 1 0,0 1 0,-1 0 0,20 5 0,-34-6-3,0 1 0,0 0 0,0 0 0,0 0 0,-1 0 0,1 1 0,-1-1 0,1 1 0,-1-1 0,1 1 0,-1 0 0,0 0 0,0 0 0,1 0-1,-2 0 1,5 5 0,-6-4 21,1-1 0,0 0-1,0 1 1,-1-1 0,1 1-1,-1-1 1,0 1 0,0-1 0,0 1-1,0-1 1,0 1 0,-1-1-1,1 1 1,-1-1 0,1 0-1,-1 1 1,0-1 0,0 1 0,0-1-1,-2 3 1,-2 5 123,-2 0-1,0-1 1,0 0 0,0 0 0,-1 0 0,-16 13-1,7-8-55,0-1-1,-35 19 0,46-29-175,0 0-1,-1 0 1,1-1-1,-1 0 0,-12 3 1,16-5-167,0 1 1,-1-1-1,1 0 1,-1 0-1,1 0 1,0 0-1,-1-1 1,1 1 0,0-1-1,-1 0 1,1 0-1,0 0 1,-5-3-1,7 4 154,1-1 0,-1 1 0,1 0 0,-1 0-1,1-1 1,-1 1 0,1-1 0,-1 1 0,1 0 0,-1-1 0,1 1-1,0-1 1,-1 1 0,1-1 0,0 1 0,0-1 0,-1 1 0,1-1 0,0 1-1,0-1 1,0 0 0,-1 1 0,1-2 0,1 0-115,-1-1 1,1 0-1,0 0 1,0 1-1,0-1 0,2-3 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5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6 15179,'-2'-1'284,"0"0"-1,1 0 1,-1 1-1,0-1 1,0 0 0,0 1-1,0 0 1,0 0-1,0-1 1,0 1-1,0 0 1,0 0-1,1 1 1,-1-1 0,0 0-1,0 1 1,0-1-1,0 1 1,-2 0-1,-3 2 418,1 0-1,-1 0 0,-10 8 1,8-5-434,1 1 1,0 0-1,0 0 0,1 1 1,0 0-1,0 0 1,0 1-1,1 0 0,1 0 1,0 0-1,0 1 1,0 0-1,-2 11 0,5-15-280,0-1-1,1 1 1,0-1-1,0 1 1,0 0-1,1-1 0,0 1 1,0 0-1,0 0 1,1-1-1,0 1 0,0 0 1,0-1-1,1 1 1,-1-1-1,1 0 0,1 1 1,-1-1-1,1 0 1,0 0-1,0 0 0,1-1 1,-1 1-1,1-1 1,0 0-1,5 5 0,-5-7-244,0 1-1,-1-1 1,1 0-1,0 0 1,0 0-1,1 0 0,-1-1 1,0 0-1,1 0 1,-1 0-1,0 0 1,1-1-1,-1 1 0,1-1 1,-1 0-1,1-1 1,-1 1-1,0-1 1,1 0-1,-1 0 1,1 0-1,-1 0 0,0-1 1,0 0-1,4-2 1,33-17-1132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06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179 436 14603,'-38'3'8593,"32"-2"-8177,0 0 0,1 1 0,-1-1 0,0 2 0,0-1 0,1 0 0,-7 5 0,5-2-247,-1 0 0,1 0 0,0 1 0,0 0 0,0 1 0,-10 13 0,13-15-138,1-1 1,0 1-1,0 0 1,1 0-1,-1 0 0,1 0 1,0 1-1,1-1 1,-1 0-1,1 1 0,0-1 1,0 10-1,1-14-31,0-1 0,0 1 0,0 0 0,0-1 0,0 1 0,0-1 0,0 1 0,0 0 0,0-1 0,0 1 0,0 0 0,0-1 0,0 1 0,1-1 0,-1 1 0,0 0 0,0-1 0,1 1 0,-1-1 0,0 1 0,1-1 0,-1 1 0,1-1 0,-1 1 0,1-1 0,-1 0 0,1 1 0,-1-1 0,1 0 0,-1 1 0,1-1 0,-1 0 0,1 1 0,0-1 0,-1 0 0,1 0 0,-1 0 0,1 0 0,0 0 0,-1 0 0,1 1 0,0-1 0,-1-1 0,1 1 0,0 0 0,-1 0 0,1 0-1,-1 0 1,1 0 0,0-1 0,-1 1 0,1 0 0,0-1 0,4-1-16,0 0-1,0-1 1,-1 0-1,1 0 1,4-4-1,5-5-523,-1-1 0,0 0-1,-1-1 1,17-24-1,-31 40 500,1 1-1,0-1 0,0 0 0,0 0 0,0 1 1,0-1-1,0 1 0,1-1 0,-1 1 0,1-1 0,-1 1 1,1-1-1,0 4 0,0-5 41,1 1 1,-1-1-1,0 0 0,1 0 0,-1 1 1,1-1-1,-1 0 0,1 0 0,-1 1 1,1-1-1,0 0 0,0 0 0,-1 0 1,1 0-1,0 0 0,0 0 0,0 0 1,0-1-1,0 1 0,1 0 1,-1-1-1,0 1 0,0 0 0,0-1 1,0 1-1,1-1 0,-1 0 0,2 1 1,4 0 0,0 0 0,0 0 1,0-1-1,0 0 0,0 0 1,0-1-1,0 0 0,0 0 1,0 0-1,9-4 0,7-3 8,34-18 1,-42 19-2,0-1 0,-1-1 0,0-1 0,15-13 0,-21 17-2,-1-1-1,-1 0 0,1-1 0,-1 0 0,0 0 0,-1 0 1,0-1-1,6-13 0,-3-1 12,0 1 0,7-46 0,-1-47 48,-10 79-49,-2 12 104,0 1 0,-2-35 0,-3 49 340,-2 9-163,4 1-254,0 0-1,0 0 0,0 0 1,0 0-1,0 0 0,0 0 1,1 0-1,-1 0 0,0 0 0,0 2 1,-13 31 605,1 1 0,-11 52 0,19-65-483,2 1 0,0-1 0,1 0 0,2 1 0,2 30 1,-1-44-144,1 0 1,0 0-1,0 0 1,1-1-1,0 1 1,1-1-1,0 0 1,0 0-1,0 0 0,1 0 1,0-1-1,1 0 1,0 0-1,0 0 1,9 6-1,-7-6-14,2 0 0,-1 0-1,1-1 1,0-1-1,0 0 1,0 0-1,1-1 1,0 0 0,-1-1-1,1 0 1,20 2-1,-20-4-1,1-1 0,-1 1 0,1-2 0,-1 0 0,1 0 0,-1-1 0,0 0 0,0-1 0,0 0 0,0-1 0,16-8 0,-22 10-30,0-1 0,0-1 0,0 1 0,0-1 0,-1 0 0,1 0 0,-1 0 1,0 0-1,0-1 0,-1 0 0,1 1 0,-1-1 0,0-1 0,-1 1 0,1 0 0,-1-1 0,0 1 0,0-1 0,-1 0 0,1 0 0,-1 1 0,-1-1 1,1-11-1,-1 9-31,-1 0 0,1 1 0,-5-14 0,5 19 49,-1 0 1,1-1-1,-1 1 1,0 0 0,0 0-1,0 0 1,0 0-1,0 0 1,0 0-1,0 0 1,-1 0-1,1 1 1,-1-1 0,1 0-1,-1 1 1,-3-3-1,4 4 9,1 0-1,0-1 1,-1 1 0,1 0-1,-1 0 1,1 0 0,0 0-1,-1 0 1,1 0 0,-1 0-1,1 0 1,0 0-1,-1 0 1,1 0 0,-1 0-1,1 0 1,0 0 0,-1 0-1,1 0 1,-1 0-1,1 1 1,0-1 0,-1 0-1,1 0 1,0 0 0,-1 1-1,1-1 1,0 0 0,-1 1-1,1-1 1,-7 16 82,7-11-46,-1-1 0,1 1 0,0 0-1,0 10 1,1-11-19,0 0 0,0 0 0,1 1 0,-1-1 0,1 0 0,0 0 1,0 0-1,0 0 0,0-1 0,1 1 0,0-1 0,-1 1 0,1-1 0,7 6 0,-5-5-2,1-1 0,0 1 0,0-1 0,0 0-1,0 0 1,1-1 0,-1 0 0,13 3 0,0-3 4,1 0-1,-1-1 1,0-1 0,1 0-1,37-7 1,-25 0-14,0-1 1,43-16 0,57-34-3272,-75 27-1234,-25 19 3009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0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398 348 10442,'-1'0'606,"-3"5"-380,-3 6-27,-17 49 869,2 1 1,-23 111-1,-41 356 1190,79-476-2140,-5 35 48,-23 195 404,19 1-101,20-91-313,-3 193-51,-39 228 402,12-236-346,26 79-122,2-395-38,-21 642 27,13-578-25,-21 194-43,-3 145-55,30-433 97,12 611 92,-3-504-32,4 82 190,-13-218-247,16 345 535,28-1-317,24 173 47,-56-41-233,-11-350-43,6-13-16,24 131 0,-9-93-47,-16-101 29,22 213-115,64 489-70,-85-720 245,2-1 1,1 0 0,2-1 0,29 57 0,-29-68-19,2-1 0,30 37 0,-11-17 0,-29-34 21,0-1 0,1 0 0,0 0 0,0 0 0,0 0 0,0-1 0,1 0-1,10 6 1,-12-8-8,0-1 0,-1 0 0,1 1 0,0-1 0,0-1 0,0 1 0,-1-1 0,1 1 0,0-1-1,0 0 1,0 0 0,0-1 0,0 1 0,0-1 0,0 0 0,7-3 0,-7 2-17,1 0 1,-1 0-1,1-1 1,-1 1-1,0-1 1,0 0-1,0-1 1,0 1-1,-1-1 1,1 1-1,-1-1 1,0 0-1,0 0 1,-1-1-1,1 1 1,2-6-1,2-8-2,-1 0 0,9-37 0,-6 19 22,18-41 20,-17 50-30,12-45 0,-8-5 6,-6 33 29,24-80 0,-28 113 10,1 1-1,0 1 0,13-18 0,-12 19-9,-1 0 0,0-1 0,0 0-1,-1 0 1,5-13 0,14-67 132,15-50 139,12 15 377,-42 102-413,9-36 0,-4 9 12,11-23-34,16-56-174,-24 69-47,-5 21-20,7-40-1,38-373 186,-45 364-34,25-99-1,-4 23-81,-20 97-58,27-202 20,-8 54-26,-13 106-30,8-20 8,-3 22 30,11-123 38,2-7 455,3-71 289,-23 57-473,9 18-297,1-43-48,-21 123 10,-2-170 21,-5 299-22,-31-288 40,4 205-83,0-2 56,20 52-10,3 0 0,0-104 0,23-110-25,-15 254 18,7-155 32,-10 140-34,-1 0-1,-1 0 1,-11-44 0,-49-148 54,5 18-68,51 180 16,-12-50-14,-16-117 0,16-210 22,21 360-1,1-1-1,12-62 1,33-80-35,-33 132 31,11-83 0,-4-57 3,-17 133 2,20-123 30,2-31-47,-16-66-174,-13 229 143,-2 0 0,-2 1-1,-19-75 1,15 94 42,0 1-1,-2 1 0,-17-31 0,-57-77-43,51 92 51,-2 1-1,-2 2 1,-2 2-1,-1 2 1,-2 1-1,-64-40 1,84 61-9,0 2 1,-2 0 0,1 2-1,-2 0 1,1 2-1,-2 1 1,1 2 0,-1 0-1,-45-4 1,62 10 8,1 1 1,0 0-1,0 1 1,0 0-1,0 1 1,0 0-1,0 0 0,0 1 1,0 0-1,-13 7 1,17-7-18,0 1 0,1-1 0,0 1 0,0 0 0,0 0 0,0 1 0,1 0 0,-1-1 0,1 1 0,0 1 0,1-1 0,-1 1 0,1-1 0,0 1 0,0 0 0,1 0 0,-2 6 0,2-1-94,-1 0 1,2 1-1,0-1 0,0 0 0,1 0 1,0 1-1,1-1 0,1 0 0,-1 0 1,2 0-1,0 0 0,4 12 1,-5-20 107,-1 0 1,1 0 0,0 0 0,0 0 0,0 0 0,0-1-1,5 4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3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91 9746,'-1'-12'1996,"1"11"-1666,0-1 1,-1 0 0,1 1-1,0-1 1,0 0 0,1 0 0,-1 1-1,0-1 1,0 0 0,1 1-1,-1-1 1,2-2 0,3 5 3404,18 0-2644,50-4 220,81-15-1,-23 2-373,-83 12-470,72 2 0,-98 4-464,0 0 0,-1 2 0,1 0 0,-1 1 0,36 14 0,-39-11-138,-1 0-306,31 8 0,-44-15 242,1 1 1,-1-1-1,1-1 1,-1 1-1,1-1 1,0 0-1,-1 0 1,1 0-1,0-1 1,-1 1-1,1-1 1,4-2-1,-7 2 14,0 0 0,0 0 0,0 0 0,0 0 0,0 0 0,0-1 0,-1 1 0,1-1 0,-1 1 0,1-1 0,-1 0 0,1 0 0,-1 0 0,0 1 0,0-1 0,1-3 0,0 1-268,-1 0-1,0 0 0,1 0 0,-2 0 1,1 0-1,0 0 0,-1-7 1,-1-3-525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4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12963,'35'4'4703,"-11"0"-3617,-20-3-942,89 13 2216,-82-12-2164,0 1-1,0 0 1,0 1-1,0 1 1,-1-1-1,13 9 1,-21-12-159,0 1-1,0-1 1,0 1 0,0 0 0,0-1 0,0 1 0,-1 0-1,1 0 1,-1 0 0,1 0 0,-1 0 0,0 1-1,0-1 1,0 0 0,0 0 0,0 1 0,-1-1 0,1 4-1,0-2 9,-1 0 0,0 0 0,-1 0 1,1 0-1,-1 1 0,1-1 0,-1 0 0,-1 0 0,1-1 0,-2 6 0,-4 4 48,-1 0 0,1 0 0,-2-1 0,-18 21 0,5-10-450,-1 0 0,-1-2 0,-44 31 0,66-50 59,-1-1 1,1 1-1,-1 0 1,0-1-1,1 1 1,-1-1-1,0 0 0,0 0 1,0 0-1,0-1 1,0 1-1,-1-1 1,1 1-1,0-1 0,-6-1 1,-1-2-867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58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7017,'0'0'5554,"0"8"-3570,2 7-103,-2 9-209,-2 2-48,2 8-344,0 0-135,2-2-537,5 0-160,-1-10-800,1-1-1008,5-19 831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4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14235,'5'18'1600,"1"11"1129,3 1-825,-3 9-1159,-2 0-537,5 10-4057,0 2 2761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4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15283,'1'5'826,"0"0"0,-1 0-1,1-1 1,-1 1 0,0 0 0,-1 7-1,1 8 421,12 111 2153,0 22-2268,-13-123-1048,1-12-163,-1 0 0,2 0 0,1 1 0,7 34 0,-4-43-1093,2-11-560,7-14-1722,-9 8 2598,16-12-515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5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57 11186,'-8'11'2121,"1"1"-1,-6 13 0,10-17-1685,1-1 0,-1 1-1,1 0 1,0-1-1,0 10 1,0-1-146,2 0-1,-1 1 1,2-1-1,0 0 1,1 1-1,1-1 1,0 0-1,10 26 1,-10-35-221,0 1 0,1-1 0,0-1 0,0 1 0,0-1 0,1 1 0,0-1 1,11 10-1,-11-12-31,0-1 1,0 1-1,0-1 1,0 0-1,1 0 0,-1-1 1,1 1-1,0-1 1,-1-1-1,1 1 1,0-1-1,11 1 1,-9-2 18,0 0 1,0-1-1,0 0 1,0 0-1,0-1 1,0 0 0,0 0-1,0-1 1,-1 0-1,1 0 1,-1-1-1,10-6 1,-11 6-1,0 0 0,0 0 1,-1-1-1,0 1 1,0-1-1,0 0 0,0 0 1,-1-1-1,0 0 0,0 1 1,0-1-1,-1-1 0,0 1 1,4-13-1,-6 11 1,0 0 0,0 1 0,-1-1-1,0 0 1,-1 0 0,0 1 0,0-1 0,0 0 0,-1 1-1,-1-1 1,1 1 0,-1 0 0,-7-14 0,-1 1-2,-2 0-1,0 0 1,-20-21 0,25 31-58,-1 1 0,0 0 1,0 1-1,-1 0 0,0 0 0,-1 1 0,-11-6 0,16 10-200,0 0-1,1 1 0,-1-1 0,-1 1 0,1 1 0,0-1 0,0 1 0,-1 0 0,1 1 1,0-1-1,-1 1 0,1 0 0,-1 1 0,1 0 0,-9 2 0,14-3 104,1 0-1,-1 0 1,1 0-1,-1 0 1,1 0-1,0 0 1,-1 1-1,1-1 1,-1 0-1,1 0 0,-1 1 1,1-1-1,-1 0 1,1 1-1,0-1 1,-1 0-1,1 1 1,0-1-1,-1 1 1,1 0-1,3 7-1314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5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16019,'17'-7'1257,"2"-1"759,0 1-272,3 1-575,1 0-297,1 1-424,1 1-328,-5-5-760,5 3-336,-1-3-1249,8 3 1169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5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10666,'1'-1'150,"-1"1"0,0 0 0,0 0 0,0-1-1,0 1 1,0 0 0,0 0 0,0 0 0,1-1 0,-1 1-1,0 0 1,0 0 0,0 0 0,0 0 0,1-1-1,-1 1 1,0 0 0,0 0 0,1 0 0,-1 0 0,0 0-1,0 0 1,0 0 0,1 0 0,-1 0 0,0 0 0,0 0-1,1 0 1,-1 0 0,0 0 0,0 0 0,1 0-1,-1 0 1,0 0 0,0 0 0,1 0 0,-1 0 0,0 0-1,0 0 1,0 0 0,1 0 0,-1 0 0,0 1 0,0-1-1,0 0 1,1 0 0,-1 0 0,0 0 0,0 1-1,0-1 1,0 0 0,1 0 0,-1 0 0,0 1 0,0-1-1,0 0 1,0 0 0,0 1 0,0-1 0,0 0 0,0 0-1,0 0 1,0 1 0,3 11 966,-1-1 0,0 1 0,-1-1 0,0 21-1,0-1-431,-1-27-649,1 9 138,0 0-1,1 0 0,7 25 0,-8-35-197,0 0 1,0 0-1,0 0 0,1 0 0,0 0 0,-1 0 0,1-1 0,0 1 0,4 3 1,-5-5-40,1 0 0,-1 0 0,1 0 1,-1 0-1,1 0 0,0 0 0,-1 0 1,1-1-1,0 1 0,-1-1 1,1 1-1,0-1 0,0 0 0,0 0 1,-1 0-1,1 0 0,0 0 1,2 0-1,0-1-337,0 0 0,0 0 1,-1-1-1,1 1 0,0-1 1,-1 0-1,1 0 0,-1 0 0,0 0 1,0-1-1,0 1 0,0-1 1,4-4-1,-4 4-28,17-14-1239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6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 13755,'3'-2'5085,"-3"9"-2728,-1 8-634,-1 2-1115,0 1 1,2-1 0,0 1 0,1-1-1,0 0 1,1 1 0,6 17 0,-6-25-580,1 0 0,1 0 1,0-1-1,0 1 1,1-1-1,0 0 1,0 0-1,1-1 1,1 1-1,-1-1 1,1-1-1,0 1 1,10 7-1,-16-14-112,0-1-1,0 1 1,0 0 0,0 0 0,0 0-1,0-1 1,0 1 0,1-1-1,-1 1 1,0-1 0,0 1-1,1-1 1,-1 0 0,0 1 0,0-1-1,1 0 1,-1 0 0,0 0-1,1 0 1,1 0 0,-2-1-197,-1 0 0,1 1 0,0-1 0,0 0 0,0 0 0,0 0 0,0 1 0,-1-1 0,1 0 0,0 0 0,-1 0 0,1 0 0,-1 0 0,1-1-1,-1 1 1,1 0 0,-1 0 0,0 0 0,0 0 0,1 0 0,-1-3 0,2-7-1160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6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10666,'-2'0'402,"0"0"1,0 1-1,0-1 0,0 0 0,0 1 0,0 0 0,0-1 1,0 1-1,0 0 0,0 0 0,0 0 0,1 0 0,-1 0 0,0 1 1,1-1-1,-1 0 0,1 1 0,-1-1 0,0 3 0,-4 3 336,1 1-1,1 0 1,-5 10-1,1-1 245,4-11-717,1 0 0,0 0 0,1 1 0,-1-1 1,1 1-1,1 0 0,-1 0 0,1 0 0,0 12 0,1-16-135,0 1-1,1-1 1,-1 1-1,1-1 1,0 0-1,0 1 1,0-1-1,0 0 1,1 0-1,-1 0 0,1 0 1,0 0-1,0 0 1,0-1-1,0 1 1,0 0-1,1-1 1,-1 0-1,1 0 1,-1 1-1,1-1 1,3 1-1,1 1 2,-1-1 0,0-1 0,1 1 1,0-1-1,0 0 0,-1-1 0,1 0 0,0 0 0,0 0 1,0-1-1,0 0 0,0 0 0,0-1 0,0 0 0,11-2 0,8-4-263,-1-1-1,43-20 0,-52 21-69,36-16-1131,-2 3 472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39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1204 8594,'0'-1'86,"-1"0"1,0 1-1,1-1 0,-1 0 1,0 1-1,0-1 0,0 1 1,1-1-1,-1 1 0,0-1 1,0 1-1,0 0 0,0-1 1,0 1-1,0 0 0,0 0 1,0 0-1,0 0 0,0 0 1,0 0-1,0 0 1,1 0-1,-1 0 0,0 0 1,0 0-1,0 1 0,0-1 1,0 0-1,0 1 0,0-1 1,0 0-1,0 1 0,1-1 1,-1 1-1,-1 0 0,-1 3 349,-1-1 0,1 1 0,-1-1 0,1 1-1,-3 6 1,11-9 989,1-2-1021,0 0 0,0-1 0,0 0 0,0 0 1,0 0-1,8-5 0,36-22 966,-33 17-913,18-10 163,168-100 1724,112-31-259,9 17-476,134-61 634,230-166 788,-600 315-2776,-66 36-181,77-47 59,-92 55-166,-3 2-131,1-1 0,-1 0 0,0 0 0,0-1 0,5-5 0,-8 9 116,-1-1 0,0 1-1,1-1 1,-1 0 0,1 1 0,-1-1-1,0 0 1,0 1 0,1-1 0,-1 0-1,0 1 1,0-1 0,0 0 0,0 1 0,0-1-1,0 0 1,0 0 0,0 0 0,0 0-20,-1 0 0,1 0 0,-1 0 0,1 0-1,-1 0 1,0 0 0,1 0 0,-1 0 0,0 1 0,1-1 0,-1 0 0,0 1 0,0-1 0,0 0 0,0 1 0,-1-1 0,-9-4-2958,6 8 969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40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0 875 11506,'3'-9'558,"0"0"0,0 1 0,1-1 0,0 1 0,0 0-1,1 0 1,0 1 0,0-1 0,1 1 0,0 0 0,11-9-1,2 0 38,1 1 0,0 1-1,26-13 1,36-16 770,107-39 0,-121 54-801,270-108 1866,219-93 721,-469 191-3128,-2-4 1,83-56-1,-169 98-74,0 0 0,0 0 1,1-1-1,-1 1 0,0 0 1,0 0-1,0 0 0,0 0 1,1 0-1,-1-1 0,0 1 0,0 0 1,1 0-1,-1 0 0,0 0 1,0 0-1,1 0 0,-1 0 1,0 0-1,0 0 0,1 0 1,-1 0-1,0 0 0,0 0 1,1 0-1,-1 0 0,0 0 1,0 0-1,1 0 0,-1 0 0,0 0 1,0 0-1,1 0 0,-1 1 1,0-1-1,0 0 0,0 0 1,1 0-1,-1 0 0,0 1 1,0-1-1,0 0 0,0 0 1,1 0-1,-1 1 0,0-1 1,0 0-1,0 0 0,0 0 1,0 1-1,0-1 0,0 0 0,0 0 1,1 1-1,-1 14-1626,-9 22-233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5:16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1 194 8058,'0'-5'802,"0"0"1,0 0 0,1-1-1,0 1 1,2-8-1,-2 11-669,0 0 0,0 0 0,-1 0 0,2 1 0,-1-1-1,0 0 1,0 0 0,0 1 0,1-1 0,-1 1-1,1-1 1,-1 1 0,1 0 0,0-1 0,-1 1-1,3-1 1,-2 2 79,-1 0-1,1 0 1,-1 1-1,0-1 0,1 0 1,-1 1-1,1-1 1,-1 1-1,0-1 1,0 1-1,1 0 1,-1 0-1,0 0 1,0-1-1,2 3 0,10 5 874,-3-5-762,0-1 0,0 0 1,0 0-1,0-1 0,0 0 0,1-1 1,12-2-1,74-12 515,-80 11-640,23-5 101,224-37 1260,-175 34-1021,90 1 0,227 27 140,7 1-619,360-2 848,-376-4 230,-1-36-121,-148 8 296,-190 17-818,0 3 1,72 13-1,-114-13-486,0 0 0,29 13 0,-8-2-12,-35-14-68,0 0 1,1-1-1,-1 0 0,0 1 0,0-1 1,1 0-1,-1 0 0,0 0 0,1 0 1,-1 0-1,0-1 0,0 1 0,1-1 1,-1 1-1,0-1 0,0 0 1,0 0-1,0 0 0,0 0 0,0 0 1,0-1-1,0 1 0,3-3 0,3-4-667,0-1 0,-1 0-1,13-17 1,-16 19 482,43-69-1496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59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6297,'2'0'244,"-1"-1"-1,1 0 1,0 0-1,-1 0 0,1 0 1,-1 0-1,0-1 0,1 1 1,-1 0-1,0-1 1,0 1-1,0-1 0,0 1 1,0-1-1,1-2 1,19-9 4106,-10 4-1779,-10 9-2510,-1 0-1,0 0 1,1 0-1,-1 0 1,1 0 0,-1 0-1,1 0 1,-1 0-1,1 0 1,-1 0 0,1 1-1,-1-1 1,1 0-1,-1 0 1,0 1 0,1-1-1,-1 0 1,0 0-1,1 1 1,-1-1 0,0 0-1,1 1 1,-1-1-1,0 1 1,1-1 0,-1 0-1,0 1 1,0-1-1,0 1 1,1-1 0,-1 1-1,0-1 1,0 1-1,0-1 1,0 1 0,0-1-1,0 0 1,0 1-1,0-1 1,0 2 0,1 23 513,-1-23-444,5 98 1861,-2-57-1595,-2-29-430,0 0 1,3 19 0,-4-33-18,0 1 0,0 0 0,0-1 1,1 1-1,-1 0 0,0-1 0,0 1 1,0-1-1,0 1 0,1 0 0,-1-1 0,0 1 1,1-1-1,-1 1 0,0-1 0,1 1 0,-1-1 1,1 1-1,-1-1 0,1 0 0,-1 1 0,1-1 1,-1 1-1,1-1 0,-1 0 0,1 0 0,0 1 1,-1-1-1,1 0 0,-1 0 0,1 0 1,0 1-1,-1-1 0,2 0 0,16-4-716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5:1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508 1603 12411,'1'7'368,"-1"0"1,1 0 0,0-1 0,1 1-1,0 0 1,0-1 0,0 1 0,1-1-1,3 7 1,6 7 364,18 24 0,-26-39-581,15 19 177,1 0 0,1-2 0,1 0 0,2-1 1,0-2-1,30 20 0,16 4 77,85 39 0,426 166 967,-484-215-745,1-4 0,186 31 1,-230-54-426,1-1 1,-1-3-1,1-2 1,-1-3-1,0-2 0,0-2 1,56-16-1,-1-11 482,186-86 0,-272 109-542,0-1 1,0-2-1,-1 0 0,-1-1 1,-1-1-1,25-25 0,-29 25-27,-2 0 1,-1-1-1,0-1 0,-1-1 0,0 0 0,-2 0 0,15-39 1,-14 25-50,-2-1 0,-1-1 0,6-52 0,-10 33 15,-3-86 0,-3 108-63,-2 1 1,-1 0 0,-2 0 0,-18-52 0,-59-113 19,81 190-40,-28-57 9,-39-61-1,48 91 4,-1 2-1,-1 0 1,-41-39-1,-2 11-1,-111-73 0,80 63-24,89 62 14,-209-146-72,165 120 10,-1 2 1,-74-30 0,35 27-48,-1 5 1,-2 3-1,-106-14 0,-299-18-161,262 35 215,172 15 42,-102-9 4,130 15 8,0 2 0,-50 6-1,76-4 0,0 1 0,-1 0-1,1 1 1,0 0-1,1 1 1,-1 0 0,1 1-1,0 1 1,0 0-1,1 0 1,0 1 0,0 1-1,1 0 1,0 0-1,0 1 1,1 0 0,-12 19-1,2 0 9,2 1-1,-26 61 1,-15 72 26,40-112-9,-8 31 40,3 0 0,-19 126 1,36-157 18,2 0-1,2 1 1,2-1 0,3 0 0,12 70 0,-8-89 15,1-2-1,1 1 1,2-1-1,1 0 1,1-1 0,2-1-1,35 53 1,-26-51-29,0 0 0,2-2 0,1-1-1,1-1 1,1-1 0,37 23 0,-20-19-4,1-2 0,2-3 0,0-1-1,1-3 1,2-2 0,0-2 0,0-2 0,1-3 0,86 7 0,-86-14-78,0-3 0,58-6 1,-85 3-610,0-2-1,-1-1 1,1-1 0,-1-1 0,-1-2 0,31-14 0,17-20-1058,-72 43 1667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8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771 1 12331,'0'7'1308,"1"0"0,0 0 1,3 11-1,2 11 991,-4-3-1641,-1 0 0,-1-1 0,-2 1-1,-7 41 1,-30 100 152,34-149-690,-31 104 122,-5-1-1,-6-3 1,-67 123-1,75-164-25,-62 111 682,86-164-742,-2-2 1,0 0-1,-1 0 1,0-2-1,-36 30 0,25-29 0,0-1-1,-2-2 0,0 0 0,-49 18 1,67-29-382,12-5-1363,5-1 1209,-2 0 138,25 5-649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29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19 10122,'-2'-1'1826,"-7"-8"2196,8 8-3908,1 1 0,0 0 1,0 0-1,0 0 0,0 0 0,-1 0 0,1 0 1,0 0-1,0-1 0,0 1 0,0 0 0,0 0 1,0 0-1,0 0 0,0-1 0,-1 1 0,1 0 1,0 0-1,0 0 0,0 0 0,0-1 0,0 1 0,0 0 1,0 0-1,0 0 0,0-1 0,0 1 0,0 0 1,0 0-1,0 0 0,0 0 0,0-1 0,0 1 1,1 0-1,-1 0 0,0 0 0,0-1 0,0 1 1,0 0-1,0 0 0,0 0 0,0 0 0,0 0 1,1-1-1,-1 1 0,0 0 0,0 0 0,0 0 1,0 0-1,1 0 0,0 0 13,-1 0-1,1 0 1,0 0 0,-1 0-1,1 1 1,0-1 0,-1 0-1,1 1 1,0-1 0,-1 0-1,1 1 1,0-1 0,-1 1-1,1-1 1,-1 1 0,1-1-1,-1 1 1,1-1 0,-1 1-1,0 0 1,1 0 0,10 16 905,1 10-342,-1 0 0,-2 0-1,11 49 1,-5-16-257,-12-50-380,27 90 403,-23-81-463,0-1 0,2 0 0,11 20 0,-18-36-81,-1 0-1,0 1 1,1-1-1,0 0 1,0 0-1,-1 0 1,1-1-1,0 1 1,1 0-1,-1-1 1,3 3-1,-3-4-215,0 1 0,0-1 0,0 1 0,0-1 1,0 0-1,0 1 0,0-1 0,0 0 0,0 0 0,1-1 0,-1 1 0,0 0 0,0-1 0,3-1 0,16-3-1228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30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0 319 12187,'29'95'7690,"0"3"-3018,-27-90-4499,0 0-1,-1 0 0,1 0 1,-2 0-1,1 0 0,-1 0 1,-1 0-1,0 8 0,-2-10-131,1-7-23,-2-11-38,1-13-67,0 1 0,2-1 0,1 0 1,1 0-1,1 0 0,1 1 0,2-1 0,0 1 1,14-40-1,-16 58 113,-1 0 1,1 1-1,0-1 0,1 1 1,-1-1-1,1 1 1,0 0-1,0 0 0,6-5 1,-8 9 2,0-1 0,-1 1 1,1 0-1,0 0 0,0 0 0,0 0 1,0 0-1,0 0 0,0 0 0,0 1 1,0-1-1,0 1 0,0 0 0,0-1 1,0 1-1,0 0 0,0 0 0,1 0 1,-1 1-1,0-1 0,0 0 0,0 1 1,0 0-1,0-1 0,0 1 0,0 0 1,0 0-1,0 0 0,0 0 0,-1 0 1,3 2-1,7 6 78,-1 1 0,0 0 0,-1 0 0,0 1 0,8 13 0,20 24-38,-36-46-67,0-1 0,1 0 0,-1 1 0,0-1 1,1 0-1,-1 0 0,0 0 0,1 0 0,0-1 0,-1 1 1,1 0-1,-1 0 0,1-1 0,0 1 0,-1-1 1,1 0-1,0 0 0,0 1 0,-1-1 0,1 0 0,0 0 1,0 0-1,-1-1 0,1 1 0,0 0 0,-1-1 0,1 1 1,0-1-1,-1 1 0,1-1 0,0 0 0,-1 0 0,1 0 1,-1 0-1,2-1 0,5-4-3,-1-1 0,0 1 0,-1-2 0,12-14-1,-17 21 3,85-126 37,-67 98-35,-5 12-17,-14 17 14,1 0 0,-1 0-1,0-1 1,0 1 0,1 0 0,-1 0-1,0 0 1,0 0 0,1-1-1,-1 1 1,0 0 0,0 0 0,1 0-1,-1 0 1,0 0 0,1 0 0,-1 0-1,0 0 1,1 0 0,-1 0-1,0 0 1,0 0 0,1 0 0,-1 0-1,0 0 1,1 0 0,-1 0 0,0 0-1,1 1 1,-1-1 0,0 0-1,0 0 1,1 0 0,-1 0 0,0 1-1,0-1 1,0 0 0,1 0 0,-1 1-1,0-1 1,0 0 0,0 0-1,1 1 1,-1-1 0,0 0 0,0 0-1,0 1 1,0-1 0,0 0 0,0 1-1,0-1 1,0 0 0,0 0 0,0 1-1,0-1 1,0 0 0,0 1-1,0-1 1,0 1 0,3 34 161,-3-27-62,0 0-1,1 0 1,0 0 0,2 9 0,0-10 17,-1 1 1,1 0 0,0-1-1,1 0 1,0 0 0,0 0-1,8 10 1,-9-13-76,1-1 0,-1 0 0,0 0 0,1 0 1,0 0-1,0-1 0,0 0 0,0 1 0,0-1 0,0-1 0,0 1 0,1-1 0,-1 1 0,9 0 0,-8-1-68,0 0 0,1-1-1,-1 0 1,0 0 0,0 0-1,0-1 1,1 1 0,-1-1-1,0-1 1,0 1 0,0-1-1,0 0 1,0 0 0,-1 0-1,1 0 1,-1-1 0,1 0-1,-1 0 1,0 0 0,0-1-1,0 1 1,-1-1-1,4-4 1,12-16-771,19-34-1,8-12-560,-35 55 1327,-1 0 1,-1 0 0,0-1 0,-1 0 0,6-20 0,-15 43 571,0 1 1,1 0-1,0 12 1,0-2-241,-1-7-209,2 0 1,0 1-1,0-1 1,1 0-1,0 0 1,0 0-1,2-1 1,-1 1-1,7 11 0,-8-18-80,0 0 0,0 0-1,0-1 1,1 1-1,-1-1 1,1 1-1,0-1 1,0 0 0,0 0-1,0 0 1,1-1-1,-1 1 1,1-1-1,0 0 1,0 0 0,0 0-1,0 0 1,0-1-1,0 0 1,0 1-1,0-2 1,0 1 0,1 0-1,-1-1 1,0 0-1,8 0 1,-8-1-1,0 1-1,0-2 1,0 1 0,0 0 0,0-1 0,0 1-1,0-1 1,0 0 0,-1 0 0,1-1-1,-1 1 1,1-1 0,-1 0 0,0 0-1,0 0 1,0 0 0,-1 0 0,1-1 0,-1 1-1,1-1 1,-1 0 0,2-4 0,-2 3 10,0 0 0,0 0 0,-1 0 0,1 0 1,-1 0-1,0 0 0,0 0 0,-1 0 0,0-1 1,0 1-1,0 0 0,0 0 0,-1 0 0,0-1 0,0 1 1,0 0-1,-4-8 0,2 7-25,0 1-1,0-1 1,-1 1-1,0 0 1,0 0-1,0 0 1,-1 0-1,0 1 1,0-1-1,0 1 1,0 1 0,-1-1-1,1 1 1,-1 0-1,0 0 1,-12-4-1,-3 2-816,0 0 0,0 1 0,-37-1 0,31 2-925,25 3 1334,-1 0 0,1 0 0,0 0 0,0-1-1,0 1 1,0-1 0,-1 1 0,1-1 0,0 0-1,-3-2 1,4-1-1151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3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15547,'0'-3'520,"0"0"0,1 0 0,0 0-1,-1 0 1,1 1 0,0-1 0,0 0-1,1 1 1,1-5 0,-2 6-389,0 1-1,-1-1 1,1 1 0,-1-1 0,1 1 0,0-1-1,0 1 1,-1-1 0,1 1 0,0 0 0,0-1-1,0 1 1,-1 0 0,1 0 0,0-1 0,0 1-1,0 0 1,0 0 0,-1 0 0,1 0-1,0 0 1,0 0 0,0 0 0,0 1 0,0-1-1,-1 0 1,1 0 0,0 1 0,0-1 0,-1 0-1,1 1 1,0-1 0,0 1 0,-1-1-1,1 1 1,0-1 0,0 2 0,8 5 222,-1 0 0,0 1 0,0 0 0,-1 0 0,0 0 0,0 1 0,7 15 0,33 73 690,-1-2-861,-43-89-192,8 14-310,1-1 0,1 0 0,22 23 0,-33-40 134,0 0 1,0 0-1,0 0 0,1 0 0,-1-1 1,1 1-1,-1-1 0,1 1 1,0-1-1,-1 0 0,1 0 0,0-1 1,0 1-1,0 0 0,0-1 1,-1 0-1,1 1 0,4-2 0,-1 1-434,-1-1-1,1 0 1,-1-1-1,0 0 0,1 0 1,-1 0-1,0 0 1,8-5-1,18-10-1071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31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119 228 10514,'1'-1'190,"-1"1"1,0-1-1,0 1 0,0-1 1,0 1-1,-1-1 0,1 1 0,0 0 1,0-1-1,0 1 0,0-1 0,0 1 1,0 0-1,-1-1 0,1 1 0,0-1 1,0 1-1,-1 0 0,1-1 0,0 1 1,-1 0-1,1 0 0,0-1 0,-1 1 1,1 0-1,0 0 0,-1-1 0,1 1 1,0 0-1,-1 0 0,1 0 0,-1-1 1,1 1-1,0 0 0,-1 0 0,1 0 1,-1 0-1,0 0 0,-19 3 7203,16-2-5757,0 1-1508,0 0 0,0 0 0,1 1 0,-1-1 0,1 1 0,-1 0 0,1 0 0,-5 5 0,0 0-66,4-4-58,0 1 1,0-1-1,1 1 1,-1 0 0,1 0-1,0 0 1,0 0-1,0 0 1,1 1 0,-2 6-1,3-10-5,1-1 0,-1 1-1,1 0 1,0 0 0,0 0 0,0 0-1,0 0 1,0 0 0,0 0-1,0 0 1,1 0 0,-1 0-1,1 0 1,-1 0 0,1 0 0,0-1-1,-1 1 1,1 0 0,0 0-1,0-1 1,1 1 0,-1-1 0,0 1-1,0-1 1,1 1 0,-1-1-1,1 0 1,-1 1 0,1-1 0,0 0-1,-1 0 1,1 0 0,0-1-1,2 2 1,1 0-45,1 0 0,-1 0 1,1 0-1,0-1 0,-1 1 0,1-1 0,8 0 1,-13-1 17,1 0 1,0 0-1,0-1 1,-1 1-1,1 0 1,0-1 0,-1 1-1,1-1 1,0 1-1,-1-1 1,1 0 0,-1 0-1,1 1 1,-1-1-1,1 0 1,-1-1-1,0 1 1,1 0 0,-1 0-1,0 0 1,0-1-1,0 1 1,0-1 0,0 1-1,0-1 1,0 1-1,-1-1 1,2-2-1,12-45-131,-13 45 165,-1-1 0,1 1 0,-1 0 0,0 0 0,0-1 0,0 1 0,0 0 1,-1 0-1,-2-9 0,3 12 11,-1 0 0,1 0 1,-1 0-1,1 1 0,-1-1 0,0 0 1,0 0-1,1 0 0,-1 0 1,0 1-1,0-1 0,0 0 1,0 1-1,0-1 0,0 0 0,0 1 1,0-1-1,-1 1 0,1-1-10,1 1 1,-1 0-1,1 0 0,0 0 0,-1 0 0,1 0 0,-1 0 1,1 0-1,-1 0 0,1 0 0,0 0 0,-1 0 0,1 1 1,-1-1-1,1 0 0,0 0 0,-1 0 0,1 0 0,-1 1 1,1-1-1,0 0 0,-1 0 0,1 1 0,0-1 1,-1 0-1,1 1 0,0-1 0,0 0 0,-1 1 0,1-1 1,0 0-1,0 1 0,0-1 0,-1 1 0,1-1 0,0 0 1,0 1-1,0-1 0,0 1 0,0-1 0,0 0 0,0 1 1,0-1-1,0 1 0,0-1 0,0 1 0,0 0-6,1 0 0,-1 0 0,0 0-1,0 0 1,1 0 0,-1 0 0,1 0-1,-1 0 1,1 0 0,-1 0 0,1 0 0,0-1-1,-1 1 1,1 0 0,0 0 0,0-1-1,-1 1 1,1-1 0,0 1 0,0-1-1,0 1 1,0-1 0,0 1 0,0-1 0,0 0-1,0 1 1,1-1 0,3 2-91,0-1 1,0 0-1,1 0 0,4-1 0,-3 1-260,0-1 0,0-1 0,0 0 0,0 0 0,0 0 0,0 0 0,-1-1 0,1 0 0,-1-1 0,10-4 0,-12 4 156,1 0 0,-1 1 0,0-2 1,0 1-1,0 0 0,0-1 0,-1 0 1,1 0-1,-1 0 0,0 0 0,0-1 0,-1 1 1,1-1-1,2-7 0,0-4 53,-3 9 250,1 1-1,-1-1 0,7-10 0,-9 16-47,1 1 0,-1-1 0,1 0-1,0 1 1,-1-1 0,1 1 0,0-1 0,0 1-1,-1-1 1,1 1 0,0-1 0,0 1 0,0 0-1,-1-1 1,1 1 0,0 0 0,0 0 0,0 0-1,0 0 1,0 0 0,0 0 0,-1 0 0,1 0-1,2 0 1,24 7 1157,-18-4-887,32 7 855,-29-8-854,0 1 0,0 0 0,0 1 0,0 0 0,16 9 0,-27-13-303,0 1-1,1 0 1,-1 0 0,0 0 0,0 0 0,0 0-1,0 0 1,0 0 0,0 1 0,0-1 0,0 0 0,0 0-1,0 1 1,-1-1 0,1 1 0,-1-1 0,1 0 0,-1 1-1,1 2 1,-1-1 18,0 1-1,0-1 1,0 1-1,-1-1 1,0 0-1,-1 5 1,2-6-16,4-14-11,1 0 1,0 1-1,7-11 0,0-1-14,-3 7 30,-1 0-1,2 1 1,19-25 0,-21 31-339,0 1 1,1 0-1,0 0 1,0 1-1,1 0 0,17-9 1,-24 14 120,-1 1 1,1 0-1,0 0 1,0 0-1,0 0 1,0 1-1,0-1 1,0 1-1,0-1 1,5 1-1,-4 0 113,25-3-623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31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17492,'15'7'2896,"-5"3"2834,-7-3-2466,-6-1-1615,-7 0-705,-1-6-1744,5 9-881,-1-13 849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49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6 120 10538,'-3'-8'3157,"3"8"-3067,-1-1 0,1 1 0,0 0 0,0-1 0,0 1 1,-1-1-1,1 1 0,0-1 0,0 1 0,0 0 0,0-1 0,0 1 0,0-1 1,0 1-1,0-1 0,0 1 0,0 0 0,0-1 0,0 1 0,0-1 0,0 1 1,0-1-1,0 1 0,0 0 0,1-1 0,-1 1 0,0-1 0,0 1 0,0 0 1,1-1-1,-1 1 0,0 0 0,1-1 0,-1 1 0,0 0 0,1-1 1,-1 1-1,11-11 776,1 2 1,0-1 0,0 2 0,1-1-1,0 2 1,26-12 0,-27 14-590,0 1 1,1 0 0,-1 1-1,1 0 1,-1 1 0,1 0-1,0 1 1,19 1 0,-21 2-201,1 0 1,0 1-1,-1 0 1,0 1 0,21 10-1,0-1 74,60 21 340,-45-18-177,-1 1-1,77 42 1,34 54 663,-41-27 290,-90-69-798,0-1-1,47 20 1,45 4 473,-78-29-1024,56 26 0,-95-37-75,0 0 1,-1 0-1,1 1 1,0-1 0,0 1-1,-1-1 1,1 1 0,0-1-1,0 1 1,-1-1 0,1 1-1,0 0 1,-1-1 0,1 1-1,-1 0 1,1-1 0,-1 1-1,1 0 1,-1 0 0,0 0-1,1-1 1,-1 1 0,0 0-1,0 0 1,1 0 0,-1 0-1,0 0 1,0 0 0,0-1-1,0 1 1,0 0-1,0 0 1,-1 0 0,1 1-1,0 3-690,0 18-1182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0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30 274 7514,'0'-6'801,"1"-1"0,-1 1 0,1-1 0,1 1 0,-1-1 1,1 1-1,0 0 0,0-1 0,1 1 0,0 0 0,4-5 1,-7 11-731,0 0 1,0 0-1,0 0 1,0 0-1,1 0 1,-1 0-1,0 0 1,0 0-1,0 0 1,0 0-1,0 0 1,1 0-1,-1 0 1,0 0-1,0 0 1,0 0-1,0 0 1,0 0-1,0 0 1,1 0-1,-1 0 1,0 1-1,0-1 1,0 0-1,0 0 1,0 0-1,0 0 1,0 0-1,0 0 1,0 0-1,0 1 1,0-1-1,1 0 1,-1 0-1,0 0 1,0 0-1,0 0 1,0 1-1,0-1 1,0 0-1,0 0 1,0 0-1,0 0 1,0 0-1,0 0 1,0 1-1,0-1 1,0 0-1,-1 0 1,4 13 343,-2-10-10,1 6-203,1 0-1,0 0 1,0 0-1,1-1 1,1 1-1,-1-1 1,1 0-1,1 0 1,-1 0 0,1-1-1,1 0 1,-1 0-1,1-1 1,0 0-1,1 0 1,0 0-1,16 8 1,-16-9-117,18 8 103,-25-13-181,1 1-1,-1-1 1,1 1-1,-1-1 0,0 0 1,1 0-1,-1 1 1,1-1-1,-1 0 1,0 0-1,1-1 0,-1 1 1,1 0-1,-1 0 1,0-1-1,3 0 0,-4 1-4,1 0 0,-1 0 0,1-1 0,-1 1 0,1 0 0,-1-1 0,0 1 0,1 0 0,-1 0 0,0-1 1,1 1-1,-1-1 0,0 1 0,1 0 0,-1-1 0,0 1 0,0-1 0,1 1 0,-1-1 0,0 1 0,0-1 0,0 1 0,0-1 0,0 1 0,1-1 0,-2 0 2,1-1 0,0 1 0,0 0 0,-1 0 1,1 0-1,-1 0 0,1 0 0,0 0 0,-1 0 0,0 0 1,0-1-1,-4-3 11,0 0-1,0 0 1,-6-5 0,6 6-15,-165-152 37,166 153-38,1 0 0,0-1-1,0 1 1,0-1 0,0 0 0,0 0-1,1 0 1,0 0 0,0 0 0,-3-9-1,4 11 3,1-1 0,-1 1 0,1 0 0,0 0-1,0-1 1,0 1 0,0 0 0,1 0 0,-1-1 0,1 1-1,-1 0 1,1 0 0,-1 0 0,1 0 0,0 0-1,0 0 1,0 0 0,1 0 0,-1 0 0,0 0 0,1 0-1,-1 1 1,1-1 0,2-1 0,2-2 25,0 0 1,1 1 0,0 0-1,-1 0 1,2 1 0,-1 0-1,0 0 1,1 0 0,12-2 0,10 0 65,35-2 1,-39 5-94,3-2 5,-9 1 2,34 0 0,-50 3-5,1 0 0,-1 1-1,1-1 1,-1 1-1,1 0 1,-1 0-1,0 0 1,1 1-1,-1 0 1,0-1-1,0 2 1,7 3 0,-9-4-1,0 0 0,-1 0 0,1 0 1,-1 0-1,0 0 0,1 0 1,-1 0-1,0 0 0,0 1 1,0-1-1,0 0 0,-1 1 0,1-1 1,-1 0-1,1 1 0,-1-1 1,0 1-1,0-1 0,0 1 0,0-1 1,-1 1-1,1-1 0,0 0 1,-2 5-1,-1 2 12,0-1 1,0 0 0,-1 0-1,1 0 1,-10 12-1,4-7 250,-1-1-1,0-1 1,-1 0-1,-17 15 1,-55 34 1282,17-13-690,50-34-1025,-28 28 0,42-38-1618,2-11 724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3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26 11106,'-8'-15'3358,"8"15"-3282,0-1 0,0 1 0,0 0 0,0 0 0,0-1 0,-1 1 0,1 0 0,0 0 0,0-1 1,0 1-1,0 0 0,0-1 0,0 1 0,0 0 0,0-1 0,0 1 0,0 0 0,0 0 0,0-1 0,0 1 0,0 0 0,1-1 0,-1 1 0,0 0 0,0 0 0,0-1 0,0 1 0,0 0 1,1 0-1,-1-1 0,0 1 0,0 0 0,0 0 0,1 0 0,-1-1 0,0 1 0,0 0 0,1 0 0,-1 0 0,0 0 0,0 0 0,1-1 0,-1 1 0,0 0 0,1 0 0,-1 0 1,1 0-1,-14 15 1941,-3-1-1302,1-1-384,0 1-1,1 0 1,1 0 0,-18 26 0,29-36-303,-1 0 0,1 0 0,0 0 0,0 0 0,0 0 0,1 0 0,0 1 0,-1-1 0,2 1 0,-1-1 0,0 1 0,1-1 0,0 1 0,0-1 1,0 1-1,1-1 0,-1 1 0,1-1 0,0 1 0,0-1 0,1 0 0,-1 0 0,1 1 0,0-1 0,4 6 0,2 1 112,0 0 0,1-1 0,0 0 0,0-1 0,21 16 0,59 34 509,-82-55-589,0 0 0,0 0 0,0-1 0,1 0 0,0 0 0,-1-1 0,1 0 1,0 0-1,0-1 0,0 0 0,0 0 0,0-1 0,0 0 0,0 0 0,0-1 0,0 0 1,0 0-1,0-1 0,0 0 0,0-1 0,-1 1 0,1-2 0,-1 1 0,0-1 1,12-7-1,-8 2 39,0 0 1,0 0-1,0-1 1,-1 0 0,-1-1-1,0 0 1,0-1-1,-1 0 1,-1 0-1,0-1 1,9-22 0,-15 32-39,0 0 1,0 0 0,0 0 0,-1 0 0,0 0 0,1 0 0,-1 0 0,0 0 0,0 0 0,0 0 0,-1 0-1,1 0 1,-1 0 0,0 0 0,0 0 0,0 0 0,0 0 0,0 1 0,-1-1 0,1 0 0,-1 1 0,0-1-1,1 1 1,-1-1 0,0 1 0,-1 0 0,1 0 0,0 0 0,-1 0 0,1 0 0,-1 1 0,-4-3 0,-3-1 62,1 1 0,-1 0 0,-1 1 0,1 0 0,0 1 0,-1 0 0,0 1 0,-10-1 0,-121 0-322,114 2-892,28 0 976,0 0 0,-1 0 0,1 0 0,-1 0 0,1 0 1,0 0-1,-1 0 0,1 0 0,-1 0 0,1 0 0,0 0 1,-1 0-1,1 1 0,0-1 0,-1 0 0,1 0 0,0 0 0,-1 0 1,1 1-1,0-1 0,-1 1 0,0 5-1572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1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24 7962,'-1'-3'4096,"1"2"-3899,0 0 0,0 0-1,0 0 1,0 0 0,0 0 0,0 1 0,0-1-1,0 0 1,0 0 0,0 0 0,0 0 0,1-2-1,9-3 2486,-10 6-2623,0 0-1,0-1 1,0 1 0,1 0-1,-1 0 1,0 0 0,0 0 0,0 0-1,1 0 1,-1 0 0,0 1-1,0-1 1,0 0 0,1 0 0,-1 0-1,0 0 1,0 0 0,0 0-1,0 0 1,1 0 0,-1 0 0,0 0-1,0 1 1,0-1 0,0 0-1,0 0 1,0 0 0,1 0 0,-1 0-1,0 1 1,3 18 1551,-2-7-1555,24 117-808,-25-127 915,0 0 1,1 0-1,0 0 1,-1 0 0,1 0-1,0 0 1,0-1-1,0 1 1,0 0-1,2 2 1,1-1 1,-1 0 0,1 0-1,0 0 1,8 3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08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523 783 10546,'0'-1'305,"0"0"-1,0-1 1,0 1 0,0-1-1,0 1 1,0-1-1,1 1 1,-1-1-1,0 1 1,1 0 0,-1-1-1,1 1 1,0 0-1,-1-1 1,1 1 0,0 0-1,0 0 1,0 0-1,0 0 1,0 0-1,0 0 1,0 0 0,0 0-1,0 0 1,3-1-1,-1 1-185,0 0-1,0 0 0,-1 1 1,1-1-1,0 1 1,0 0-1,0 0 0,0 0 1,0 0-1,0 0 1,0 1-1,5 1 0,15 4 185,-6-1-108,0-1 0,1 0 0,0-1-1,0-1 1,-1-1 0,25-1 0,-25-2-89,-1-2 1,0 0-1,0 0 0,0-2 0,0 0 0,-1-1 0,0 0 1,0-1-1,-1-1 0,21-16 0,-12 6 132,0-1-1,-2-1 1,0-1-1,34-49 0,-40 49-8,-1-1-1,19-40 0,-29 54-154,0-2 1,0 1-1,-1 0 1,-1-1-1,1 1 0,-2-1 1,0 0-1,0 0 0,-1-16 1,-2 19-8,1 0 0,-2 0 0,1-1 0,-1 1 0,0 1 1,-1-1-1,0 0 0,0 1 0,-1 0 0,0 0 0,0 0 0,0 1 0,-1-1 1,-8-6-1,-4-2 79,-1-1 0,0 2 0,-39-21 0,24 17-41,0 2-1,-1 1 1,-1 1 0,0 3 0,-1 0-1,0 3 1,0 1 0,-1 1 0,0 3-1,-48 0 1,65 5-49,0 1 0,0 0 0,0 2 0,1 0 0,-1 1 0,2 1 0,-1 1 0,1 1 0,0 1 0,-22 14 0,15-5-16,0 1 0,0 1 0,2 1-1,1 2 1,-39 49 0,47-51-5,1-1 0,0 2 0,2 0 0,1 0 0,-10 30 0,14-33 21,2 0 1,0 0-1,1 1 0,1 0 0,1 0 1,0 38-1,3-51-23,-1 0 1,1-1-1,0 1 1,1 0-1,0 0 0,0-1 1,0 1-1,1-1 1,0 1-1,1-1 0,0 0 1,0-1-1,0 1 1,1-1-1,0 1 0,0-1 1,1-1-1,-1 1 1,1-1-1,13 9 0,-5-6 57,0-1 0,0-1 0,1 1 0,0-2-1,1 0 1,-1-1 0,1-1 0,21 2-1,0-2 140,1-2 0,53-4 0,-50-2-61,-1-1-1,51-15 0,78-33-1942,-136 44-2155,-9 1 1477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10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931 2329 11562,'37'-22'986,"0"2"-1,1 2 1,1 1-1,1 2 0,51-12 1,210-28-449,-294 54-522,103-17 150,-1-4 1,154-53 0,-50-8 1597,-4-9 1,302-183-1,-266 112-536,-197 125-850,-2-1 0,76-85 0,-67 56-12,-2-3 0,-4-1 0,50-96 1,-83 135-261,-1-1-1,-2 0 1,-1-1 0,-1 0 0,-3-1 0,0 0 0,2-39 0,-8 46-71,-1 0 1,-2 1-1,-1-1 0,-1 0 0,-1 1 0,-1-1 1,-2 1-1,-1 0 0,-16-37 0,19 53-27,-1 0 0,-1 0 0,0 1 0,-1-1 0,0 2 0,0-1 0,-1 1-1,-1 0 1,0 1 0,0 0 0,-13-8 0,8 8-5,0 0 0,0 2 0,-1-1 0,0 2 0,-1 1-1,1 0 1,-1 0 0,-25-2 0,-19 1 7,1 3 1,-1 3-1,-104 11 0,-184 50-10,-296 96-16,16 62-12,23 71 47,521-243-24,3 5 0,-108 87 0,138-95 9,2 2-1,3 3 1,2 1-1,-52 75 1,61-74 3,2 2 0,-44 95 0,69-126-4,1 1-1,1-1 1,1 1-1,-4 28 1,9-36-2,-1 0 1,2 1-1,0-1 1,1 1-1,1-1 0,0 0 1,6 21-1,-3-20 4,1-1-1,0 1 1,1-1 0,1-1-1,0 1 1,1-1 0,1-1-1,22 25 1,-17-22 2,1-2 0,0 0 1,2-1-1,-1-1 0,1 0 0,34 15 0,-16-12 6,-1-2-1,2-2 0,70 13 1,120 2 53,-109-20-1176,160-10 0,-174-10-1756,-12-11 916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33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593 2108 10874,'-22'0'1063,"14"1"-473,-1-1 1,1 0-1,0 0 1,-1-1-1,1 0 1,-13-4-1,17 3 90,8 1-243,10 1 14,73 8 671,23 1-262,4-9-431,-1-6 1,1-4-1,-2-5 0,193-52 0,-109 8 687,331-149 0,-499 195-1068,215-103 384,-192 88-235,-1-2-1,70-56 0,-98 68-94,-2-1 0,-1-1 0,0-1 0,-2-1 0,28-42 0,-26 30 14,-2 0 0,-1-1-1,18-60 1,-17 33 27,14-89-1,-8-64-63,-17 25-13,-7 166-23,-1-1 1,-1 1 0,-2 0-1,0 0 1,-15-40 0,15 52-18,-1 1-1,0-1 1,0 1 0,-2 1 0,1-1 0,-1 1 0,-1 0 0,1 1-1,-2 0 1,-19-14 0,10 10-8,0 1 0,-1 1 1,-1 1-1,0 0 0,-28-7 0,-26-5 16,-122-20 0,-85 8 33,171 24-94,-163 7 0,207 7-2,1 3-1,-1 3 0,-113 33 1,107-18 20,2 3 0,1 4 0,2 2 0,1 3 0,-71 53 0,22-3-3,-183 178 0,112-71-10,133-131 17,-55 83-1,90-117 10,1 0 0,2 2-1,1-1 1,1 2 0,2 0-1,-14 56 1,22-72 11,1 1 0,1-1 0,1 1 0,0 0 0,1 0 0,1 0 0,0-1 0,2 1 0,0 0 0,0-1 0,2 0 0,0 0 0,0 0 0,2 0 0,13 22 0,-8-18 8,2-1 1,0-1 0,2 0 0,25 23 0,-10-15 3,58 39 1,-49-41-114,0-2 1,1-2-1,1-1 0,1-2 0,47 11 0,-14-10-1116,0-3 0,93 6 0,-1-11-151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34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1416 1945 10026,'-17'1'873,"12"0"-101,9-2 524,61-9-403,0-4 1,0-2-1,-2-2 1,0-4-1,117-58 1,-83 27-176,-3-3 1,-3-5-1,87-75 1,-146 108-527,-1-2 1,-2-1-1,0-1 0,39-59 1,-52 66-124,-1-1-1,-2-1 1,0 0 0,-2 0 0,-1-1 0,-2-1-1,8-42 1,-11 44-39,-2 0-1,-2 0 1,0-1 0,-1 1-1,-2-1 1,-1 1-1,-1 0 1,-2 0 0,-10-33-1,-4 8-17,-2 1-1,-2 1 1,-2 1-1,-53-74 1,54 88-13,-2 1 0,-2 1 1,-1 1-1,-34-27 0,39 38-2,-1 2 0,-1 1-1,0 1 1,-1 1 0,-1 2-1,-35-13 1,26 15-2,0 1-1,-1 2 1,0 1-1,0 3 1,-65-2 0,53 7-13,1 3 0,0 3 0,1 1 0,-57 16 1,16 4-2,1 4 1,2 3 0,-155 87 0,-223 186 35,304-181 29,116-87-5,-59 66 1,82-80 10,2 2 1,0 0-1,-31 60 1,41-65 8,1 0 0,0 1 1,2-1-1,1 2 0,1-1 0,-4 36 1,7-47-10,2 1 0,-1-1 0,1 1 0,1-1 0,0 1 0,1-1 0,0 1 0,1-1 0,1 0 0,0 0 0,0 0 0,1 0 0,1-1 0,0 0 0,0 0 0,14 17 0,-8-14 34,0 0 0,1-1 0,1 0 0,0-1 0,30 19 0,-11-11 82,66 27 0,-12-14-7,1-3-1,113 23 1,188 13-1067,-207-42-485,-11-8 427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36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2264 10786,'5'-8'214,"1"1"-1,0-1 1,1 1-1,-1 1 1,1-1-1,1 1 1,13-9-1,-9 8 13,1 1 1,1 0-1,-1 0 0,20-4 1,21-3 136,102-11 0,-81 14-232,57-10 247,187-54 0,-113 7 655,328-156 0,-435 174-483,-2-5 1,-2-4-1,-3-3 0,158-140 0,-74 19 185,-148 149-505,-2-2 0,-1-1-1,35-69 1,-50 85-199,-2-1 0,-1 0 0,-1 0 0,0-1 0,-2 0 0,0 0 0,-1 0-1,-2 0 1,-1-39 0,-2 27-22,-2 0 0,0 0 0,-3 0 0,0 1 0,-2 0 0,-2 0 0,-16-34 0,17 46-6,-1 1 1,-1 0-1,0 1 0,-2 0 0,0 1 1,-1 0-1,-1 2 0,0-1 0,-2 2 1,1 0-1,-32-18 0,13 13-5,-1 1-1,0 2 1,-2 2-1,0 1 1,0 3-1,-1 0 1,-1 3 0,-54-5-1,32 9-6,-1 3 0,0 3 0,0 2 0,-109 23 0,27 5 7,-265 97-1,307-86 1,2 3 1,3 6 0,-110 74 0,104-51-16,4 4 0,3 5 0,-171 192 0,234-234 10,1 3 0,2 1 1,-34 65-1,47-72 36,1 2 1,1 0 0,3 1-1,-15 72 1,25-91 17,0 0-1,2-1 1,1 1-1,1 31 1,1-43-21,1 0 0,0 0 0,0 0 0,1-1 0,1 1 0,0-1 0,0 1 0,1-1 0,0-1 0,0 1 0,9 10 1,-2-6 2,0-1 0,1 0 1,1 0-1,0-1 1,1-1-1,28 17 1,-10-11 7,0-1 0,52 18 0,-39-20-80,0-2-1,1-2 1,1-1 0,71 2-1,-22-10-839,118-13 0,-18-9 21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5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0 279 14115,'25'-25'1184,"5"-1"945,6 0-105,12 1-63,1 3-329,0 3-640,-2 2-344,-4 2-456,0 2-48,-2-2-496,1 0-336,-10-4-1432,3-1 151,-5-1 849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13299,'-1'0'365,"0"0"-1,0 0 1,-1 0 0,1 0 0,0 0 0,0 1 0,-1-1-1,1 0 1,0 1 0,0-1 0,0 1 0,0 0 0,0-1-1,0 1 1,0 0 0,0 0 0,-1 1 0,0-1-60,1 1-1,0 0 1,-1 0 0,1 0 0,0 0 0,0 0-1,0 0 1,1 0 0,-2 2 0,1 5 242,-1 0 0,1 0 1,1 16-1,0-25-513,2 27 417,1-1 0,1 1 0,1-1 0,17 47 0,-4-12-256,-10-29-316,2 0 0,17 37 0,-27-68 168,1-1-153,-1 1-1,0 0 1,0 0-1,1 0 1,-1 0-1,1-1 0,-1 1 1,1 0-1,-1 0 1,1-1-1,0 1 1,-1 0-1,1-1 1,1 1-1,-2-1-52,1 0 1,0-1-1,0 1 1,-1 0-1,1-1 1,0 1-1,-1-1 1,1 1-1,-1-1 0,1 0 1,0 1-1,-1-1 1,1 0-1,-1 1 1,0-1-1,1 0 1,-1 0-1,1 1 0,-1-1 1,0 0-1,1-1 1,14-31-1335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5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19268,'4'16'1183,"0"0"0,1 0 0,1-1 0,0 0 0,13 23 0,49 66 988,-58-90-1950,6 8-28,3 5 91,30 55 0,-45-73-312,0 0 1,0 0 0,-1 1-1,0-1 1,-1 1-1,0 0 1,-1-1-1,1 1 1,-2 0-1,0 17 1,0-26-61,0-1 1,0 1 0,0 0-1,0 0 1,0 0-1,0 0 1,0 0 0,-1-1-1,1 1 1,0 0-1,0 0 1,-1 0 0,1 0-1,0-1 1,-1 1-1,1 0 1,-1 0-1,1-1 1,-1 1 0,1 0-1,-1-1 1,0 1-1,1-1 1,-2 2 0,1-3-85,0 1 0,1-1 0,-1 1 0,0 0 0,1-1 0,-1 0 0,0 1 0,1-1 0,-1 1 0,0-1 0,1 0 0,-1 1 0,1-1 0,0 0 0,-1 0 0,1 1 0,-1-1 0,1 0 0,0 0 0,0 1 0,-1-1 0,1 0 0,0 0 0,0-1 0,-4-23-2641,4-4 1034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6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8 14307,'0'0'200,"0"-1"0,0 1 0,-1-1 0,1 1 0,0 0 0,0-1-1,-1 1 1,1-1 0,0 1 0,-1 0 0,1-1 0,0 1 0,-1 0 0,1-1 0,0 1 0,-1 0 0,1 0-1,-1 0 1,1-1 0,-1 1 0,1 0 0,0 0 0,-1 0 0,0 0 0,-2 10 5204,0 7-4696,-8 11-169,-1-1-1,-2 1 0,0-2 0,-24 33 0,-17 30-175,46-73-288,1 1-1,1 0 1,-9 31 0,16-47-71,-1 3 35,0 0 0,0 0-1,1 0 1,-1 7-1,1-10-26,0 0 1,0-1-1,0 1 0,1 0 0,-1 0 0,0 0 0,0 0 0,0 0 1,1-1-1,-1 1 0,1 0 0,-1 0 0,0-1 0,1 1 1,-1 0-1,1 0 0,0-1 0,-1 1 0,1-1 0,0 1 0,-1 0 1,1-1-1,0 0 0,-1 1 0,1-1 0,0 1 0,0-1 0,1 1 1,2 0 25,0-1 0,0 1 0,0-1 0,0 1 0,0-1 0,0-1 0,0 1 0,0 0 0,0-1 0,0 0 0,5-2 0,8-2 75,22-12 1,-19 9-53,315-153 168,-268 122-1175,21-12-3794,-44 30 3074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7:56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23429,'5'3'2024,"-5"1"913,2 0-800,-4-2-1193,-3-2-1728,-5-2-1041,-7 6 921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0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8466,'0'2'2376,"0"-4"-1087,2 0-97,0-2-8,4 4 56,-3 4-111,1 3-105,0 5-96,-2 3-200,2 3-64,-4 3-256,1 2-128,-1-1-216,0 1-232,-1-3-960,1-3-368,5-7 640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37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2091 9290,'0'0'104,"0"1"1,0 0-1,0-1 1,0 1-1,0 0 0,1 0 1,-1-1-1,0 1 0,1 0 1,-1-1-1,0 1 1,1-1-1,-1 1 0,1 0 1,-1-1-1,1 1 1,-1-1-1,1 1 0,-1-1 1,1 1-1,0-1 1,-1 0-1,1 1 0,-1-1 1,1 0-1,0 1 0,0-1 1,-1 0-1,1 0 1,1 0-1,25 3 961,-22-3-838,26 0 783,1-2 0,40-7 1,64-19 759,-113 23-1521,500-141 3179,-378 93-2091,206-106 1,-294 128-976,71-50 1,-102 61-300,0-1 0,-2-1 1,0-1-1,28-36 0,-29 28-54,-1 0 0,-2-2 0,-1 0 0,-2-1 0,17-46 0,-24 51-65,-2 0 0,0-1 0,-2-1 0,-1 1-1,-2-1 1,-1 0 0,-2-33 0,-6 1-225,-3 1 0,-3 0-1,-2 1 1,-34-92 0,31 108 80,-2 0 1,-31-54-1,37 77 145,-2 0 1,0 1-1,-1 0 0,-1 2 0,-1 0 0,-21-17 0,16 18 37,-1 2 0,-1 0-1,0 1 1,-48-19 0,27 17 8,-97-24 1,89 31 4,-1 3 1,-1 1-1,1 4 0,-1 1 0,1 3 1,0 3-1,-65 13 0,44-2-2,2 4-1,0 3 0,1 3 0,-110 56 1,138-59 67,2 3 1,1 1 0,1 2-1,1 2 1,2 2 0,1 1 0,1 2-1,3 1 1,1 2 0,1 1-1,3 2 1,-46 87 0,60-101 30,1 2 1,2 0 0,-10 36-1,17-43-31,1 0 0,1 1 0,1-1 0,2 29 0,0-32-29,1 0 1,1 0-1,0 0 0,2-1 0,0 1 0,1-1 0,1 0 1,1-1-1,1 0 0,0 0 0,1-1 0,16 20 0,-4-7-70,2-2 0,1-1 0,2-1 0,52 42 0,-33-36-350,2-1 0,74 37 1,31-1-181,-149-65 557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44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 10370,'-3'3'455,"0"0"1,0 0-1,0 1 0,0 0 0,1 0 0,-1-1 1,1 1-1,-2 5 0,-15 40 3774,7-12-3646,-10 45 0,-25 164 390,20 8-649,27 213-242,3-153-54,-10 78-34,2 234-4,13-395-24,-9-230-53,-1-7 46,-3-16-16,-17-296-221,22-8 264,1 254 0,46-821 1604,-45 866-1476,42-665 2266,-43 618-2016,-12-110 0,8 176-243,2 17-78,0 23-41,2-1 0,6 38 0,0-5-4,1 222-2,-15 3 13,6-255-8,-45 1300 169,44-1295-133,0-4 59,5 68-1,-2-100-70,1-9-3,12-124 83,-9-182 45,-16-5-127,2 129-33,6 102-92,-14-302-1470,18 393 939,1 0 0,-1 0 0,1 0-1,3 6 1,21 31-590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49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52 8170,'-3'-7'907,"0"-1"2492,3 8-3331,0 0 0,0 0-1,1 0 1,-1-1 0,0 1 0,0 0 0,0 0 0,1 0 0,-1 0 0,0-1 0,0 1 0,1 0 0,-1 0 0,0 0 0,0 0 0,1 0 0,-1 0 0,0 0 0,0 0-1,1 0 1,-1 0 0,0 0 0,1 0 0,-1 0 0,0 0 0,0 0 0,1 0 0,-1 0 0,0 0 0,1 0 0,27 4 1664,10 0 35,69 1 0,67-22-171,47-1-378,-17 29-292,-68-2-830,238-12 143,-26-1-48,-230 6-127,134-16-1,-109 5 1288,-77 5-444,-28 3-551,0 2 0,63 8 0,75 25-249,-146-28-40,-20-4 62,0 0 0,0-1 0,20 0 0,-25-1-31,0-1 0,0 0 1,0 0-1,0 0 1,0 0-1,0-1 1,0 0-1,0 0 0,6-4 1,-10 6-52,1-1-1,0 0 1,-1 0 0,1 1-1,0-1 1,-1 1 0,1-1-1,0 1 1,-1-1 0,4 1-1,-8-2 305,-8 1-255,-12 4-36,1 0-1,-36-2 1,43-1-1312,7-1 959,1 1 0,-1 1 1,-13 2-1,-12 5 118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52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36 8794,'-3'0'346,"0"0"1,0 0-1,0 0 1,0 1-1,0 0 0,0-1 1,1 1-1,-1 0 1,0 0-1,1 1 0,-1-1 1,0 0-1,1 1 1,0 0-1,-1 0 0,1-1 1,0 1-1,0 1 1,0-1-1,0 0 0,0 0 1,0 1-1,-1 2 1,3-5-308,0 0 0,0 0 0,0 1 0,0-1 0,0 0 1,0 0-1,0 0 0,0 0 0,0 0 0,0 1 0,0-1 0,0 0 1,0 0-1,0 0 0,0 0 0,0 1 0,0-1 0,0 0 0,0 0 1,0 0-1,0 0 0,0 1 0,0-1 0,0 0 0,0 0 0,0 0 1,0 0-1,0 1 0,0-1 0,0 0 0,1 0 0,-1 0 0,0 0 1,0 0-1,0 0 0,0 0 0,0 1 0,1-1 0,-1 0 0,0 0 1,10 0 1062,9-4 274,-11 1-1044,1 0 0,-1 0 0,1 1 0,0 1 1,-1-1-1,1 1 0,0 1 0,0 0 0,12 1 0,39 7 286,70 7 239,-55-14-181,128-16 0,73-28 1069,-267 41-1671,48-8 511,64-2 0,-99 11-409,0 2 1,-1 0-1,1 1 1,-1 1-1,1 1 0,25 8 1,-19-2-57,9 2 117,65 15 0,-90-25-312,-1 0 1,1-1 0,0-1-1,0 0 1,-1 0-1,1-1 1,0-1 0,-1 0-1,1-1 1,13-4 0,61-28-4362,-29 15 2626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8:53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62 10338,'-15'0'2214,"15"0"-2150,-1 0 1,1 0 0,0 0 0,0 0 0,0 0 0,0 0 0,0 0 0,0 0 0,0 0-1,-1 0 1,1 0 0,0 0 0,0 0 0,0 0 0,0 0 0,0 0 0,0 0 0,0 0 0,0 0-1,-1 0 1,1 0 0,0 0 0,0 1 0,0-1 0,0 0 0,0 0 0,0 0 0,0 0-1,0 0 1,0 0 0,0 0 0,0 0 0,0 0 0,0 1 0,0-1 0,0 0 0,-1 0 0,1 0-1,0 0 1,0 0 0,0 0 0,0 0 0,0 1 0,0-1 0,0 0 0,1 0 0,-1 0-1,0 0 1,0 0 0,0 0 0,1 2 241,1-1 0,0 0 0,0 1 0,0-1-1,0 0 1,0 0 0,0 0 0,0-1 0,0 1 0,4 0-1,26 7 840,-1-3 0,46 4 0,72-5 511,155-19 554,0-21-139,65-6 371,-359 42-2375,173-9 778,-155 9-758,-1 2 0,0 0 1,0 2-1,42 12 0,-19 4-589,-35-14-804,-12-3-498,1 4 579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11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558 1118 11058,'-16'0'576,"0"0"-1,0 1 0,0 1 0,0 1 0,0 0 0,-24 8 1,20-4 102,-15 5 1507,41-10-364,8-2-1540,218-32 2254,-205 28-2328,181-38 1516,272-90 0,-381 100-1520,103-50 0,-166 65-144,-1-2 1,0-2-1,-2-1 1,-1-1-1,0-2 1,28-29-1,-48 41-22,-1 0 0,0-1 0,-1 0 0,0-1 0,-1 0 0,-1 0 0,0-1 0,-1 0-1,6-21 1,-10 26-25,0 0-1,-1 0 1,0 0-1,-1-1 1,0 1-1,-1-1 1,0 1-1,-1 0 0,0-1 1,-1 1-1,0 0 1,-1 0-1,0 0 1,-1 0-1,-5-12 1,1 9-3,0 0 1,-1 1 0,0 0 0,-1 0-1,0 1 1,-24-21 0,17 19-5,-1 0 0,-1 1 0,0 1 0,-28-12 0,7 7-5,0 2-1,-1 1 0,-1 3 1,-69-11-1,-11 7 8,-240 3 0,289 15-3,0 3 1,-71 16 0,101-13-11,0 2 0,1 2 0,0 2 1,-60 32-1,69-29 20,1 2-1,1 1 1,1 2 0,1 1 0,1 1-1,1 1 1,1 2 0,2 0 0,0 2-1,2 0 1,2 2 0,1 0 0,1 2-1,2 0 1,-21 61 0,27-61 35,1 1 0,2 0-1,1 0 1,2 1 0,1-1 0,3 40-1,0-61-28,1 0 1,1 0-1,0 0 0,8 27 0,-8-36-11,0 0 0,0 0 1,0-1-1,1 1 1,-1-1-1,1 1 0,0-1 1,1 0-1,-1 0 1,1 0-1,0-1 0,-1 1 1,2-1-1,-1 0 1,0 0-1,1-1 0,5 4 1,1-3 12,-1 1 1,1-2-1,1 1 1,-1-1-1,15 0 0,27-1 52,1-2 0,-1-2 0,67-14-1,271-56-2187,-187 23 1208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3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 14579,'-2'-4'3617,"4"8"-1545,5 23-447,3 11-393,4 23-256,1 10-128,-3 9-384,2-1-95,-4 0-185,-1-4-40,-1-11-400,-1-8-321,-2-16-575,-1-13-456,1-20-745,-3-12 217,8-23 1104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3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12139,'-7'43'1491,"1"-1"1,3 2 0,2 55-1,2-80-1267,1 0-1,0 0 1,2-1-1,0 0 1,2 1-1,0-2 0,0 1 1,2-1-1,0 0 1,11 16-1,-15-26-202,1-1 0,0 0-1,0 0 1,0 0 0,0-1-1,1 1 1,0-2 0,0 1 0,1 0-1,9 4 1,-11-7-9,0 0 0,0 0 1,0 0-1,0-1 0,1 0 0,-1 0 0,1 0 0,-1-1 1,0 0-1,1 0 0,-1 0 0,1-1 0,-1 1 0,1-1 1,5-2-1,-3 0 35,0 0-1,-1 0 1,1-1 0,-1 0 0,0 0 0,0-1 0,0 0 0,-1 0-1,1-1 1,-1 1 0,-1-2 0,1 1 0,-1 0 0,0-1-1,-1 0 1,5-8 0,-5 7 72,0 0-1,-1 0 1,0 0 0,0 0 0,-1-1-1,0 1 1,0-1 0,-1 1-1,0-1 1,-1 0 0,0 1-1,0-1 1,-1 0 0,0 0-1,-3-11 1,1 8-7,-2 0 1,0 1-1,0-1 1,-1 1-1,0 0 0,-1 1 1,0-1-1,-1 1 1,0 1-1,-10-10 0,7 9-115,-1 0 0,0 0 0,-1 1 0,0 1 0,0 0-1,-1 1 1,-27-11 0,-58-12-1605,96 29 1342,-1 0 0,0-1-1,1 1 1,-1-1 0,-4-3 0,8 5 211,-1-1 0,1 1-1,-1-1 1,1 1-1,0-1 1,-1 1 0,1-1-1,-1 0 1,1 1-1,0-1 1,0 1 0,-1-1-1,1 0 1,0 1-1,0-1 1,0 0 0,0 0-1,-1 0 26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4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69 14387,'-1'-10'358,"1"1"330,0 0 0,-1 1 1,-3-14-1,4 22-608,0-1-1,0 0 1,-1 1-1,1-1 1,0 0-1,0 1 1,-1-1-1,1 1 0,0-1 1,-1 1-1,1-1 1,0 1-1,-1-1 1,1 1-1,-1-1 0,1 1 1,-1-1-1,1 1 1,-2-1-1,2 1-22,0 0 1,-1 0-1,1 0 0,-1 0 0,1 0 1,-1 0-1,1 0 0,0 0 0,-1 1 0,1-1 1,-1 0-1,1 0 0,0 0 0,-1 0 1,1 0-1,-1 1 0,1-1 0,0 0 0,-1 0 1,1 1-1,-1 0 0,-1 2 198,-1 0 1,1 0-1,-1 0 0,1 1 1,-3 6-1,-4 13 240,0 0 1,2 1-1,0 0 0,-3 27 1,-5 102 488,13-105-796,3-1-1,2 0 1,10 56 0,-7-75-208,1 0-1,1 0 1,1 0-1,1-1 1,2 0-1,21 35 1,-14-35-638,7 12-1119,-24-36 1296,0 0 1,-1 0 0,1 1 0,-1-1 0,0 0 0,0 1 0,0-1 0,-1 1 0,1 5 0,-3 1-931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4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0 239 13003,'58'-39'4074,"3"-3"-339,83-43 1,-139 83-3677,-1-1 1,1 1-1,0 1 0,-1-1 1,1 0-1,9 0 1,-13 1-57,0 1-1,0 1 1,0-1 0,-1 0 0,1 0 0,0 0 0,0 0 0,0 1 0,0-1 0,-1 0 0,1 0 0,0 1 0,0-1 0,-1 1 0,1-1 0,0 1 0,0 0 0,0 0-4,0 1 1,0-1 0,0 0 0,0 1 0,0-1 0,-1 1 0,1-1-1,-1 1 1,1-1 0,-1 1 0,0-1 0,1 3 0,2 42-44,-2-26 7,3 20 0,-3-35 17,0 1 0,0-1 0,1 0 0,0 1 0,0-1-1,0 0 1,0-1 0,6 8 0,-7-9 7,1-1 0,0 0-1,0 0 1,0 0 0,0 0 0,0-1-1,1 1 1,-1 0 0,1-1 0,-1 0 0,1 0-1,-1 1 1,1-1 0,-1-1 0,4 2 0,-1-1-3,0-1 0,0 1 0,0-1 0,0 0 0,0 0 1,0-1-1,9-2 0,-3 0 8,0 0-1,-1-1 1,0 0 0,1-1-1,-1 0 1,16-12 0,-19 12 16,0-1-1,-1 0 1,0 0 0,0 0 0,0-1 0,6-11-1,-10 15 17,0 0 0,0 0-1,0-1 1,0 1-1,-1-1 1,0 1 0,0-1-1,0 0 1,0 1 0,0-1-1,-1 0 1,0 0-1,1 0 1,-2 1 0,1-1-1,-1-7 1,0 8-2,-1 0 0,1 1 0,0 0-1,-1-1 1,1 1 0,-1 0 0,0 0 0,0 0 0,0 0 0,0 0 0,0 0-1,0 0 1,0 1 0,-1-1 0,1 1 0,-1 0 0,1-1 0,-1 1-1,1 0 1,-1 1 0,-4-2 0,-7-1 28,0 0 0,-27-1 0,30 3-36,-60-2-164,45 3-992,1-1-1,-1-2 0,-41-8 0,65 10 926,-1 1-1,1-1 0,0 0 0,-1 0 1,1 0-1,0 0 0,0 0 0,0 0 0,-3-3 1,3 2 99,1 0 0,0 1 0,0-1 1,1 0-1,-1 1 0,0-1 1,0 0-1,1 0 0,-1 0 0,0-3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1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0 7482,'-2'0'1136,"-2"0"1336,-1 0-1255,-3 2-337,1 2-160,1 1-200,2-1 0,0 6 8,4-1 32,4 4-15,0 4-41,7 4-128,-1-1-160,3 7-72,4-3-432,1-5 888,-3-2-536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4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16612,'-3'33'1800,"-1"6"1601,8 8-937,1 4-639,2 4-361,10 0-664,-3-2-224,8-4-312,-1-4-144,-3-11-72,3-3-144,-6-14-624,4-5-624,-2-10-1825,2-12 993,7-16 743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5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126 211 20116,'-4'2'437,"-1"1"-1,1 0 1,-1 0 0,1 0-1,0 0 1,0 0-1,0 1 1,1 0 0,-1 0-1,1 0 1,0 0-1,-4 8 1,-2 4-134,1 0 0,-6 22 1,12-34-196,-6 17-39,1 1 0,0 0 1,2 0-1,1 0 0,1 0 1,0 1-1,2 32 1,1-51-79,0 1 0,1-1 1,-1 0-1,1 0 0,0 1 0,1-1 1,-1 0-1,3 5 0,-3-8-11,0 1 0,0-1 0,0 0 0,0 1 0,0-1-1,0 0 1,0 0 0,1 0 0,-1 0 0,0 0-1,1 0 1,-1 0 0,1 0 0,-1 0 0,1-1 0,-1 1-1,1-1 1,0 1 0,-1-1 0,1 0 0,-1 1-1,1-1 1,0 0 0,-1 0 0,3 0 0,2-1-62,-1 0 0,0-1 0,0 1 0,0-1 0,0 0 0,0-1 0,0 1 0,0-1 0,-1 0 0,0 0 0,1 0 0,-1 0 0,0-1 0,0 0 0,-1 0 0,5-5 0,3-6-105,-1 1-1,0-1 1,13-29 0,-12 20 144,-2-1 0,0 0 1,-2-1-1,-1 0 0,5-51 0,-9 54 55,-1 0 0,-1 0 0,-2 0 1,0 0-1,-1 0 0,-1 0 0,-8-23 0,10 40-1,0 1 0,0 0 1,-1 0-1,1 0 1,-1 0-1,-1 0 1,-6-8-1,9 12-6,1 0 0,-1 1-1,0-1 1,0 0 0,0 0-1,0 0 1,0 1 0,0-1 0,0 0-1,0 1 1,0-1 0,0 1 0,0-1-1,0 1 1,-1 0 0,1-1-1,0 1 1,0 0 0,0 0 0,-1 0-1,1 0 1,0 0 0,0 0 0,0 0-1,-1 0 1,1 1 0,0-1-1,0 0 1,0 1 0,0-1 0,0 1-1,0-1 1,-1 1 0,1-1 0,0 1-1,1 0 1,-1 0 0,0-1-1,0 1 1,-1 1 0,-1 2 13,1 0 0,-1-1 0,1 1 0,0 0 0,0 0 0,1 1-1,-1-1 1,1 0 0,0 0 0,0 1 0,0-1 0,1 1 0,-1-1 0,1 0 0,0 6 0,1 3 57,0-1 0,1 0 0,0 1 1,6 16-1,1-3-18,2 0 1,0-1 0,2-1-1,1 0 1,1 0-1,0-2 1,2 0-1,1-1 1,1 0 0,21 18-1,-36-36-241,0 1 0,1-1 0,-1 0 0,1 0 0,7 4 0,-10-6-108,0-1-1,0 1 1,0-1-1,0 1 1,0-1 0,0 0-1,0 0 1,0 1-1,0-1 1,0-1-1,0 1 1,0 0-1,0 0 1,0-1 0,0 1-1,0-1 1,3-1-1,23-14-2199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25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26670,'-2'17'1296,"-2"-5"496,-1-4-1192,2-9-3000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44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185 172 8642,'-1'-1'18,"0"1"1,1 0-1,-1 0 0,0 0 1,1-1-1,-1 1 0,0 0 1,1-1-1,-1 1 0,1-1 1,-1 1-1,0-1 1,1 1-1,-1-1 0,1 1 1,-1-1-1,1 1 0,0-1 1,-1 0-1,1 1 0,0-1 1,-1 0-1,1 1 1,0-1-1,0 0 0,-1 1 1,1-1-1,0 0 0,0 0 1,0 1-1,0-1 0,0-1 1,1-26 379,6-8 216,-5 27-198,0 1 1,-1 0-1,0-1 0,0 1 0,0-1 0,-2-11 0,1 19-265,0 0 0,0 0 0,-1 0 0,1 0-1,0 0 1,-1 0 0,1 0 0,0 0-1,-1 0 1,1 0 0,-1 1 0,1-1-1,-1 0 1,0 0 0,0 0 0,0 0-53,1 1 1,0 0-1,-1-1 1,1 1-1,-1 0 1,1 0-1,-1 0 1,1 0-1,-1 0 1,1-1-1,-1 1 1,1 0-1,-1 0 1,1 0-1,-1 0 1,1 0-1,-1 1 1,1-1-1,-1 0 1,1 0-1,-2 0 1,0 1 57,0 0 1,0 1-1,1-1 1,-1 0-1,0 1 0,0-1 1,1 1-1,-1-1 0,1 1 1,-1 0-1,-1 2 1,-4 8 35,1 0 0,0 1 0,1-1 0,1 1 0,0 0 1,0 0-1,-2 18 0,-5 97 290,10-105-400,-16 625 1068,12-305-599,-2-129-353,-2 143-115,25-722-6,-3 140-61,0-280 60,-31-3-48,17 499-25,0-1 2,0-1 1,0 0 0,-1 1 0,0-1 0,-7-17 0,9 28-6,0 0 1,0 0-1,0-1 1,0 1-1,0 0 1,0 0 0,0 0-1,0 0 1,0 0-1,0 0 1,0-1-1,0 1 1,0 0-1,0 0 1,0 0-1,0 0 1,0 0-1,0 0 1,-1 0-1,1 0 1,0 0-1,0-1 1,0 1 0,0 0-1,0 0 1,0 0-1,0 0 1,0 0-1,-1 0 1,1 0-1,0 0 1,0 0-1,0 0 1,0 0-1,0 0 1,0 0-1,0 0 1,-1 0 0,1 0-1,0 0 1,0 0-1,0 0 1,0 0-1,0 0 1,0 0-1,0 0 1,-1 0-1,-1 6 12,1 3-11,0 1 0,0-1 0,2 12 0,0 4 0,2 164 5,-4 155 59,-22 65 235,-6 114-36,28-503-259,0 15 19,2 49-1,0-79-18,-1 0 0,1 0 0,0-1-1,3 8 1,-4-11-4,0-1-1,0 0 0,0 0 1,0 0-1,0 0 0,0 1 1,0-1-1,0 0 1,0 0-1,0 0 0,0 1 1,1-1-1,-1 0 0,0 0 1,0 0-1,0 0 0,0 0 1,0 0-1,1 1 1,-1-1-1,0 0 0,0 0 1,0 0-1,0 0 0,1 0 1,-1 0-1,0 0 1,0 0-1,0 0 0,1 0 1,-1 0-1,0 0 0,0 0 1,0 0-1,1 0 0,-1 0 1,0 0-1,0 0 1,0 0-1,1 0 0,-1 0 1,0 0-1,0 0 0,0 0 1,0 0-1,1-1 0,-1 1 1,0 0-1,0 0 1,0 0-1,0 0 0,0 0 1,1 0-1,-1-1 0,0 1 1,0 0-1,0 0 0,0 0 1,0 0-1,0-1 1,0 1-1,2-3 2,0-1 0,0 1 0,0 0 0,-1-1-1,0 0 1,2-4 0,13-62-2,13-113-1,-24 148-2,75-818 254,-71 741-114,3-162 162,-15 246-191,0 25-28,0 9 17,1 11 9,0-1-1,1 1 0,1 17 0,1-10-8,26 330 1451,-9-173-964,-11 366-1845,-10-496-1030,3-47 1974,-1 0 1,0 1 0,-1-1-1,-2 7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0:18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389 1191 12419,'27'2'2197,"-23"-1"-1975,0 0-1,0-1 0,1 0 0,-1 1 0,1-2 0,-1 1 0,0-1 1,1 1-1,-1-1 0,6-2 0,32-14 645,23-8 166,277-51 1993,-77 22-2232,-21-21-70,-193 55-655,-2-2 0,80-47 0,-104 51 450,43-39 1,-65 54-448,2-1 43,-1-1-1,0 0 1,-1 0 0,1 0 0,-1-1-1,0 1 1,0-1 0,0 0 0,-1 0-1,0 0 1,0 0 0,-1 0-1,0 0 1,0-1 0,0-10 0,0 4-6,-1-1 0,-1 0 1,0 1-1,-1-1 0,-1 1 1,-5-18-1,-5-9-58,-1 0 0,-3 1 0,-1 1 0,-35-54 1,43 78-51,-1 0 1,0 2-1,-1-1 0,0 1 1,-1 1-1,-1 0 1,1 1-1,-20-11 1,11 10-2,1 0 0,-1 2 1,-1 0-1,0 1 0,-34-6 1,22 7-8,-23-4 16,-63-21 1,72 15 13,-1 2 1,-56-9-1,89 22-25,-1 0-1,0 1 1,1 0-1,-1 2 1,0 0-1,1 1 1,-1 1-1,1 0 0,-33 12 1,23-4-11,1 2 1,1 0 0,-37 27-1,-66 60-12,-92 105 23,186-169 5,3 2 0,1 1 1,2 1-1,-25 48 0,39-62 1,2 1 0,1 0 0,1 1 0,1 0 0,-5 33 1,11-47 19,2-1 0,-1 1 0,2 0 0,0-1 0,0 1 0,1-1 1,1 1-1,0-1 0,1 1 0,1-1 0,0 0 0,0 0 0,8 14 1,-4-14 30,0 0 1,0-1-1,1 0 1,1 0-1,0-1 1,1-1-1,17 15 1,-12-13 18,1-1 0,0 0-1,1-1 1,0-1 0,20 7 0,-6-6 86,1 0 1,0-2 0,0-2 0,1-1-1,0-1 1,50-2 0,-26-5 274,0-2 1,89-20 0,108-45 544,-243 67-1032,22-9 170,-33 12-232,1-1 1,-1 0-1,1 1 1,-1-1-1,1 0 1,-1 0-1,0 0 1,1 0-1,-1 0 1,0 0-1,0 0 1,0-1-1,0 1 1,0 0-1,1-3 0,6-9-4956,-7 4 3245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3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203 138 9338,'2'-10'894,"3"-7"1413,2-24 0,-6 36-1898,-1 1 0,0-1 0,0 0 0,0 1 1,0-1-1,-1 0 0,0 1 0,0-1 0,0 0 1,-3-5-1,4 9-362,0 1 0,0-1 0,-1 0 0,1 1 0,0-1 0,-1 0 0,1 1 0,-1-1 0,1 1 1,-1-1-1,1 0 0,-1 1 0,1-1 0,-1 1 0,1 0 0,-1-1 0,0 1 0,1-1 0,-1 1 0,0 0 0,1-1 0,-1 1 1,0 0-1,1 0 0,-1 0 0,0 0 0,0-1 0,1 1 0,-1 0 0,0 0 0,0 0 0,1 1 0,-1-1 0,0 0 0,0 0 0,1 0 1,-1 0-1,-1 1 0,0 1-8,-1-1 1,0 1 0,1 0-1,0 0 1,-1 0-1,1 0 1,0 0 0,-3 4-1,-11 16 24,2 0-1,0 1 0,2 1 0,-14 36 1,-28 105 555,50-150-521,-1-1-6,1 0 30,0 1 0,-3 18 1,7-30-109,-1 0 1,1 0-1,0 0 1,0 0-1,0 0 1,0-1-1,0 1 1,1 0-1,-1 0 1,1 0-1,0 0 1,0 0-1,0-1 1,0 1-1,1-1 1,-1 1-1,4 4 1,-4-6-13,0 0 1,0 0-1,0 0 1,0 0 0,0 0-1,0 0 1,0-1-1,0 1 1,1 0 0,-1-1-1,0 1 1,1-1-1,-1 1 1,0-1 0,1 1-1,-1-1 1,0 0-1,1 0 1,-1 0-1,1 0 1,-1 0 0,0 0-1,1 0 1,-1 0-1,1-1 1,-1 1 0,0-1-1,1 1 1,-1-1-1,0 1 1,1-1 0,-1 0-1,0 1 1,0-1-1,0 0 1,0 0 0,2-1-1,0-2 6,1 1-1,-1-1 1,0 0-1,0 0 1,0 0-1,0 0 1,-1-1-1,0 1 1,3-9-1,0-4 16,-1-1-1,-1 1 1,-1-1 0,0 0-1,-1 0 1,-1 0 0,-4-29-1,3 35 246,5 15 460,5 7-343,5 1-107,1 0 1,0-2-1,0 0 0,1 0 1,22 7-1,7 5-1676,-39-18 990,-2-1-228,1 1-1,0-1 1,0 0 0,0-1 0,6 2-1,17 0-866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3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65 374 15883,'-11'20'1704,"0"0"-1,-14 40 0,21-47-1453,0 0 1,1 0-1,1 0 0,0 1 0,0-1 1,1 16-1,1-27-229,0 0 0,1 0 0,-1-1 0,0 1 0,0 0 0,1 0-1,-1-1 1,1 1 0,-1 0 0,1 0 0,0-1 0,0 1 0,2 2 0,-3-3-14,1 0 0,0-1-1,0 1 1,0 0 0,1-1 0,-1 1 0,0-1-1,0 1 1,0-1 0,0 1 0,1-1 0,-1 0-1,0 0 1,0 1 0,0-1 0,1 0 0,-1 0-1,0 0 1,0 0 0,1-1 0,1 1 0,3-2-7,0 1 1,0-1 0,-1 0 0,1 0 0,0-1-1,-1 0 1,0 0 0,0 0 0,0-1 0,0 0-1,0 1 1,0-2 0,-1 1 0,0 0 0,0-1-1,0 0 1,-1 0 0,0 0 0,6-11 0,-3 3 4,0-1 0,-1-1 1,0 1-1,-1-1 0,0 0 1,-1 0-1,0-15 0,0-17 56,-4-64 0,0 88-41,-2 1 0,-1 0 0,0 0 0,-2 0 0,-8-22 0,10 35 18,0-1 0,-1 1 0,-1 0 0,-11-15 0,16 21 19,-1 1 1,0 0-1,0 0 1,0 0-1,0 0 1,0 0 0,-1 0-1,1 0 1,0 1-1,-1-1 1,1 1-1,-1 0 1,0 0-1,1 0 1,-1 0 0,0 0-1,0 0 1,1 1-1,-1-1 1,0 1-1,-6 0 1,8 1-10,-1-1 0,0 1 0,0 0 1,1 0-1,-1-1 0,0 1 0,1 1 0,-1-1 0,1 0 0,-1 0 0,1 0 1,0 1-1,-1-1 0,1 1 0,0-1 0,0 1 0,0 0 0,0-1 1,0 1-1,0 0 0,1-1 0,-1 1 0,1 0 0,-1 0 0,1 0 0,-1 2 1,-1 7 96,1 1 1,0-1-1,1 14 1,0-19-61,1 17 35,0 0 0,2-1 1,1 1-1,0-1 0,2 0 0,1 0 1,0-1-1,1 0 0,2 0 0,0-1 0,1 0 1,1-1-1,1 0 0,19 21 0,-26-32-200,0-1-1,1 0 0,0-1 1,1 0-1,0 0 1,0 0-1,0-1 1,0 0-1,1-1 0,17 7 1,-21-9-198,1-1 0,0 0 0,-1 0 0,1 0 0,0 0 0,0-1 0,0 0 0,0 0 0,0-1 0,-1 0 0,1 0 0,0 0 0,0-1 0,-1 0 0,1 0 0,-1 0-1,0 0 1,1-1 0,4-4 0,26-22-1177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3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 15371,'4'8'874,"-3"-4"-284,0-1 1,1 0-1,0 0 1,0 1-1,3 3 1,-4-6-474,0 0 1,0 0 0,0-1 0,0 1 0,0 0 0,0-1 0,0 1 0,0-1 0,0 1-1,0-1 1,0 0 0,0 1 0,0-1 0,0 0 0,0 0 0,0 1 0,0-1 0,0 0-1,0 0 1,1-1 0,-1 1 0,0 0 0,2 0 0,1-1-64,0-1 0,0 1 1,1-1-1,-1 0 0,0 0 0,0 0 1,-1 0-1,1 0 0,0-1 1,-1 0-1,0 0 0,1 0 0,-1 0 1,0 0-1,0-1 0,-1 1 0,1-1 1,2-6-1,-1 2-23,-1 1 1,0-1 0,-1-1-1,1 1 1,-2 0-1,1-1 1,-1 1-1,0-18 1,21 73 1409,1-5-641,30 41 0,-28-46-71,33 69 0,-55-100-703,-1 0 0,0 1 0,0-1 0,-1 1 0,1 0 0,-1-1 0,-1 1 0,0 0 0,0 0 0,0 0 0,0-1 0,-1 1 0,-1 0 0,1-1 0,-3 8 0,3-10-55,-1 0 0,0 0-1,0 0 1,0 0 0,0 0 0,-1-1 0,1 1 0,-1-1 0,0 0-1,0 0 1,0 0 0,0 0 0,-1 0 0,1 0 0,-1-1-1,1 0 1,-1 0 0,0 0 0,0 0 0,0-1 0,0 1-1,0-1 1,-1 0 0,-5 1 0,6-2-127,0 0 0,0 0 1,0 0-1,0-1 0,0 0 0,0 0 0,1 0 0,-1 0 1,0 0-1,1-1 0,-1 1 0,1-1 0,-1 0 0,1 0 1,0 0-1,0-1 0,0 1 0,-3-4 0,0 1-274,1-1-1,0 0 0,0 0 1,1-1-1,0 1 1,0-1-1,0 0 0,-3-10 1,2 0-325,-4-26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3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18796,'-7'0'1032,"3"3"273,4 1-681,23 4-176,2 2-352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4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11626,'2'-10'1985,"10"12"2464,5 13-2065,7 23-543,5 11-281,-8 8-632,-4 0-264,-2-3-376,-4-4-183,1-7-33,-4-5-80,-6-8-249,-6-6-375,-2-10-744,-5-7-544,-4-16-809,1-6 5074,2-11-2209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0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12 7850,'4'-4'1168,"-1"1"1472,1-1-1503,0 4-209,0 2-64,-4 3 168,0 5 89,-6 3 199,-1 4-16,-3 3-352,-3 1-207,4 7-393,1-1-176,4-1-144,3 0-32,2-7-585,3-2-783,2-8 784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4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1 124 12155,'41'-33'1384,"5"1"592,11 4-95,1 8-57,-5 11-416,-5 8-183,-12 13-353,-9 6-152,-20 15-272,-8 8-128,-20 7-128,-6 2-40,-9-6-80,0-4-152,3-14-568,-1-14-384,13-18-1393,9-16 1273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4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16131,'8'30'2033,"6"0"1488,7 10-1553,-1-2-176,-1 3-919,-2 0-297,-5 2-424,-2 1-88,-3-1-112,-2-2-184,-1-10-560,-1-4-409,-3-13-695,-3-31-5842,1-9 6458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5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0 376 7001,'13'-18'2997,"1"0"0,27-28-1,10-13 67,-44 51-2941,-1-1 0,0-1 1,-1 1-1,0-1 0,5-15 0,28-114 355,-32 115 187,-8 46 485,0 1-1,2-1 0,1 1 0,4 25 1,-1-23-952,1 0 0,2 0 0,0-1 0,12 25 0,-12-33-619,0-1 1,1 0-1,1 0 1,1-1-1,0 0 1,1 0-1,13 12 1,30 16-1017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5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266 406 9442,'0'-1'8,"-19"-6"1742,1 0 1,-30-6-1,43 12-1313,-1 0 0,0 0 0,1 1 0,-1 0 0,1 0 0,-1 0 0,0 0 0,1 1 0,-1 0 0,1 1 0,0-1 0,-1 1 0,-9 4 0,6-1-243,0 1 1,0 0-1,1 0 0,-1 1 1,1 0-1,1 0 1,0 1-1,0 0 0,0 0 1,-7 12-1,14-20-189,0 0 0,0 0 0,0 0 0,0 0 0,0 0-1,1 0 1,-1 0 0,0 0 0,0 0 0,0 0 0,0 0 0,0 0 0,0 0 0,0 0 0,0 1 0,0-1 0,0 0 0,0 0-1,0 0 1,0 0 0,0 0 0,1 0 0,-1 0 0,0 0 0,0 0 0,0 0 0,0 0 0,0 0 0,0 0 0,0 0 0,0 0-1,0 0 1,0 0 0,0 0 0,0 0 0,0 1 0,0-1 0,0 0 0,0 0 0,0 0 0,0 0 0,0 0 0,0 0 0,0 0-1,0 0 1,0 0 0,0 0 0,0 0 0,0 0 0,0 0 0,0 1 0,0-1 0,0 0 0,0 0 0,0 0 0,0 0 0,0 0-1,0 0 1,9-6 150,14-13-15,-2-2-101,-1-1 0,-1 0 0,-1-1 0,-1-2 0,27-50-1,-37 60-31,-1-1 0,0 1 0,0-1 0,-2 0-1,0 0 1,-1-1 0,0 1 0,-2-1 0,0 0-1,0 1 1,-2-1 0,-2-16 0,3 29-6,-1 0 1,0 1-1,0-1 1,0 1-1,0 0 1,0-1 0,-4-5-1,5 8 0,0 1-1,-1 0 1,1-1-1,0 1 1,-1 0-1,1 0 1,0-1-1,-1 1 1,1 0-1,0 0 1,-1-1-1,1 1 1,0 0-1,-1 0 1,1 0-1,0 0 1,-1 0-1,1-1 1,-1 1-1,1 0 1,0 0-1,-1 0 1,1 0-1,-1 0 1,0 0-1,0 1 3,0-1-1,0 1 0,0-1 0,0 1 0,0 0 0,0-1 1,1 1-1,-1 0 0,0 0 0,0 0 0,1-1 0,-1 1 1,-1 2-1,-3 6 13,0 0 0,1 0 0,0 1-1,0 0 1,1-1 0,-3 17 0,5-21-9,-7 34 92,2 0-1,1 0 0,2 1 1,3 52-1,4-40 161,1 0 0,22 89 0,-20-114-145,1-1 0,1 0 0,2-1 0,0 1 0,20 29 0,-25-44-53,1-1 0,1 0 0,0 0 0,0-1 0,1 0 0,0-1 0,0 0 0,1 0 1,0-1-1,0 0 0,1-1 0,0 0 0,0 0 0,14 3 0,-19-7-10,0 0-1,0-1 1,1 1 0,-1-2 0,0 1-1,1-1 1,-1 0 0,1 0 0,-1 0 0,1-1-1,-1 0 1,0-1 0,0 1 0,1-1 0,-1 0-1,0-1 1,-1 1 0,1-1 0,0-1 0,-1 1-1,1-1 1,-1 1 0,0-2 0,-1 1-1,1 0 1,-1-1 0,1 0 0,-2 0 0,1 0-1,0-1 1,-1 1 0,0-1 0,0 0 0,-1 0-1,3-10 1,-3 9-29,0-1 0,-1 0 1,0 0-1,0 0 0,-1 0 0,0 0 0,-1 0 0,0 0 0,0 1 1,0-1-1,-1 0 0,-4-9 0,2 6-26,-1 1 0,0 0 0,-1 1 0,0-1 0,0 1-1,-1 1 1,0-1 0,-10-9 0,6 8-180,0 1 0,0 0 0,-1 0 0,0 2 0,-1-1 0,0 2 0,0-1 0,0 2 0,-1 0 0,1 0 1,-1 1-1,0 1 0,-26-2 0,33 4-181,0 1 1,0 0-1,0 1 1,1-1 0,-1 1-1,0 1 1,0-1-1,1 1 1,-1 1 0,1-1-1,-12 7 1,-15 11-1316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6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10 15851,'-11'-3'413,"1"1"-1,-1 0 0,0 1 0,1 0 0,-1 0 0,0 1 0,0 1 0,0 0 1,0 0-1,-13 4 0,10-1-146,0 1 0,1 0-1,-1 1 1,1 1 0,1 0 0,-1 0 0,-12 11-1,18-13-152,-1 1 6,0 0-1,0 1 1,0 0 0,0 0-1,-7 11 1,14-17-110,0 1 1,0-1 0,0 1 0,0 0-1,0-1 1,0 1 0,0 0 0,1 0-1,-1 0 1,1-1 0,-1 1-1,1 0 1,0 0 0,0 0 0,0 0-1,0 0 1,0 0 0,0-1 0,0 1-1,1 0 1,-1 0 0,1 0-1,-1 0 1,1-1 0,0 1 0,0 0-1,-1 0 1,1-1 0,0 1 0,1-1-1,-1 1 1,0-1 0,0 1 0,1-1-1,-1 0 1,3 2 0,7 5 3,0 0 0,0 0 0,1-1 0,22 9 0,57 18 15,-52-21-12,-11-3-5,-7-3 1,0 1 1,0 0 0,-1 2 0,36 22 0,-53-29-8,1-1 0,-1 1 0,0-1 0,-1 1 0,1 0 0,0 0 0,-1 0 0,0 0 0,0 1 0,0-1 0,0 1 0,0-1 0,2 7 0,-4-8 10,1 1-1,-1 0 0,0-1 1,0 1-1,0-1 1,0 1-1,0 0 0,0-1 1,-1 1-1,0-1 0,1 1 1,-1-1-1,0 1 0,0-1 1,0 1-1,0-1 0,-1 0 1,1 0-1,0 0 0,-4 4 1,-1 0 35,1-2 0,-1 1 0,0-1 1,0 1-1,0-1 0,0-1 0,-1 0 0,1 1 0,-1-2 1,0 1-1,0-1 0,0 0 0,0-1 0,0 0 0,-9 1 1,9-1-28,0-1 1,-1 0 0,1 0 0,0 0 0,-1-1 0,1 0 0,0-1 0,0 1 0,0-1 0,0-1 0,0 0 0,0 1 0,0-2-1,-10-6 1,14 8-21,1-1 0,-1 1-1,1 0 1,0-1-1,0 1 1,0-1 0,0 0-1,0 1 1,1-1-1,-1 0 1,1 0 0,0 0-1,0 0 1,0 0-1,0-1 1,1 1 0,-1 0-1,1 0 1,-1-1-1,1 1 1,1-7 0,0 3-10,1-1 0,0 0 1,0 1-1,0-1 0,1 1 1,0-1-1,1 1 0,4-7 1,5-5-17,0 0 0,1 1 0,33-31 0,56-39 1,-85 74 122,1 1-1,0 0 0,1 1 0,0 1 0,42-16 0,-60 26-76,0 1 1,0-1-1,0 1 0,0-1 0,0 1 0,0 0 1,0-1-1,0 1 0,0 0 0,0 0 0,0 0 1,0 1-1,0-1 0,-1 0 0,1 1 0,0 0 1,0-1-1,0 1 0,0 0 0,0 0 0,2 1 1,-3 0-7,1 0 0,-1-1 0,1 1 0,-1 0 0,0 0 0,0 0 0,0 0 0,0 0 1,-1 0-1,1 0 0,0 1 0,-1-1 0,1 0 0,-1 0 0,0 5 0,0 5 35,-1 0 0,0 0 0,-1 0-1,0 0 1,-6 17 0,3-13 14,2-10-7,1 0-1,0 0 1,1 0 0,0 1-1,-1-1 1,2 0-1,-1 13 1,1-18-46,0 0 0,0-1-1,0 1 1,1 0 0,-1 0 0,0-1 0,0 1-1,1 0 1,-1 0 0,0-1 0,1 1 0,-1-1 0,0 1-1,1 0 1,-1-1 0,1 1 0,-1-1 0,1 1 0,-1-1-1,1 1 1,0-1 0,-1 1 0,1-1 0,0 1 0,-1-1-1,1 0 1,0 0 0,-1 1 0,1-1 0,0 0-1,0 0 1,-1 0 0,1 0 0,0 0 0,0 0 0,-1 0-1,1 0 1,0 0 0,0 0 0,0 0 0,2-1 7,0 1 1,0-1 0,0 0 0,0 0-1,0-1 1,0 1 0,0-1-1,3-2 1,0 0 1,-1-1 1,1 0-1,-1 0 1,-1 0-1,1 0 1,-1-1-1,7-11 1,-9 13-10,0 0 1,0 1 0,-1-1 0,0 0-1,1 0 1,-1 1 0,-1-1-1,1 0 1,-1 0 0,1 0-1,-1 0 1,0 0 0,0 0-1,-1 0 1,-1-7 0,2 9-18,-1 0 1,0 0-1,0 0 0,0 0 1,0 0-1,0 0 1,-1 1-1,1-1 1,0 0-1,-1 1 0,1-1 1,-1 1-1,0-1 1,-2-1-1,0 1-28,-1-1 0,1 1 0,0 0 0,-1 1 0,1-1 0,-7 0 0,-3-1-502,-1 2 1,1 0 0,-22 1 0,3 4-2581,33-4 2963,0-1 1,0 1 0,0 0-1,0-1 1,0 1-1,0 0 1,1-1 0,-1 1-1,0 0 1,0-1 0,0 1-1,0 0 1,0 0 0,1-1-1,-1 1 1,0 0 0,0 0-1,0-1 1,1 1 0,-1 0-1,0 0 1,0 0-1,1-1 1,-1 1 0,0 0-1,1 0 1,18-11-1134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7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60 14939,'-3'7'723,"0"0"0,1 0 0,0 0-1,0 1 1,1-1 0,0 0 0,0 1-1,0 8 1,6 61 2330,-3-60-2535,32 244 3039,-18-146-2868,-16-110-678,5 26 114,7 32 1,-10-55-111,1 1 1,0 0-1,1-1 1,-1 1-1,2-1 1,-1 0-1,1 0 1,7 8-1,-11-14-24,0-1-1,1 1 1,-1-1-1,0 0 1,1 0-1,-1 0 1,0 0-1,1 0 0,-1 0 1,1 0-1,0 0 1,-1 0-1,1-1 1,0 1-1,-1-1 1,1 1-1,0-1 0,2 1 1,-3-2-11,1 1 0,0 0 0,-1-1 0,1 1 1,0-1-1,-1 1 0,1-1 0,-1 0 0,1 0 0,-1 0 0,0 0 1,1 0-1,-1 0 0,0 0 0,0 0 0,1 0 0,-1-1 0,0 1 0,1-3 1,10-15-555,-2 0 1,0-1-1,12-39 1,-1 6-633,-20 50 1117,1 0-1,-1 0 0,1 0 1,0 0-1,0 0 1,2-2-1,-3 5 83,-1 0 1,0-1-1,0 1 0,0 0 1,0 0-1,1 0 0,-1 0 1,0-1-1,0 1 0,0 0 1,1 0-1,-1 0 0,0 0 1,0 0-1,1 0 0,-1 0 0,0 0 1,0 0-1,1-1 0,-1 1 1,0 0-1,0 0 0,1 0 1,-1 0-1,0 1 0,0-1 1,1 0-1,-1 0 0,1 0 1,-1 0 3,0 1 0,1 0 0,-1-1 0,1 1 0,-1 0 0,0-1 1,0 1-1,1 0 0,-1-1 0,0 1 0,0 0 0,0 0 0,0-1 0,0 1 0,0 1 1,0 6 5,-1 0 0,0 0 0,0 0 0,-5 11 0,4-9 92,-1 0-1,1 0 1,-1 16 0,3-24-73,0 0 0,0 0 1,0 0-1,0 0 1,1 0-1,-1 1 1,1-1-1,-1 0 1,1 0-1,0 0 1,0 0-1,0 0 1,0 0-1,0-1 1,0 1-1,0 0 0,1 0 1,-1-1-1,1 1 1,-1-1-1,3 3 1,-2-3-20,0 0 1,0 0-1,0 0 1,0-1 0,0 1-1,0 0 1,0-1-1,0 1 1,0-1-1,0 0 1,0 1-1,0-1 1,0 0-1,0 0 1,0 0-1,0-1 1,0 1 0,1-1-1,-1 1 1,0-1-1,0 1 1,-1-1-1,1 0 1,0 0-1,0 0 1,0 0-1,0 0 1,-1-1 0,3-1-1,3-3-56,-1 0 0,0 0 1,0-1-1,0 1 0,7-13 0,8-19-319,13-17-284,-30 49 592,0 1 1,0 0-1,1 1 0,-1-1 1,1 1-1,0 0 0,10-6 0,-15 9 62,1 1 0,0 0 0,-1-1-1,1 1 1,0 0 0,-1-1-1,1 1 1,0 0 0,0 0-1,-1-1 1,1 1 0,0 0 0,0 0-1,0 0 1,-1 0 0,1 0-1,0 0 1,0 0 0,-1 1 0,1-1-1,0 0 1,0 0 0,-1 0-1,1 1 1,0-1 0,0 0 0,-1 1-1,1-1 1,0 1 0,-1-1-1,1 1 1,-1-1 0,1 1-1,2 3-3,-1-1 0,0 0 0,-1 1-1,1-1 1,2 7 0,4 7 11,-6-12-1,1-1-1,0 0 1,1-1 0,-1 1 0,1 0 0,-1-1 0,1 0-1,0 0 1,0 0 0,1-1 0,-1 1 0,1-1-1,-1 0 1,1 0 0,-1 0 0,1-1 0,0 0 0,0 0-1,0 0 1,0 0 0,0-1 0,0 0 0,0 0 0,0 0-1,9-2 1,-5 0-2,0 0 0,-1 0 1,1-1-1,0 0 0,-1-1 0,0 0 0,1 0 0,-2-1 0,1 1 1,0-2-1,-1 1 0,0-1 0,9-11 0,-6 4 9,0 0-1,-1-1 1,0 0-1,-1-1 1,-1 0 0,-1 0-1,0-1 1,-1 1-1,0-1 1,-1-1-1,2-25 1,-3 12 5,-1 1 0,-2-1 0,-1 0 0,-2 1 0,-9-46 0,-9-3 13,18 68-10,-1 1 0,0 0 0,0 1 0,-1-1 0,-11-15 0,15 23-4,0-1 0,-1 1 0,1 0 1,0 0-1,0-1 0,-1 1 0,1 0 1,-1 0-1,1 0 0,-1 1 0,1-1 1,-1 0-1,0 0 0,-1 0 0,2 1 9,0 0 0,-1 0-1,1 0 1,0 0 0,0 0-1,0 0 1,0 1 0,0-1-1,-1 0 1,1 0 0,0 1-1,0-1 1,0 1 0,0-1-1,0 1 1,-2 1 0,1 0 34,-1 1 0,0-1 0,1 1 0,0 0 0,-1 0 0,1 0 1,1 1-1,-1-1 0,0 0 0,1 1 0,-1-1 0,0 5 0,-2 8 102,1-1 0,1 1 0,0 0 0,1 0-1,1 0 1,2 21 0,3-1 226,14 61-1,-11-70-413,1 1-1,1-1 0,1 0 1,2-1-1,0-1 0,2 0 1,26 33-1,-17-26-2611,-19-25-1361,-17-21 682,-2-2 1807,4 5 1264,1-1 0,0 0 0,0 0 1,1-1-1,-7-15 0,15 26 359,-1 0-1,0 0 1,1 0 0,0 0-1,-1 0 1,1 0 0,0 0-1,0 0 1,0 0-1,0 0 1,0 0 0,1-1-1,-1 1 1,1 0 0,-1 0-1,1 0 1,0 0 0,0 0-1,0 1 1,0-1 0,0 0-1,0 0 1,0 1 0,1-1-1,-1 0 1,0 1-1,3-3 1,4-2 271,-1 1 1,1-1-1,1 1 0,12-6 1,-20 11-380,11-6 349,0 1 0,1 1 0,0 0 0,0 0 0,0 2 0,21-3 0,-29 4-168,1 1 1,0 0-1,0 0 0,0 0 1,0 0-1,0 1 0,0 0 1,0 1-1,0-1 0,0 1 0,-1 0 1,1 1-1,-1-1 0,1 1 1,-1 0-1,8 6 0,-10-6-111,-1 0 0,1 1 1,0-1-1,-1 1 0,0-1 0,0 1 0,0 0 0,0 0 0,-1 0 0,1 0 0,-1 0 0,0 1 0,0-1 0,-1 0 0,1 0 0,-1 1 0,0 4 1,-1 8 162,-1 0 1,-7 33 0,5-29-26,2-13-167,1-3-78,0 0 0,0-1 0,1 1 0,0 9 0,-1-14 15,1 1-1,0-1 0,0 0 0,0 0 0,0 0 0,0 0 0,0 0 0,0 0 0,0 0 0,0 1 0,0-1 0,0 0 0,0 0 0,0 0 0,0 0 1,0 0-1,0 1 0,0-1 0,0 0 0,0 0 0,0 0 0,0 0 0,1 0 0,-1 0 0,0 0 0,0 1 0,0-1 0,0 0 0,0 0 1,0 0-1,0 0 0,0 0 0,0 0 0,1 0 0,-1 0 0,0 0 0,0 0 0,0 0 0,0 0 0,0 1 0,0-1 0,0 0 0,1 0 0,-1 0 1,0 0-1,0 0 0,5-6-1060,3-14-1054,1-8-413,1-6 724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7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15387,'-14'18'1425,"6"-2"615,8-1-536,6-4-767,10 1-417,6-6-368,2 0-208,4-1-601,-1-2-479,-1 1-528,-2-1-217,1-3 1121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7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0 9850,'2'5'677,"-1"0"0,0 0 1,0 0-1,-1 1 0,1-1 0,-1 0 0,0 0 1,0 0-1,-1 0 0,-1 6 0,-2 4 1033,0 0 0,-7 14-1,2-6-207,9-21-1415,-1-1-1,1 0 0,-1 0 0,1 0 0,0 0 1,-1 0-1,1 0 0,0 1 0,0-1 0,0 0 1,0 0-1,0 0 0,0 0 0,0 1 0,0-1 0,1 2 1,0-2-62,-1-1 1,0 0 0,1 0 0,-1 1-1,0-1 1,1 0 0,-1 0-1,1 1 1,-1-1 0,1 0 0,-1 0-1,0 0 1,1 0 0,-1 1-1,1-1 1,-1 0 0,1 0 0,-1 0-1,1 0 1,-1 0 0,1 0 0,-1-1-1,1 1 1,-1 0 0,0 0-1,1 0 1,0 0 0,3-2-4,-1 1 1,1-1 0,-1 0-1,0 0 1,1 0-1,-1 0 1,0-1-1,3-3 1,13-14-3,-6 5-25,27-23-1,-34 34 32,-1 0 0,1 0-1,0 0 1,1 1 0,-1-1 0,0 2 0,1-1 0,12-2-1,-3 2 221,-1 1 0,1 1 0,0 0 0,0 1-1,0 1 1,0 1 0,0 0 0,21 6 0,-27-5-223,1-1 0,-1 0 1,0-1-1,21 0 0,-26-1-415,-1-1 0,1 0 1,0 0-1,-1 0 0,1 0 0,-1-1 0,0 1 1,1-1-1,-1-1 0,0 1 0,0 0 0,0-1 0,4-4 1,19-18-1544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29:58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 22829,'7'13'2104,"-12"6"1481,0 2-1176,-13 3-1329,-2-2-616,-4-3-1248,-12-9 512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0:28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1674 2702 9162,'347'-3'2394,"102"-4"-2345,75-31 842,-134 7 511,631-13 1860,-649 44-2256,178-1-402,-2-17 702,116-37 1316,362-108-256,-824 119-2274,-3-8 1,384-157-1,-205 52-237,-312 129 131,115-66 0,-141 68 13,-1-1 1,-1-2-1,59-59 0,-6-9 16,92-128 0,-161 195-106,-1-1 0,32-67 0,-46 82 45,-1 0 0,-1-1 1,0 0-1,-1 0 0,0 0 1,-2 0-1,0-1 0,-1-25 1,-2 24-1,-1 0 0,-1 0 0,0 0 0,-2 0 0,0 1 0,-1 0 0,-1 0 1,-1 0-1,0 1 0,-2 0 0,1 1 0,-2 0 0,0 1 0,-1 0 0,-1 0 1,0 1-1,-1 1 0,0 0 0,-30-19 0,-164-90-772,72 45 553,55 30 276,-1 4 0,-3 3 0,-1 5 0,-119-33 0,36 28 215,-314-31 1,-179 37-245,-238 33-1,379 37 24,2 25 6,16-1 0,-2-23-3,156-32 128,-295 20 526,-10 75-447,270-35-126,-289 68-48,349-34-51,260-74 7,1 3 1,-113 68-1,-219 171-53,191-138 34,-35 26-77,208-131 71,1 0 0,1 2 0,2 1 0,0 2 0,-28 40 0,44-54 22,1 1 0,1 1 0,0 0 0,1 0 0,1 1 0,1-1 0,0 2-1,1-1 1,2 0 0,-1 1 0,2 0 0,1 0 0,0 0 0,1 0 0,1 0 0,1 0 0,1-1 0,0 1 0,1-1 0,10 25 0,-1-14 1,1 0-1,1-1 1,1-1 0,2 0 0,30 35-1,-14-25 1,0-2-1,73 58 1,-64-62 24,2-2-1,1-2 1,1-2 0,1-3 0,61 21-1,-18-14 99,1-4-1,99 14 0,404 12 178,-404-46-2355,-101 0 1167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2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0 9730,'-3'8'712,"-1"7"368,-4 2 97,1 9-33,-1 2-128,5 4-16,-1 0-135,4 0-329,4-2 96,7-8 3217,2-3-2793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0:47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1 188 9434,'4'0'296,"0"0"-1,0 0 1,1 0-1,-1 1 1,0 0 0,0 0-1,0 0 1,0 0-1,0 1 1,0 0 0,0-1-1,0 1 1,0 1-1,4 3 1,-1-2-122,0 0 0,1 0 0,10 4 0,2-3 111,0 0-1,1-2 0,-1 0 1,1-1-1,25-1 0,106-13 1699,-70 4-1211,384-49 1925,56-4-1425,-428 51-897,110-7 1129,302 11 1,88 38-1097,-478-20-404,-78-6 87,1-2-1,-1-2 1,48-3-1,-73-1 125,-1-1-1,1 0 0,-1-1 1,19-8-1,18-6 220,-20 5-396,-25 11-35,0-1 0,0 1-1,0 1 1,0-1 0,1 1 0,4-2-1,-5 3-4,-7 2 16,-9 1 30,-14-5-32,-1 0-1,-48-13 1,-23-2-33,64 14 25,0 2 0,0 2 0,0 1 1,-1 1-1,-50 12 0,60-9-9,0-2 0,0 0 0,-1-2 0,1-1 0,-1-1 0,1-1 0,-1-1-1,1-1 1,0-1 0,-35-12 0,23 6-25,0 1 1,0 1-1,-1 2 0,0 2 1,0 2-1,-60 3 0,-9 8 25,-132 5 9,206-14-3,-108 0 4,-166 21 1,303-21-7,-108 16-85,-131 0 1,88-18 75,-59 1 1,77 12 13,85-5 1,-72 0 0,108-7-5,0 0 0,0-1 1,0-1-1,0 0 1,1-1-1,0-1 1,-1 0-1,-24-13 0,39 17 0,-1 1-1,1-1 1,0 0-1,0 1 1,0 0-1,-1-1 1,1 1-1,0 0 1,-1-1-1,1 1 1,0 0 0,-1 0-1,1 0 1,0 0-1,-1 0 1,1 1-1,0-1 1,0 0-1,-1 0 1,-1 2-1,2-2 1,1 1-1,-1-1 1,1 1 0,-1-1-1,1 1 1,-1 0-1,1-1 1,-1 1 0,1 0-1,-1-1 1,1 1-1,0 0 1,-1 0 0,1-1-1,0 1 1,0 0-1,0 0 1,-1 0 0,1-1-1,0 1 1,0 0-1,0 0 1,0 0 0,1-1-1,-1 1 1,0 0 0,0 0-1,0-1 1,1 1-1,-1 0 1,0 0 0,1-1-1,-1 1 1,1 1-1,0-1-1,0 0 0,0 1 0,0-1 0,1 0-1,-1 1 1,0-1 0,1 0 0,-1 0 0,1 0-1,-1 0 1,1-1 0,-1 1 0,1 0 0,0-1-1,-1 1 1,4 0 0,30 5-8,-34-6 9,65 6 49,80-5-1,-44-2 29,48 3 84,445 18-12,-442-11-143,280-21 1,-372 7-6,0 3 0,1 3 1,76 10-1,117 20 6,46 7 19,-270-34-6,272 44-88,-212-30 282,115 40 0,-197-54-179,0-1 1,1-1 0,0 1-1,-1-2 1,1 1 0,0-1-1,0-1 1,0 0-1,-1 0 1,1-1 0,0 0-1,0-1 1,0 0-1,-1 0 1,1-1 0,-1 0-1,18-9 1,-25 10-33,-1 1 0,1 0 0,0 0 1,0-1-1,-1 1 0,1-1 0,-1 0 1,1 1-1,-1-1 0,0 0 0,0 0 1,0 0-1,0 0 0,0 0 0,0 0 1,0 0-1,-1 0 0,1 0 0,-1 0 1,1 0-1,-1-1 0,0 1 0,0 0 0,0-3 1,0 4-3,-1 1 0,1 0 0,0-1 0,-1 1 0,1-1 0,0 1 0,-1-1 0,1 1 0,-1 0 0,1-1 0,-1 1 0,1 0 0,-1-1 0,1 1 0,-1 0 0,1 0 0,-1 0 0,1-1 0,-1 1 0,1 0 0,-1 0 0,1 0 0,-2 0 0,-14-1-3,13 1 3,-47 3-25,0 2-1,-51 11 1,-59 6-90,-73-17-83,-67 5 47,137 11 124,-87 8 23,140-23-1,1-4 0,0-5-1,-129-20 1,8-21-7,173 32 16,19 5-3,-2 2 1,-59 0-1,-78 12-11,-16-1-1,158-7 13,0-2-1,1-1 1,-53-13-1,64 9 5,-1-1 0,1-1 0,1-1 0,-34-22 0,-12-6 3,64 37-9,-23-10-13,25 11 11,0 0 0,1 1 1,-1-1-1,0 1 1,0 0-1,0-1 1,1 1-1,-1 0 1,0 0-1,0 0 1,0 0-1,-3 1 1,5-1-1,0 0 1,0 0-1,0 0 1,-1 0 0,1 0-1,0 0 1,0 0-1,0 0 1,-1 0 0,1 1-1,0-1 1,0 0-1,0 0 1,-1 0 0,1 0-1,0 0 1,0 0-1,0 0 1,0 1 0,0-1-1,-1 0 1,1 0-1,0 0 1,0 0 0,0 1-1,0-1 1,0 0-1,0 0 1,0 0-1,0 1 1,-1-1 0,1 0-1,0 0 1,0 0-1,0 1 1,0-1 0,0 0-1,0 0 1,0 0-1,0 1 1,0-1 0,0 0-1,1 0 1,-1 0-1,0 1 1,0-1 0,0 0-1,0 0 1,0 0-1,0 0 1,0 1 0,0-1-1,1 0 1,-1 0-1,0 0 1,0 0 0,0 1-1,0-1 1,0 0-1,1 0 1,-1 0 0,0 0-1,0 0 1,0 0-1,1 0 1,-1 0 0,13 7-72,0-3 33,1 0 1,-1-2-1,26 3 0,44-3 22,-51-2 11,586-18 28,-149 0-35,3 33-5,-277 5 133,202 11 741,-310-30-520,128-5 644,-188 1-878,-1-2 0,1-1 0,41-16 0,37-8-276,-70 24-4195,-22-3 2908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03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471 281 5801,'-53'-10'3365,"-29"-2"508,78 12-3745,1 0 0,-1 0 0,0 1-1,0-1 1,0 1 0,1 0 0,-1 0 0,0 0 0,1 1 0,-1-1 0,1 1 0,-1 0 0,1 0 0,0 0-1,0 0 1,0 1 0,0-1 0,0 1 0,0 0 0,-2 3 0,-5 7 233,1 0 0,0 1 0,-10 20 0,15-26-216,-17 35 58,2 1-1,1 0 1,3 1-1,2 1 0,1 0 1,3 1-1,-6 79 0,-7 413 1277,23-494-1402,2 0 0,2-1-1,2 0 1,2 0 0,21 60-1,19 32 42,92 181 1,-119-278-110,1-1 1,46 56 0,69 57-13,-88-101 18,139 132-34,-150-148 3,2-1 1,2-3-1,48 26 1,-55-38 17,0-2 1,58 18 0,83 13-17,-123-34 5,-10-3 16,1-3 0,-1-1 1,1-2-1,0-2 0,63-6 1,-43-3 7,-1-3 0,1-3 1,67-22-1,-96 23-2,-1-2 0,0-1 1,-1-2-1,0-1 0,37-28 0,-51 31 131,-2-1 0,0-1 0,-1-1 0,0 0 1,-1-1-1,-2-1 0,0 0 0,-1-1 0,0 0 0,-2-1 0,13-36 1,-14 32 15,0 0 0,-2-1 0,-1 0 1,-1 0-1,4-49 0,-10 60-76,1 1-1,-2-1 0,0 0 1,-1 1-1,-1 0 1,-5-19-1,5 27-11,0-1-1,0 1 1,-1-1-1,0 1 1,0 0-1,0 1 1,-1-1 0,0 1-1,-1 0 1,1 0-1,-1 0 1,0 1-1,-11-8 1,-42-21 146,-2-1-179,-55-55-60,17 11 53,78 64-19,-1 2 0,0 0 0,-24-10 0,-11 1 16,26 11-52,1-2 0,-47-27 0,68 35 24,1-1 0,-1-1 0,1 1 0,1-1 1,-1 0-1,1-1 0,1 0 0,-1 0 0,1-1 0,1 1 0,0-1 0,-7-17 1,3 2 1,2 0 1,1-1 0,0 0-1,-1-25 1,-1-104 66,7 124-38,2 1 1,7-57 0,-6 75-24,1-1-1,0 1 1,1 0-1,0 0 1,1 0 0,0 1-1,0 0 1,1 0 0,1 0-1,10-12 1,17-15 35,19-23 225,-46 52-201,-1-2 0,0 1 0,0-1 0,-1 0-1,5-13 1,63-153 187,-64 154-242,-1-1-1,0 1 1,-2-1 0,-1 0 0,0-1 0,-2 1 0,-1-1 0,0 0-1,-2 1 1,-4-37 0,3 45-8,-1-1 0,0 1 0,-1-1 0,-1 1 0,-1 0-1,0 0 1,0 1 0,-2-1 0,0 1 0,0 1 0,-13-18 0,7 15-4,0-1 1,-1 2 0,-1 0-1,-32-25 1,28 27 5,0 0 1,-28-12-1,35 19-6,0 2 0,-1-1 1,1 2-1,-1 0 0,-23-3 0,-17 3 5,-77 6 1,80 0-3,0-2 0,-53-6 1,73 1 1,-117-10 18,122 13-27,0 1 0,0 2 0,0 0-1,-25 7 1,-13 7-21,1 3-1,-65 29 1,-111 71-132,172-81 32,-96 73 0,135-89-55,1 1 0,1 1 0,0 1 0,2 1 0,-34 50 0,48-61-420,-10 21-1,18-33 429,-1 0 1,1 0-1,0 0 0,0 1 1,0-1-1,0 0 0,1 1 1,-1-1-1,1 1 0,0-1 0,0 7 1,1-8 94,0 0 0,0-1 1,0 1-1,0 0 0,0-1 0,1 1 0,-1-1 1,0 1-1,1-1 0,-1 0 0,1 0 1,0 0-1,-1 0 0,1 0 0,3 2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06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458 586 8698,'1'-23'786,"0"16"-307,-1-1 0,0 1 0,0-1-1,-1 1 1,1 0 0,-4-11 0,4 17-392,0 0 1,-1 0-1,1 0 0,-1 0 0,0 0 1,1 0-1,-1 0 0,0 0 1,1 0-1,-1 0 0,0 1 0,0-1 1,0 0-1,0 0 0,0 1 1,1-1-1,-2 0 0,1 1 0,0-1 1,0 1-1,0 0 0,0-1 1,0 1-1,0 0 0,0-1 0,0 1 1,-1 0-1,1 0 0,0 0 0,0 0 1,0 0-1,0 0 0,-1 1 1,1-1-1,0 0 0,0 1 0,0-1 1,0 0-1,0 1 0,-2 0 1,-3 2 443,-1 1 1,1 0-1,0-1 1,-12 11-1,-3 5 877,-23 29 0,-11 9-423,42-45-932,0 0-1,0 1 1,2 1 0,-1 0 0,2 1-1,0 0 1,1 0 0,0 1 0,1 1-1,-11 32 1,-64 262-37,68-239 15,3 1 0,3 1 0,4 0 1,5 103-1,48 294-4,-25-332-11,68 224 1,-79-323 86,2-1 0,1 0 0,2-2 0,27 43 0,-34-63-41,1-2-1,1 1 0,0-2 1,2 0-1,-1 0 0,1-1 1,1-1-1,1 0 0,-1-1 0,2-1 1,23 12-1,-12-11 160,0 0 0,1-2 1,0-1-1,0-1 0,1-2 0,-1-1 1,32 0-1,-5-4-59,0-2 1,105-19 0,-154 20-157,288-62 464,-250 50-388,0-2-1,61-31 1,-79 33 14,-2-3-1,1 0 1,-2-1-1,-1-1 1,24-24 0,2-11 207,-2-2 1,46-72 0,-65 86-141,-2-1 1,23-50-1,-36 62-128,-1 0 0,-1-1 0,-2 0 0,6-42 0,5-67 176,5-32 318,-15 120-302,14-94 221,-22 119-360,0 1 0,-2-1 0,-5-42 0,-47-264 244,16 131-314,29 174-16,-2 1 1,-1-1 0,-1 2 0,-1-1 0,-17-24 0,-57-79-9,-5 3 1,-6 5-1,-121-117 0,195 215 9,-1 1 1,-1 1-1,-47-32 0,63 49-6,1 0 1,-1 0-1,0 1 0,-1 0 0,1 1 1,-1 0-1,1 0 0,-1 1 1,0 1-1,0-1 0,0 2 0,0-1 1,0 1-1,0 1 0,0 0 1,1 0-1,-12 3 0,3 2-11,1 0 0,-1 1 0,1 1 0,-27 17 0,-61 49-145,79-54 89,-41 31-272,-92 92-1,128-111-281,2 1 0,1 1 0,2 1 1,-37 67-1,59-94 8,-1 0 1,2 1-1,-1-1 1,1 1-1,0 0 0,1 0 1,0 0-1,-1 18 1,3-24 343,0 0 0,1 0 1,-1 0-1,1 0 0,0 0 0,2 4 1,-3-6 232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9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1214 3147 11002,'0'0'75,"0"0"-1,0 0 1,0 0-1,0 0 1,0 0-1,0 0 0,0 0 1,0 0-1,-1 0 1,1 0-1,0 0 1,0 0-1,0 0 0,0 0 1,0 0-1,0 0 1,-2 1 967,2-1-968,0 0 1,0 0-1,0 0 1,0 1-1,0-1 0,0 0 1,0 0-1,0 0 1,0 0-1,0 0 1,0 0-1,0 0 1,0 0-1,0 1 0,0-1 1,0 0-1,0 0 1,0 0-1,0 0 1,0 0-1,0 0 0,0 0 1,0 0-1,0 1 1,0-1-1,0 0 1,0 0-1,0 0 1,0 0-1,1 0 0,5 5 1917,2-5-1666,0-1 0,-1 1 1,1-1-1,-1-1 0,1 1 1,-1-1-1,14-6 0,-10 4-137,25-9-140,0-2 0,-1-2 0,-1-1 0,-1-1 0,-1-2 0,0-2 1,-2 0-1,0-2 0,-2-2 0,37-43 0,-17 11 308,-3-1-1,-2-2 0,-3-2 1,-3-2-1,-3-1 1,-3-2-1,29-92 0,40-118 405,-81 229-559,-6 12 8,-2 0 1,-1-1-1,-2 0 1,-1-1-1,1-54 1,-8 44 13,-1 1-1,-2-1 1,-20-93 0,-23-11 36,18 67-76,1-10 85,-31-92 270,47 160-450,-2 0 0,-1 0 0,-1 1 0,-25-33 0,2 12 18,-2 2 0,-74-65 0,-103-69-61,-40-1-37,236 170-10,1 0 1,-2 2-1,1 1 0,-45-13 1,53 19 2,1 1-1,0 0 1,-1 1 0,1 0 0,-1 1 0,1 0 0,-1 1 0,1 1 0,-1 0 0,-21 7 0,-1 4 0,1 1 1,0 2-1,1 2 1,1 1-1,1 1 1,0 2-1,2 1 1,-33 33 0,-8 16-3,-108 147 0,131-155 2,2 1 0,4 2 0,-51 112 0,60-102 5,4 0 1,3 2 0,-25 136-1,36-92-18,3 238 0,15-252 9,4 0-1,6-1 1,4-1-1,5 0 0,71 203 1,2-100 15,-72-166 20,2-2 1,51 64-1,-61-86 67,2-2 0,0 0 0,0-1 0,2-1 0,0 0-1,1-2 1,0 0 0,1-2 0,1 0 0,0-1 0,1-2 0,0 0-1,0-2 1,36 7 0,-25-8 104,-1-2 0,1-2 0,0-1 0,0-1-1,0-2 1,-1-2 0,1-1 0,-1-1 0,0-2 0,34-13-1,-62 19-264,-1 0 0,1-1 1,0 1-1,-1-1 0,0 0 0,1 0 0,-1-1 0,-1 1 0,1-1 0,0 0 0,-1-1 0,0 1 0,0-1 0,0 0 0,-1 0 0,1 0 0,2-7 0,14-32-368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1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0 10082,'-3'0'95,"1"1"-1,-1-1 1,0 1-1,0-1 0,0 1 1,0 0-1,0 0 1,1 0-1,-1 1 1,1-1-1,-1 1 1,1-1-1,-1 1 1,1 0-1,0 0 1,-1 0-1,1 0 0,0 0 1,1 0-1,-1 1 1,0-1-1,1 1 1,-1-1-1,-1 5 1,-2 4-104,1 0 1,0 1-1,0 0 1,-2 19-1,-1 22 3,3 2-1,3 87 0,2-117 88,0 0-1,2 1 0,1-1 1,1 0-1,1-1 0,1 1 1,1-1-1,16 31 0,-21-48 7,1-1 0,0 0-1,0 0 1,1 0 0,0 0-1,0-1 1,0 1 0,12 8-1,-12-11-22,-1-1 0,1 1 0,-1-1 0,1 0 0,0 0 0,0 0 0,0-1 0,0 0 0,0 0 0,0 0-1,0 0 1,1-1 0,-1 0 0,6-1 0,1 0 86,0-2-1,0 1 1,0-1 0,0-1-1,0 0 1,-1-1 0,18-10-1,-3-1 260,0-1-1,23-21 0,-29 21-62,-1 0 1,-1-2-1,0 0 0,21-31 1,-28 33-8,-1 1 0,0-2 0,-2 0 1,0 0-1,-1 0 0,8-30 0,-13 37-98,0 1-1,0-1 1,-1 0-1,-1 0 1,0 0 0,-2-20-1,0 23-136,1 1 0,-1 0 0,0 0 0,-1 0 0,0 1 1,0-1-1,0 1 0,-1-1 0,0 1 0,0 0 0,-7-8 0,2 5-61,-1 0-1,0 1 1,0 0 0,-1 1 0,0 0-1,-20-10 1,8 7-173,-1 1-1,-38-10 1,35 13-505,1 1 0,-1 2-1,-37-1 1,14 5-520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3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 13075,'10'-9'1336,"14"-1"1041,12-2 79,18-7 97,2 0-225,8 6-487,-3 4-385,6 16-760,-4 12-224,-13 17-352,-5 10-432,-13 2 248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6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10626,'6'-13'4325,"-6"13"-4153,0 0 0,0 0 0,1 0 0,-1 0-1,0 0 1,0 0 0,1 0 0,-1 0 0,0 0 0,0 0-1,1 0 1,-1 0 215,1 1 0,0 0 0,-1-1 0,1 1 0,-1 0 0,1 0 0,-1-1 0,1 1 0,-1 0 0,0 0 0,1 0-1,-1 0 1,0 0 0,0 0 0,0-1 0,0 1 0,1 0 0,-1 0 0,-1 1 0,4 113 2598,-4-38-2733,2-69-240,22 377 90,-22-372-268,-1-11 32,0 0 1,0 0-1,0 0 1,1 1-1,-1-1 1,1 0-1,-1 0 1,1 0-1,0 0 1,1 4-1,-2-6 83,1 0 0,-1 0 0,0 0 0,0 0 0,0 0 0,0 0 0,0 0 0,1 0 0,-1 0 0,0 0 0,0 0 0,0 0 0,0 0-1,1 0 1,-1 0 0,0 0 0,0 0 0,0 0 0,0 0 0,0 0 0,1 0 0,-1 0 0,0 0 0,0 0 0,0 0 0,0-1 0,0 1 0,0 0 0,0 0-1,1 0 1,-1 0 0,0 0 0,0 0 0,0-1 0,0 1 0,0 0 0,0 0 0,0 0 0,0 0 0,0 0 0,0-1 0,0 1 0,0 0 0,0 0 0,0 0 0,0 0-1,0 0 1,0-1 0,4-8-1267,5-45-4096,1 22 3583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6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0 170 10850,'2'7'1465,"5"-2"1431,1-3-503,9-2-353,2-4-239,5-3-497,4-3-184,-1-2-408,6 0-208,-2 0-248,-1-2-48,0 1-624,-8-4-344,-5-6-1360,-2-1-521,-4-12 1377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6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14803,'0'14'1160,"0"3"761,5 4-65,6 4-383,1 6-73,0 7-272,0 5-104,-4 0-368,1-2-167,-2 0-297,-1-2-88,-4-3-56,2-1 8,-1-8-368,-1-6-481,6-15-3880,-1-31 3329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7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1 353 12987,'20'43'2512,"-2"1"1,-2 1-1,21 90 1,-25-76-1603,13 84 192,-27-155-1111,0 0-1,-6-16 1,-4-15-171,-33-297-1812,41 173 1688,6 140 313,1 1 0,1 0 0,1 0 0,10-32 0,-14 54 66,1 1 0,-1 0 0,1-1 0,-1 1 0,1 0 0,0 0 0,0 0 0,0 0 0,1 0 0,-1 0 0,1 1 0,0-1 0,-1 1 0,1 0 0,0 0 0,6-4 0,-6 5 31,0 0 0,0 0 0,0 1 0,0-1 0,0 1 0,0-1 1,0 1-1,0 0 0,0 0 0,0 0 0,0 1 0,0-1 0,0 1 0,-1 0 0,1-1 0,0 1 0,0 0 0,0 1 0,-1-1 0,6 3 0,2 3 120,0 0 0,-1 1 0,0 0 0,0 1 0,0-1 0,-1 1-1,-1 1 1,11 16 0,1 8 520,21 50-1,5 9 91,-42-87-805,19 33 323,31 76 0,-49-102-354,0-1 0,0 1-1,-1 0 1,-1 0 0,0 0-1,-1 0 1,0 0 0,-1 0 0,-1 0-1,-3 25 1,4-37-22,0-1 0,0 0 0,0 0 0,0 0 0,0 1 0,0-1 0,0 0 0,0 0 0,0 0 0,-1 1 0,1-1 0,0 0 0,0 0 0,0 0 0,0 0 0,0 1 0,0-1 0,0 0 0,0 0 0,0 0 0,-1 0 0,1 0 0,0 1 0,0-1 0,0 0 0,0 0 0,-1 0 0,1 0 0,0 0 0,0 0 0,0 0 0,0 0 0,-1 0 0,1 0 0,0 1 0,0-1 0,0 0 0,0 0 0,-1 0 0,1 0 0,0 0 0,0 0 0,0 0 0,-1-1 0,1 1 0,0 0 0,0 0 0,0 0 0,-1 0 0,1 0 0,0 0 0,0 0 0,0 0 0,0 0 0,0 0 0,-1-1 0,1 1 0,0 0 0,0 0 0,0 0 0,0 0 0,0 0 0,0-1 0,-1 1 0,-6-10-1129,2-5-1522,-7-24 0,-1-4-2551,0 14 3038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4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1 570 12083,'22'-14'966,"1"2"1,1 0-1,0 1 1,40-12 0,107-17 166,206-8-179,-230 33-776,239-26 145,401-49 763,-154 16 435,4 57-514,-318 26 153,-2-26 190,156-70 415,-339 58-1291,-51 11 108,146-11-1,-198 28-514,0 1-1,0 1 1,0 2-1,0 1 0,0 1 1,0 2-1,-1 1 0,34 14 1,11 11-1088,-26-6-2759,-26-11 2126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7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21 15387,'-1'7'1681,"2"-1"1335,10 3-447,11-4-713,9 2-343,1-5-713,1-2-216,-4-4-384,-2-1-120,-1-2-152,0-1-296,-11-3-832,-6 5-497,-6-3 3049,-13 2-1664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8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9 9826,'-11'-6'2968,"2"3"4422,8 4-7170,0-1 1,1 1 0,-1 0-1,1-1 1,-1 1 0,1-1-1,-1 1 1,1 0-1,0 0 1,-1-1 0,1 1-1,0 0 1,-1 0 0,1-1-1,0 1 1,0 1-1,-6 25 420,1 0 0,2 0 0,1 0-1,0 1 1,3-1 0,3 37 0,23 84 206,-16-97-600,5 64-1,-14-95-137,-1-13-18,0-10 76,-3-22-126,-1-1-1,-7-33 0,-1-3-1,4-12-40,4-79-1,3 151 3,0 3 0,0-1 1,0 0-1,0 0 0,0 0 0,0 0 1,0 0-1,0 0 0,1 0 1,-1 1-1,0-1 0,0 0 0,0 0 1,0 0-1,0 0 0,0 0 1,1 0-1,-1 0 0,0 0 0,0 0 1,0 0-1,0 0 0,0 0 0,1 0 1,-1 0-1,0 0 0,0 0 1,0 0-1,0 0 0,0 0 0,1 0 1,-1 0-1,0 0 0,0 0 0,0 0 1,0 0-1,0 0 0,1 0 1,-1-1-1,0 1 0,0 0 0,0 0 1,0 0-1,0 0 0,0 0 0,0 0 1,0 0-1,1-1 0,-1 1 1,0 0-1,0 0 0,0 0 0,0 0 1,0 0-1,0-1 0,0 1 0,0 0 1,0 0-1,0 0 0,0 0 1,0-1-1,8 13 4,-3 4 8,0-1 0,-1 2 0,0-1 0,1 24 0,1 70 363,-5-68-53,-1-37-234,-1 0 1,1 0 0,-1 0 0,0-1 0,-2 8-1,2-7 64,-1 0 1,1 0-1,0 0 0,0 7 0,1-11-124,1 1 0,-1-1 0,1 0-1,-1 0 1,1 0 0,-1 1 0,1-1-1,0 0 1,-1 0 0,2 1 0,-1-1-59,-1-1 0,0 0 0,0 1 0,1-1 1,-1 0-1,0 0 0,0 1 0,1-1 0,-1 0 1,0 0-1,1 1 0,-1-1 0,0 0 0,1 0 0,-1 0 1,0 0-1,1 1 0,-1-1 0,1 0 0,-1 0 0,0 0 1,1 0-1,-1 0 0,0 0 0,1 0 0,-1 0 0,1 0 1,-1 0-1,0 0 0,1 0 0,-1 0 0,1-1 0,-1 1 1,0 0-1,1 0 0,-1 0 0,0-1 0,1 1 1,-1 0-1,0 0 0,1-1 0,-1 1 0,0-1 0,1 1-61,-1-1 0,0 1 0,1-1 0,-1 1 0,0-1 0,1 1 0,-1-1 0,0 0 0,0 1-1,0-1 1,0 1 0,0-1 0,0 0 0,0 1 0,0-1 0,0 0 0,0 1 0,0-1 0,0 0 0,-9-28-1122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51.3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27 408 10330,'4'-19'9178,"-4"31"-7015,0-12-2168,-2 132 3839,1 67-2035,3-136-1576,12 69 0,-14-130-221,0-1-1,0 1 1,1-1 0,-1 0 0,0 1 0,1-1 0,-1 1 0,1-1 0,-1 0 0,1 1 0,0-1 0,0 0 0,1 3 0,-2-4-2,0-1 0,0 1 0,1 0 1,-1 0-1,0 0 0,0 0 0,0 0 0,0 0 0,0 0 1,1 0-1,-1 0 0,0 0 0,0 0 0,0 0 1,0-1-1,0 1 0,0 0 0,1 0 0,-1 0 1,0 0-1,0 0 0,0 0 0,0-1 0,0 1 1,0 0-1,0 0 0,0 0 0,0 0 0,0 0 0,0-1 1,0 1-1,0 0 0,0 0 0,0 0 0,0-1 1,1-15 5,-23-214 41,4 71-25,15 126-22,-9-142 2,12 135-2,1 0-1,9-55 1,-8 83 57,0 1 1,1 0-1,0 1 0,1-1 0,0 0 0,1 1 0,0 0 1,10-14-1,-13 20 10,1 0 1,0 1-1,0 0 1,0 0-1,1 0 1,-1 0-1,1 0 1,0 0-1,-1 1 0,1 0 1,0 0-1,0 0 1,1 0-1,-1 1 1,0-1-1,1 1 1,-1 0-1,0 1 1,1-1-1,-1 1 1,1 0-1,-1 0 1,9 1-1,-8 0-22,0 0-1,0 1 1,0-1 0,0 1 0,-1 1-1,1-1 1,-1 0 0,1 1-1,-1 0 1,0 0 0,0 0-1,0 1 1,0 0 0,-1-1-1,1 1 1,2 5 0,6 9 154,0 0 0,13 30 0,-18-35-89,13 31 76,-2 2 0,-2 0 0,-2 0 0,-1 2 0,-3-1 0,5 60 0,17 123-177,-21-152-18,-11-78-18,0 0 0,0 0 1,1 0-1,-1 1 1,0-1-1,0 0 0,0 0 1,0 0-1,0 1 1,0-1-1,0 0 0,0 0 1,0 1-1,0-1 0,0 0 1,0 0-1,0 0 1,0 1-1,0-1 0,0 0 1,-1 0-1,1 0 1,0 1-1,0-1 0,0 0 1,0 0-1,0 0 0,0 0 1,0 1-1,-1-1 1,1 0-1,0 0 0,0 0 1,0 0-1,0 0 1,-1 1-1,1-1 0,0 0 1,0 0-1,0 0 0,-1 0 1,1 0-1,0 0 1,0 0-1,0 0 0,-1 0 1,1 0-1,0 0 1,0 0-1,-1 0 0,1 0 1,0 0-1,0 0 0,0 0 1,-1 0-1,1 0 1,0 0-1,0 0 0,0 0 1,-1-1-1,1 1 1,0 0-1,0 0 0,-1-1-278,-1 1-1,1-1 1,0 0-1,0 0 0,0 1 1,0-1-1,1 0 1,-1 0-1,0 0 0,0 0 1,0-1-1,-14-20-5260,4 10 3581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51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11 10386,'-24'2'7069,"2"6"-3485,20-7-3315,0 1 1,0-1 0,0 1 0,0 0 0,0-1 0,0 1 0,1 0-1,-1 0 1,1 0 0,-1 0 0,1 0 0,-1 1 0,1-1-1,0 0 1,-1 5 0,1-6-208,1-1 0,0 1-1,0-1 1,-1 1 0,1-1-1,0 1 1,0-1 0,0 1 0,0 0-1,0-1 1,0 1 0,0-1 0,0 1-1,0-1 1,0 1 0,0 0-1,0-1 1,0 1 0,0-1 0,0 1-1,1-1 1,-1 1 0,0-1-1,0 1 1,1-1 0,-1 1 0,0-1-1,1 1 1,-1-1 0,1 1 0,-1-1-1,0 0 1,1 1 0,-1-1-1,1 0 1,-1 1 0,1-1 0,-1 0-1,1 1 1,-1-1 0,1 0 0,-1 0-1,1 0 1,0 0 0,-1 0-1,1 0 1,-1 1 0,1-1 0,-1 0-1,2-1 1,3 1 163,1-1-1,-1 1 1,0-1 0,7-3-1,-11 4-214,65-20 1340,-23 6-780,0 2-1,74-10 1,-104 21-542,0 0-1,15 2 1,-24-1-46,1 1 0,-1 0 0,1 0-1,-1 0 1,1 0 0,-1 0 0,0 1 0,0 0 0,5 2 0,-7-2-204,-4-1-14,-16-5-33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11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45 9562,'-14'2'7130,"21"-7"-4180,-4 4-2768,5-4 328,1 0-1,0 1 1,0 0-1,0 1 1,0 0-1,1 1 1,-1-1-1,15 0 1,81-3 1522,-96 6-1891,13-1-57,67 0 590,-29 2-3658,-41-1 1736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14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394 754 11506,'-1'0'128,"1"0"-1,0 1 0,0-1 1,0 0-1,-1 1 0,1-1 1,0 0-1,0 0 0,0 1 1,0-1-1,0 0 0,-1 1 1,1-1-1,0 0 0,0 1 1,0-1-1,0 0 0,0 1 1,0-1-1,0 0 0,0 1 1,0-1-1,1 0 0,-1 1 0,0-1 1,0 0-1,0 1 0,0-1 1,0 0-1,1 1 0,10 10 2083,15 5 294,-20-14-2297,0 1 0,0-2 0,0 1-1,1-1 1,-1 0 0,0 0 0,0-1 0,1 1 0,-1-1 0,0-1 0,1 1-1,-1-1 1,0-1 0,0 1 0,0-1 0,11-4 0,6-4 240,-1-1 0,40-27 0,-42 25-301,4-2 58,-1-1 1,-1-1 0,0-1 0,24-27 0,-36 34-86,-2 0 1,1 0 0,-2 0 0,1-1 0,-2 0 0,0-1 0,0 1 0,-1-1 0,0 0 0,4-25 0,-6 23-74,-1 0-1,-1 0 1,-1 0 0,0-1 0,-1 1 0,0 0-1,-1 0 1,-1 0 0,-5-17 0,4 22-30,1 0 1,-2 0 0,1 1-1,-1-1 1,0 1-1,-1 0 1,0 1 0,-1-1-1,1 1 1,-2 1-1,1-1 1,-1 1-1,0 0 1,-10-6 0,-6 0 0,-1 2-1,0 0 1,-1 1 0,-37-9 0,-23-8 161,68 20-109,-10-4 0,-1 1 0,0 1 0,-46-7 1,67 14-62,0 1 0,0 1 0,1 0 0,-1 0 0,0 0 0,0 1 0,0 1 0,0-1 0,1 1 0,-1 0 0,1 1 0,-1 0 0,1 0 0,0 0 0,0 1 0,0 0 0,1 0 0,-11 10 0,-3 5-2,1 2 1,1 0 0,1 0-1,1 2 1,0 0-1,2 1 1,1 0-1,1 1 1,-17 52 0,22-54 5,2 1 1,0 0 0,1 1 0,2-1 0,0 1 0,2-1 0,0 1-1,2-1 1,1 1 0,1-1 0,10 37 0,-9-49 44,-1 1 1,2-1-1,0 0 0,0 0 1,1-1-1,0 0 0,1 0 1,0-1-1,1 0 0,0 0 1,1-1-1,0 0 0,0-1 1,1 0-1,0-1 0,21 11 1,-14-10 63,-1 0 0,2-2 0,-1 0 0,1-1 0,-1-1 0,1 0 1,0-2-1,1 0 0,-1-1 0,37-3 0,-29-2-57,1-1 0,-2-1-1,1-1 1,-1-2 0,0 0 0,29-16-1,29-21-3024,-54 28 1694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06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13907,'7'4'2737,"15"-20"-2441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09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17 8018,'-1'-1'228,"0"1"143,0 0-1,0 0 0,0-1 0,0 1 0,0-1 1,0 1-1,1-1 0,-1 1 0,0-1 0,0 0 1,1 1-1,-1-1 0,0 0 0,1 1 0,-1-1 1,0 0-1,1 0 0,-1 0 0,1 0 0,0 0 1,-1 1-1,0-3 0,10 16 4072,-3 9-3532,-1 0 0,0 0-1,-2 1 1,1 41 0,-1-8-546,7 24-159,-4-39-1292,0 47 0,-5-82-1506,1-15-684,-4-7 1428,-2-4 680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09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1 153 12227,'3'2'1528,"7"3"1161,2 2-313,9-2-544,1-2-455,6-3-665,2 0-224,3-5-344,-2-5-48,-4-7-416,-3-2-296,-8-5-712,-1 0-561,-5-2-383,-1-1-2385,3 4 2936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10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12147,'2'12'1920,"4"6"1193,0 8-729,0 7-191,1-1-809,4 2-304,2-3-560,-4-5-168,5 0-400,-4-4-304,0-5-752,0-3-616,-3-11-969,5 2 1321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7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290 132 12579,'1'-4'127,"2"-9"709,0-1 0,1-23 1,-4 34-608,0 0 0,0 1-1,0-1 1,0 0 0,0 0 0,-1 0 0,0 0 0,1 0 0,-1 0 0,0 1 0,0-1 0,-1 0 0,1 1 0,0-1 0,-1 1 0,0-1 0,1 1 0,-1 0 0,-3-3 0,4 4-73,-1 0 1,0 0 0,1 0 0,-1 1-1,0-1 1,0 0 0,1 1 0,-1 0-1,0-1 1,0 1 0,0 0 0,0 0-1,0 0 1,0 0 0,0 0 0,1 0-1,-1 0 1,0 1 0,0-1 0,0 1 0,0 0-1,1-1 1,-1 1 0,-2 1 0,-3 2 137,1 0 1,-1 0-1,1 1 1,-11 9-1,2 1-70,0 1-1,1 1 0,1 0 1,1 1-1,0 0 0,-13 31 1,8-11-36,1 1 0,-14 59 1,24-74-150,1 0 0,1 1 0,1 0 0,1 42-1,2-50-29,2-1 0,0 0-1,1 1 1,1-1-1,0 0 1,1-1 0,1 1-1,8 15 1,30 42 2,-1 0-346,-41-69 175,0 1 1,0-1-1,-1 1 0,1 0 1,-1 0-1,0 0 0,0 7 1,-1-10-61,1 1 1,-2-1 0,1 1-1,0-1 1,0 0 0,-1 1-1,1-1 1,-1 0 0,0 1-1,0-1 1,0 0 0,0 0-1,0 0 1,0 1 0,-1-1-1,1-1 1,-2 4 0,-16 8-2023,0-1 683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10.4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13891,'6'5'719,"-1"0"0,0 0 0,0 0 0,-1 0 0,1 1 0,-1 0 0,0 0 0,-1 0 0,4 8 0,3 10 743,8 29-1,-11-31-909,7 22 104,-3 1 0,9 64 0,-19-101-643,-3-10-104,-3-14-144,0-21-374,1 0-1,2 0 1,2 0 0,2 0 0,6-40-1,7-6 191,-12 71 461,1 1 1,0-1-1,1 1 1,11-20 0,-15 29 8,0 0 0,0 1 0,0-1 0,1 0 0,-1 1 0,1-1 0,-1 1 0,1 0 0,-1-1 0,1 1 0,0 0 0,-1 0 0,1 0 0,0 0 0,0 0 0,0 1 1,2-2-1,-2 2 10,-1 0 0,1 0 1,-1 0-1,1 0 0,-1 0 1,1 1-1,-1-1 0,1 0 1,-1 1-1,1-1 0,-1 1 1,1 0-1,-1-1 0,1 1 1,-1 0-1,0 0 1,0 0-1,1 0 0,-1 0 1,0 0-1,0 0 0,1 2 1,12 15 517,-1 1 1,-2 0-1,17 35 1,1 1 124,68 102 494,-81-133-1164,2 8-453,-15-25-223,-6-6-887,-8-9-2055,7 4 2635,-9-4-609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10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20844,'9'7'1497,"11"-4"687,6-3-447,10-5-809,2-3-352,-2-6-1216,1 7-1345,-11 0 1089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1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924 2838 12827,'0'-2'474,"-1"-1"1,0 1 0,1 0 0,-1-1-1,1 1 1,0-1 0,0 1 0,0-1-1,0 1 1,1-1 0,-1 1 0,0-1-1,1 1 1,1-5 0,0 5-279,0-1 0,0 1 0,0-1 0,0 1 1,0 0-1,0 0 0,1 0 0,-1 0 0,1 0 1,0 1-1,-1-1 0,4-1 0,22-9 585,34-12 0,12-5-124,-45 16-451,163-79 1265,-129 59-862,58-42-1,-92 54-482,-1-2 0,-1 0 0,37-43-1,-29 24-34,49-78-1,52-144 603,-106 197-551,24-82 1,-43 110-138,-2-1 0,-1 1 1,4-69-1,-10 73-3,-2 0 0,-1 1 0,-1-1 0,-8-34 0,-64-189 1,59 210 7,-47-127-15,50 148 3,-1-1 0,-2 2 1,0 0-1,-22-26 1,-14-14 23,-45-75 1,4-1-33,77 122 8,0 2 0,-2 0-1,0 1 1,0 1 0,-22-16 0,15 17 4,-1 0-1,0 1 0,-1 1 0,-47-15 1,-113-22 7,143 39-7,9 3-4,0 1 1,-58-3-1,77 9-2,0 2 0,0-1-1,1 2 1,-1 0-1,1 1 1,-1 0-1,1 1 1,-27 12 0,25-8-2,1 1 1,1 0 0,-1 1-1,-23 22 1,-47 56 20,32-31-7,-2-2-15,-77 84 7,113-117 0,2 1 0,1 1 0,0 0 0,-19 45 0,-36 141-13,60-172 14,-77 354 15,77-323-22,-2 96 0,13 69 1,4-133 45,24 129 1,42 94 56,-65-304-93,8 32 49,33 82 1,-40-120-17,1 1-1,0-1 0,1-1 1,1 1-1,0-1 1,0-1-1,2 0 1,-1 0-1,2-1 1,14 12-1,-6-9 72,1-1 0,1-2 0,0 0 0,44 16 0,-30-16 136,1-1 0,56 7-1,-63-14-83,1-1 0,0-1 0,-1-2 0,1-1 1,0-1-1,-1-1 0,0-2 0,54-18 0,160-65-84,-234 86-372,0-1 0,16-8-1,-43 7-5736,-21 5 3638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0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0 655 14051,'4'-1'282,"-1"1"0,0-1 0,0 1 0,1 0-1,-1 0 1,0 0 0,0 0 0,1 1 0,-1-1 0,0 1 0,0 0 0,0 0-1,0 0 1,0 0 0,0 0 0,0 1 0,0-1 0,0 1 0,0 0-1,-1 0 1,1 0 0,-1 0 0,3 3 0,-1 0-137,0-1 0,-1 1 1,0 0-1,1 0 0,-2 0 0,1 1 0,0-1 0,-1 1 1,0-1-1,-1 1 0,3 10 0,-1 15 861,-1 40-1,-2-116-905,2 1 0,9-60 0,-8 90-69,0 0 0,0 1 1,2-1-1,-1 1 1,2 0-1,0 0 0,0 1 1,1 0-1,1 0 1,0 1-1,17-20 0,-22 28 7,1 0-1,-1 0 0,1 0 0,-1 1 0,1-1 0,0 1 1,0 0-1,0 0 0,5-2 0,-7 3-32,0 1 1,-1-1-1,1 1 0,0 0 1,-1 0-1,1 0 0,0 0 0,-1 0 1,1 0-1,0 1 0,-1-1 1,1 0-1,0 1 0,-1-1 1,1 1-1,-1 0 0,1-1 0,-1 1 1,1 0-1,-1 0 0,0 0 1,1 0-1,-1 0 0,0 0 1,0 1-1,2 1 0,4 6-5,-1 1-1,11 20 1,-12-21 2,0 0 0,0 0 0,13 16 0,-15-23-1,-1 1-1,1-1 1,0 1-1,0-1 0,0 0 1,0 0-1,0-1 0,0 1 1,0-1-1,0 1 1,1-1-1,-1 0 0,1 0 1,-1 0-1,6 0 1,-3-1 0,0 0 0,0 0 0,0 0 0,0-1 1,0 0-1,0 0 0,0-1 0,-1 1 1,1-1-1,8-4 0,-6 1 3,1 0 1,-1 0-1,-1 0 0,1-1 1,-1 0-1,8-9 1,-5 3 1,0 0 1,0-1-1,-1 0 1,0-1-1,-2 0 1,1 0-1,7-24 1,-9 22-1,-2-1 1,5-30-1,-8 38-2,0 0-1,-1 0 0,0-1 0,-1 1 0,0 0 0,-4-16 0,5 23-2,0 1 0,0 0 0,0 0 0,-1 0 0,1 0 0,-1 0 0,1-1 0,-1 1 0,1 0 0,-1 0 0,0 0 1,1 0-1,-1 1 0,0-1 0,0 0 0,0 0 0,1 0 0,-1 1 0,0-1 0,0 0 0,0 1 0,0-1 0,-1 1 0,1-1 0,0 1 0,0-1 0,-2 1 0,1 0 1,0 0 0,0 0 1,1 1-1,-1-1 0,0 1 0,0-1 0,0 1 0,0 0 0,1-1 0,-1 1 0,0 0 0,1 0 0,-1 1 0,1-1 0,-1 0 0,-2 3 0,2-2 17,-1 1 0,0 0-1,1 0 1,-1 1 0,1-1 0,0 0 0,0 1 0,0-1 0,1 1-1,-1 0 1,1 0 0,0-1 0,0 1 0,0 0 0,0 0-1,1 0 1,0 0 0,0 0 0,0 0 0,0 0 0,0 0 0,2 7-1,0-6 9,-1-1-1,1 1 1,0-1-1,0 1 1,0-1 0,1 0-1,-1 0 1,1 0-1,0 0 1,0 0-1,1-1 1,-1 0-1,1 1 1,-1-1-1,1 0 1,0-1-1,0 1 1,8 3-1,-6-4-6,1 1-1,1-1 0,-1 0 0,0 0 0,0-1 0,1 0 0,-1-1 1,0 1-1,1-1 0,-1-1 0,1 1 0,-1-1 0,0-1 0,1 1 0,-1-1 1,0 0-1,0-1 0,0 0 0,-1 0 0,13-8 0,-5 2 1,-1-1 0,0 0-1,0-1 1,-1-1 0,-1 0-1,0 0 1,0-1 0,11-20-1,-15 22-6,62-102 300,-53 85-105,-2-1 1,11-32-1,-21 43-113,-4 17-94,0 1 0,0 0 0,0 0 0,0 0 0,0 0 0,0-1 0,0 1 1,0 0-1,0 0 0,0 0 0,0 0 0,0 0 0,0-1 0,0 1 0,0 0 0,0 0 1,0 0-1,0 0 0,0 0 0,0-1 0,-1 1 0,1 0 0,0 0 0,0 0 0,0 0 0,0 0 1,0 0-1,0 0 0,-1-1 0,1 1 0,0 0 0,0 0 0,0 0 0,0 0 0,0 0 0,-1 0 1,1 0-1,0 0 0,0 0 0,0 0 0,0 0 0,0 0 0,-1 0 0,-1 1 2,0 0-1,0 0 1,0 1-1,0-1 1,0 0-1,1 1 1,-1 0-1,0-1 1,1 1-1,-2 2 1,-7 8 22,1 0 0,0 1 0,-12 23-1,19-31-5,0 0 0,-1 0-1,2 1 1,-1-1-1,0 0 1,1 1 0,0-1-1,1 1 1,-1-1-1,1 1 1,0 0 0,0-1-1,2 12 1,-1-16-18,-1 1 0,1-1 0,-1 1 0,1 0 0,-1-1 0,1 0 0,0 1 0,0-1 0,0 1 0,0-1 0,0 0-1,0 0 1,0 1 0,0-1 0,0 0 0,3 2 0,-3-3-1,0 1 1,1-1-1,-1 0 0,0 1 0,0-1 0,1 0 0,-1 0 0,0 0 0,1 1 1,-1-2-1,0 1 0,0 0 0,1 0 0,-1 0 0,0 0 0,3-2 0,0 1 1,-1-1-1,1 0 0,0 0 0,-1 0 1,0-1-1,1 1 0,-1-1 0,0 0 0,0 0 1,0 0-1,3-5 0,-4 5 5,0 0 0,-1-1 0,1 1 1,-1 0-1,0-1 0,1 1 0,-1-6 0,5-10 5,-5 18-10,0 1 0,-1-1 0,1 0-1,0 1 1,0-1 0,0 1 0,-1 0 0,1-1 0,0 1 0,0 0 0,0-1 0,0 1-1,0 0 1,0 0 0,0 0 0,0 0 0,0 0 0,0 0 0,0 0 0,0 0 0,0 0 0,0 0-1,0 0 1,1 1 0,5 1 2,0 0-1,0 1 1,0 0 0,0 0-1,-1 0 1,0 1 0,1 0-1,-1 0 1,-1 1-1,12 10 1,-3-1 21,-1 2 0,21 30 0,-18-21 16,-2 1 0,0 0-1,-2 1 1,0 0 0,-2 1 0,6 30 0,-11-36-27,-1 1 0,-1-1-1,0 1 1,-2 0 0,-1 0 0,-1 0 0,-1 0 0,-6 31 0,7-47-9,-1 0 0,0 0 1,-1 0-1,0 0 0,0 0 0,0 0 1,-7 9-1,8-14 1,1 0-1,-1 0 1,0-1-1,1 1 1,-1 0-1,0-1 1,0 1-1,0-1 1,0 1 0,0-1-1,0 0 1,-1 0-1,1 0 1,0 0-1,-1 0 1,1-1-1,0 1 1,-1-1 0,1 1-1,-1-1 1,1 0-1,-1 0 1,1 0-1,-1 0 1,-2-1-1,-2-1 19,1 0 0,0 0 0,0-1 0,0 0 0,0 0 0,0 0 0,1-1 0,0 0 0,-1 0 0,1 0 0,1 0 0,-1-1 0,0 0 0,1 0 0,0 0 0,-4-8 0,2 3 54,1 0 1,0 0 0,0 0 0,1 0-1,1-1 1,0 0 0,0 0 0,-2-20 0,5 18 24,0-1 0,1 1 0,0 1 1,1-1-1,0 0 0,8-24 1,35-72 439,-37 91-458,26-53 199,-10 21-59,26-75 0,-47 117-208,-1 1 0,0-1-1,-1 0 1,1 0 0,-1-11-1,-1 17-90,0 1-1,0-1 0,0 0 0,-1 0 0,1 0 0,-1 1 1,1-1-1,-1 0 0,1 1 0,-1-1 0,0 0 0,0 1 1,0-1-1,0 1 0,0-1 0,0 1 0,0 0 1,-1-1-1,1 1 0,0 0 0,-1 0 0,1 0 0,-1 0 1,0 0-1,1 0 0,-1 0 0,-2 0 0,-24-8-5008,15 5 3118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0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0 21069,'-34'52'920,"1"2"-552,13-2-560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3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15923,'38'0'1737,"15"5"1952,8 5-1425,10 9-328,1 5-415,-9 8-777,0 6-256,-4 2-608,-10-3-360,-13-4-1352,-8-2 2896,-28-21-1328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3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20 15723,'-4'-11'1793,"6"3"1199,14 9-1215,9 8-49,18 20-472,7 7-23,6 14-273,-1 5-256,-8 3-288,-6 0-152,-10-3-176,-6-4-48,-9-11-224,-6-4-136,-8-12-632,-11-10-488,-11-14-1321,-1 0 1489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4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0 418 18108,'16'-39'1131,"3"1"0,0 1 0,3 1 0,0 1-1,3 1 1,31-35 0,-42 55-966,0-1 0,1 2 0,1 0 0,0 1 0,27-16-1,-34 23-145,0 0 0,1 1 0,-1 0 0,1 0 0,0 1 0,1 0 0,-1 1 0,0 0 0,1 1-1,-1 0 1,1 1 0,13 1 0,-20-1-10,0 1 0,0-1-1,0 1 1,0 0 0,-1 0 0,1 1-1,0-1 1,-1 1 0,1 0 0,-1 0-1,1 0 1,-1 0 0,0 0 0,0 1-1,0 0 1,0-1 0,-1 1 0,1 0-1,-1 0 1,0 1 0,1-1 0,-1 0 0,-1 1-1,1-1 1,0 1 0,-1 0 0,0-1-1,2 9 1,-2-2-2,0 0-1,0 0 1,-1 0 0,-1 0 0,0 0-1,0 1 1,0-1 0,-2 0 0,1-1-1,-5 11 1,0-1-10,-1 0 0,-1-1 0,-14 21 0,17-29-202,-1-1 1,0 1-1,0-2 1,-1 1-1,-1-1 1,1 0-1,-12 7 1,16-12-207,0-1 0,0 0 0,0 0 0,-7 2 1,10-3 209,0-1 1,0 1 0,-1-1 0,1 0 0,0 0 0,-1 1 0,1-1-1,0 0 1,0 0 0,-1 0 0,1-1 0,0 1 0,-1 0-1,1 0 1,0-1 0,0 1 0,-1-1 0,1 1 0,-2-2 0,-5-11-1270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4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31 11034,'-2'3'553,"1"0"0,0 0 0,1 1 0,-1-1 0,0 0 0,1 0 0,0 1 0,0-1 0,0 0-1,0 1 1,0-1 0,2 6 0,-1-5-307,-1 0 0,1 0 0,1 0 0,-1-1 0,1 1 0,-1 0 0,1-1 0,0 0 0,0 1 0,1-1 0,-1 0 0,1 0 0,-1 0 0,1 0 0,0 0 0,0-1 0,6 4 0,-4-3-144,1-1 1,-1 0-1,1-1 0,-1 1 0,1-1 0,-1 0 0,1-1 1,0 1-1,0-1 0,0 0 0,-1 0 0,1-1 1,0 0-1,-1 0 0,1 0 0,0-1 0,-1 0 0,0 0 1,1 0-1,-1 0 0,0-1 0,0 0 0,0 0 0,-1-1 1,1 1-1,-1-1 0,1 0 0,-1 0 0,-1 0 1,1-1-1,0 1 0,-1-1 0,4-7 0,-6 10-76,-1 1 0,1-1 0,0 1 0,-1-1 0,1 1 0,-1-1 1,1 1-1,-1-1 0,0 0 0,0 1 0,0-1 0,0 0 0,0 1 0,0-1 0,0 1 0,0-1 0,-1 0 0,1 1 0,0-1 0,-1 1 0,0-1 0,1 1 0,-1-1 0,0 1 0,0-1 0,0 1 0,0 0 0,0-1 0,0 1 0,0 0 0,0 0 1,0 0-1,-1 0 0,1 0 0,0 0 0,-1 0 0,-2-1 0,-5-2-32,1 1 1,-1 0 0,0 0-1,0 1 1,-12-2 0,-66-4-2187,31 7-2819,48 1 3440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4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0 14699,'-27'31'3223,"-57"69"1842,76-89-4846,1 0 0,0 1 0,0-1 0,2 2 1,-1-1-1,2 1 0,-6 18 0,10-28-180,-1 0 1,0 0-1,1 1 1,0-1-1,0 0 1,0 0-1,0 0 1,0 0-1,1 0 1,0 4-1,-1-6-32,1 0 0,0 0 0,-1 0 0,1 0 0,0 0 0,-1 0-1,1-1 1,0 1 0,0 0 0,0 0 0,0-1 0,0 1 0,0 0-1,0-1 1,0 1 0,0-1 0,0 1 0,0-1 0,0 0 0,0 1-1,0-1 1,0 0 0,1 0 0,-1 0 0,0 0 0,0 0 0,0 0-1,0 0 1,2 0 0,9-2 12,1 0 1,23-6-1,14-3 36,-44 10 61,1 0 0,0 1 0,0 0-1,0 0 1,0 1 0,0-1 0,12 4-1,-17-3-54,0-1-1,-1 1 1,0 0-1,1 0 1,-1-1 0,1 1-1,-1 0 1,0 0-1,0 0 1,1 1-1,-1-1 1,0 0-1,0 0 1,0 1-1,1 1 1,-1-1-6,0 0 0,-1 1 0,1-1-1,-1 0 1,1 0 0,-1 0 0,0 1 0,0-1 0,0 0 0,0 0 0,0 1 0,-1-1 0,1 0-1,-1 3 1,-5 12 11,-1 0 0,0 0 0,-1-1 0,0 0 0,-15 19 0,11-21-965,5-10 333,7-4 567,0 0 0,0-1 0,0 1 0,0 0-1,0 0 1,-1 0 0,1 0 0,0 0 0,0 0 0,0 0-1,0 0 1,0 0 0,0 0 0,0 0 0,-1 0 0,1 0-1,0 0 1,0 0 0,0 0 0,0-1 0,0 1 0,0 0-1,0 0 1,0 0 0,0 0 0,0 0 0,0 0-1,-1 0 1,1-1 0,0 1 0,0 0 0,0 0 0,0 0-1,0 0 1,0 0 0,0 0 0,0-1 0,0 1 0,0 0-1,0 0 1,0 0 0,1 0 0,-1-18-173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38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97 567 11915,'-12'19'848,"-10"3"312,9 10-104,0 2 96,-2 7-95,5-5-33,5-6-40,-1-5-112,13-18-176,18-1-119,14-31-233,16-20-112,24-52-104,14-29-48,42-41-176,16-11-184,31-3 168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7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1 188 14435,'24'-11'1696,"2"-4"1137,17-8-1201,6-1-175,0 0-745,4-1-224,-12 5-344,-4 3-304,-8 4-696,-5 3-985,0 5 921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24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23437,'-3'31'2152,"-3"5"1145,3 4-1432,-6-6-1729,13-3-1969,-8-21 1145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7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310 585 11154,'3'-8'1141,"-1"-1"0,0 0-1,0 0 1,2-17 0,-4 24-999,0 1 0,0-1 0,0 0 0,0 0 0,0 1 1,-1-1-1,1 0 0,0 1 0,-1-1 0,1 0 0,-1 1 0,0-1 0,1 1 1,-1-1-1,0 1 0,0-1 0,0 1 0,0 0 0,0-1 0,0 1 0,-1 0 1,1 0-1,0 0 0,-1 0 0,1 0 0,0 0 0,-1 0 0,1 0 0,-1 1 0,0-1 1,1 1-1,-1-1 0,-2 0 0,0 1-32,1 0 0,0 0 0,-1 0 0,1 0 0,0 0 0,0 1 0,-1 0 0,1 0 0,0 0 0,0 0 0,0 0 0,0 0 0,0 1 0,0-1 0,0 1 0,1 0 0,-5 3 0,-4 5 101,1 0 0,-17 19 0,-6 14-78,2 1 1,-41 77 0,62-103-135,1 0 0,-10 32 0,17-44 2,0-1 0,1 1-1,0 0 1,0 0 0,1 0 0,-1 0-1,1 1 1,0-1 0,1 0-1,0 0 1,0 0 0,3 10 0,-4-14 0,1-1 0,-1 1 0,1-1 0,0 1 0,0-1 0,0 1 0,-1-1 0,1 0 0,1 0 0,-1 1 0,0-1 0,0 0 0,0 0 0,0 0 0,1 0 0,-1 0 0,1 0 0,-1-1 0,1 1 0,-1 0 0,1-1 1,-1 1-1,1-1 0,-1 1 0,1-1 0,0 0 0,-1 0 0,1 0 0,-1 0 0,1 0 0,0 0 0,-1 0 0,1 0 0,0-1 0,-1 1 0,1-1 0,1 0 0,4-2 3,0 0-1,0 0 1,0-1-1,0 0 1,-1 0-1,12-10 1,8-12 10,-1-1 0,-1-1 1,32-49-1,-38 50-13,-1-1 0,-2 0 0,0-1 0,-2-1 0,-1 0 0,-1-1 0,-2 0 0,9-52 0,0-94 161,-17 144-50,-1-1 0,-2 0 0,-7-41 0,8 70-92,1 0 17,-1-1 1,0 0-1,-1 1 1,1-1-1,-1 1 1,0-1 0,-1 1-1,1 0 1,-1 0-1,0 0 1,-5-6 0,7 9-15,0 1 1,0 0 0,-1-1-1,1 1 1,0 0 0,-1 0 0,1 0-1,-1 0 1,0 0 0,1 1-1,-1-1 1,0 0 0,1 1 0,-1-1-1,0 1 1,0 0 0,1-1-1,-4 1 1,2 0 9,1 1 0,-1-1 1,1 1-1,0 0 0,-1-1 0,1 1 0,0 0 0,-1 0 0,1 1 1,0-1-1,0 0 0,-2 3 0,-2 1 36,1 0-1,0 0 1,0 1-1,1-1 1,0 1 0,0 0-1,0 1 1,-4 8 0,3-1 21,1 0 0,0 0 1,0 0-1,2 1 0,-2 28 1,7 74 209,-2-93-198,2 0-1,1-1 1,0 1-1,2-1 1,1 0-1,16 36 0,-19-50-62,1 0 0,1 0 0,0-1 0,0 0-1,0 0 1,1 0 0,14 12 0,-15-15-29,1-1 0,-1 0 0,1 0 1,0 0-1,1 0 0,-1-1 0,1-1 0,-1 1 1,1-1-1,0 0 0,8 0 0,-5-1-10,-1 0 1,1-1-1,-1-1 0,0 0 0,1 0 0,-1-1 0,1 0 0,-1-1 0,0 0 0,0-1 0,-1 0 1,1 0-1,-1-1 0,0 0 0,10-8 0,-9 5 2,-1 0 0,1 0 0,-1-1 0,-1 0 0,0 0 0,0-1 0,-1 0 0,0-1 0,-1 1 0,0-1 0,-1 0 0,6-19 0,-9 22 1,0 0-1,0-1 1,-1 1-1,-1 0 1,1-1-1,-1 1 1,-2-13-1,2 19-3,-1 0 0,1 0 0,0 0 0,0 1 0,-1-1 0,1 0 0,-1 1 0,0-1 0,1 0 0,-1 1 0,0-1 0,0 1 0,0-1 0,0 1 0,0-1 0,-1 1 0,1 0 0,-2-2 0,2 3-1,0-1 0,0 1 0,-1-1 0,1 1 0,0 0 0,0-1-1,0 1 1,-1 0 0,1 0 0,0 0 0,-1 0 0,1 0 0,0 0-1,0 1 1,-1-1 0,1 0 0,0 1 0,0-1 0,-2 1 0,-2 2-7,0 0 1,0 0-1,0 0 1,0 0 0,0 1-1,1 0 1,0 0-1,-7 8 1,8-7 6,-1-1-1,1 1 1,1 0 0,-1 0 0,1 1 0,-1-1-1,2 0 1,-1 1 0,0-1 0,1 1-1,0 0 1,0 7 0,1-10 1,0 0 0,0 1 0,0-1 0,1 1 0,-1-1 0,1 0 0,0 0 0,0 1 1,0-1-1,0 0 0,1 0 0,-1 0 0,1 0 0,0 0 0,0-1 0,0 1 0,0 0 0,0-1 0,1 0 0,-1 1 0,1-1 0,3 2 0,1 0 0,0-1-1,0 0 1,0 0-1,0-1 0,1 1 1,-1-2-1,1 1 1,-1-1-1,1 0 1,0-1-1,0 0 0,-1 0 1,14-3-1,-3 1 5,-1-2 0,1 0 0,-1-1 1,30-14-1,-25 9-1,-2-1 1,1 0-1,-2-2 1,0 0-1,0-2 1,-1 0-1,-1-1 1,0 0-1,21-29 1,-33 38 4,-1-1 0,1 0-1,-1-1 1,-1 1 0,1-1 0,-1 1 0,-1-1-1,2-11 1,-2 47 24,0 8-10,0-1-1,3 1 1,0 0-1,15 45 1,54 130 135,-7-23-111,-60-165-48,-2-14 1,-3-9 0,-2-5 0,-1-12 0,-1-1 1,-1 1 0,-8-24 0,4 10-2,-14-56 9,-44-227-152,64 310 143,-2-20-16,-2-31 1,5 49 16,0-1 1,0 1-1,1-1 1,0 1-1,1 0 1,0 0-1,0-1 1,5-10-1,-6 15 3,1 1-1,0 0 1,-1 0-1,1-1 1,0 1-1,0 0 1,0 1-1,1-1 1,-1 0-1,0 1 1,1-1-1,-1 1 1,1-1-1,-1 1 1,1 0-1,0 0 1,-1 0-1,1 1 1,0-1-1,0 1 1,-1-1-1,1 1 1,0 0-1,0 0 1,3 1-1,6 0 25,0 0 0,0 1 0,-1 0 0,19 7 0,-23-6 7,0-1 0,-1 1 1,1 0-1,-1 0 0,0 1 1,0 0-1,0 0 0,6 6 1,-10-8-10,0 0 0,0 0 1,0 0-1,-1 0 0,1 1 0,-1-1 1,1 1-1,-1-1 0,0 1 0,0-1 1,0 1-1,0 0 0,-1-1 0,1 1 1,-1 0-1,1 0 0,-1 0 1,0-1-1,0 1 0,0 0 0,-1 0 1,1 0-1,-1 3 0,-2 1 9,1-1-1,-1 1 0,0-1 1,0 0-1,-1 0 1,0 0-1,0 0 1,0-1-1,-1 0 0,1 0 1,-2 0-1,1 0 1,0-1-1,-1 1 0,-10 5 1,5-4-48,-1 0 0,0 0-1,-1-1 1,1 0 0,-1-2 0,0 1 0,-17 1 0,24-4-174,0 0 0,0 0 1,0-1-1,0 0 1,0-1-1,0 1 1,-9-3-1,13 3 53,1 0-1,0-1 1,0 1-1,0-1 1,0 0-1,0 1 1,0-1-1,0 0 1,0 1-1,0-1 1,0 0-1,0 0 1,0 0-1,0 0 1,1 0-1,-1 0 1,-1-2-1,2 2-103,-1-1-1,1 0 0,0 0 0,-1 0 0,1 0 0,0 1 1,0-1-1,0 0 0,0 0 0,0 0 0,1 0 1,-1 0-1,1 1 0,-1-1 0,2-2 0,3-10-1178,1 0-1,1 1 0,10-15 1,11-14-113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8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1 205 14419,'2'1'120,"33"19"3494,35 24-1,-61-37-2894,1 1 0,-1 0 0,0 0 0,-1 1 0,0 0 0,0 1 0,-1-1 0,6 12 0,-4 9 499,-8-21-739,-2-16-104,-5-28-333,-3-67-1,9 83-163,0 0 0,2 0 1,0 1-1,1-1 0,7-24 0,-8 37-270,1-1 0,-1 1 0,1 0 0,0 0-1,1 1 1,-1-1 0,1 1 0,0-1 0,1 1 0,-1 1 0,1-1 0,0 0 0,0 1 0,0 0-1,1 0 1,-1 1 0,1 0 0,7-4 0,-2 3-499,1 0 1,-1 1-1,1 0 0,0 1 1,0 1-1,0-1 0,0 2 1,0 0-1,12 1 0,-21-1 914,-1 0-1,0 0 1,1 0-1,-1 1 1,0-1-1,1 1 1,-1 0-1,0-1 1,0 1-1,0 0 1,0 0-1,0 1 1,0-1-1,0 0 1,0 1-1,3 2 1,-4-2 332,0 0 1,1 0-1,-1 0 1,0 1 0,0-1-1,-1 0 1,1 1-1,0-1 1,-1 1 0,1-1-1,-1 1 1,0-1-1,0 1 1,0-1 0,0 4-1,-4 27 3625,2-20-3252,1 0-1,0 1 1,1-1 0,1 14 0,-1-24-687,1 0 0,-1 0 0,1 0 0,-1-1-1,1 1 1,0 0 0,0-1 0,1 1 0,-1 0 0,0-1 0,1 0 0,0 1 0,-1-1 0,1 0 0,0 0 0,0 0 0,0 0 0,1 0 0,-1 0 0,0 0 0,1-1 0,-1 1 0,6 1 0,-5-2-26,0 0 0,0-1 0,0 1 0,0-1 0,0 0 0,0 0 0,1 0 0,-1 0 1,0 0-1,0-1 0,0 1 0,0-1 0,0 0 0,0 0 0,0 0 0,0-1 0,-1 1 0,1 0 0,0-1 0,-1 0 0,1 0 0,-1 0 0,1 0 0,-1 0 0,0 0 1,0-1-1,2-2 0,-1 2 17,-1 0 0,0 0 0,1-1 0,-1 1 0,-1-1 0,1 0 0,0 1 0,-1-1 0,0 0 0,0 0 0,0 0 0,0 0 0,0 0 0,-1 0 0,0 0 1,0 0-1,0 0 0,0 0 0,-1 0 0,0 0 0,-1-4 0,0 3-23,-1-1 0,0 1 0,-1 0 0,1 0 0,-1 0 0,0 1 0,0-1 0,-1 1 0,1 0 0,-1 0 0,0 0 0,0 1 0,0 0 0,-1 0 1,-6-3-1,1 1-269,0 1 0,0 0 0,-1 1 0,1 0 0,-1 1 0,1 0 0,-13 0 0,18 1-494,-1 1 0,1 0 1,0 1-1,0-1 1,0 1-1,0 0 0,-8 3 1,9 1-848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8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 12947,'-1'-1'223,"1"1"0,-1 0 0,1 0 0,-1-1 1,1 1-1,0 0 0,-1 0 0,1 0 0,-1 0 1,1 0-1,-1-1 0,1 1 0,-1 0 0,1 0 0,-1 0 1,1 0-1,-1 1 0,1-1 0,-1 0 0,1 0 1,-1 0-1,1 0 0,-1 0 0,1 1 0,-1-1 0,1 0 1,-1 1-1,0-1 31,1 1 0,-1 0 0,1 0 0,-1 0 1,1 0-1,-1-1 0,1 1 0,0 0 0,-1 0 0,1 0 0,0 0 1,0 0-1,-1 1 0,1 4 383,0-1 1,0 0-1,1 1 1,1 9 0,6 10 236,1 0 0,0 0 0,22 36 0,-4-7-291,-9-14-519,-2 1-1,-1 0 0,-3 1 1,-1 0-1,-2 1 1,4 61-1,-12-92-613,-1 0-1,-3 23 1,-6 2-3525,5-24 1218,7-9 955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9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1 238 19812,'76'-59'4142,"35"-30"-1473,-102 81-2659,4-4-23,1 1 0,15-11 0,-22 18-545,0 0 1,0 1-1,0 0 1,9-3-1,1 1-1495,-9 2 488,0 0 0,0 1 0,14-2 0,-21 4 1542,-1 0 1,1 0-1,0 0 1,0 1 0,-1-1-1,1 0 1,0 0-1,-1 0 1,1 1-1,0-1 1,-1 0 0,1 1-1,-1-1 1,1 0-1,0 1 1,-1-1 0,1 1-1,-1-1 1,1 1-1,-1-1 1,1 1-1,-1 0 1,0-1 0,1 1-1,-1-1 1,0 1-1,1 0 1,-1-1-1,0 1 1,0 0 0,0-1-1,1 1 1,-1 0-1,0 0 1,0-1 0,0 1-1,0 0 1,0-1-1,-1 2 1,1 5 530,0-1-1,-1 1 1,-1 8 0,1-11-298,-5 23 1420,2-9-625,1 0 1,0 0 0,1 24 0,1-38-884,1-1 0,1 1 0,-1 0 0,1 0 0,-1 0 0,1 0 0,0 0 0,0-1 0,1 1 0,-1 0 0,1-1 0,0 1 0,0-1 0,0 0 1,0 0-1,0 0 0,1 0 0,0 0 0,-1 0 0,1 0 0,3 2 0,-1-3-50,-1 0 1,1 0-1,0 0 1,0-1-1,-1 1 1,1-1-1,0 0 1,0-1-1,0 1 1,0-1-1,0 0 1,0 0-1,0 0 1,0-1-1,9-2 1,-11 2-8,1 1 0,-1-1 0,0 0 0,1-1 0,-1 1 0,0-1 0,0 1 0,0-1 0,0 0 0,0 0 0,0 0 0,-1 0 0,1-1 0,-1 1 0,1-1 0,-1 0 0,0 1 0,0-1 0,0 0 0,0 0 0,-1 0 0,1-1 0,1-4 0,-3 5-21,1 1 1,-1-1-1,0 1 0,0-1 0,0 0 0,-1 1 0,1-1 0,0 1 0,-1-1 1,0 1-1,1-1 0,-1 1 0,0 0 0,0-1 0,-1 1 0,1 0 0,0 0 1,-1 0-1,-1-3 0,-5-3-11,1 1 1,-1-1-1,-11-7 0,12 10-59,-11-9-586,-1 1 1,-23-11-1,-13-4-3478,34 18 2559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39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0 782 18780,'7'6'760,"-1"-1"-1,0 1 1,0 1 0,0-1-1,-1 1 1,0 0 0,0 1-1,-1-1 1,4 10 0,2 7 413,11 43 0,-1-2-772,-20-64-400,0 0 0,1 0 0,-1 0 0,0 0 1,0 0-1,1-1 0,-1 1 0,1 0 0,-1 0 1,1 0-1,-1-1 0,1 1 0,-1 0 0,1 0 1,0-1-1,-1 1 0,1-1 0,0 1 0,0-1 1,-1 1-1,1-1 0,0 1 0,0-1 0,0 1 1,0-1-1,-1 0 0,1 0 0,0 1 0,0-1 1,0 0-1,2 0 0,-2-1-3,1 1 0,-1-1 0,0 0 0,1 0 0,-1 1 0,0-1 0,1 0 0,-1 0 0,0 0 0,0 0 0,0-1 1,0 1-1,0 0 0,0 0 0,0-1 0,-1 1 0,1 0 0,1-4 0,29-75-292,-22 54 86,0 1 0,2-1-1,28-46 1,-36 69 196,0-1 1,0 0-1,0 1 1,0 0-1,0-1 1,1 1-1,0 1 1,-1-1-1,8-3 0,-9 4 13,0 1-1,1 1 0,-1-1 0,1 0 0,-1 1 0,1-1 0,-1 1 0,1 0 0,0-1 1,-1 1-1,1 1 0,-1-1 0,1 0 0,-1 1 0,1-1 0,-1 1 0,1 0 0,3 1 1,4 3 83,0 1 0,-1 0 1,14 12-1,-14-11 117,0-1 0,1 1 0,10 4 0,-16-9-133,-1 0 0,1-1-1,0 0 1,0 1 0,0-2 0,0 1 0,0 0 0,0-1-1,1 0 1,-1 0 0,0 0 0,5-1 0,-3 0-25,-1-1 1,0 1 0,0-1 0,0 0-1,0-1 1,0 1 0,0-1-1,0 0 1,-1 0 0,0 0-1,1-1 1,-1 0 0,0 0 0,-1 0-1,1 0 1,-1 0 0,0-1-1,0 1 1,0-1 0,-1 0-1,1 0 1,-1 0 0,0 0 0,-1 0-1,3-11 1,-2 5-1,1-8-2,-3 19-41,0 0 0,0 1-1,0-1 1,0 0 0,0 0 0,0 0-1,0 0 1,0 0 0,0 0-1,-1 0 1,1 0 0,0 0 0,0 0-1,0 0 1,0 0 0,0 0 0,0 0-1,0 0 1,0 0 0,0 0 0,0 0-1,0 0 1,0 0 0,0 0-1,0 0 1,0 0 0,0 0 0,0 0-1,0 0 1,0 0 0,0 0 0,0 0-1,0 0 1,0 0 0,0 0-1,0 0 1,-1 0 0,1 0 0,0 0-1,0 0 1,0 0 0,0 0 0,0 0-1,0 0 1,0 0 0,-5 12-41,-8 27-562,2-1 1,1 2 0,-6 55 0,15-94 582,1 0 0,0-1 1,0 1-1,0 0 0,0-1 0,0 1 0,0 0 0,0 0 0,0-1 1,0 1-1,1 0 0,-1-1 0,0 1 0,0 0 0,1 0 1,-1-1 6,0 1 1,1-1 0,-1 0 0,0 0 0,0 0 0,1 0 0,-1 0 0,0 0-1,0 0 1,0 0 0,1 0 0,-1 0 0,0 0 0,0 1 0,1-1 0,-1-1 0,0 1-1,0 0 1,1 0 0,-1 0 0,0 0 0,0 0 0,1 0 0,-1 0 0,0 0-1,0 0 1,0 0 0,1 0 0,-1-1 0,3-1-80,0 0 1,-1 0-1,1 0 0,-1-1 1,4-4-1,93-106-1477,5-7 1022,-84 94 535,-2 0 1,30-56-1,-42 67 46,0 0-1,-1-1 1,-1 0-1,0 1 1,-2-1-1,1-1 1,-2 1-1,0 0 1,-2-23-1,-2 7 129,-1 0 1,-1 1-1,-18-57 0,-39-66 856,52 135-453,10 19-554,0 0 0,0 1-1,0-1 1,0 0 0,0 0-1,-1 0 1,1 0-1,0 0 1,0 0 0,0 0-1,0 0 1,0 1 0,0-1-1,0 0 1,0 0 0,0 0-1,0 0 1,-1 0 0,1 0-1,0 0 1,0 0 0,0 0-1,0 0 1,0 0-1,0 0 1,0 0 0,-1 0-1,1 0 1,0 0 0,0 0-1,0 0 1,0 0 0,0 0-1,0 0 1,-1 0 0,1 0-1,0 0 1,0 0 0,0 0-1,0 0 1,0 0 0,0 0-1,0 0 1,-1 0-1,1 0 1,0 0 0,0 0-1,0 0 1,0 0 0,0 0-1,0-1 1,0 1 0,0 0-1,0 0 1,0 0 0,-1 0-1,1 0 1,0 0 0,0 0-1,0 0 1,0-1-1,0 1 1,0 0 0,0 0-1,0 0 1,0 0 0,0 12 205,0-10-147,1 16 70,2 0 0,0-1 0,10 35 0,26 52 182,-33-87-218,35 82 54,4-2-1,68 108 1,-117-229-13925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0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 21197,'14'3'1280,"6"-5"744,13-6-415,3-6-489,0-1-264,0 4-424,-7-1-392,-3 4-704,-2 3-632,-6 5-1409,1 3-440,0 9 1545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0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112 679 11058,'2'-3'776,"0"1"-1,0-1 1,0 1-1,-1-1 0,1 0 1,-1 0-1,0 0 1,1 0-1,-1 0 0,0 0 1,0-6-1,-1 8-579,0 0 0,0 0 1,0-1-1,0 1 0,0 0 0,0 0 0,-1 0 0,1 0 0,0 0 0,-1 0 0,1 0 1,-1 0-1,1 0 0,-1 0 0,0 0 0,1 0 0,-1 0 0,0 0 0,0 0 0,1 1 1,-1-1-1,0 0 0,0 0 0,0 1 0,0-1 0,0 1 0,0-1 0,0 1 0,0-1 1,0 1-1,0 0 0,-1-1 0,1 1 0,0 0 0,-2 0 0,-1-1-122,0 1 1,0 0-1,0 0 0,0 1 1,0-1-1,0 1 0,0 0 1,0 0-1,1 0 0,-1 0 0,0 1 1,0-1-1,1 1 0,-1 0 1,1 0-1,0 1 0,0-1 1,-1 1-1,-3 4 0,4-4-78,1-1-1,-1 1 1,1-1 0,0 1-1,0 0 1,1 0-1,-1 0 1,1 0 0,-1 0-1,1 0 1,0 1-1,0-1 1,0 0-1,1 1 1,-1-1 0,1 0-1,0 1 1,-1-1-1,2 1 1,-1-1 0,0 1-1,1-1 1,1 5-1,-2-6 0,1 0-1,0-1 0,0 1 0,0 0 0,0-1 0,0 1 1,0-1-1,0 1 0,0-1 0,1 1 0,-1-1 0,0 0 0,1 0 1,0 0-1,-1 0 0,4 2 0,-2-2-4,1 1 0,-1-1 0,1 0-1,0-1 1,-1 1 0,1-1 0,0 1 0,3-1 0,6-1-17,0 0 0,-1-1 1,23-7-1,-18 4 25,0-2 1,0 0-1,-1-1 0,0 0 0,0-1 0,-1-1 1,0-1-1,-1 0 0,0-1 0,0 0 1,-2-1-1,0-1 0,0 0 0,18-29 0,-32 52-2,2-1 0,-1 1 0,1-1 0,1 12 0,-1-16-7,1 0 1,-1 0 0,1 0 0,0 0 0,1 0 0,-1 0 0,3 5 0,-3-8 3,-1 0 0,1 0 0,0 0 0,0 1 0,0-1 0,0 0 0,0 0 0,0 0 0,0-1 0,0 1 0,0 0 0,1 0 0,-1 0 0,0-1 1,0 1-1,1-1 0,-1 1 0,0-1 0,1 1 0,-1-1 0,1 0 0,0 0 0,0 0-5,0 0 0,0 0 0,0 0 0,0-1 0,0 1 0,0-1 0,0 1 0,0-1 0,0 0 0,0 0 0,0 0 0,-1 0 0,1 0 0,0 0 0,-1 0 0,1-1 0,1-2 0,2-1-12,0-1 0,-1 0 1,6-9-1,3-9 49,0 0 0,-2 0 1,-1-2-1,-1 1 0,-1-1 0,-1 0 0,-1-1 0,-2 0 0,2-39 0,-6-79 210,-2 118-73,-1-1 1,-2 1-1,-8-31 0,13 56-112,-1 0 0,0-1 0,1 1 0,-1 0 0,0 0 0,0 0 0,0 0 0,0 0 0,0 0 0,-1 1 0,1-1 0,0 0 0,-1 0 0,0 1 0,1-1 0,-5-2 0,6 4-28,-1 0 0,1 0 0,-1 0 0,0-1 0,0 1 0,1 0 0,-1 0 0,0 0 0,1 0 0,-1 0 0,0 0 0,1 1 0,-1-1 0,0 0 0,1 0 0,-1 0 0,0 1 0,1-1 0,-2 1 0,1 0 10,-1 0 0,1 0 0,-1 0 0,1 1-1,-1-1 1,1 1 0,0-1 0,0 1 0,-1 1 0,-4 7 23,1 0 1,0 1 0,0-1 0,1 1 0,1 0 0,-4 16 0,-4 72-52,10-90 5,-4 243-1067,13-82-2405,-3-76 1822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1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36 16620,'-1'-2'146,"-1"0"0,1-1 0,0 1 0,-1 0 0,1 0 1,-1 0-1,0 0 0,0 0 0,1 0 0,-1 1 1,-1-1-1,1 1 0,0-1 0,0 1 0,0 0 1,-1-1-1,1 1 0,-1 1 0,1-1 0,-1 0 1,1 0-1,-1 1 0,1 0 0,-1-1 0,0 1 0,1 0 1,-1 0-1,1 0 0,-1 1 0,0-1 0,1 1 1,-1-1-1,-4 3 0,-4 1 185,1 1 1,-1 0-1,1 0 0,0 1 1,1 1-1,-1 0 1,1 0-1,1 0 0,-1 1 1,1 1-1,1-1 0,-1 1 1,1 1-1,-6 11 1,0 2 43,0 0 1,2 0 0,1 1 0,1 1 0,-8 33 0,9-25-140,2 0 1,1 0 0,0 63 0,5-80-237,1 1 0,1-1 1,0 1-1,1-1 0,1 0 0,1 0 0,0 0 0,1 0 0,14 26 0,-8-24-658,22 27 1,-1-6-4026,-21-26 1339,-10-9 1342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1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1 264 13235,'0'-1'261,"0"1"0,1-1 0,-1 0 0,0 1 0,0-1 0,1 0 0,-1 1 0,1-1 0,-1 1 0,1-1 0,-1 1 0,1-1 0,-1 1 0,1-1 0,-1 1 0,1 0 0,-1-1 0,2 0 1,16-7 1889,-13 5-1487,127-51 4432,-4 2-3840,-99 38-1034,0-1 0,34-25 1,-6-2-94,-57 42-129,1 0 1,-1-1-1,0 1 0,0 0 1,1 0-1,-1-1 0,0 1 1,1 0-1,-1 0 0,0 0 0,0-1 1,1 1-1,-1 0 0,0 0 1,1 0-1,-1 0 0,1 0 1,-1-1-1,0 1 0,1 0 1,-1 0-1,0 0 0,1 0 0,-1 0 1,1 0-1,-1 0 0,0 0 1,1 1-1,-1-1 0,0 0 1,1 0-1,-1 0 0,0 0 1,1 0-1,-1 1 0,0-1 1,1 0-1,-1 0 0,0 0 0,1 1 1,-1-1-1,0 0 0,0 1 1,1-1-1,-1 0 0,0 1 1,0-1-1,0 0 0,0 1 1,1-1-1,-1 0 0,0 1 0,0-1 1,0 0-1,0 1 0,0-1 1,0 1-1,0 26 15,-1-20-13,1 0 2,0 0 1,0 0-1,0 1 1,1-1-1,4 13 1,-5-18-4,1 0 0,0 0 1,0 0-1,0 0 1,0 0-1,0 0 1,0 0-1,0 0 0,1 0 1,-1 0-1,1-1 1,0 1-1,-1 0 1,1-1-1,0 0 1,0 1-1,0-1 0,0 0 1,0 0-1,0 0 1,0 0-1,4 1 1,-1-2-2,0 1 0,1-1 1,-1 1-1,0-1 0,1-1 0,-1 1 1,0-1-1,0 0 0,0 0 1,1-1-1,-1 1 0,0-1 0,-1 0 1,1-1-1,4-2 0,1-1 1,0 0-1,0-1 0,-1 0 1,0-1-1,13-15 0,-21 22 12,1 0-1,-1-1 1,0 1 0,0 0-1,0-1 1,0 0-1,0 1 1,0-1-1,-1 1 1,1-1-1,0 0 1,-1 0 0,1 0-1,-1 1 1,0-1-1,0 0 1,1 0-1,-1 0 1,0 1-1,-1-4 1,0 3 13,1 0 1,-1 0 0,0 0-1,0 0 1,-1 0-1,1 1 1,0-1 0,-1 0-1,1 1 1,-1-1-1,1 1 1,-1-1 0,0 1-1,1 0 1,-1-1-1,-3 0 1,-1-1 1,0 0-1,-1 1 1,1-1 0,0 1-1,-1 1 1,0 0 0,1 0-1,-1 0 1,1 0 0,-1 1-1,0 0 1,1 1 0,-12 1-1,5 1-183,0 0-1,0 1 0,1 0 0,-1 1 0,-21 12 0,11-1-1333,23-15 1419,0-1-1,-1 0 0,1 1 0,0-1 0,0 0 1,-1 1-1,1-1 0,0 0 0,0 1 1,0-1-1,0 0 0,-1 1 0,1-1 1,0 1-1,0-1 0,0 0 0,0 1 1,0-1-1,0 1 0,0-1 0,0 1 1,0-1-45,1 1 0,-1-1 0,0 1 1,1-1-1,-1 0 0,1 1 0,-1-1 1,0 0-1,1 1 0,-1-1 1,1 0-1,-1 1 0,1-1 0,-1 0 1,1 0-1,-1 0 0,1 0 0,-1 0 1,1 1-1,-1-1 0,2 0 1,24 2-1640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8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0 709 10250,'1'0'497,"0"-1"-1,-1 0 1,1 1 0,0-1-1,-1 1 1,1-1 0,0 1-1,0-1 1,-1 1-1,1-1 1,0 1 0,0 0-1,0-1 1,0 1 0,0 0-1,0 0 1,1 0-1,-1 0-274,0 0 0,-1 0-1,1 0 1,0 1 0,0-1-1,-1 0 1,1 1 0,0-1-1,0 0 1,-1 1 0,1-1-1,0 1 1,-1-1 0,1 1-1,-1-1 1,2 2 0,-1 1-5,1-1 0,0 1 0,-1 0 0,1 0 0,-1 0 0,0 0 0,0 0 0,0 0 0,0 4 0,1 8 104,-2-10-278,1 1 1,0-1-1,0 1 0,0-1 1,0 0-1,1 0 0,0 1 1,4 7-1,-5-12-43,0 0 0,0-1 1,0 1-1,0 0 0,0 0 1,0-1-1,0 1 0,0-1 1,0 1-1,0-1 0,0 1 1,0-1-1,1 0 0,-1 1 0,0-1 1,0 0-1,0 0 0,1 0 1,-1 0-1,0 0 0,0 0 1,0 0-1,1-1 0,-1 1 1,0 0-1,0-1 0,0 1 0,0 0 1,1-1-1,-1 0 0,0 1 1,0-1-1,1-1 0,2 0-10,0-1 1,0 0-1,0 0 0,0 0 0,0 0 0,5-8 0,27-48-263,-3 6 77,-27 42 171,3 0-35,-7 13 41,-1 8 21,0-7-3,-1 0 0,1 1 0,0-1 0,0 0 0,0 0 0,0 0 0,1 0 0,-1 0 0,1 0 0,0 0 0,0 0-1,0-1 1,0 1 0,0-1 0,0 1 0,4 2 0,-5-4 1,1 0 1,-1 0-1,1 1 1,-1-1-1,1 0 0,-1 0 1,1-1-1,-1 1 0,1 0 1,0 0-1,-1-1 0,1 1 1,0-1-1,0 0 1,0 1-1,-1-1 0,1 0 1,0 0-1,0 0 0,0 0 1,-1 0-1,1-1 0,0 1 1,0 0-1,0-1 1,-1 0-1,1 1 0,0-1 1,-1 0-1,1 0 0,2-1 1,18-23 19,-17 19-12,0 0 1,0 0-1,8-6 0,6-4 3,33-35-1,-43 41-10,-2 0 0,1-1 0,-1 1 0,-1-1-1,10-22 1,-11 19-2,0-1 1,-1 0-1,5-28 0,-8 36 2,0 0 0,-1-1 0,0 1 0,0 0 0,-1-1 0,0 1 0,0 0 0,-1-1 0,0 1 0,-3-8 0,5 14 3,-1-1-1,0 0 1,0 1-1,0-1 1,0 1-1,0-1 1,0 1-1,0-1 0,0 1 1,-1-1-1,1 1 1,-1 0-1,1 0 1,-1 0-1,1 0 1,-3-1-1,3 2-1,0-1 1,-1 1-1,1 0 0,0 0 0,0 0 0,-1 0 1,1 0-1,0 0 0,0 0 0,-1 0 0,1 1 1,0-1-1,0 0 0,0 1 0,0-1 1,-1 1-1,1-1 0,0 1 0,0 0 0,0-1 1,0 1-1,0 0 0,0 0 0,1 0 1,-2 1-1,-6 6 2,1 0 0,1 1 0,0 0 0,0 0 0,0 1-1,1-1 1,1 1 0,0 0 0,0 0 0,1 1 0,0-1 0,1 1 0,-2 12 0,4-19-3,0-1 0,1 0 0,-1 1 1,0-1-1,1 0 0,0 0 0,0 1 0,0-1 0,0 0 0,0 0 0,1 0 0,-1 0 0,1 0 1,0-1-1,0 1 0,2 3 0,-1-3 1,1 0 1,-1 0-1,1 0 0,0 0 1,0-1-1,0 0 1,0 1-1,1-1 0,-1-1 1,7 3-1,-3-2-15,-1 0-1,1-1 1,0 0-1,-1 0 1,1-1-1,0 0 1,-1-1-1,1 1 1,0-1 0,-1-1-1,1 1 1,-1-1-1,14-6 1,-5-1-108,0-1 0,-1-1 0,0 0 0,-1-1 0,0 0 0,-1-1 0,0-1-1,-1 0 1,-1 0 0,19-33 0,-16 21 109,0-1 0,-2 0 0,-1-1 0,-1-1 0,-1 0 0,4-30 0,-11 49 26,8-56-29,-9 58 47,-1 1-1,0-1 1,0 0 0,-1 0 0,0 0-1,-2-9 1,3 16-10,-1 0-1,1 0 1,0 0-1,-1 0 1,1 0 0,0 0-1,-1 0 1,1 1-1,-1-1 1,1 0-1,-1 0 1,1 1 0,-1-1-1,0 0 1,1 1-1,-1-1 1,0 0-1,0 1 1,1-1 0,-3 0-1,3 1 8,-1 0 0,0 0-1,0 0 1,0 0 0,0 0 0,1 0-1,-1 0 1,0 0 0,0 0 0,0 0-1,0 1 1,1-1 0,-1 0 0,0 1-1,0-1 1,1 0 0,-1 1 0,-1 0-1,-1 2 58,0-1 0,0 1-1,0 0 1,0 0-1,0 0 1,1 1-1,-1-1 1,-2 6-1,-3 9 158,1 0-1,0 1 0,1 0 0,1 0 0,1 1 0,0 0 0,2-1 0,0 1 0,2 0 0,0 0 0,1 0 0,1 0 0,0 0 0,2-1 0,8 28 0,-10-41-192,0 0-1,1 0 1,-1-1-1,1 1 0,0-1 1,1 1-1,-1-1 1,1 0-1,8 7 1,-9-9-39,1 0 0,-1 0-1,1-1 1,0 0 0,0 0 0,0 0 0,1 0 0,-1 0 0,0-1 0,1 0 0,-1 1 0,1-2 0,-1 1 0,5 0 0,-3-1-46,-1 0 0,0-1 0,0 1 0,0-1 0,0 0 0,0 0 0,0-1 0,0 1 0,0-1 0,-1 0 0,1-1 0,-1 1 0,1-1 0,4-3 0,5-6-602,-1 0-1,21-23 1,-20 20 536,11-11-195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2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0 206 13659,'13'6'3872,"0"0"0,24 15 0,-36-20-3684,0 0 1,1 1 0,-1-1-1,0 0 1,0 1 0,0-1-1,0 1 1,0 0 0,0-1 0,0 1-1,-1 0 1,2 3 0,4 25 383,-3-9-401,-3-21-170,0 0 0,0 0-1,0 0 1,0 0-1,0 0 1,0 0 0,0 0-1,0 0 1,0 0 0,0 0-1,0 0 1,0 0-1,0 0 1,0 0 0,0 0-1,0 0 1,0 0-1,0 0 1,0 0 0,0 0-1,1 0 1,-1 0 0,0 0-1,0 0 1,0 0-1,0 0 1,0 0 0,0 0-1,0 0 1,0 0-1,0 0 1,0 0 0,0 0-1,0 0 1,0 0 0,0 0-1,0 0 1,0 0-1,0 0 1,0 0 0,0 0-1,0 0 1,0 0-1,0 0 1,0 0 0,0 0-1,0 0 1,0 0-1,0 0 1,0 0 0,2-7 14,2-13-6,-4 16-6,2-7-3,1-1 1,0 1-1,1 0 1,0 0-1,1 1 0,0-1 1,0 1-1,1 0 0,9-12 1,-11 17 68,0 0 1,1 0 0,-1 0-1,1 1 1,0 0 0,0 0-1,1 0 1,-1 0 0,1 1-1,0 0 1,0 0 0,0 0-1,0 1 1,0 0 0,0 0-1,1 1 1,11-2 0,-17 3-34,1 0 0,0 0 0,-1 0 1,1 0-1,0 0 0,-1 0 1,1 0-1,0 1 0,-1-1 0,1 1 1,0-1-1,-1 1 0,1 0 0,-1 0 1,1-1-1,-1 1 0,0 0 1,1 0-1,-1 1 0,0-1 0,0 0 1,0 0-1,1 0 0,-1 1 0,0-1 1,-1 1-1,1-1 0,1 4 0,0 2 6,0 0 0,0 0 0,-1 0 0,0 0 0,0 12 0,2 13 48,-3-32-88,0 1 0,0-1-1,0 1 1,1 0 0,-1-1-1,0 1 1,0-1 0,0 1-1,0-1 1,1 1 0,-1-1-1,0 1 1,1-1 0,-1 1-1,0-1 1,1 1 0,-1-1-1,0 0 1,1 1 0,-1-1-1,1 1 1,-1-1 0,1 0-1,-1 0 1,1 1 0,0-1-1,0 0 0,0 0 0,-1 0 1,1 0-1,0 0 0,0-1 0,-1 1 0,1 0 0,0-1 0,-1 1 0,1 0 1,0-1-1,-1 1 0,1-1 0,0 1 0,-1-1 0,1 1 0,0-2 0,4-4 3,0 0-1,8-14 1,-11 15 0,8-11-7,1 1-1,0 0 0,1 1 1,1 1-1,21-20 1,-26 27 34,0 0 0,1 1 0,0-1 0,0 2 0,0-1 0,0 1 1,1 0-1,0 1 0,-1 1 0,1-1 0,18-1 0,-9 4 119,1 0 0,-1 2 0,0 0 0,0 1 0,31 8 0,-9-1-143,-38-9-181,1-1 0,-1 0 0,0 0 0,1 0 0,-1 0 0,0 0 0,1 0 0,-1-1 0,0 0-1,5-1 1,31-17-3033,-22 10 2017,21-9-397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42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 20956,'-2'43'3033,"-10"8"3585,-17 2-5090,-5-1-896,5-22-632,5-9 0,12-18-656,7-4-1745,6-10 1505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11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1 358 13739,'1'-3'649,"0"-1"1,0 0-1,1 0 1,-1 1-1,1-1 1,0 0-1,3-3 1,-5 6-535,1 1 0,-1-1 0,1 1 0,-1-1 0,1 1 0,-1-1 0,1 1 0,-1-1 0,1 1 0,0 0 0,-1-1 0,1 1 0,0 0 0,-1-1 0,1 1 0,0 0 0,0 0 0,-1 0 0,1-1 0,0 1 0,0 0 0,-1 0 0,1 0 0,0 0 0,-1 1 0,1-1 0,0 0 0,0 0 0,-1 0 0,1 0 0,0 1 0,-1-1 0,1 0 0,0 1 0,-1-1 0,1 1 0,0-1 0,-1 0 0,1 1 0,-1-1 0,1 1 0,-1 0 0,1-1 0,-1 1 0,1-1 0,-1 2 0,4 3 139,0 1-1,-1-1 1,0 1 0,0 0-1,0 0 1,-1 0 0,0 0 0,0 0-1,0 0 1,0 10 0,0 0 4,-1 1 0,-1 31 0,-2-32-193,0 1-1,-9 31 1,10-50-79,0 0-1,0 0 0,0-1 0,0 1 0,0 0 1,0 0-1,1-1 0,-1 1 0,1-4 0,-1-44-435,4 1 1,11-75-1,-8 85 215,34-193-415,-38 225 651,-2 5 1,1-1 0,-1 1 0,1-1 0,0 1 0,-1 0 0,1 0 0,0-1 0,0 1 0,1 0 0,-1 0 0,0 0 0,1 0 0,2-3-1,-4 5 6,1 0-1,0-1 0,-1 1 1,1 0-1,-1 0 0,1 0 0,0 0 1,-1 0-1,1 0 0,-1 0 0,1 0 1,0 0-1,-1 0 0,1 0 0,-1 0 1,1 0-1,0 0 0,-1 1 1,1-1-1,-1 0 0,1 0 0,-1 1 1,1-1-1,-1 0 0,1 1 0,-1-1 1,1 1-1,-1-1 0,1 1 0,16 18 258,-11-11-142,171 199 1837,-162-190-1879,-2 0 0,0 0 0,17 32 1,-24-38-73,-1 0 0,-1 0 1,1 0-1,-2 1 1,0-1-1,0 1 0,-1 0 1,0 13-1,0 4-676,-2-29 613,0 1 0,0-1-1,0 0 1,0 0 0,0 1 0,0-1 0,0 0 0,0 0-1,0 0 1,0 1 0,0-1 0,0 0 0,0 0 0,-1 1-1,1-1 1,0 0 0,0 0 0,0 0 0,0 1 0,-1-1-1,1 0 1,0 0 0,0 0 0,0 0 0,0 1 0,-1-1-1,1 0 1,0 0 0,0 0 0,-1 0 0,1 0 0,0 0-1,0 0 1,-1 0 0,1 0 0,0 0 0,0 0 0,-1 0-1,1 0 1,0 0 0,0 0 0,-1 0 0,1 0 0,0 0-1,-1 0 1,-11-3-2365,-6-3-202,-5 4 896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12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17212,'3'9'1696,"11"-4"1385,15-5-1233,12-7-960,4-6-736,-2 1-2936,-13-9 1920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18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8058,'-2'0'174,"1"0"1,-1 0-1,1 0 1,-1 0-1,0 1 1,1-1-1,-1 0 1,1 1-1,-1-1 1,1 1-1,0 0 1,-1-1 0,1 1-1,-1 0 1,1 0-1,0 0 1,-2 1-1,1 1 554,0 0-1,0 0 1,0 0 0,0 1-1,-2 4 1,0 0 1075,4-7-1703,0-1-1,0 0 1,0 1 0,0-1 0,0 0 0,0 1 0,0-1 0,0 0 0,0 0 0,0 1-1,1-1 1,-1 0 0,0 1 0,0-1 0,0 0 0,0 1 0,1-1 0,-1 0 0,0 0-1,0 1 1,0-1 0,1 0 0,-1 0 0,0 0 0,1 1 0,-1-1 0,0 0 0,0 0 0,1 0-1,-1 0 1,0 0 0,1 0 0,-1 1 0,0-1 0,1 0 0,0 0 0,14 4 890,-13-4-651,23 4 1108,0 0 1,51-1 0,53-9 87,-79 2-1120,-9 2-212,-11 1-256,1-1 1,0-1-1,41-11 0,-69 13 113,0 0 1,0 0-1,0 0 0,0 0 0,-1-1 0,5-2 1,-7 4-60,1-1 0,-1 1 1,1-1-1,-1 1 0,0-1 1,1 1-1,-1-1 1,0 1-1,1-1 0,-1 0 1,0 1-1,0-1 0,0 0 1,0 1-1,0-1 1,1 0-1,-1 1 0,0-1 1,-1-1-1,1 2-2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0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331 466 12147,'2'-16'1541,"-1"8"-553,0 0-1,0 0 1,-1 0-1,0 0 0,-2-12 1,2 18-837,-1 0 0,0 0-1,1 0 1,-1 0 0,0 0 0,0 0 0,0 0 0,0 0 0,-1 0 0,1 0 0,0 0-1,-1 0 1,1 1 0,-1-1 0,0 1 0,0-1 0,1 1 0,-1 0 0,0 0 0,0 0-1,0 0 1,0 0 0,0 0 0,-4-1 0,2 1-85,-1 0 0,0 1 1,0-1-1,1 1 0,-1 0 0,0 0 0,0 1 1,1-1-1,-1 1 0,0 0 0,1 1 0,-1-1 0,1 1 1,0-1-1,-1 1 0,1 1 0,0-1 0,0 1 1,-7 5-1,-3 3-30,1 1 1,1 1 0,0 0-1,-11 15 1,-48 72 26,62-86-50,1 1 1,1 0-1,0 0 1,1 1-1,-6 20 1,11-31-9,0 0 0,0 1 1,1-1-1,-1 0 0,1 0 0,0 1 1,1-1-1,-1 0 0,3 10 0,-2-13-2,0 0 0,-1 0-1,1 0 1,0 0 0,0-1-1,1 1 1,-1 0 0,0 0-1,0-1 1,1 1 0,-1-1-1,1 1 1,0-1-1,-1 0 1,1 0 0,0 1-1,0-1 1,0 0 0,0-1-1,0 1 1,0 0 0,0 0-1,0-1 1,0 1 0,0-1-1,0 0 1,4 0 0,3 0 1,1-1 0,-1 0 0,0 0 1,0-1-1,0-1 0,0 1 0,0-1 1,0-1-1,-1 0 0,1 0 0,14-11 1,-7 5 0,-1-2 0,0 0 1,-1-1-1,25-28 0,-20 17 8,-2-2 0,0 0-1,-2-1 1,-1 0 0,17-45 0,-19 36-14,-1-1 0,-2 0 0,-1 0 0,2-43 0,-8 60 17,-1 1 0,-2 0 0,-1-21-1,1 35-7,0-1 0,0 1-1,0 0 1,0-1-1,-1 1 1,0 0-1,0 0 1,0 0-1,-1 0 1,0 0-1,0 1 1,0-1-1,0 1 1,-1-1 0,-5-3-1,7 6 36,0 0-1,0 0 1,0 1-1,0-1 0,0 1 1,-1 0-1,1-1 1,-1 1-1,1 0 1,-1 1-1,1-1 1,-1 0-1,1 1 1,-1-1-1,0 1 1,1 0-1,-1 0 1,0 0-1,1 0 0,-1 0 1,0 1-1,1-1 1,-1 1-1,1 0 1,-1 0-1,1 0 1,-1 0-1,1 0 1,-1 0-1,1 1 1,0-1-1,0 1 0,0-1 1,0 1-1,0 0 1,0 0-1,-2 2 1,-1 4 66,-1-1 1,1 1 0,0 0-1,1 0 1,0 0 0,0 1-1,1 0 1,0-1-1,-3 16 1,4-12-55,1 1 1,0-1-1,1 1 1,0-1-1,1 1 1,1 0-1,0-1 0,0 0 1,1 1-1,1-1 1,10 23-1,-7-20-27,1 1 0,1-1 0,1 0 0,0-1 0,1 0 0,0-1 1,26 24-1,-29-31-23,-1 0 0,1-1 0,0 1 0,0-2 0,0 1 0,1-1 0,0-1 0,0 1 0,0-1 0,15 2 0,-19-4-3,1 0-1,-1-1 0,1 0 1,-1 0-1,1 0 0,0-1 1,-1 0-1,0 0 0,1 0 1,-1-1-1,0 0 0,1 0 1,-1 0-1,0 0 0,0-1 1,-1 0-1,1 0 1,-1 0-1,6-6 0,0 0-4,-1 0 0,-1-1 0,1-1 0,-2 1 0,1-1 0,-2-1-1,1 1 1,-2-1 0,1 0 0,-2 0 0,6-20 0,-10 30-1,1 0 0,-1-1 0,0 1 0,0 0 0,0-1 0,0 1 0,-1 0 0,1-1 0,-1 1 0,1 0 0,-1-1 0,0 1 0,0 0 0,0 0 0,0 0 0,-2-4 0,2 6 1,0-1 1,0 0 0,0 0 0,0 0 0,0 1 0,0-1-1,0 0 1,0 1 0,0-1 0,0 1 0,0-1 0,-1 1 0,1 0-1,0-1 1,0 1 0,0 0 0,-1 0 0,1 0 0,0 0 0,0 0-1,-1 0 1,1 0 0,0 0 0,0 0 0,0 1 0,-1-1 0,1 0-1,0 1 1,0-1 0,0 1 0,0 0 0,0-1 0,-2 2 0,-2 2 1,1-1 1,0 1 0,-1 0 0,1 0-1,1 0 1,-1 1 0,1-1 0,-1 1-1,1 0 1,1 0 0,-1 0 0,1 0-1,0 0 1,0 1 0,0-1 0,1 1-1,0-1 1,-2 12 0,3-13 0,0-1 0,0 1 0,0 0 1,0-1-1,0 1 0,1-1 0,-1 1 0,1 0 0,0-1 0,0 1 1,0-1-1,1 0 0,-1 1 0,1-1 0,0 0 0,0 0 0,0 0 1,0 0-1,1 0 0,-1-1 0,1 1 0,-1-1 0,1 0 0,0 1 1,0-1-1,0 0 0,0-1 0,0 1 0,1 0 0,5 1 1,1-1 11,-1 0 1,1-1-1,0 0 1,-1 0-1,1-1 1,0 0-1,0-1 1,16-4-1,-7 1 18,0-1 0,0-1 0,24-11 0,-26 8 52,-1 0 1,-1 0-1,1-2 1,-1 0-1,-1-1 1,0 0-1,-1-1 1,0 0 0,14-21-1,-25 32-73,0-2 0,-1 1-1,1 0 1,-1 0 0,1 0-1,-1-1 1,0 1 0,0 0 0,0-1-1,-1 1 1,1-1 0,-1-6 0,0 0-3,-1 1 1,0 0-1,-5-16 1,6 24-6,0 1 0,0-1 0,0 0 0,0 0 0,-1 0 0,1 1-1,0-1 1,-1 0 0,1 0 0,-1 1 0,1-1 0,0 0 0,-1 1 0,0-1 0,1 1 0,-1-1 0,1 0-1,-1 1 1,0-1 0,1 1 0,-1 0 0,0-1 0,1 1 0,-1 0 0,0-1 0,0 1 0,0 0 0,1 0-1,-1-1 1,0 1 0,0 0 0,0 0 0,1 0 0,-1 0 0,0 0 0,0 0 0,0 0 0,1 1 0,-1-1-1,0 0 1,0 0 0,0 1 0,1-1 0,-1 0 0,0 1 0,1-1 0,-1 1 0,0-1 0,1 1 0,-1-1-1,0 1 1,1-1 0,-1 1 0,1 0 0,-1-1 0,1 1 0,-1 0 0,1-1 0,0 1 0,-1 0 0,1 0-1,0-1 1,0 1 0,-1 0 0,1 0 0,0 0 0,0-1 0,0 2 0,0-2 1,0 0 0,0 1 0,0-1 1,0 0-1,0 0 0,0 0 0,0 0 0,0 0 1,0 1-1,0-1 0,0 0 0,0 0 0,0 0 1,0 0-1,0 0 0,1 0 0,-1 1 0,0-1 1,0 0-1,0 0 0,0 0 0,0 0 0,0 0 1,0 0-1,0 0 0,1 0 0,-1 0 0,0 1 1,0-1-1,0 0 0,0 0 0,0 0 0,0 0 1,1 0-1,-1 0 0,0 0 0,0 0 0,0 0 1,0 0-1,0 0 0,1 0 0,7-3 47,5-5 82,-12 8-124,-1 0-1,1-1 1,-1 1-1,0 0 1,1-1 0,-1 1-1,0-1 1,0 1 0,1 0-1,-1-1 1,0 1 0,0-1-1,1 1 1,-1-1-1,0 1 1,0-1 0,0 1-1,0-1 1,0 1 0,0-1-1,0 1 1,0-1 0,0 1-1,0-1 1,0 1 0,0-1-1,0 1 1,0-1-1,0 1 1,-1-1 0,1 1-1,0 0 1,0-1 0,-1 0-1,0 1 10,1-1 1,-1 0-1,0 1 0,1-1 0,-1 1 0,0-1 0,0 1 0,0-1 0,0 1 1,1 0-1,-1-1 0,0 1 0,0 0 0,0 0 0,0-1 0,0 1 0,0 0 1,-1 0-1,4 0 9,0-1 0,1 0 0,-1 0 0,0 1 0,0-1 0,0-1 1,3-1-1,8-3 343,-13 7-353,-1-1-1,1 1 1,0 0-1,0-1 1,0 1-1,-1 0 1,1-1 0,0 1-1,0 0 1,-1-1-1,1 1 1,-1-1-1,1 1 1,0-1 0,-1 1-1,1-1 1,-2 2-1,-2 3 23,4-2-34,1-1 1,-1 0 0,1 1-1,-1-1 1,1 0 0,0 1-1,0-1 1,1 2-1,-1-1-7,1-1-1,-1 1 0,0-1 1,-1 1-1,1-1 0,0 1 1,-1 0-1,1 3 0,-2 18-2539,-1-30 986,7-6 521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1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11026,'0'-2'710,"5"-11"9796,-5 21-6826,2 11-2870,0 0 1,1 0 0,1-1 0,7 22 0,-1-4-328,143 501 1033,-148-523-1670,-28-49-5275,-15-32-960,19 23 4438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1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11947,'0'-3'355,"0"0"0,1 1 0,-1-1 0,1 0 1,-1 1-1,1-1 0,0 1 0,0-1 0,0 1 1,0-1-1,0 1 0,1 0 0,-1-1 0,1 1 1,-1 0-1,1 0 0,0 0 0,0 0 0,0 0 1,0 1-1,0-1 0,1 1 0,-1-1 0,0 1 1,4-2-1,6-2 564,0 1-1,0 1 1,0-1 0,16-1 0,-18 4-537,3-2 15,-1 1 0,1 1 1,0 0-1,18 1 0,-28 0-361,0 0 0,0 0-1,0 1 1,-1-1-1,1 1 1,0 0-1,0 0 1,-1 0 0,1 0-1,0 0 1,-1 1-1,0-1 1,1 1-1,-1-1 1,0 1 0,1 0-1,-1 0 1,0 0-1,0 0 1,-1 0-1,1 1 1,0-1 0,-1 1-1,1-1 1,-1 1-1,2 4 1,-2 0-14,0-1 1,0 0-1,-1 1 1,0-1-1,0 0 1,0 1-1,-1-1 1,0 0-1,0 0 1,0 1-1,-1-1 0,0 0 1,-1 0-1,1-1 1,-6 10-1,2-4-26,-1 1-1,-1-2 1,0 1-1,0-1 1,-1 0-1,-15 13 1,19-19-82,1-1 0,-1 0 1,1 0-1,-1-1 0,0 1 0,-6 1 0,11-3-20,-1-1 0,0 0 0,0 1 0,0-1-1,0 0 1,0 1 0,0-1 0,0 0 0,0 0-1,0 0 1,0 0 0,0 0 0,1 0 0,-1 0 0,0 0-1,0 0 1,0 0 0,0-1 0,0 1 0,0 0-1,0-1 1,0 1 0,0-1 0,1 1 0,-1-1 0,0 1-1,0-1 1,0 1 0,1-1 0,-1 0 0,0 0-1,1 1 1,-1-1 0,1 0 0,-1 0 0,1 1 0,-1-1-1,1 0 1,0 0 0,-1 0 0,1 0 0,-1-1 0,0-16-2604,5-2 877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1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 14059,'7'5'864,"1"0"0,0 0-1,-1 1 1,0 0 0,0 0 0,-1 1 0,0-1 0,0 1-1,-1 1 1,7 9 0,-5-5-411,0 1-1,0 0 0,-2 1 1,1 0-1,-2 0 1,5 22-1,-19-143-274,10 96-166,-2-16 13,4-46 1,-2 65-277,2-1 1,-1 1 0,1-1-1,0 1 1,1 0 0,-1 0-1,2 0 1,-1 0 0,7-10-1,-10 18 128,1-1 1,-1 1-1,0 0 0,0-1 1,1 1-1,-1 0 0,0-1 0,1 1 1,-1 0-1,0 0 0,1-1 0,-1 1 1,0 0-1,1 0 0,-1 0 0,1-1 1,-1 1-1,0 0 0,1 0 0,-1 0 1,1 0-1,-1 0 0,1 0 1,-1 0-1,0 0 0,1 0 0,-1 0 1,1 0-1,-1 0 0,1 0 0,-1 0 1,0 0-1,2 1 0,12 10-3554,2 0 392,25-4 693,-34-7 3130,1 1 1,-1 0 0,0 1 0,11 3-1,-15-4-202,-1 1-1,1-1 1,0 1-1,-1-1 1,0 1-1,1 0 1,-1 0-1,0 0 0,0 0 1,0 0-1,0 0 1,-1 1-1,1-1 1,-1 0-1,3 5 1,12 34 3072,-12-29-2852,0-1-1,1-1 0,0 1 1,11 15-1,-14-22-503,1-1-1,0 0 0,0 0 1,0-1-1,0 1 0,0 0 1,0-1-1,1 0 0,-1 0 1,1 0-1,0 0 0,-1-1 1,1 1-1,0-1 0,0 0 1,0 0-1,7 0 0,-7-1 5,0 0 1,1 0-1,-1-1 0,0 1 0,0-1 0,0 0 0,1 0 1,-1-1-1,0 1 0,-1-1 0,1 0 0,0 0 1,0 0-1,3-3 0,-6 4-31,0 0 1,1 0-1,-1 0 1,0 0-1,0-1 1,1 1-1,-1 0 1,0 0-1,0-1 1,0 1-1,0-1 1,-1 1-1,1-1 1,0 1-1,-1-1 1,1 1-1,-1-1 1,1 0-1,-1 1 1,0-1-1,1 0 1,-1 1-1,0-1 1,0 0-1,0 0 0,-1 1 1,1-1-1,0 0 1,-1 1-1,1-1 1,-1 1-1,1-1 1,-1 1-1,0-1 1,0 1-1,1-1 1,-3-2-1,-3-2 36,1 1-1,0-1 0,-1 1 1,0 1-1,0-1 0,-1 1 1,1 0-1,-11-4 0,-3-1-45,-35-10 1,1 6-438,-1 0-1575,21 0-3198,23 5-2865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2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18604,'9'6'978,"-1"1"0,0 0 0,0 0 0,-1 1 1,0 0-1,0 0 0,9 16 0,1 5 74,13 34 0,4 5-132,61 129 94,-62-107-4014,-32-90 2789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8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 14643,'-9'3'600,"0"0"0,0 1 0,0 0 0,1 1-1,-1 0 1,1 0 0,0 1 0,0 0 0,-8 9 0,0 0-144,2 0 1,0 2 0,-12 19 0,20-29-367,1 0-1,1 1 1,-1-1 0,2 1 0,-1 0 0,1 0-1,0 0 1,0 1 0,1-1 0,0 1 0,-1 14-1,3-22-75,0 1 0,0 0-1,1 0 1,-1 0 0,0 0-1,1 0 1,-1 0 0,1 0 0,-1 0-1,1-1 1,0 1 0,0 0-1,0 0 1,0-1 0,0 1-1,2 2 1,-1-3 0,0 1 0,0 0 0,1-1 0,-1 0 0,0 1 0,1-1 0,-1 0 0,0 0 0,1 0 0,0-1 0,-1 1 0,4 0 0,3 0 5,-1-1 1,1 0-1,0 0 0,0-1 0,0 0 1,0-1-1,0 0 0,-1 0 0,1-1 1,-1 0-1,0 0 0,0-1 1,0 0-1,0 0 0,0-1 0,-1 0 1,7-6-1,-11 8-22,-1 0 0,1 0 0,-1 0 1,1 0-1,-1 0 0,0-1 0,-1 1 0,1-1 0,0 1 1,-1-1-1,0 1 0,0-1 0,0 0 0,0 0 0,-1 0 1,1 1-1,-1-1 0,0 0 0,0 0 0,0 0 0,-1 0 1,0 0-1,1 1 0,-1-1 0,0 0 0,-1 1 0,1-1 1,-1 0-1,1 1 0,-1 0 0,0-1 0,-1 1 0,1 0 1,0 0-1,-1 0 0,0 0 0,0 1 0,1-1 0,-6-2 1,1 0-256,0 1 1,-1 0 0,-11-5 0,-14-7-2113,33 16 2296,-1 0-1,1-1 0,0 1 0,-1 0 0,1 0 0,0 0 0,-1 0 1,1-1-1,0 1 0,-1 0 0,1-1 0,0 1 0,0 0 1,-1 0-1,1-1 0,0 1 0,0 0 0,0-1 0,-1 1 0,1 0 1,0-1-1,0 1 0,0-1 0,0 1 0,0 0 0,0-1 0,0 1 1,0 0-1,0-1 0,0 1 0,0-1 0,0 1 0,0 0 0,0-1 1,0 1-1,0 0 0,0-1 0,0 1 0,0-1 0,1 1 0,-1-1 1,1 0-146,0 0 0,0 0 0,1 0 0,-1 0 0,0 0 0,0 0 0,1 0 0,-1 1 0,2-2 0,15-4-990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2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62 13315,'-1'-2'1952,"7"-3"1897,6-5-984,9-2-953,5 0-336,3 3-735,-2 4-329,-3 0-512,0 3-368,-5 2-777,0 4-503,-5-1-1137,1 1-215,-5-4 1680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2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13691,'0'7'1122,"1"0"0,-1-1 0,1 1 0,0 0 1,1-1-1,0 1 0,5 11 0,-5-12-965,1-1 1,1 0-1,-1 1 1,1-2-1,-1 1 0,1 0 1,1-1-1,-1 0 1,1 0-1,0 0 1,0 0-1,0-1 0,0 0 1,7 3-1,-7-3-86,1-1 0,-1 0 0,1 0 0,0 0 0,0-1-1,0 0 1,0 0 0,0 0 0,10-1 0,-14 0-24,0 0 0,0-1 0,0 1 0,0-1 0,0 1 0,0-1 0,0 1 0,0-1 1,-1 0-1,1 0 0,0 0 0,-1 0 0,1 0 0,0 0 0,-1-1 0,0 1 0,1-1 1,-1 1-1,0-1 0,1 1 0,-1-1 0,0 1 0,0-1 0,0 0 0,-1 0 0,1 0 0,0 1 1,-1-1-1,1 0 0,-1 0 0,1 0 0,-1 0 0,0-3 0,0 2-41,0-1 0,0 0-1,0 0 1,-1 0 0,1 1 0,-1-1-1,0 0 1,0 0 0,0 1-1,-1-1 1,1 1 0,-1-1 0,0 1-1,0 0 1,0 0 0,0 0-1,-1 0 1,1 0 0,-1 0 0,0 1-1,0-1 1,0 1 0,0 0 0,0-1-1,-5-1 1,-1-1-556,-1 1 0,0 0 0,0 0 0,0 1 1,0 0-1,0 1 0,-20-2 0,2 4-854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3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0 509 12995,'1'7'1087,"0"0"0,1 0 0,-1 0 0,1 0 1,1-1-1,-1 1 0,7 11 0,7 21 1282,-12-21-1876,-1 0 0,0 0 0,-2 0 0,-1 26 0,0-35-413,0-7 76,-2-10-89,-1-17-5,2 3-38,1 0 0,4-27-1,-3 39-23,1 1-1,0-1 1,0 1-1,1-1 0,0 1 1,1 0-1,7-12 1,-11 19 8,1 1 1,0 0 0,-1 0 0,1-1-1,0 1 1,0 0 0,0 0-1,0 0 1,0 0 0,0 0-1,1 0 1,-1 0 0,0 1-1,0-1 1,0 0 0,1 1-1,-1-1 1,1 0 0,-1 1 0,0 0-1,1-1 1,-1 1 0,1 0-1,-1 0 1,1 0 0,-1 0-1,0 0 1,1 0 0,-1 0-1,1 0 1,-1 1 0,1-1-1,-1 1 1,0-1 0,1 1 0,2 1-1,2 2 41,0 0 0,1 1 0,-1 0 0,-1 0 0,9 9 0,-10-9-53,8 7 10,-1 0-18,0-1 0,0-1-1,14 11 1,-21-19-91,0 1-1,0-1 0,0 0 1,0 0-1,1 0 0,-1-1 0,0 1 1,1-1-1,-1 0 0,1 0 1,-1-1-1,1 1 0,0-1 1,8-1-1,-6 0-234,0 0-1,0-1 1,0 0 0,-1-1 0,1 1-1,-1-1 1,0 0 0,0-1-1,0 1 1,0-1 0,0-1 0,-1 1-1,0-1 1,0 0 0,8-10 0,3-6-744,-2-1 1,-1 0 0,11-24-1,7-12 606,-25 49 992,-6 9-501,0 0 0,0 0 0,0 0 0,1 0 0,-1 0 0,0 0 0,0 0 0,0 0 0,0 0 0,0 0 0,0 0 0,0 0 0,0 0 0,0 0 0,0 0 0,0 0 0,0 0 0,0-1 0,0 1 0,0 0 0,0 0 0,0 0 0,0 0 0,0 0 0,0 0 0,0 0 0,0 0 0,0 0 0,0 0 0,1 0 0,-1 0 0,0 0 0,0 0 0,0 0 0,0 0 0,0 0 0,0 0 0,0 0 0,0 0 0,0 0 0,0 0 0,0 1 0,0-1 0,0 0 0,0 0 0,0 0 0,0 0 0,0 0 0,0 0 0,0 0 0,0 0-1,0 0 1,0 0 0,0 0 0,1 0 0,-1 0 0,0 0 0,0 0 0,0 0 0,0 0 0,0 0 0,0 0 0,0 0 0,0 0 0,0 0 0,0 1 0,-4 15 1460,-6 8 489,-24 41-1,22-45-1202,1 1-1,1 1 0,-7 23 0,16-43-718,0 0 0,1 1 0,-1-1-1,1 1 1,0-1 0,0 0 0,0 1 0,0-1 0,0 1-1,0-1 1,1 0 0,0 4 0,0-5-37,-1-1 0,0 1-1,0-1 1,0 1 0,1-1 0,-1 0 0,0 1-1,1-1 1,-1 0 0,0 1 0,1-1 0,-1 0 0,0 1-1,1-1 1,-1 0 0,1 0 0,-1 1 0,1-1 0,-1 0-1,0 0 1,1 0 0,-1 0 0,1 1 0,-1-1-1,1 0 1,1-1-4,-1 1-1,1 0 0,-1 0 1,0-1-1,1 1 0,-1-1 0,0 0 1,0 1-1,1-1 0,-1 0 1,0 1-1,0-1 0,1-2 1,6-4-84,0-2 1,-1 1 0,0-1 0,0 0 0,-1 0-1,9-19 1,-9 17-248,0 0-1,0 1 1,1-1 0,1 1-1,11-11 1,-18 19 277,0 1-1,0 0 1,1 1 0,-1-1 0,0 0 0,1 0 0,-1 0 0,0 1-1,1-1 1,-1 1 0,1-1 0,-1 1 0,1 0 0,-1-1 0,1 1-1,0 0 1,-1 0 0,1 0 0,-1 0 0,1 0 0,2 1 0,2 1-31,0 0 1,0 1-1,0-1 0,7 6 1,-9-6 85,1 1 0,-1-1 1,1 0-1,-1 0 0,1 0 0,0-1 0,0 1 1,5 0-1,-7-2 10,1 0 1,-1 0-1,0-1 1,1 1-1,-1 0 1,0-1-1,0 0 0,0 0 1,1 0-1,-1 0 1,0-1-1,0 1 1,0-1-1,-1 0 1,1 0-1,0 0 1,-1 0-1,1 0 1,-1 0-1,0-1 1,0 1-1,1-1 0,1-4 1,-1 1 34,0 0 0,0 0-1,-1 0 1,0 0 0,0 0 0,-1-1 0,1 1 0,-1-1 0,-1 1 0,1-1-1,-2-7 1,-4-52 152,-4 2 1,-32-127-1,37 179-161,1 0 1,-1 1 0,-1 0-1,-6-11 1,11 22-21,0-1 0,0 0-1,-1 1 1,1-1 0,-1 1-1,1-1 1,0 1 0,-1 0 0,1-1-1,-1 1 1,1-1 0,-1 1-1,1 0 1,-1-1 0,1 1-1,-1 0 1,0-1 0,0 1-5,1 0 1,0 0-1,0 1 1,-1-1-1,1 0 0,0 0 1,0 0-1,-1 0 1,1 1-1,0-1 1,0 0-1,-1 0 0,1 0 1,0 1-1,0-1 1,0 0-1,-1 0 0,1 1 1,0-1-1,0 0 1,0 0-1,0 1 1,0-1-1,0 0 0,-1 1 1,1-1-1,0 0 1,0 0-1,0 1 1,0 0-1,0 6 155,-1 1 0,1 0 0,1-1 0,-1 1 0,3 7 0,-1-1 24,5 40 458,2 0-1,2 0 1,32 85-1,-36-120-573,1-1-1,13 21 1,-18-34-82,0-1-1,0 1 1,0-1 0,1 0 0,0 0 0,0 0-1,0 0 1,0-1 0,0 1 0,1-1 0,-1 0 0,1-1-1,5 3 1,-9-5-81,-1 1 0,0-1 0,1 0 0,-1 0 0,1 0 0,-1 1 0,0-1 0,1 0 0,-1 0 0,1 0 0,-1 0 0,1 0 0,-1 0 0,0 0 0,1 0 0,-1 0 0,1 0 0,-1 0 0,1 0 0,-1-1 0,1 1 0,-1 0 0,0 0 0,1 0 0,-1 0 0,0-1 0,1 1 0,-1 0 0,1-1 0,-1 1 0,0 0 0,1 0 0,-1-1 0,0 1 0,0-1 0,1 1 0,-1-1 0,2-17-4118,-1-3 2270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3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12755,'12'1'1408,"7"-4"1337,7-4-1961,8-3-120,4 1-424,-2 1-208,0 2-1016,-2 1-505,-3-5 657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1:24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117 454 11947,'0'-2'476,"0"0"0,-1 1 1,1-1-1,0 0 0,-1 0 1,1 1-1,-1-1 0,0 0 1,1 1-1,-1-1 1,0 0-1,0 1 0,0-1 1,0 1-1,0 0 0,-1-1 1,0 0-1,0 1-404,1-1-1,0 1 1,0 0 0,-1 1-1,1-1 1,-1 0 0,1 0-1,-1 1 1,1-1-1,-1 0 1,1 1 0,-1 0-1,1-1 1,-1 1 0,0 0-1,1 0 1,-1 0 0,0 0-1,1 0 1,-1 0-1,0 0 1,1 1 0,-1-1-1,1 0 1,-1 1 0,1 0-1,-1-1 1,1 1 0,-3 1-1,-1 2-68,0 0 0,0 0-1,1 1 1,-1-1 0,1 1 0,0 0 0,1 0-1,-1 1 1,1-1 0,0 1 0,0-1-1,1 1 1,-3 7 0,5-12-4,0 1 1,0-1-1,0 1 1,0-1-1,0 1 1,1-1-1,-1 1 1,0-1-1,1 0 1,-1 1-1,1-1 1,-1 0-1,1 1 0,0-1 1,-1 0-1,1 0 1,0 1-1,0-1 1,0 0-1,0 0 1,0 0-1,0 0 1,0 0-1,0 0 1,0-1-1,1 1 1,-1 0-1,0 0 1,1-1-1,-1 1 1,0-1-1,2 1 0,6 2-3,0-1 1,0 0-1,15 2 0,-23-4 4,21 3-5,0-1 0,0-2 0,0 0 0,28-4 0,-42 3 4,0 0-1,-1-1 1,1 0 0,-1 0-1,0-1 1,1 0-1,-1 0 1,0 0 0,-1-1-1,1 0 1,-1-1-1,1 1 1,-1-1 0,-1 0-1,9-10 1,9-18 7,-2 0 0,21-43 1,-36 64 13,-6 12-20,0 0 0,0 0 1,0 0-1,0 0 0,0 0 0,0 0 0,0 0 0,0 0 0,-1 0 1,1 0-1,0 0 0,0 0 0,0 0 0,0 0 0,0 0 0,0 0 0,0 0 1,0 0-1,0 0 0,0 0 0,0 0 0,0 0 0,0 0 0,0 0 1,0 0-1,0 0 0,0 0 0,0 0 0,0 0 0,0 0 0,0 0 0,0 0 1,0 0-1,0 0 0,-1 0 0,1 0 0,0 0 0,0 0 0,0 0 0,-6 9 3,-15 25 1,10-18 4,1 1 0,-9 19 0,17-31-3,0 0 0,0 1 0,1-1 0,-1 0 0,1 1 0,1 0 0,-1-1 0,1 1 0,-1-1 0,2 1 0,0 9 0,-1-14-5,0 0 1,0 0 0,0 0 0,1 0 0,-1 0 0,0 0 0,0 0 0,1 0 0,-1 0 0,1 0 0,-1 0 0,1-1 0,-1 1 0,1 0 0,-1 0 0,1 0 0,0-1 0,-1 1 0,1 0 0,0-1 0,0 1 0,0 0 0,-1-1 0,1 1 0,0-1-1,0 0 1,0 1 0,0-1 0,0 0 0,0 1 0,0-1 0,1 0 0,0 0 2,0 0-1,1-1 0,-1 1 1,0-1-1,0 0 0,-1 1 1,1-1-1,0 0 0,0 0 1,0 0-1,0 0 0,-1-1 1,1 1-1,1-2 0,5-5 5,0-1 0,-1 1-1,0-1 1,-1-1 0,0 0-1,-1 1 1,0-2-1,0 1 1,4-17 0,3-13 52,7-49 0,-17 79-37,6-39 458,-2-1 1,-2 1-1,-4-68 1,-3 108 436,1 12-553,-1 10-4,0 0 0,-1 23 0,4-33-333,-3 34 120,2 0-1,6 67 0,-2-78-534,1-1-1,2 1 0,1-1 1,18 48-1,-21-66 15,0 1 1,0-1-1,0 1 0,1-1 1,6 7-1,-3-6-1,0-1 0,1 0 0,12 8 0,-21-14 359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33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1596 54 12003,'-14'-3'614,"-1"1"0,1 0 0,-1 0 1,-22 2-1,-60 8 971,46-3-847,-22 2 869,-99 20 0,145-20-1344,1 0-1,0 2 1,1 0-1,0 2 1,0 1-1,1 1 1,-23 16 0,17-6-21,0 2 1,2 1-1,-26 31 1,-69 95 513,14-17-514,-74 98-227,137-165 3,-58 116 1,69-109-20,3 1-1,-25 91 1,42-113 7,3 1 0,3 1 0,1-1-1,1 61 1,6-76 38,3 1-1,1 0 1,2-1 0,10 44-1,-10-66 1,1 1 1,1-1-1,0 0 0,1 0 0,1-1 0,0 0 1,2-1-1,0 0 0,0-1 0,25 25 0,-19-25-34,0-2 0,1 0 0,0 0 0,0-2 0,2 0 0,-1-2 0,1 0-1,1-1 1,-1-1 0,1 0 0,34 4 0,-3-4-2,1-2 0,-1-2 0,89-7 0,184-43-221,-285 39 206,0-2 0,-1-2 0,-1-2 0,0-1 0,-1-2 0,-1-2 0,0-1 0,-1-2 0,44-36 0,198-192 844,-222 195-809,-3-3 0,-3-2 1,-2-1-1,-3-3 1,55-108-1,-1-42 121,-85 178 22,-2 0 0,-2 0 0,0-1 0,3-48 1,-9 31 110,-8-99 1,-20-53-240,18 152-35,3 21 2,-2-1-1,-1 1 1,-14-39 0,17 62 5,-1-1 0,0 1 1,0 0-1,-1 0 0,0 0 0,0 1 0,-1 0 0,0 0 0,-1 1 0,0-1 0,-1 2 0,1-1 0,-15-8 0,6 7 39,-1 0-1,0 0 1,-31-8 0,-61-11 212,13 3-48,30 4-141,-44-13-34,97 31-42,-1 1 0,0 0 0,0 1 0,1 0 0,-29 3 0,22 1-30,-37 10 0,49-10-186,0 0 0,0 0 1,0 1-1,1 0 1,-1 1-1,-9 7 0,17-12 144,1 1 0,-1-1-1,1 0 1,0 0 0,-1 1 0,1-1-1,-1 0 1,1 0 0,0 1 0,-1-1-1,1 0 1,0 1 0,-1-1 0,1 1-1,0-1 1,0 0 0,-1 1 0,1-1-1,0 1 1,0-1 0,0 1-1,0-1 1,0 1 0,-1-1 0,1 1-1,1 0-131,0 0-1,0 0 0,0-1 0,0 1 0,0-1 0,0 1 0,0-1 0,0 1 0,0-1 0,1 0 1,1 1-1,31 8-1491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34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0 156 16868,'24'-5'1624,"10"-3"1265,20-10-1497,9-2-80,0-4-616,3-2-360,-3 4-1112,-8 0-1136,6 11 1040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35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1374 16075,'-3'-14'544,"1"0"0,1-1 0,0 1-1,0 0 1,2-1 0,0 1 0,0 0-1,4-15 1,0 10-133,1-1 1,1 1-1,1 0 1,0 1-1,11-19 0,6-1 177,1 1 0,2 1 0,2 1 0,44-40-1,-64 65-390,0 1 0,1 0 0,1 0-1,-1 2 1,18-10 0,-26 16-157,0-1 0,0 1 0,0 0 0,1 0 0,-1 0 0,0 0 0,1 1 0,-1 0 0,1-1 0,-1 1 0,1 0 0,3 1 0,-5 0-25,0-1 1,1 1-1,-1 0 0,0 0 1,0 0-1,0 0 1,0 1-1,0-1 0,0 1 1,0-1-1,-1 1 1,1-1-1,0 1 0,-1 0 1,1 0-1,-1 0 1,0 0-1,0 0 0,2 3 1,1 4 0,-1-1 1,-1 1 0,1 0 0,-1 0-1,-1 0 1,1 0 0,-1 0 0,-1 13-1,-8 76 59,7-91-70,-9 65 26,10-69-29,-1-11 11,0-16 27,3 12-44,0 1-1,0-1 1,1 1 0,0-1 0,1 1 0,0 0 0,1 1-1,6-11 1,3-4-97,2 2-1,21-26 0,-34 45 94,0 0 4,1 0 0,-1 0 0,9-7 0,-12 11 4,1-1 1,0 1 0,0-1-1,-1 1 1,1-1 0,0 1 0,0-1-1,0 1 1,0 0 0,0 0-1,-1-1 1,1 1 0,0 0-1,0 0 1,0 0 0,0 0 0,0 0-1,0 0 1,0 0 0,0 0-1,0 0 1,0 1 0,-1-1 0,1 0-1,0 1 1,0-1 0,0 0-1,1 1 1,17 15 6,-16-12 6,1-1 1,0 0-1,1 0 0,-1 0 0,9 5 1,-4-5-6,0 0 1,0 0 0,0-1 0,0 0-1,1-1 1,-1 0 0,1 0-1,-1-1 1,1-1 0,-1 1-1,0-1 1,1-1 0,-1 0-1,0 0 1,0-1 0,0 0-1,0 0 1,9-6 0,-8 4 5,0-1 0,0-1 1,0 0-1,-1 0 0,0-1 1,-1 0-1,1-1 0,-2 1 1,1-2-1,-1 1 0,0-1 1,-1 0-1,0 0 0,4-13 1,-3 5 33,9-35 1,-14 45-39,-1 1-1,0-1 1,0 1 0,0-1 0,-1 0 0,-1 1 0,-1-13 0,2 19-7,0-1 0,-1 1-1,1-1 1,0 1 0,-1 0 0,1-1 0,-1 1-1,0 0 1,1 0 0,-1-1 0,0 1 0,0 0 0,0 0-1,0 0 1,0 0 0,0 0 0,0 0 0,0 0-1,0 0 1,0 1 0,0-1 0,-1 0 0,1 1 0,0-1-1,0 1 1,-1-1 0,1 1 0,-1-1 0,1 1-1,0 0 1,-1 0 0,1 0 0,-3 0 0,2 0 7,-1 1 0,0-1 0,1 1 1,-1 0-1,0-1 0,1 1 0,-1 1 0,1-1 1,0 0-1,-1 0 0,1 1 0,0 0 0,0-1 1,0 1-1,0 0 0,-3 3 0,0 2 24,1-1-1,0 1 1,0 0 0,0 1-1,1-1 1,0 0 0,1 1-1,0 0 1,0-1-1,0 1 1,1 0 0,0 0-1,1 0 1,-1 0-1,3 15 1,-1-18-21,-1 1 1,1-1-1,1 0 0,-1 0 1,1 0-1,0 0 0,0 0 1,0-1-1,1 1 0,0 0 1,0-1-1,0 0 0,0 0 1,1 0-1,-1 0 0,1 0 1,0-1-1,0 0 0,1 1 1,-1-2-1,0 1 0,1 0 0,0-1 1,9 4-1,-8-5-8,1 0 1,-1 0-1,0 0 1,1 0-1,-1-1 0,1 0 1,-1-1-1,0 1 1,1-1-1,-1 0 0,0-1 1,0 1-1,0-1 0,0-1 1,0 1-1,0-1 1,0 0-1,7-6 0,-2 2 9,-1-1-1,0 0 1,0-1-1,-1 0 1,0-1 0,-1 0-1,0 0 1,7-14-1,4-8 70,-3-2 0,17-45 1,-34 86-79,-1-1 0,1 0 0,0 0 0,1 0 0,-1 1 0,1-1 0,1 0 0,-1 1 0,1-1 0,2 8 0,-2-11-3,0 1 1,0-1 0,0 0 0,0 0 0,1 0 0,-1 0-1,1 0 1,0-1 0,0 1 0,3 3 0,-4-5-2,1 0-1,-1 1 1,1-1 0,0 0-1,-1 0 1,1 0 0,0 0 0,0 0-1,0-1 1,0 1 0,0 0-1,0-1 1,0 0 0,0 1 0,0-1-1,0 0 1,0 0 0,2 0 0,-2 0-1,-1-1 0,1 1 0,-1 0 1,1-1-1,-1 0 0,1 1 1,-1-1-1,0 0 0,1 1 1,-1-1-1,0 0 0,0 0 0,1 0 1,-1 0-1,0 0 0,0 0 1,0-1-1,0 1 0,0 0 0,0 0 1,-1-1-1,1 1 0,0-3 1,2-3 2,0 0 0,-1 0 1,2-11-1,-3 11-1,6-24 10,-4 11-67,1 1-1,2 0 1,8-23 0,-14 41 51,0 1 1,1-1 0,-1 1-1,0-1 1,0 1-1,0-1 1,1 1 0,-1-1-1,0 1 1,0 0-1,1-1 1,-1 1 0,0-1-1,1 1 1,-1 0-1,1-1 1,-1 1-1,0 0 1,1 0 0,-1-1-1,1 1 1,-1 0-1,1 0 1,-1 0 0,1-1-1,-1 1 1,1 0-1,-1 0 1,1 0 0,-1 0-1,1 0 1,-1 0-1,1 0 1,-1 0-1,1 0 1,-1 0 0,1 0-1,-1 1 1,1-1-1,-1 0 1,2 1 0,0 0-5,1 1 0,0 1 0,-1-1 0,1 0 0,2 5 0,3 1 5,-2-3 2,1 0 0,0 0 0,0 0-1,0-1 1,0 0 0,1-1-1,-1 1 1,1-1 0,0-1 0,10 3-1,-13-4 1,1 0 0,0-1 0,0 1 0,-1-1 1,1-1-1,0 1 0,0-1 0,-1 0 0,1 0 0,0 0 0,-1-1 0,1 0 0,-1 0 0,0 0 0,10-6 0,-6 1 4,0 0-1,0 0 1,0-1-1,-1 0 0,0-1 1,0 1-1,-1-2 1,-1 1-1,1-1 1,-2 0-1,8-14 1,-8 10 0,0 1 0,-1-1-1,-1 0 1,0 0 0,0 0 0,-2-1 0,0 1 0,-1-27 0,-25-159-135,24 194 127,0-4-3,-1 1 0,0-1 0,-5-11 0,2 13-14,2 14 5,2 18 21,4 5 111,0 1 0,2-1-1,1 0 1,2 0 0,14 37 0,-14-46-378,1-1 0,0-1 0,1 1 0,2-2 0,-1 1 0,2-2 0,0 1 0,24 21 0,-31-34-2606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35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2 361 14427,'-1'-2'2862,"5"-1"-21,16-7-1074,1 1 1,0 1-1,27-6 1,69-12 1211,-114 25-2850,7-1 75,15-3 326,37-3-1,-55 8-509,0 0-1,-1 0 0,1 0 0,0 1 0,-1 0 1,1 0-1,-1 1 0,1 0 0,-1 0 1,10 5-1,-5-4-112,-7-7 9,-3-15-10,-2 6 113,1-5-18,2 1 1,0-1-1,0 0 1,2 1-1,7-24 1,-7 29-14,1 1 1,0 0-1,0 0 1,1 1 0,0-1-1,1 1 1,0 1 0,16-19-1,-21 27-117,-1 0-1,0 0 0,0-1 0,1 1 1,-1 0-1,0 0 0,1 0 1,-1 0-1,1 0 0,0 1 0,-1-1 1,1 0-1,2 0 0,-2 1-163,-1 1 0,0-1 0,1 0 0,-1 1 0,0-1 1,1 1-1,-1 0 0,0-1 0,0 1 0,0 0 0,1 0 0,-1 0 0,0 0 0,0 0 0,0 0 0,0 1 0,8 5-759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36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125 409 14363,'-5'3'7552,"-3"8"-6542,4-7-177,-3 6-92,-15 17 741,-21 35 0,38-54-1441,0 0 0,1 1 0,0-1-1,0 1 1,1 0 0,0 1 0,1-1 0,0 0-1,-1 13 1,3-22-41,0 1 0,0 0 0,0 0 0,0 0 0,0-1 0,0 1 0,0 0 0,0 0 0,0 0 0,0-1 0,0 1 0,1 0 0,-1 0 0,0-1 0,1 1 0,-1 0 0,0-1 0,1 1 0,-1 0 0,1-1 0,-1 1 0,1 0-1,-1-1 1,1 1 0,0 0 0,0-1-3,0 0 0,-1 0 0,1 0 0,0 0 0,-1-1 0,1 1 0,0 0 0,-1 0 0,1 0 0,0-1-1,-1 1 1,1 0 0,-1-1 0,1 1 0,-1-1 0,1 1 0,-1-1 0,1 1 0,-1-1 0,1 1 0,-1-1 0,1 1 0,-1-1-1,0 1 1,1-1 0,-1 0 0,0 1 0,0-1 0,1-1 0,22-61-388,0 0-169,-16 50 418,-4 3 1,1 1 0,1 0 0,0 0 0,0 1 0,1-1 0,12-14-1,-17 23 130,-1 0 0,1-1-1,0 1 1,-1-1-1,1 1 1,0 0-1,0 0 1,0-1-1,-1 1 1,1 0-1,0 0 1,0 0-1,0 0 1,0 0-1,-1 0 1,1 0-1,0 0 1,0 0-1,0 0 1,-1 0-1,1 1 1,0-1-1,1 1 1,19 10-20,-13-6 34,6 3 48,-7-4 40,-1 0 0,1-1 0,1 1 0,-1-1 1,10 2-1,-15-4-57,1-1 1,-1 0-1,1 0 1,-1 0 0,1 0-1,-1 0 1,0 0-1,1 0 1,-1-1 0,1 1-1,-1-1 1,0 0-1,1 0 1,-1 0 0,0 0-1,0 0 1,1 0-1,-1-1 1,0 1-1,0-1 1,2-2 0,1-1 46,0-1-1,-1 0 1,0 0 0,0 0 0,-1 0 0,1-1 0,-1 1 0,-1-1 0,1 0 0,-1 0-1,2-10 1,0-10 218,3-45-1,-6 54-263,-2-1 0,0 0 0,-1 1-1,-5-21 1,-2 4-35,-14-39 0,20 65-5,2 6 5,1 1 0,-1-1-1,0 1 1,0-1 0,0 1 0,0-1-1,-1 1 1,1 0 0,-1 0-1,-2-4 1,3 6 1,1 0 0,0 0 0,0 0 0,0 0 0,0 0 0,0 0 0,0 0 0,-1-1 0,1 1 0,0 0 0,0 0 0,0 0 0,0 0 0,0 0 0,-1 0 0,1 0 0,0 0 0,0 0 0,0 0 0,0 0 0,0 1 0,-1-1 0,1 0 0,0 0 0,0 0 1,0 0-1,0 0 0,0 0 0,-1 0 0,1 0 0,0 0 0,0 0 0,0 0 0,0 1 0,0-1 0,0 0 0,0 0 0,0 0 0,0 0 0,-1 0 0,1 0 0,0 1 0,0-1 0,0 0 0,0 0 0,0 0 0,0 0 0,0 0 0,0 1 0,0-1 0,0 0 0,0 0 0,0 0 0,-2 12 7,2-10-4,-1 11 27,1 0 0,0-1 0,1 1 0,0 0 0,1 0 1,0-1-1,6 17 0,-1-9 145,0 0 1,2-1-1,18 32 1,-19-38-31,1 1 1,1-2 0,16 17-1,-21-23-111,1-1-1,0 0 0,0 0 1,0-1-1,1 1 0,0-1 1,0 0-1,0-1 0,8 3 1,-12-5-145,1-1 0,-1 1 0,1-1 0,-1 0 1,1 0-1,-1 0 0,1 0 0,-1-1 0,1 1 0,0-1 0,-1 0 1,0 0-1,1 0 0,5-3 0,0-2-240,1 1-1,-1-1 1,13-11-1,3-7-49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9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1 542 14331,'1'1'215,"1"-1"0,-1 1-1,0-1 1,1 1 0,-1 0-1,0-1 1,0 1 0,1 0 0,-1 0-1,0 0 1,0 0 0,0 0 0,0 0-1,0 0 1,0 1 0,0-1 0,0 0-1,-1 0 1,1 1 0,0-1 0,-1 0-1,1 1 1,-1-1 0,0 1 0,1-1-1,-1 1 1,0 2 0,0 2 239,0 1-1,-1 0 1,0 0 0,0 0 0,-3 6-1,2-6-219,1-1-1,-1 1 0,1 7 1,1-12-219,0-1 0,0 0 0,0 1 0,0-1 1,0 0-1,1 0 0,-1 1 0,0-1 0,1 0 0,0 0 0,-1 0 1,1 1-1,-1-1 0,1 0 0,0 0 0,0 0 0,0 0 0,0 0 1,-1 0-1,1-1 0,0 1 0,1 0 0,-1 0 0,0-1 1,0 1-1,0 0 0,0-1 0,0 1 0,1-1 0,-1 0 0,0 1 1,1-1-1,-1 0 0,2 0 0,0 1-12,0-1 1,0 0-1,0-1 0,0 1 0,0 0 1,-1-1-1,1 1 0,0-1 1,0 0-1,0 0 0,-1 0 0,1 0 1,-1-1-1,1 1 0,2-3 1,2-2-47,-1 0 0,0-1 1,0 1-1,0-1 0,6-12 0,20-42-606,-19 34 232,-8 17 273,0 1-93,0-1 1,8-11-1,-11 19 208,1-1 0,-1 1 1,0-1-1,1 1 0,-1 0 0,1 0 1,0 0-1,-1 0 0,1 0 0,0 0 0,7-2 1,34-8 28,-30 10 97,-1-2 0,1 0 0,-1-1 0,16-7-1,-25 10-61,0-1-1,-1 1 0,1 0 1,-1-1-1,0 0 1,0 0-1,0 0 0,0 0 1,0 0-1,-1-1 0,0 1 1,1-1-1,-1 0 0,-1 1 1,1-1-1,0 0 1,-1 0-1,2-8 0,1-11 74,-2 0 0,1-36 0,-8-50-24,1 47-14,2-2 199,3 56 242,2 11-227,1 13 69,13 135 1198,25 158-560,-33-262-2732,-9-47 1691,0 0 1,0 0 0,1 0 0,-1 0 0,0 1 0,0-1 0,0 0 0,0 0 0,0 0 0,0 0-1,0 1 1,0-1 0,0 0 0,0 0 0,0 0 0,0 0 0,0 1 0,-1-1 0,1 0 0,0 0-1,0 0 1,0 0 0,0 1 0,0-1 0,0 0 0,0 0 0,0 0 0,0 0 0,-1 0 0,1 1-1,0-1 1,0 0 0,0 0 0,0 0 0,-1 0 0,-4-4 428,-2-14-479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36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 30246,'-22'29'1089,"1"-7"7,-8-3-760,5-7-336,10 2-1320,-11-2 944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58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10 976 6521,'-5'0'4370,"5"0"-4271,-1 0-1,1 0 0,0 0 0,0 1 0,0-1 0,-1 0 1,1 0-1,0 0 0,0 0 0,0 0 0,-1 0 0,1 1 1,0-1-1,0 0 0,0 0 0,0 0 0,0 0 0,-1 1 1,1-1-1,0 0 0,0 0 0,0 0 0,0 1 0,0-1 1,0 0-1,0 0 0,0 1 0,0-1 0,0 0 0,0 0 1,0 0-1,0 1 0,0-1 0,0 0 0,0 0 0,0 1 1,0-1-1,2-25 4390,-1 16-4244,1-1 0,0 1 0,1 0 1,0 0-1,4-10 0,-5 16-242,0 0 1,0 0-1,0 0 0,1 0 1,-1 0-1,1 0 0,0 1 1,0-1-1,5-3 0,34-16-5,-13 7 3,23-19-19,50-44 1,4-2 56,328-187 2645,-367 229-2264,117-74 385,-94 56-637,-78 48-432,0 0 0,-1-1 0,0 0 0,12-13 0,-19 18 84,1-2 1,-1 1-1,0 0 1,-1-1-1,1 0 1,-1 1-1,0-1 1,0-1-1,-1 1 1,0 0-1,2-8 1,-4 12-217,0 0 0,0-1-1,0 1 1,0 0 0,0-1 0,-1 1 0,1 0 0,-1-3 0,0 2-900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2:58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380 31 8378,'5'-30'7649,"-20"42"-5052,-47 74-809,54-75-1681,-121 166 1143,99-131-734,-67 78 0,87-113-497,0 0 1,-14 22 0,24-33-20,1 0 1,-1 0-1,0 0 1,0 0 0,0-1-1,0 1 1,0 0-1,0 0 1,0 0-1,0 0 1,0 0 0,0 0-1,0 0 1,1 0-1,-1 0 1,0 0 0,0 0-1,0 0 1,0 0-1,0 0 1,0 0 0,0 0-1,0 0 1,1 0-1,-1 0 1,0 0 0,0 0-1,0 0 1,0 0-1,0 0 1,0 0 0,0 0-1,0 0 1,0 0-1,0 0 1,1 1 0,-1-1-1,0 0 1,0 0-1,0 0 1,0 0-1,0 0 1,0 0 0,0 0-1,0 0 1,0 0-1,0 0 1,0 0 0,0 1-1,0-1 1,0 0-1,0 0 1,0 0 0,0 0-1,0 0 1,0 0-1,0 0 1,0 0 0,0 1-1,0-1 1,0 0-1,0 0 1,0 0-1,8-4 35,10-7 71,1 1 0,0 1 1,0 0-1,1 1 0,0 1 1,0 1-1,26-4 0,-40 9-83,0-1-1,0 1 0,-1-1 0,1 0 0,-1-1 0,1 0 0,-1 0 0,0 0 0,0 0 0,0-1 1,0 1-1,-1-1 0,0-1 0,0 1 0,0-1 0,7-9 0,-5 5 179,-1 0 0,0-1 0,-1 1 0,0-1 0,0 0 0,-1 0 0,0 0 0,2-19 0,-4 26-149,-1 0-1,0 1 1,0-1 0,0 1 0,0-1-1,0 0 1,0 1 0,-1-1-1,1 0 1,-1 1 0,1-1 0,-1 1-1,0-1 1,0 1 0,-1 0 0,1-1-1,0 1 1,-1 0 0,1 0-1,-1 0 1,0 0 0,0 0 0,1 0-1,-1 0 1,-1 0 0,1 1 0,0-1-1,0 1 1,0 0 0,-1 0 0,1 0-1,-1 0 1,1 0 0,-1 0-1,1 0 1,-1 1 0,-3-1 0,-6 0-56,-1 0 1,1 0 0,-1 2 0,1-1 0,-1 1 0,1 1-1,-17 4 1,29-5-35,-1-1-1,0 0 0,1 0 1,-1 0-1,0 0 0,0 0 1,1 0-1,-1 0 0,0 0 1,1 0-1,-1 0 0,0 0 1,0 0-1,0-1 0,-4-8-338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1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265 465 11098,'37'-72'6833,"-37"72"-6684,1-1 0,-1 0 0,0 0 1,1 0-1,-1 0 0,0 0 0,0 0 1,0 0-1,1 0 0,-1 0 1,0 0-1,-1 0 0,1 0 0,0 0 1,0-1-1,0 1-88,-1 1-1,1 0 1,0-1-1,0 1 1,-1 0 0,1-1-1,0 1 1,-1 0 0,1 0-1,0-1 1,-1 1-1,1 0 1,0 0 0,-1 0-1,1-1 1,0 1-1,-1 0 1,1 0 0,-1 0-1,1 0 1,0 0-1,-1 0 1,1 0 0,-1 0-1,1 0 1,-3 0 51,0 1 1,1-1-1,-1 1 0,0 0 1,1-1-1,-1 1 0,1 1 1,-1-1-1,-2 2 0,-45 30 598,-84 75-1,120-97-642,2 2 0,-18 21 0,27-31-63,0 1 1,0 0-1,1-1 0,0 1 1,0 0-1,0 1 1,0-1-1,1 0 1,-1 0-1,1 1 0,0-1 1,0 1-1,1-1 1,-1 9-1,2-11-3,-1 0 1,1 0-1,-1 0 0,1 0 1,-1-1-1,1 1 0,0 0 1,0 0-1,0-1 0,0 1 1,0-1-1,1 1 0,-1-1 1,0 1-1,1-1 0,-1 0 1,1 0-1,-1 0 1,1 1-1,0-2 0,-1 1 1,1 0-1,0 0 0,0 0 1,-1-1-1,1 1 0,0-1 1,0 0-1,0 1 0,3-1 1,5 1 1,-1-1 1,1 0-1,-1 0 1,0-1-1,10-2 1,-3-1-81,-1 0 0,1-1 1,-1 0-1,-1-1 1,1-1-1,-1 0 0,0-1 1,-1-1-1,1 0 0,-2-1 1,1 0-1,-2-1 1,1 0-1,-1-1 0,-1 0 1,0-1-1,-1 0 0,-1 0 1,0-1-1,0 0 1,7-22-1,-6 12 75,-1-1 0,-2 0 0,0 0 0,-2 0 0,0-1 0,-2 0 0,-1 0 0,-1 0 0,-1 1 0,-2-1 0,0 0 1,-9-33-1,10 52 37,-1 0 0,1 0 0,-1 1 0,0-1 0,-1 1 0,1 0 0,-1 0 0,-10-11 0,13 16 32,-1-1 0,1 0 0,-1 1 0,0-1 0,0 1-1,0-1 1,0 1 0,0 0 0,0 0 0,0 0 0,-1 0 0,1 0 0,0 0 0,0 1 0,-1-1 0,1 1 0,0-1 0,-1 1-1,1 0 1,-1 0 0,1 0 0,0 0 0,-1 1 0,1-1 0,0 1 0,-1-1 0,1 1 0,0 0 0,-1 0 0,-1 1-1,3-1-4,0-1-1,0 1 1,0 0-1,0 0 0,0-1 1,0 1-1,0 0 0,0 0 1,0 0-1,0 0 0,1 0 1,-1 0-1,0 0 1,1 0-1,-1 0 0,1 0 1,-1 0-1,1 1 0,0-1 1,-1 0-1,1 0 0,0 1 1,0-1-1,0 0 1,0 0-1,0 0 0,0 1 1,0-1-1,1 2 0,0 3 213,1 0 0,0 0-1,1 0 1,5 9 0,-4-6-84,27 55 641,-6-10-429,33 50-1,-48-88-384,0-1 1,2-1-1,-1 0 1,2-1-1,0 0 1,0 0-1,26 16 1,-34-25-52,1-1 1,0 1-1,0-2 1,0 1-1,9 2 1,-14-5-60,1 1 1,-1-1-1,1 1 1,-1-1-1,1 0 1,-1 0 0,1 0-1,-1 0 1,1 0-1,-1 0 1,1 0-1,-1 0 1,1 0-1,-1-1 1,0 1-1,1-1 1,-1 1 0,1-1-1,-1 1 1,0-1-1,1 0 1,-1 0-1,0 0 1,0 0-1,0 0 1,0 0-1,0 0 1,2-1 0,-1-3-635,1-1 0,-1 1 0,0-1 0,0 1 0,0-1 0,-1 1 0,0-1 1,1-8-1,0-2-620,6-23-465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1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1 172 12827,'3'6'751,"0"-1"1,1 1-1,-1-1 1,1 0-1,0 0 1,1-1 0,-1 1-1,1-1 1,0 0-1,0 0 1,0-1-1,1 1 1,9 3-1,3 1 837,2-1-1,36 8 0,-43-12-1231,-11-3-265,21 6 269,-22-5-353,-1-1 0,1 0 0,0 0 0,0 1 0,-1-1 0,1 0 0,0 1 0,0-1 1,-1 0-1,1 1 0,0-1 0,-1 1 0,1 0 0,-1-1 0,1 1 0,0-1 0,-1 1 0,0 0 0,1-1 0,-1 1 0,1 0 0,-1 0 1,-1 1 21,-2-6-12,0-1-12,0-1 1,0 0-1,1 0 0,0 0 0,0 0 0,0 0 0,1 0 1,-1 0-1,2-1 0,-1 1 0,1 0 0,0-11 1,1 5 1,0 0 0,1 1 1,1 0-1,-1-1 0,2 1 1,5-13-1,-5 15-69,1 0 1,0 1 0,1 0-1,0 0 1,8-9-1,19-15-4901,-25 25 2357,4 0 839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1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53 13331,'1'-3'887,"-1"0"1,0 0-1,0 0 1,0 0-1,0-5 1,0 8-789,0-1 0,0 1 0,0 0 0,0-1 0,-1 1 1,1 0-1,0-1 0,0 1 0,0-1 0,0 1 0,0 0 0,-1-1 0,1 1 0,0 0 0,0 0 1,0-1-1,-1 1 0,1 0 0,0-1 0,0 1 0,-1 0 0,1 0 0,0 0 0,-1-1 1,1 1-1,0 0 0,-1 0 0,1 0 0,0 0 0,-1-1 0,1 1 0,0 0 0,-1 0 0,1 0 1,-1 0-1,1 0 0,0 0 0,-1 0 0,1 0 0,0 0 0,-1 0 0,1 0 0,-1 1 0,1-1 1,0 0-1,-1 0 0,1 0 0,0 0 0,-1 1 0,1-1 0,0 0 0,0 0 0,-1 0 0,1 1 1,0-1-1,-1 0 0,1 1 0,-1 0-5,-1 1 0,1-1 0,0 1 0,0-1 0,0 1 0,0-1 0,1 1 0,-1-1 0,0 1 0,1 0 0,-1 0 0,1-1 0,-1 1 0,1 0 0,0 0 0,0 0 0,0-1 0,0 1-1,0 0 1,0 0 0,0 0 0,0-1 0,1 1 0,-1 0 0,2 2 0,0 2-58,0 0 0,0 0 0,0-1-1,1 0 1,0 1 0,5 7 0,-5-10-34,0 0 1,0-1 0,0 1-1,0 0 1,0-1-1,1 0 1,-1 0-1,1 0 1,-1 0 0,1 0-1,0-1 1,0 0-1,6 2 1,-7-2-17,0-1 0,0 0 1,-1 1-1,1-1 0,0 0 0,0 0 0,0-1 1,-1 1-1,1 0 0,0-1 0,0 0 1,-1 0-1,1 0 0,-1 0 0,1 0 0,0 0 1,-1-1-1,0 1 0,1-1 0,2-3 0,-3 3-10,0-1-1,0 1 1,0-1-1,-1 1 1,1-1-1,-1 0 1,1 0-1,-1 0 1,1-5-1,5-31 22,-4 15 21,1-11 739,29 71 489,-28-30-1277,1-1 1,-1 0-1,1-1 1,0 1-1,0-1 1,1 0 0,13 6-1,-16-9-262,0 0 1,0 0-1,0 0 0,0-1 1,0 1-1,0-1 0,0 0 1,1 0-1,-1 0 0,0-1 1,0 1-1,0-1 0,0 0 1,0-1-1,7-2 0,19-9-3169,42-26 0,-31 13 2123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2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25 11618,'0'-1'329,"0"0"-1,1-1 0,-1 1 0,0 0 1,1-1-1,-1 1 0,0-1 0,0 1 1,0 0-1,0-1 0,0 1 0,-1-2 0,1 2-176,-1 1 0,1-1 0,-1 1-1,1 0 1,-1-1 0,1 1 0,-1-1-1,1 1 1,-1 0 0,1 0 0,-1-1-1,1 1 1,-1 0 0,1 0 0,-1-1-1,0 1 1,1 0 0,-1 0 0,1 0-1,-1 0 1,0 0 0,1 0 0,-1 0-1,1 0 1,-1 0 0,0 0 0,1 1-1,-1-1 1,1 0 0,-2 1 0,-12 3 527,0 1 0,0 1 0,0 0 0,1 1 0,0 1 0,0 0 0,0 0 1,-12 13-1,22-18-642,-1 0 1,1 0-1,0 0 1,0 0-1,1 1 1,-1-1-1,1 1 1,-1 0-1,-2 6 1,5-9-38,0 0 1,-1 0 0,1 1-1,0-1 1,-1 0 0,1 0-1,0 0 1,0 1 0,0-1-1,0 0 1,0 0 0,1 1-1,-1-1 1,0 0 0,0 0-1,1 0 1,-1 0 0,1 1-1,-1-1 1,1 0 0,-1 0-1,1 0 1,0 0 0,0 0-1,-1 0 1,1 0 0,0-1-1,0 1 1,0 0 0,0 0-1,0 0 1,0-1-1,0 1 1,0-1 0,0 1-1,0-1 1,3 1 0,-2 0 0,1 0 0,0 0 0,-1 0 1,1 0-1,0-1 0,0 1 0,0-1 0,0 0 1,-1 0-1,1 0 0,0 0 0,0-1 0,0 1 1,0-1-1,-1 1 0,6-3 0,-1-1 18,0 1 0,0-2 1,-1 1-1,10-9 0,19-12 32,-31 24-51,0-1 0,0 1 0,-1 0 0,1 0 0,1 1 0,-1-1 0,0 1 0,0-1 0,0 1 1,0 1-1,0-1 0,0 0 0,0 1 0,0 0 0,0 0 0,0 0 0,6 3 0,-2 0-5,0-1-1,0 2 0,0-1 0,-1 1 1,0 0-1,0 0 0,9 9 0,-1 3-5,-1 1 0,0 0-1,13 24 1,29 62 108,-50-91-59,13 24 181,-2 1 1,16 53-1,-28-75-143,-1 0 0,-1 0-1,-1 0 1,0 0 0,-1 0-1,0 0 1,-2 1 0,0-1-1,-3 18 1,2-25-40,-1 0 0,0 0 0,0 0 0,-1-1-1,0 1 1,-7 10 0,8-14-26,-1 0 0,0 0 0,0 0 0,0-1 0,0 1 0,-1-1 0,0 0 0,0-1 0,0 1 0,-8 3 0,12-6-6,0 0-1,-1-1 1,1 1 0,-1-1-1,1 1 1,-1-1-1,1 0 1,0 0-1,-1 0 1,1 0 0,-1 0-1,1 0 1,-1 0-1,1 0 1,-1 0 0,1-1-1,-1 1 1,1 0-1,-2-2 1,0 1 1,1-1 0,0 1 0,0-1 1,-1 0-1,1 1 0,0-1 0,1 0 0,-1-1 0,-3-3 1,-1-4 12,1 0 1,0-1-1,-7-21 1,5 13 33,2-1 1,0 0 0,2 0-1,0 0 1,1-1 0,1 1-1,2-33 1,2 21 170,12-60 0,-11 76-199,1-1 1,1 1 0,0 0-1,1 1 1,12-20-1,2 4 139,2 2 0,30-31-1,14-19 703,-64 75-807,0 0-1,0 0 1,0 0 0,-1 0 0,0-1 0,3-6 0,-5 10-55,0 0-1,1 0 1,-1 0 0,0 0 0,0 0 0,0 0 0,0 0-1,0 0 1,0 0 0,0 0 0,0 0 0,-1 0-1,1 0 1,0 0 0,0 0 0,-1 0 0,1 0 0,-1 0-1,1 0 1,-1 1 0,1-1 0,-1 0 0,0 0 0,1 0-1,-1 1 1,0-1 0,1 0 0,-1 1 0,0-1-1,0 0 1,0 1 0,0-1 0,0 1 0,0 0 0,0-1-1,-1 1 1,-4-2-315,-1 0 0,1 0 0,0 1 0,-1 0 0,1 1 0,-1-1-1,-9 2 1,3-1-1006,-3-3-177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4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32 11811,'-18'-28'7137,"18"28"-7089,0 0 0,0 0 0,0 0 0,0 0 0,0 0 0,0 0 0,0 0 0,0 0 0,0 0 0,1 0 0,-1 0 0,0 0 0,0 0 0,0 0 0,0 0 0,0 0 0,0 0 0,0 0 0,0 0 0,1 0 0,-1 0 0,0 0 0,0 0 0,0 0 0,0 0 0,0 0-1,0 0 1,0 0 0,0 0 0,0 0 0,0 0 0,1 0 0,-1 0 0,0 0 0,0 0 0,0 0 0,0-1 0,0 1 0,0 0 0,0 0 0,0 0 0,0 0 0,0 0 0,0 0 0,0 0 0,0 0 0,0 0 0,0 0 0,0-1 0,0 1 0,0 0 0,0 0 0,0 0 0,0 0 0,0 0 0,0 0 0,0 0 0,0 0 0,0 0 0,0-1 0,0 1 0,0 0 0,0 0 0,0 0 0,0 0 0,0 0 0,0 0 0,0 0 0,6 3 951,2 4-578,-1-1 0,1 0 0,0 0 0,1 0 0,-1-1 0,17 7 0,57 16 365,-23-10-288,-49-14-447,164 65 683,-149-57-638,0 1-1,-1 1 1,-1 1-1,38 33 0,-9 4 166,-2 3 0,51 73-1,-67-83-136,-22-32 4,0 0 0,21 18 0,-20-20 104,0 1 1,-1 0-1,12 15 1,-22-23-182,1 0 0,-1 0 1,1 0-1,-1 0 0,0 1 1,-1-1-1,1 0 0,-1 1 1,0 0-1,0-1 0,0 1 1,0 0-1,-1-1 0,0 1 1,0 0-1,0-1 0,-1 1 1,0 0-1,0-1 1,0 1-1,-2 4 0,2-6-28,0 1 16,-1 1 0,-1-1-1,1 0 1,-1 1 0,1-1 0,-6 6 0,-2 2 52,9-12-95,1 0 0,0 1 1,-1-1-1,1 0 0,0 1 0,0-1 0,-1 0 1,1 1-1,0-1 0,0 0 0,0 1 0,-1-1 1,1 0-1,0 1 0,0-1 0,0 1 0,0-1 1,0 0-1,0 1 0,0-1 0,0 1 0,0-1 1,0 0-1,0 2 0,1-3-165,0 1 0,1 0 0,-1 0 0,0 0 0,0-1-1,0 1 1,0-1 0,0 1 0,0-1 0,0 1 0,0-1 0,0 1 0,0-1 0,0 0 0,-1 0 0,1 1 0,1-2 0,1 0-646,-2 2 533,-1-1 0,1 1 0,-1 0 0,1-1 0,0 1 0,-1 0 0,1-1 0,-1 1 0,1-1 0,-1 1 0,1-1 0,-1 1-1,1-1 1,-1 1 0,0-1 0,1 0 0,-1 1 0,1-2 0,-1 2 78,4-12-7195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5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11 127 10578,'-11'5'11514,"16"3"-6411,1-2-6444,2 2 1505,0 0 1,-1 1 0,-1 0-1,9 15 1,-11-16-92,1-1 1,0 1 0,0-1-1,0 0 1,1 0 0,0-1-1,12 10 1,-17-15-48,1 0-1,0 0 1,-1 0 0,1 0-1,0 0 1,-1 0 0,1-1-1,0 1 1,0-1 0,0 1-1,0-1 1,0 0 0,-1 1-1,1-1 1,0 0 0,0 0-1,0-1 1,0 1 0,0 0-1,0-1 1,0 1 0,-1-1-1,1 1 1,0-1 0,0 0-1,0 0 1,-1 0 0,1 0-1,-1 0 1,1 0 0,-1 0-1,3-3 1,3-4 25,0 0-1,-1 0 0,0 0 1,9-19-1,-6 11-49,-2 5 12,30-57 21,-32 58-26,-1 0-1,0-1 1,-1 1-1,0-1 1,1-11-1,-4 21 3,1 0 1,-1-1-1,0 1 0,0 0 1,0 0-1,0-1 1,0 1-1,0 0 0,0 0 1,0 0-1,0-1 0,-1 1 1,1 0-1,-1 0 0,1 0 1,0 0-1,-1 0 0,0 0 1,1 0-1,-1 0 0,0 0 1,0 0-1,1 0 0,-1 0 1,0 0-1,0 0 0,0 0 1,0 1-1,0-1 0,0 0 1,0 1-1,0-1 0,0 1 1,-1 0-1,1-1 1,0 1-1,0 0 0,0-1 1,0 1-1,-1 0 0,0 0 1,-5 0 21,1 0 0,0 1 1,0-1-1,-1 1 1,1 1-1,-10 2 1,3 1 7,0 0 0,0 1 0,1 1 0,0 0 0,-20 14 0,-47 49-2590,64-56 1044,5-5 103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7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14 142 9954,'-11'-84'4398,"8"27"2166,6 79-2713,6 17-2475,-2-10-740,17 82 335,5-1 0,53 130 0,-36-147-938,5 10-1453,-50-100 1050,1 1 0,-1-1 0,0 1 0,0 0 0,-1-1 0,1 1 0,-1 0 0,0-1 0,0 6 0,0-9 370,0 0-1,0 1 0,0-1 0,0 0 1,0 1-1,0-1 0,0 1 0,0-1 1,0 0-1,0 1 0,-1-1 0,1 0 1,0 1-1,0-1 0,0 0 1,-1 1-1,1-1 0,0 0 0,0 0 1,-1 1-1,1-1 0,0 0 0,-1 0 1,1 1-1,0-1 0,0 0 1,-1 0-1,1 0 0,-1 0 0,1 1 1,-22-2-362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9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15611,'30'-5'1297,"6"-5"399,9-1-664,-2 3-384,-16 7-536,-5 1-304,-7 7-984,-6 2-256,-3 3 584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7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7 403 11530,'-7'-5'1801,"7"-6"2512,4-1-2153,14-8-223,8-2-249,2-8-544,2 3-320,5-2-455,4 2-137,7-1-144,4-3-152,-4 4-537,-5 1-367,-6 4-616,-3 0-617,-8 3-271,2-4-2633,-4 1 3040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8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198 872 15619,'-2'-2'319,"0"-1"-1,0 1 1,1 0-1,-2 0 1,1-1 0,0 1-1,0 0 1,-1 1-1,1-1 1,-1 0-1,1 1 1,-1 0-1,0-1 1,0 1-1,1 0 1,-1 0-1,0 1 1,0-1-1,0 0 1,-4 1-1,4 0-196,-1 0 0,1 1 0,0-1 0,-1 1 0,1 0 0,0 0 0,0 1 0,-1-1 0,1 0-1,0 1 1,0 0 0,1 0 0,-1 0 0,0 0 0,1 0 0,-1 0 0,-2 4 0,-5 5-22,1 1 1,1 0 0,0 1 0,0 0 0,1 0 0,1 0 0,0 1 0,1 0 0,0 0 0,1 0 0,-3 29-1,6-36-93,1 0 0,0 0-1,0 0 1,1 0-1,0 0 1,0 0-1,1 0 1,3 10-1,-4-15-11,0 0 0,0 0 0,0 0 0,0 0 0,0 0-1,0 0 1,1-1 0,-1 1 0,1 0 0,-1-1 0,1 1-1,0-1 1,0 1 0,0-1 0,-1 0 0,1 0 0,0 1-1,1-2 1,-1 1 0,0 0 0,0 0 0,0-1 0,0 1-1,1-1 1,-1 1 0,0-1 0,1 0 0,-1 0 0,3-1-1,-2 1-18,0 0 0,0-1-1,-1 0 1,1 0-1,0 0 1,-1 0-1,1 0 1,-1 0-1,1 0 1,-1-1-1,1 0 1,-1 1-1,2-3 1,0 0-1,0 0 0,0-1 1,0 1-1,-1-1 0,6-10 0,-3 1 19,0 0 0,-1-1 0,6-26-1,-7 27 33,-3 11 6,0 0 1,0 0 0,0 0-1,-1-1 1,1 1 0,-1 0-1,0-1 1,0 1 0,0-6-1,0 9-24,0 0-1,0 0 0,0-1 0,0 1 0,0 0 0,0 0 0,0 0 0,0 0 0,0 0 0,0 0 0,-1 0 0,1 0 0,0-1 0,0 1 1,0 0-1,0 0 0,0 0 0,0 0 0,0 0 0,0 0 0,0 0 0,0 0 0,0 0 0,0 0 0,-1 0 0,1 0 0,0-1 0,0 1 1,0 0-1,0 0 0,0 0 0,0 0 0,0 0 0,0 0 0,-1 0 0,1 0 0,0 0 0,0 0 0,0 0 0,0 0 0,0 0 0,0 0 1,-5 4 172,-2 8 25,7-12-201,-1 2 43,-1 1 1,1 0-1,0-1 0,0 1 1,0 0-1,1-1 1,-1 1-1,1 0 0,-1 0 1,1-1-1,0 1 0,0 0 1,1 5-1,-1-7-36,0 0 0,1 0 0,-1 0 0,1 1 0,0-1 0,-1 0 0,1 0 0,0 0 0,0 0 0,-1 0-1,1 0 1,0 0 0,0-1 0,0 1 0,0 0 0,0 0 0,0-1 0,0 1 0,0-1 0,1 1 0,-1-1 0,0 1 0,0-1 0,0 0-1,1 1 1,-1-1 0,0 0 0,0 0 0,1 0 0,-1 0 0,0 0 0,0 0 0,2-1 0,1 1-4,1-1 0,-1 0 0,1 0 0,-1-1-1,0 1 1,0-1 0,0 0 0,0 0 0,0-1 0,0 1 0,6-6 0,-1 0-61,0 0-1,-1 0 1,10-13-1,-8 8-57,-2 0 1,1 0-1,-2-1 1,0 0-1,-1-1 0,0 1 1,-1-1-1,0 0 1,3-23-1,-8 37 174,0 0 0,0-1-1,0 1 1,1 0 0,-1 0 0,0-1 0,1 1-1,-1 0 1,1 0 0,-1 0 0,1 0 0,0 0 0,-1 0-1,1 0 1,0 0 0,0 0 0,1-2 0,0 3 29,-1-1-1,0 1 1,1 0 0,-1 0 0,1-1 0,-1 1 0,1 0 0,-1 0 0,0 0 0,1 1 0,-1-1-1,1 0 1,-1 0 0,0 1 0,3 0 0,7 3 51,-1-1 1,0 1-1,-1 1 1,1-1-1,-1 2 0,1-1 1,-2 1-1,1 1 1,-1 0-1,0 0 0,0 0 1,7 10-1,-13-13-133,1-1-1,0 1 1,1-1-1,-1 0 1,0 0-1,1 0 1,0 0-1,0-1 1,-1 1-1,10 3 1,-11-6-14,0 1 1,0 0 0,1-1 0,-1 0 0,0 1-1,1-1 1,-1 0 0,1 0 0,-1-1-1,0 1 1,1 0 0,-1-1 0,0 1-1,1-1 1,-1 0 0,0 0 0,0 0-1,0 0 1,0 0 0,0 0 0,0-1-1,3-2 1,2-1-66,-2-1-1,1-1 1,-1 1-1,0-1 1,0 1-1,0-2 1,-1 1-1,0 0 1,3-10-1,3-11-253,8-34 0,-18 59 310,10-45-251,-8 31 179,2 1 0,10-32 0,-18 58 149,1 1 0,0 0 0,0-1-1,1 1 1,1 0 0,-1 14 0,2-18-50,0-1 0,1 0 0,-1 0 0,1 0 1,0 0-1,1 0 0,0 0 0,0 0 1,0 0-1,0 0 0,1-1 0,0 1 1,0-1-1,1 0 0,5 7 0,-9-12-10,1 1 1,0 0-1,0 0 0,-1 0 0,1 0 1,0-1-1,0 1 0,0 0 0,0-1 1,0 1-1,0-1 0,0 1 0,1-1 1,-1 1-1,0-1 0,0 0 0,0 0 0,0 0 1,2 1-1,-2-2-1,0 1 1,-1 0-1,1 0 1,0-1-1,0 1 0,0 0 1,0-1-1,0 1 1,-1-1-1,1 0 1,0 1-1,0-1 0,-1 1 1,1-1-1,0 0 1,-1 0-1,1 1 1,0-2-1,1-2 4,0 0 0,0 0 1,0 0-1,-1 0 0,1 0 0,-1-1 0,0 1 1,0-8-1,5-53 85,-6 65-91,0-1 1,0 0-1,0 0 1,0 1-1,0-1 1,0 0 0,0 0-1,1 1 1,-1-1-1,0 0 1,1 1-1,-1-1 1,0 0 0,1 1-1,-1-1 1,1 1-1,-1-1 1,1 1-1,-1-1 1,2 0-1,-2 1 0,1 0-1,-1 0 0,1 0 1,-1 0-1,1 0 1,-1 0-1,0 0 0,1 0 1,-1 0-1,1 0 0,-1 1 1,1-1-1,-1 0 0,1 0 1,-1 0-1,0 1 0,1-1 1,-1 0-1,1 1 0,-1-1 1,0 0-1,1 1 0,3 4-9,0 0-1,0-1 1,4 10-1,-7-12 10,42 63 74,-27-42 18,0 0 1,-2 2-1,14 29 1,-25-46-78,0-1 1,-1 1 0,0 0-1,0 1 1,0-1 0,-1 0-1,-1 1 1,1-1 0,-1 0-1,-1 1 1,1-1 0,-1 0-1,-1 1 1,0-1 0,-3 8-1,4-11-25,-1-1 0,0 0 0,0 0 0,0 0-1,-1 0 1,0 0 0,1 0 0,-1-1 0,-1 1 0,1-1-1,0 0 1,-1 0 0,0 0 0,1-1 0,-1 1 0,0-1-1,0 0 1,-1 0 0,1 0 0,0 0 0,-1-1-1,1 0 1,-1 0 0,1 0 0,-9 0 0,11-1-4,1 0 0,0 0 1,0 0-1,0 0 0,0 0 0,-1 0 1,1 0-1,0 0 0,0-1 1,0 1-1,0-1 0,0 1 0,0-1 1,0 1-1,0-1 0,0 1 1,0-1-1,0 0 0,0 0 0,0 1 1,-1-2-1,1 0-7,1 1 0,-1-1 0,0 1 1,0-1-1,1 0 0,-1 1 0,1-1 0,-1 0 0,1 0 0,0 1 1,0-1-1,-1-3 0,2-2-38,0-1-1,0 0 1,0 0 0,1 0-1,3-8 1,23-57-47,39-71 1,0-2 356,-58 127-204,-2 0 0,0-1-1,-1 1 1,-2-1-1,5-34 1,-10 40-22,0 14-23,1 0-1,0-1 0,0 1 0,0 0 0,0 0 0,0 0 0,0 0 0,0 0 0,0-1 0,-1 1 0,1 0 0,0 0 0,0 0 0,0 0 1,0 0-1,-1 0 0,1 0 0,0 0 0,0 0 0,0 0 0,0 0 0,-1-1 0,1 1 0,0 0 0,0 0 0,0 0 0,0 0 0,-1 0 0,1 0 1,0 1-1,0-1 0,0 0 0,0 0 0,-1 0 0,1 0 0,0 0 0,-2 1-1,1 0 0,0 0 1,-1 0-1,1 0 0,0 1 0,0-1 1,0 0-1,0 1 0,0-1 0,-1 3 1,-1 2-2,0-1 1,1 1-1,0-1 1,0 1 0,1 0-1,0 0 1,-1 0-1,2 0 1,-1 0-1,1 0 1,0 6 0,1-9 3,-1 0 0,0-1 0,1 1 0,-1-1 0,1 0 0,0 1 0,0-1 0,0 1 1,0-1-1,0 0 0,0 0 0,1 0 0,-1 1 0,1-1 0,-1-1 0,1 1 0,0 0 0,0 0 1,0-1-1,0 1 0,0-1 0,0 1 0,0-1 0,0 0 0,1 0 0,-1 0 0,0 0 0,5 1 1,-2-2 1,0 1 0,0-1 0,-1 0 0,1 0 0,0-1 0,-1 1 0,1-1 0,0 0 0,-1 0 0,1-1 0,-1 1 1,0-1-1,1 0 0,6-5 0,-2 2 23,-1-1-1,0 0 1,0-1 0,0 0-1,11-13 1,-12 11 27,0-2 1,0 1-1,-1-1 0,-1 0 1,1 0-1,-2-1 1,0 0-1,0 1 0,-1-1 1,-1-1-1,2-14 0,-1-11 11,-2-1 0,-4-50 0,-4 26-52,-25-108 0,32 170-14,0 0 0,0 1 0,0-1-1,0 1 1,0-1 0,0 1 0,0-1-1,-1 1 1,1-1 0,0 1 0,0-1-1,-1 1 1,1-1 0,0 1 0,-1 0-1,1-1 1,0 1 0,-1-1 0,1 1-1,-1 0 1,0-1 0,-2 3-25,2 3 21,0 1-1,0-1 1,1 0-1,-1 1 1,1 9-1,0-3 10,0 12 29,1 0 0,1 0 0,2 0 0,0 0 0,1-1 0,11 32 0,-10-40-1,0-1-1,0 0 1,2 0 0,0 0 0,0-1-1,1 0 1,0-1 0,1 0-1,1 0 1,23 19 0,-19-19-2,0-1 1,1-1-1,0 0 1,31 13-1,-46-22-34,1-1 0,-1 1 1,0-1-1,1 1 0,-1-1 0,0 0 0,1 0 1,-1 0-1,1 0 0,-1 0 0,0 0 0,1 0 1,-1 0-1,1 0 0,1-1 0,-2 0-67,-1 1 0,1-1-1,-1 1 1,1 0 0,0-1 0,-1 1-1,1-1 1,-1 1 0,1-1 0,-1 0-1,0 1 1,1-1 0,-1 0-1,0 1 1,1-1 0,-1 0 0,0 1-1,1-1 1,-1 0 0,0 1 0,0-2-1,0-1-290,0 1 0,0-1 0,0 0 1,-1 1-1,1-1 0,-1 1 0,1-1 0,-1 1 0,0-1 0,0 1 0,0-1 0,0 1 0,-1 0 0,-2-4 0,-13-13-1319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9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1 230 15731,'13'7'1993,"11"-4"1816,24-13-2177,11-10-96,0-11-672,0-9-391,-15-1-1274,-9-3-1247,13-10 1016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09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19364,'2'14'1961,"0"0"1327,-2 1-2768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0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392 760 9370,'-12'5'1543,"11"-4"-1412,-1 0-1,1 0 1,-1 0 0,0-1-1,1 1 1,-1-1 0,0 1 0,1-1-1,-1 1 1,0-1 0,1 0-1,-1 0 1,0 0 0,0 0-1,1 0 1,-4 0 0,4-1 4,0 1-1,-1-1 1,1 1 0,-1 0 0,1 0-1,0 0 1,-1 0 0,1 0 0,-1 0-1,1 0 1,-1 0 0,1 0 0,-1 1-1,1-1 1,0 0 0,-1 1-1,1 0 1,0-1 0,-1 1 0,1 0-1,0-1 1,0 1 0,0 0 0,-1 0-1,0 1 1,2-2-33,0 0 0,-1-1-1,1 1 1,0 0 0,0-1-1,-1 1 1,1 0 0,0-1-1,0 1 1,0-1 0,0 1-1,0-1 1,-1 1 0,1 0 0,0-1-1,0 1 1,0-1 0,0 1-1,0-1 1,0 1 0,1-1-1,-1 1 1,0 0 0,0-2-1,-1-11 1386,1 13-1468,0 0-1,0 0 0,0-1 1,0 1-1,0 0 1,0 0-1,0 0 1,0 0-1,0 0 0,0 0 1,0 0-1,0 0 1,0 0-1,0 0 1,1 0-1,-1 0 1,0 0-1,0 0 0,0 0 1,0 0-1,0 0 1,0 0-1,0 0 1,0 0-1,0 0 0,0-1 1,0 1-1,0 0 1,0 0-1,0 0 1,0 0-1,0 0 1,0 0-1,0 0 0,0 0 1,0 0-1,0 0 1,0 0-1,0 0 1,0 0-1,0 0 1,0 0-1,0 0 0,-1-1 1,1 1-1,0 0 1,0 0-1,0 0 1,0 0-1,0 0 0,0 0 1,0 0-1,0 0 1,0 0-1,0 0 1,0 0-1,0 0 1,0 0-1,0 0 0,0 0 1,0 0-1,7 3 571,-5-2-494,0 0 0,0 0-1,1 0 1,-1 0 0,0 0 0,4 0-1,6-2 168,-1 0 0,0-1-1,0-1 1,0 0 0,19-7-1,-16 5 2,-1 0-1,1 1 0,18-3 0,34 4 330,12-2-226,-68 3-330,0 0-1,0-1 1,0-1 0,0 1-1,9-6 1,45-28 288,-57 33-295,37-22 75,-8 5-60,37-28 0,-71 46-33,1 1 0,0-1-1,-1 1 1,1-1 0,-1 0 0,0 0 0,0 0 0,0 0-1,-1-1 1,1 1 0,-1 0 0,1-1 0,0-4 0,0-3 108,0 0-1,1-22 1,-3 27-78,0-2 24,-1 0-1,1 0 0,-2 0 1,1 0-1,-1 1 0,0-1 0,-5-10 1,0 0 60,-19-32 1,8 24-53,-1 1 0,-28-29 0,14 16 0,11 12-79,-2 1 1,0 1-1,-54-40 0,72 61 4,1 0 0,-1 0 0,0 0 0,0 1 0,0 0 0,0 0 0,0 1 0,0-1 0,0 1 0,0 1 0,-1-1 0,-5 1 0,-10 2-6,0 0 1,-23 5-1,10 0 27,-10-2 3,11-1 16,-41 11 1,66-13-38,0 1 0,0 0 0,0 1 0,0 0 1,0 0-1,1 1 0,0 0 0,0 1 0,-8 6 0,0 4-3,0 1-1,1 1 1,1 0-1,1 0 1,1 1-1,0 1 0,1 0 1,1 1-1,-12 38 1,9-20 2,-19 62-12,28-86 28,1 0-1,0 1 1,2-1-1,-1 27 0,3-36 24,-1 0 0,1 0 0,0 0-1,1 1 1,-1-1 0,1 0 0,1-1 0,-1 1-1,1 0 1,0-1 0,0 1 0,0-1 0,5 6 0,-2-5 49,1 1 0,-1-1 1,1-1-1,0 1 1,0-1-1,1 0 1,-1-1-1,13 6 1,-1-3 45,1 0 1,0-1-1,1-2 1,-1 0-1,1-1 0,-1-1 1,26 0-1,-18-2-565,-1-2 0,1-1 0,-1-1 0,0-1 0,0-2 0,50-18-1,-18 0-917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3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511 779 10218,'0'-2'357,"0"1"-1,0-1 0,1 1 1,-1 0-1,0-1 0,1 1 1,-1-1-1,1 1 1,-1 0-1,2-2 0,-2 3-241,0-1 0,0 1 0,1 0 0,-1-1 0,0 1 0,1 0 0,-1-1 0,0 1 0,1 0 0,-1-1 1,0 1-1,1 0 0,-1-1 0,1 1 0,-1 0 0,0 0 0,1 0 0,-1-1 0,1 1 0,-1 0 0,1 0 0,-1 0 0,1 0 0,-1 0 0,1 0 0,-1 0 0,1 0 0,-1 0 0,1 0 0,0 1 0,4 14 2539,-3-13-2578,1-1 1,-1 1-1,1-1 1,-1 1 0,1-1-1,-1 0 1,1 0-1,0 0 1,0 0 0,-1-1-1,1 1 1,0-1-1,0 0 1,0 1 0,0-1-1,-1 0 1,5-1-1,0 0 23,0 0-1,0 0 0,0-1 0,0 0 0,12-5 0,-5 0 5,1-1-1,-2-1 1,1 0 0,-1-1 0,0 0 0,-1-1 0,-1-1-1,17-19 1,-15 14 12,-2 1 0,0-1 0,0-1 1,-2 0-1,0-1 0,9-29 0,-15 40-66,-1-1 1,0 0-1,0 0 1,-1 0-1,0 0 0,-1 0 1,0 0-1,0 0 1,-1-1-1,0 1 1,-1 0-1,0 1 0,0-1 1,-1 0-1,-5-11 1,3 10 41,-9-21 48,1 0 0,-10-36 0,20 58-134,-1-8 1,-1 0 1,0 0-1,-2 1 0,-8-17 0,13 28 14,-1 0 0,0 1 0,-1 0-1,1-1 1,-1 1 0,0 1 0,0-1-1,0 0 1,0 1 0,-1 0 0,1 0-1,-1 0 1,0 1 0,0-1 0,0 1-1,0 0 1,-9-1 0,2 1 146,0 0-1,-1 1 1,0 1 0,-20 2 0,22-1-36,1-1 0,-1 1 1,1-2-1,-1 1 0,1-1 0,0-1 1,-19-5-1,13 1-29,-55-17 551,62 20-589,0 2 0,0-1 0,-1 2 0,1-1 0,0 1 0,-12 1-1,7 1-53,-1 0-1,1 1 1,0 1-1,0 0 1,0 1-1,1 0 0,-1 1 1,2 1-1,-1 0 1,0 1-1,1 0 0,1 1 1,0 0-1,0 1 1,0 0-1,1 0 0,1 1 1,0 1-1,0 0 1,1 0-1,1 0 0,-8 19 1,4-3-15,2 1 1,1 0-1,1 0 1,2 0-1,1 1 1,1 0-1,1 0 1,4 45 0,0-60 15,0-1 0,0 1 0,1-1 0,1 0 0,0 0 1,1 0-1,1 0 0,0-1 0,10 16 0,-9-19 40,0 0 0,1 0 0,0-1 0,1 0 0,0 0 0,0-1 0,1 0 0,0-1 0,0 0 0,0 0 0,16 6 0,-7-5 74,1-1 0,-1-1 1,1-1-1,1-1 0,-1-1 0,0 0 0,40-1 0,9-5-73,70-12 0,-81 7-607,-16 5-1457,-4 2 764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6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36 10498,'-1'-3'280,"1"1"-24,0 0 1,0 0-1,0 0 1,-1-1-1,1 1 1,-1 0 0,0 0-1,1 0 1,-1 0-1,0 0 1,0 0-1,0 0 1,-1 0-1,0-1 1,-2 25 1906,-23 334 2782,24-277-4554,-2 34 225,13 150 0,-5-232-481,2-1-1,9 33 1,-10-47-85,2 0-1,0 0 1,0-1-1,2 0 1,15 23-1,-11-21-10,1-1 0,0 0-1,2-1 1,0-1-1,0 0 1,28 18-1,-19-17 42,1-1 0,0-1 0,1-1-1,34 11 1,-7-8 112,1-2 0,1-3 0,0-1 0,85 0 0,-51-8 288,171-22 1,81-50 649,-8-34 117,-5-16 65,-292 107-1162,766-331 1795,-631 264-1813,-171 81-165,1-1 0,-1 1-1,1 0 1,-1 0-1,1-1 1,-1 1 0,1 0-1,-1 0 1,1-1-1,-1 1 1,1-1 0,-1 1-1,0 0 1,1-1-1,-1 1 1,0-1 0,1 1-1,-1-1 1,0 1-1,0-1 1,1 1 0,-1-1-1,0 1 1,0-1 0,0 1-1,0-1 1,0 0-1,0 1 1,0-1 0,0 1-1,0-1 1,0 1-1,0-1 1,0 0 0,0 1-1,0-1 1,0 1-1,-1-1 1,1 1 0,0-1-1,0 1 1,-1-1-1,1 1 1,0-1 0,-1 1-1,1 0 1,0-1-1,-2 0 1,-1-3-882,-1 0 0,0 0-1,-9-6 1,8 7-33,-17-14-1142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7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42 176 11546,'-1'-4'342,"1"2"124,0-1 1,0 1-1,-1 0 0,0 0 0,1 0 1,-1-1-1,-1-2 0,5 30 2984,5-1-2302,-1 0-1,7 44 1,-13-55-961,0-1 0,-1 0 0,-1 1 0,1-1 0,-2 0 0,0 1 1,-6 20-1,8-33-181,-3 11 72,-1 0 0,0 0 1,0-1-1,-8 12 0,5-15-52,2-10-10,0-13-8,-1-36-58,1 0 1,4-1 0,5-62-1,-2 91 2,9-38 0,-9 52 49,1 0 1,0 0 0,1 0-1,0 0 1,1 1-1,7-12 1,-11 19 7,1 0 1,-1 0-1,1 0 1,-1 0-1,1 1 1,0-1-1,0 0 1,0 1-1,0-1 1,0 1-1,1 0 1,-1 0-1,0-1 1,1 2-1,-1-1 1,0 0-1,4 0 1,-3 0 18,0 1-1,0 0 1,0 0 0,0 1-1,0-1 1,0 1 0,0-1 0,0 1-1,0 0 1,0 0 0,0 0-1,0 1 1,-1-1 0,4 2 0,12 9 165,0 1 0,-1 0 0,-1 1 1,0 1-1,-1 0 0,0 1 0,-2 1 1,0 0-1,0 1 0,9 19 0,-20-34-178,-1-1 0,0 1 0,0 0 0,0 0 1,0 0-1,0 0 0,0 0 0,-1 0 0,1 0 0,-1 0 0,0 0 0,0 0 0,0 0 0,0 0 0,-1 0 0,1 0 0,-1 0 0,0 0 0,0 0 0,0 0 0,0 0 0,-3 4 0,-1 0-134,-1 1 0,0-1 0,-1 0 0,1 0 0,-15 9 0,-8 10-1968,16-11 975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8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296 127 12339,'0'-8'251,"0"-7"507,-1 0 0,-2-18 0,3 30-565,-1 0 0,0 0-1,1 0 1,-1 0 0,0 0-1,0 0 1,-1 1 0,1-1-1,-1 0 1,1 1-1,-1-1 1,0 1 0,0-1-1,0 1 1,0 0 0,0 0-1,-3-2 1,3 3-75,0 0-1,0 0 1,0 0 0,0 0 0,0 1-1,0-1 1,-1 1 0,1 0 0,0 0 0,0-1-1,0 1 1,0 1 0,0-1 0,-1 0-1,1 0 1,0 1 0,0-1 0,0 1-1,0 0 1,0 0 0,0 0 0,0 0-1,0 0 1,0 0 0,-2 2 0,-5 4 189,1 0 0,0 0 1,1 1-1,-7 8 0,-5 8-67,1 2 0,2 0 0,1 1 0,1 0 0,1 1 1,1 1-1,2 0 0,-9 37 0,9-15-83,3 1 0,1 0 1,3 0-1,5 71 1,-1-95-102,2 0 1,1 0 0,10 36-1,-9-47-41,1 0-1,1 0 0,0-1 0,1 0 1,1 0-1,13 19 0,-4-12-39,-6-8-127,0 1 0,-1 0 0,-1 1 0,-1 0 0,11 26 0,-14-26-645,-3-12-64,-1 1 0,0-1 0,-1 1 0,0-1 0,0 1 0,1 7 0,-2-10-474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8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1 226 13347,'8'-10'984,"3"0"792,6-4-87,8 2-57,8-3-216,12-3-423,-3 0-153,-2-5-352,-4 4-104,-4 1-288,-1-1-248,0 2-616,-2 3-408,-5 5-1153,2 3 4202,6 2-1833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09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0 383 12083,'22'-21'6251,"-2"-6"-3371,11-29-938,-29 53-1790,3-6 82,-2 4-158,0-1-1,0 1 0,0-1 0,-1 1 0,0-1 1,0 0-1,-1 0 0,1 0 0,0-10 1,-2 15-76,0 1 1,0 0 0,0 0 0,0-1 0,0 1 0,0 0 0,0-1 0,0 1 0,0 0 0,0 0 0,0-1 0,0 1 0,0 0 0,0-1 0,-1 1 0,1 0 0,0 0 0,0-1 0,0 1 0,0 0 0,0 0 0,-1-1 0,1 1 0,0 0 0,0 0 0,-1 0 0,1-1 0,0 1 0,0 0 0,-1 0 0,1 0 0,0 0-1,0 0 1,-1 0 0,1 0 0,0-1 0,-1 1 0,1 0 0,0 0 0,0 0 0,-1 0 0,1 0 0,0 0 0,-1 0 0,1 0 0,-1 1 0,0-1 0,0 1 1,-1 0-1,1-1 0,0 1 1,0 0-1,0 0 0,0 0 1,-1 0-1,1 0 0,-1 3 1,-2 2-4,-1 0 1,2 1 0,-1 0 0,1-1 0,0 2-1,1-1 1,-1 0 0,2 0 0,-1 1 0,0 8-1,1-12 1,1 0 1,-1 0-1,1 0 0,1 0 0,-1 0 0,0 1 0,1-1 0,0 0 0,0 0 0,0 0 1,0-1-1,1 1 0,0 0 0,0 0 0,0-1 0,0 1 0,0-1 0,1 0 0,-1 1 0,6 3 1,-5-5 9,0 0 1,0 0 0,1 0 0,-1-1 0,1 1 0,-1-1 0,1 0 0,-1 0 0,1 0 0,0-1 0,0 1 0,-1-1 0,1 0 0,0 0 0,0 0 0,-1 0 0,1-1 0,0 0 0,-1 0 0,1 0 0,-1 0 0,1 0 0,-1-1 0,1 1 0,-1-1-1,0 0 1,0 0 0,1 0 0,-2-1 0,1 1 0,4-5 0,5-9 28,-1-1 0,13-28-1,-15 28-19,0 0-1,2 1 1,11-16-1,-7 16 240,1 2 1,0 0-1,0 0 0,1 2 1,19-11-1,4-3 198,-33 20-253,0 0 1,0 0-1,-1 0 1,6-9-1,-6 8-874,1 0-1,0 0 1,8-7-1,-3 8-299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9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184 443 12971,'-1'-2'271,"0"0"0,0 0 0,0 0 0,-1 0 0,1 0 0,0 0 0,-1 1 0,1-1-1,-1 1 1,0-1 0,1 1 0,-1 0 0,0-1 0,0 1 0,-4-2 0,3 2 20,0 1-1,0-1 0,0 1 0,0 0 1,0-1-1,0 1 0,0 1 1,0-1-1,0 0 0,0 1 0,-5 1 1,2 0-19,0 0 1,1 1 0,-1 0-1,1 0 1,-1 0-1,1 1 1,0 0 0,0 0-1,1 0 1,-1 0-1,1 1 1,0 0 0,0 0-1,0 0 1,-5 11-1,4-7-205,1 0-1,0 0 1,0 0-1,1 1 1,0-1-1,1 1 1,0 0-1,0-1 1,0 15-1,2-23-66,0 0 0,0 0-1,0 0 1,0 0 0,0 0-1,0 0 1,0 0 0,0 0 0,0 0-1,1 0 1,-1 0 0,0 1-1,1-1 1,-1-1 0,1 1 0,-1 0-1,1 0 1,-1 0 0,1 0 0,0 0-1,-1 0 1,1-1 0,0 1-1,0 0 1,-1-1 0,1 1 0,0 0-1,0-1 1,0 1 0,0-1-1,0 1 1,2 0 0,-1-1-1,0 0 0,0 0 0,0-1 0,0 1 0,0 0 0,0-1 0,-1 1 0,1-1 0,0 0 0,0 1 0,0-1 0,0 0 0,-1 0 0,1 0 0,0 0 0,-1-1 0,2-1 1,15-14 15,17-21 1,-21 22 3,1 1 0,18-17 0,-30 31-20,-1-1 1,1 1-1,-1 0 1,1 0-1,-1 0 1,1 0-1,0 0 1,-1 1-1,1-1 1,0 1-1,0 0 1,-1-1 0,1 1-1,0 0 1,0 1-1,0-1 1,-1 1-1,1-1 1,0 1-1,4 2 1,-4-2-125,0 0-1,-1-1 1,1 1 0,0 0 0,0-1 0,0 0-1,0 0 1,-1 1 0,1-2 0,0 1 0,0 0 0,0 0-1,0-1 1,-1 0 0,1 1 0,0-1 0,4-3-1,-1 0-144,0-1-1,-1 0 0,1 0 0,-1-1 0,-1 1 0,1-1 0,-1 0 0,0 0 1,0-1-1,-1 1 0,0-1 0,5-13 0,-2-2 126,0 0 0,5-39 0,-8 34 656,0-32 0,-1 56 1053,3 6-926,4 5-34,9 10 592,40 31 0,-52-44-1120,0-1 0,0-1 0,1 1 0,-1-1 0,1 0 0,0 0 0,0-1 0,0 0 0,0 0 0,0-1 0,15 2 0,-20-3-66,1 0-1,0 0 1,-1-1 0,1 1 0,-1 0 0,0-1 0,1 0 0,-1 0 0,1 0-1,-1 0 1,0 0 0,0 0 0,1 0 0,-1-1 0,0 1 0,2-3 0,-1 1-1,-1 1 1,0-1-1,0 0 1,0 0-1,0 0 1,0-1-1,-1 1 1,0 0-1,1-1 1,0-4-1,0-5 6,0 0 0,-1 0 0,0 0 0,-1 0 0,-2-16 0,-2-11 19,-13-46 1,9 45-19,9 44-359,1-1 0,-1 0 0,1 1 1,0-1-1,0 0 0,0 0 0,0 0 1,1-1-1,-1 1 0,0 0 0,1-1 1,3 2-1,2 2-648,15 12-459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39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19724,'12'1'2361,"-2"4"6473,-10-3-7842,2-4-760,0-1-528,-9 5-2953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7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422 130 10074,'-2'-100'5632,"2"99"-5511,0-1 1,0 1-1,0 0 1,0 0-1,0-1 0,0 1 1,-1 0-1,1 0 0,-1 0 1,1 0-1,0-1 0,-1 1 1,0 0-1,1 0 1,-1 0-1,0 0 0,1 0 1,-1 0-1,0 0 0,0 0 1,0 1-1,-2-2 1,2 1-4,-1 1 1,1-1-1,-1 1 1,0-1-1,1 1 1,-1 0-1,0 0 1,1 0-1,-1 0 1,0 0 0,0 0-1,1 0 1,-1 1-1,-2 0 1,-7 2 246,1 2-1,0-1 1,-1 1 0,-8 7 0,12-8-134,-34 20 627,1 1-1,-67 56 0,95-71-795,0 1-1,1 1 1,1 0 0,0 0 0,0 1 0,1 0 0,1 0 0,0 1-1,1 0 1,1 1 0,0 0 0,-5 18 0,10-29-50,0 1 0,1-1 1,-1 1-1,1-1 0,0 1 1,0-1-1,0 1 0,1-1 0,1 9 1,-1-11-11,-1-1 0,1 1 0,0-1 0,-1 0 0,1 1 1,0-1-1,0 0 0,0 0 0,0 0 0,0 0 0,0 1 1,0-2-1,0 1 0,1 0 0,-1 0 0,0 0 0,1 0 1,-1-1-1,0 1 0,1-1 0,-1 1 0,1-1 0,-1 1 1,1-1-1,-1 0 0,1 0 0,-1 0 0,1 0 0,-1 0 1,1 0-1,2 0 0,5-2 1,1 0 0,-1 0 0,0 0 0,0-1 0,-1-1 0,1 0 0,0 0 0,-1 0-1,0-1 1,0 0 0,-1-1 0,8-6 0,0-2 9,0-1-1,-1 0 0,-1 0 0,17-26 1,44-88 478,-74 129-450,1-1 0,-1 0-1,1 1 1,-1-1 0,1 0-1,-1 1 1,1-1 0,-1 1-1,1-1 1,-1 1 0,1-1-1,0 1 1,-1-1-1,1 1 1,0 0 0,-1-1-1,1 1 1,0 0 0,0 0-1,-1 0 1,1-1 0,0 1-1,0 0 1,-1 0 0,1 0-1,0 0 1,1 0 0,0 1 20,1 0 0,0 0 1,-1 0-1,1 0 0,-1 1 1,4 1-1,12 6-100,-9-6-501,1-1 1,-1-1 0,1 0-1,0 0 1,15-2 0,0-1-3059,24-5 0,-2-4 633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8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202 426 13251,'-12'5'620,"1"0"-1,0 1 1,1 0 0,0 1-1,0 0 1,0 0 0,0 1 0,1 1-1,1-1 1,-15 19 0,11-10-198,1 0 1,0 0-1,1 1 0,1 0 1,-11 32-1,19-48-404,0 0 0,1 0 0,-1-1 0,1 1 0,-1 0 0,1 0 0,0 0 0,-1 0 0,1 0 1,0-1-1,0 1 0,1 0 0,-1 0 0,0 0 0,0 0 0,1 0 0,-1 0 0,1-1 0,0 1 0,0 0 0,-1 0 0,1-1 0,2 3 0,-1-3-13,-1 0 1,1 0-1,0 0 1,-1 0-1,1 0 1,0 0-1,0-1 0,0 1 1,0-1-1,0 1 1,0-1-1,0 0 0,0 0 1,0 0-1,0 0 1,0 0-1,0 0 1,0 0-1,0-1 0,0 1 1,3-2-1,7-2-1,-1 0-1,0-1 1,-1 0-1,1-1 1,-1 0 0,0-1-1,-1 0 1,0 0-1,0-1 1,13-15-1,-4 3 7,-1-1-1,-1-1 0,21-38 0,-23 31 79,0-1 0,-2-1 0,-2 0 0,-1-1 0,-1 0 0,-1 0 0,-2-1 0,-2 1 0,0-1 0,-4-50 1,0 74 7,1-1 0,-2 1 0,1-1 0,-1 1 0,0 0 1,-5-11-1,6 18-59,0 1 1,1-1-1,-1 0 1,-1 0 0,1 0-1,0 1 1,0-1-1,0 1 1,-1-1-1,1 1 1,-1-1-1,0 1 1,1 0-1,-1 0 1,0 0 0,1 0-1,-1 0 1,0 0-1,0 0 1,0 0-1,0 1 1,0-1-1,0 1 1,0 0-1,0-1 1,0 1-1,0 0 1,0 0 0,0 0-1,0 1 1,0-1-1,0 0 1,-3 2-1,-1 0 49,0 0-1,0 1 1,0 0-1,0 0 0,0 0 1,1 1-1,-1 0 1,1 0-1,0 0 1,1 1-1,-1-1 0,1 1 1,-1 0-1,2 1 1,-1-1-1,-5 11 0,2-3 11,0 1 0,1 1-1,1-1 1,0 1 0,1 0-1,-2 18 1,4-17-53,0 0 0,1 0 0,1 0 0,1 0-1,0 0 1,1 0 0,1 0 0,1 0 0,0 0 0,7 16 0,-7-22-117,0-1 1,1 1-1,0-1 1,1 0-1,0-1 1,0 1-1,1-1 1,0-1-1,0 1 1,1-1-1,0 0 1,0-1-1,1 0 1,0 0 0,0-1-1,15 7 1,-18-10-186,1 0 1,0 0 0,-1 0 0,1-1 0,0 0 0,0-1 0,-1 1 0,1-1 0,0-1 0,0 1-1,0-1 1,0 0 0,-1-1 0,1 0 0,-1 0 0,1 0 0,-1-1 0,11-5 0,-8 2-130,0 1 0,0-2 0,-1 1 0,0-1 0,0 0 1,-1-1-1,1 0 0,-2 0 0,1-1 0,-1 0 0,6-11 0,-8 11 284,-2 5 274,-1 1 0,1-1 0,0 1 0,0 0 0,0 0 0,0 0 0,1 0 0,5-5 0,7 17 3312,-11-7-3190,0 0-1,0 0 1,0 0-1,0-1 1,0 0 0,0 0-1,1 0 1,-1 0-1,0-1 1,0 1-1,9-1 1,0-2-31,0 0 0,19-5 0,-8 1-19,-21 6-225,1-1 0,-1 1-1,1 0 1,0 0 0,-1 0 0,1 1 0,-1-1 0,0 1-1,1 0 1,-1 0 0,1 0 0,-1 0 0,0 0 0,0 1 0,0 0-1,0 0 1,0-1 0,0 2 0,0-1 0,-1 0 0,1 0-1,2 4 1,3 4 70,1 0-1,-2 1 1,1-1-1,8 19 1,-10-16-23,0 1 0,-1-1-1,-1 1 1,0 1 0,0-1 0,-2 0 0,0 1 0,0 0-1,-2-1 1,0 1 0,-2 23 0,-3-5-36,-1 0 1,-2-1-1,-1 0 1,-13 32-1,19-57-25,-2 8 3,-2 0 0,-8 15 1,14-28-7,0 1 0,-1-1 1,1 1-1,-1-1 1,0 1-1,0-1 0,0 0 1,0 0-1,0 0 1,0 0-1,-1-1 1,1 1-1,0 0 0,-1-1 1,0 0-1,1 0 1,-1 1-1,-4 0 1,6-2-1,0 0 0,0 0 0,0 0 1,1 0-1,-1 0 0,0 0 1,0 0-1,1 0 0,-1 0 1,0-1-1,0 1 0,1 0 1,-1 0-1,0-1 0,0 1 0,1 0 1,-1-1-1,1 1 0,-1-1 1,0 1-1,1-1 0,-1 1 1,1-1-1,-1 0 0,0 0 1,0 0 0,1-1 0,-1 0 0,0 1 0,1-1 0,-1 0 0,1 0 0,0 1 1,-1-1-1,1 0 0,0-3 0,0-1 1,1-1 1,0 0-1,0 1 0,1-1 1,2-6-1,8-17-351,34-56 0,-29 58-678,-2-1-1,13-33 0,-18 30-1011,-1 0 0,6-40 0,-6 13 871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8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 17804,'-17'12'1216,"4"0"480,7 0-511,8-7-2025,19 3 39,16-3 257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05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280 261 8818,'-9'-11'3125,"7"7"-1910,-1 0 1,0 0-1,0 0 0,-7-5 1,10 8-1112,-1 1 1,1-1 0,-1 1 0,0 0 0,1-1 0,-1 1 0,1 0-1,-1-1 1,0 1 0,1 0 0,-1 0 0,1 0 0,-1-1-1,0 1 1,1 0 0,-1 0 0,0 0 0,1 0 0,-1 0-1,0 0 1,1 0 0,-1 1 0,0-1 0,1 0 0,-1 0-1,0 0 1,1 1 0,-1-1 0,0 0 0,1 1 0,-1-1 0,1 0-1,-1 1 1,1-1 0,-1 1 0,1-1 0,-1 1 0,1-1-1,0 1 1,-1 0 0,-11 16 237,2 0-1,0 1 1,1 0-1,0 1 1,-9 32-1,6-8-115,-10 68 0,2 44-137,-14 83-66,6-80-41,8 1 0,-1 304 0,22-422 14,1 0 0,15 73 0,-15-102 3,1 1 0,1-1 1,0 0-1,1 0 1,0-1-1,1 0 0,0 0 1,1 0-1,0 0 0,0-1 1,1 0-1,1-1 1,13 12-1,-5-8 17,1-1 0,0-1-1,25 11 1,62 22 157,-11-6-21,-18 0-44,-32-15 73,56 20 1,-85-38-144,0-1 0,0 0 1,0-1-1,1 0 1,-1-1-1,1-1 0,-1-1 1,17-1-1,4-5 149,0-1-1,0-2 0,-1-1 1,-1-2-1,0-1 0,37-21 1,-56 26-192,0-2 1,0 1-1,-1-2 1,0 0-1,-1-1 1,21-22-1,60-91 7,-58 74 4,4-6 135,-2-2 1,-3-2-1,-3-1 1,39-108 0,-59 132-128,-2 0 0,-1 0 0,-2-1 0,-2 0 0,0-42 0,-5 25-13,-2 0 0,-20-109 1,12 127 13,-1 0 1,-1 1-1,-3 0 1,-1 1-1,-20-34 1,-70-155-31,-12-20-2,107 225 13,-1 1 0,-1 1 0,-1 0 1,-31-31-1,36 40 4,-2 0 0,1 1 0,-1 1 0,0 0 0,-1 0 0,0 1 0,0 1 0,0 0 0,-22-6 0,-13 2 257,1 2-1,-86-1 0,-43-6 422,102-2-523,47 10-125,0 0 0,-51-4 0,70 10-39,-1 0-1,1 0 0,-1 1 1,1 0-1,0 0 1,-1 1-1,1-1 1,0 2-1,0-1 1,0 1-1,0 0 0,1 1 1,-1-1-1,-11 10 1,9-5-207,0 1 1,0 0 0,1 1-1,0-1 1,1 2 0,0-1-1,1 1 1,0 0 0,0 0-1,1 1 1,1 0 0,-4 14-1,3-3-241,-2 28-1,7-50 443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08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13819,'-1'12'1389,"0"-1"1,0 0-1,2 14 1,11 62 1925,-3-37-2329,19 353 1743,-24-276-2389,-1-75-960,-4 0 1,-7 65-1,8-116 373,0 1 0,0-1 0,0 0 0,-1 1 1,1-1-1,0 0 0,-1 1 0,1-1 0,-1 0 0,1 0 0,-1 1 0,0-1 0,0 0 1,1 0-1,-3 2 0,-2-2-1151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09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12643,'5'0'1960,"2"4"1489,7 16-1273,-1 3-375,-1 13-553,-5 3-224,-5 2-448,-2 4-184,0-7-280,2-1 0,-2-6-288,0-4-208,-7-9-656,0-6-384,-7-12-777,-5-6-143,1-11 1296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09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12747,'10'-5'1520,"12"3"1345,8 0-297,14 6-567,2-1-441,2 4-768,0 3-296,-13 1-328,-5 1-80,-4 1-96,-4 1-248,-3-4-672,-7-6-360,-3-11-1153,1-2 4658,4-11-2025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09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15827,'0'17'1465,"0"5"991,1 4-383,3 8-585,1 4-256,3 2-520,-2 1-183,2-2-409,-4-1-24,-1-11-272,2-5-361,2-11-735,-2-8-776,9-8-921,5-9 1505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10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22 14603,'0'-2'119,"-1"1"0,1 0-1,-1 0 1,1-1 0,-1 1 0,0 0-1,0 0 1,0 0 0,0 0 0,0 0 0,0 0-1,0 0 1,0 1 0,0-1 0,0 0-1,0 1 1,0-1 0,-1 0 0,1 1-1,0-1 1,0 1 0,-1 0 0,1-1-1,0 1 1,-1 0 0,1 0 0,0 0-1,-1 0 1,1 0 0,0 0 0,-1 0 0,1 1-1,0-1 1,-2 1 0,-4 1 137,0 1 1,1-1-1,0 2 1,-1-1-1,-8 7 1,-4 3 309,-30 28 0,42-34-501,0-1 1,1 1-1,0 0 0,1 1 0,-1-1 0,2 1 0,-7 13 1,10-20-62,1 1 1,-1-1-1,1 0 1,0 0-1,-1 1 0,1-1 1,0 0-1,0 1 1,0-1-1,0 0 1,0 1-1,0-1 1,0 0-1,1 0 1,-1 1-1,0-1 0,1 0 1,-1 0-1,1 1 1,-1-1-1,1 0 1,0 0-1,-1 0 1,1 0-1,0 0 1,0 0-1,0 0 0,0 0 1,0 0-1,0 0 1,0-1-1,0 1 1,0 0-1,0-1 1,2 2-1,6 2 50,-1-1 0,1 0 1,-1-1-1,13 3 0,-6-2 45,-3 0-13,8 2 194,30 12-1,-45-16-235,-1 1 0,1 1 0,-1-1 0,0 0 0,0 1-1,0 0 1,0 0 0,0 0 0,-1 1 0,1-1 0,-1 1 0,4 5-1,-6-7-33,0 1-1,0 0 0,0 0 1,0 0-1,0 0 0,0 0 0,-1 0 1,1 0-1,-1 0 0,0 0 1,0 0-1,0 0 0,-1 0 1,1 0-1,-1 0 0,0 0 0,1 0 1,-1 0-1,0 0 0,-1 0 1,1 0-1,0-1 0,-4 5 1,1 0 9,-2 0 0,1 0 0,-1 0 0,0-1 0,0 1 1,-14 9-1,16-13-46,0-1 1,1 1 0,-1-1-1,-1 0 1,1 0-1,0-1 1,0 1-1,-1-1 1,1 0-1,-1 0 1,1 0 0,-1-1-1,1 1 1,-1-1-1,-6-1 1,8 1-107,-1-1-1,1 0 1,-1 0-1,1 0 1,0-1 0,-1 1-1,1-1 1,0 1 0,0-1-1,0 0 1,0-1 0,0 1-1,1 0 1,-1-1 0,1 1-1,0-1 1,-1 0-1,1 0 1,0 0 0,-2-5-1,1 2-125,1 0-1,0-1 1,-1 1-1,-1-13 1,-2-35-680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09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6 12443,'-3'29'1816,"0"-12"-239,1 29 1,2-42-1402,0 0-1,0 0 1,1-1 0,0 1-1,-1 0 1,1-1-1,1 1 1,-1 0-1,0-1 1,1 1 0,0-1-1,0 0 1,2 4-1,-1-4-97,-1-1 1,1 0-1,-1 0 0,1-1 0,0 1 0,-1 0 0,1-1 1,0 0-1,0 0 0,0 0 0,0 0 0,0 0 0,0 0 0,1-1 1,-1 1-1,0-1 0,0 0 0,0 0 0,1 0 0,-1-1 1,0 1-1,4-2 0,1 0 40,1 0 0,-1 0 0,0-1 0,0-1 0,0 1 0,15-10-1,-18 10-73,-1 0 0,0-1 0,1 0-1,-1 0 1,-1 0 0,1 0-1,3-6 1,-6 9-23,0 0 0,0-1 0,0 1 0,0-1 0,0 0 0,-1 1 0,1-1 0,-1 0 0,1 1 0,-1-1 0,0 0 0,1 0 0,-1 1 1,0-1-1,0 0 0,0 0 0,-1 1 0,1-1 0,0 0 0,-1 1 0,1-1 0,-1 0 0,1 1 0,-1-1 0,0 0 0,-1-2 0,-1 1 18,1 1 0,-1-1 1,1 1-1,-1 0 0,0 0 0,0 0 0,0 0 1,0 0-1,0 1 0,0-1 0,-6-1 0,-40-9 12,42 11-95,-122-17-3806,105 16 2630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0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206 595 13083,'-1'-1'204,"1"-1"0,0 1 0,-1-1 0,1 1 1,-1-1-1,0 1 0,1-1 0,-1 1 0,0 0 0,0-1 0,-2-1 0,3 2-97,-1 1-1,0-1 0,0 1 1,1-1-1,-1 1 0,0 0 1,0-1-1,0 1 0,0 0 1,1 0-1,-1 0 0,0-1 1,0 1-1,0 0 0,0 0 1,0 0-1,0 1 0,0-1 0,1 0 1,-1 0-1,0 0 0,0 1 1,0-1-1,0 0 0,1 1 1,-1-1-1,-1 1 0,-8 5 284,-1 0 0,1 1 0,1 0 0,-1 1 0,-14 16 0,9-8-27,0 1-1,-15 25 1,23-31-160,0 1 0,-7 16 0,12-23-140,0 0 0,1 0-1,0 0 1,-1 0 0,2 0-1,-1 0 1,1 0 0,-1 0-1,2 7 1,-1-11-46,0 1-1,0-1 1,1 0 0,-1 1 0,0-1-1,1 0 1,-1 0 0,1 1 0,0-1-1,-1 0 1,1 0 0,0 0 0,0 0-1,0 0 1,0 0 0,0 0 0,0 0-1,0 0 1,1 1 0,1-1 6,-1 1 0,1-1 0,-1 0 0,1 0 0,0-1 0,-1 1 0,1 0 0,0-1 0,3 1-1,7-1 38,0-1 0,0 0 0,18-3 0,-23 2-40,12-1-15,-1-1 0,1-1 0,-1-1 0,0-1 0,0-1 0,-1 0 0,22-14 0,-29 15-99,-1 0 0,0-1 0,0 0 0,0-1 0,-1 0 0,-1-1 0,0 0 0,0 0-1,-1-1 1,0 1 0,0-2 0,7-17 0,-6 5-218,-1 0 0,-1 0-1,-1-1 1,4-48 0,-7 21-991,-5-70 0,-2 80 557,-1 0 0,-2 0 0,-21-61 0,27 96 905,-1 0 0,1 0 0,-2 0 0,-7-13-1,10 19-55,1 0 0,-1 0 0,0 0 0,0-1 0,0 1 0,0 0 0,0 0 0,0 1 0,0-1 0,-1 0 0,1 0 0,0 0 0,0 1 0,-1-1 0,1 1 0,0-1 0,-1 1 0,1-1 0,0 1 0,-1 0 0,1-1 0,-1 1 0,1 0 0,-1 0 0,1 0 0,0 0 0,-1 1 0,1-1 0,-1 0 0,1 1 0,0-1 0,-2 1 0,0 0 83,1 0 0,0 0 0,0 1 0,0-1 0,1 0-1,-1 1 1,0 0 0,0-1 0,1 1 0,-1 0 0,1 0 0,-1-1-1,1 1 1,0 0 0,-2 4 0,2-2 25,0 0 0,0 0 0,0 0 0,0 1 0,0-1 0,1 0 0,0 0 0,0 5 0,1 6 179,1-1 0,1 0 0,1 1 0,5 14 0,24 93 961,2 5-928,-27-103-412,1-1-1,1 0 1,15 24-1,-23-42-20,1-1-1,0 0 1,0 0-1,0 0 1,0 0-1,7 5 0,-8-8 2,-1 0 0,0 0-1,0-1 1,0 1 0,0 0-1,1-1 1,-1 1 0,0-1-1,1 0 1,-1 1 0,0-1-1,1 0 1,-1 0-1,0 1 1,1-1 0,-1 0-1,0-1 1,1 1 0,-1 0-1,1 0 1,-1 0 0,0-1-1,1 1 1,-1-1-1,0 1 1,0-1 0,2 0-1,1-3-23,1 0-1,-1 0 0,0 0 0,-1 0 1,1-1-1,-1 0 0,1 1 1,-2-1-1,1 0 0,3-9 0,-5 13 31,34-90-82,-1 4 23,-28 76 58,-1 0 0,2 0 0,-1 1 0,1 0 0,13-14 0,-19 23 4,0-1 0,1 1-1,-1 0 1,0 0 0,1 0 0,0-1 0,-1 1-1,1 1 1,-1-1 0,1 0 0,3-1 0,-4 2-1,-1 0 1,1 0 0,0 0 0,0 0 0,0 0 0,0 0 0,-1 1-1,1-1 1,0 0 0,0 0 0,0 1 0,-1-1 0,1 1-1,0-1 1,0 0 0,-1 1 0,1-1 0,0 1 0,-1 0 0,1-1-1,-1 1 1,1-1 0,-1 1 0,1 0 0,-1 0 0,1-1 0,-1 1-1,1 1 1,10 18-145,-5-9 172,-1 0 0,2-1 0,-1 0 0,2 0 0,8 9 0,-14-17-177,0 0 0,0 0 0,0 0 0,1 0 0,-1-1 0,0 1 0,1-1 0,-1 0 0,1 0 0,0 0 0,-1 0 0,1 0 0,0-1 0,0 1 0,-1-1 0,1 1 0,0-1 0,0 0 0,0 0 0,-1 0 0,1-1 0,0 1 0,0-1 0,0 0 0,-1 1 0,1-1 0,3-2 0,0 0-560,-1 0 1,1 0-1,-1-1 1,0 0-1,0 0 1,4-5-1,7-9-775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1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162 509 11723,'0'-2'268,"0"1"0,0 0 1,0-1-1,1 1 0,-1 0 0,-1-1 1,1 1-1,0 0 0,0-1 1,0 1-1,-1 0 0,1-1 1,0 1-1,-1 0 0,0 0 1,0-2-1,0 2-121,0 1 0,0-1-1,0 1 1,1 0 0,-1 0 0,0-1 0,0 1-1,0 0 1,0 0 0,0 0 0,0 0-1,1 0 1,-1 0 0,0 0 0,0 0-1,0 0 1,0 1 0,0-1 0,0 0 0,1 1-1,-1-1 1,0 0 0,0 1 0,0-1-1,1 1 1,-1-1 0,-1 2 0,-12 7 448,0 1 0,1 1 0,1 0 1,-1 0-1,2 1 0,0 1 0,0 0 1,-12 20-1,22-31-578,-1 1 0,1-1-1,0 1 1,0-1 0,0 1 0,0 0 0,0-1 0,1 1 0,-1 0 0,1-1-1,0 1 1,0 0 0,0-1 0,0 1 0,0 0 0,0 0 0,1-1 0,1 6-1,-1-6-24,0-1-1,0 1 0,0-1 0,0 1 0,0-1 0,0 0 0,0 1 0,0-1 0,1 0 0,-1 0 0,1 0 0,-1 0 0,1 0 0,-1 0 0,1-1 0,-1 1 0,1 0 0,0-1 0,-1 1 0,1-1 0,0 0 0,-1 1 1,1-1-1,0 0 0,0 0 0,-1 0 0,1 0 0,0 0 0,3-1 0,0 0-37,0 0-1,0-1 1,0 1 0,0-1 0,0 0-1,-1-1 1,1 1 0,0-1 0,-1 0-1,0 0 1,0 0 0,0 0 0,0-1 0,0 0-1,0 1 1,-1-2 0,5-6 0,-2 1 29,0 0 0,-1-1 0,0 0 1,-1 0-1,0 0 0,5-23 0,-8 32 19,-1 0-1,1-1 0,-1 1 0,0-1 0,0 1 1,0-1-1,0 1 0,0-1 0,0 1 1,-1 0-1,0-3 0,0 8 1,5 6-3,-1-6-36,0-1-1,0 1 0,0-1 1,1 0-1,-1 0 0,0-1 1,1 1-1,-1-1 1,1 0-1,0 0 0,0 0 1,-1 0-1,1-1 0,0 1 1,0-1-1,-1 0 0,6 0 1,7-1-301,0-1 0,26-6 0,-32 6 138,0-1 0,0-1 1,-1 1-1,1-1 0,-1-1 0,0 0 0,0 0 0,-1-1 0,10-7 0,-15 9 190,0 1 0,0-1 0,0 0 0,-1 0 0,1-1 0,-1 1 0,3-9-1,10-34 413,-14 45-364,7-45 1086,-7 41-620,-2 9-257,0 11-20,2-9-210,0-1-1,0 0 1,1 1 0,0-1 0,-1 0 0,1 0-1,1 0 1,-1 0 0,1 0 0,-1-1 0,1 1-1,0-1 1,0 0 0,4 4 0,-4-5-16,0 1 0,0-1 0,0 1 1,1-1-1,-1 0 0,0-1 0,1 1 0,-1 0 0,1-1 1,0 0-1,-1 0 0,1 0 0,0 0 0,0-1 0,0 1 1,6-1-1,-7-1 1,-1 1 0,1-1 0,-1 0 0,0 0 0,1 0 1,-1 0-1,0-1 0,0 1 0,1 0 0,-1-1 0,0 0 0,0 1 1,-1-1-1,1 0 0,0 0 0,-1 0 0,1 0 0,1-3 0,3-6 8,0 0 0,6-18 0,-6 15-2,-6 13-7,0 0-1,1 0 0,-1 0 0,0 0 0,1 0 1,-1 1-1,1-1 0,-1 0 0,1 0 0,0 0 1,-1 1-1,1-1 0,0 0 0,-1 1 0,1-1 1,0 0-1,0 1 0,0-1 0,-1 1 0,1-1 1,0 1-1,0 0 0,0-1 0,0 1 0,0 0 1,0 0-1,0-1 0,0 1 0,0 0 0,0 0 1,0 0-1,0 0 0,0 0 0,0 1 0,0-1 1,1 0-1,3 2-1,0 1-1,0-1 1,-1 1 0,1 0 0,7 6 0,-8-5-1,17 13 109,0 1-1,-2 1 1,-1 1-1,0 1 1,-1 0 0,-1 2-1,-2-1 1,0 2-1,-1 0 1,-1 0-1,12 40 1,-19-46-52,-1 0 0,0 0 0,-2 0 0,0 0 0,-1 1 0,0-1 0,-2 1 0,0-1 0,-1 0 0,-1 1 0,-1-1 0,-1 0 0,-7 18 0,9-28-69,0-1 0,-1 1 1,0-1-1,-1 0 0,-4 6 1,7-11 5,0 0 1,1 0 0,-1-1-1,0 1 1,0 0-1,0-1 1,0 1-1,-5 1 1,6-3 4,0 1 1,0-1-1,0 0 0,-1 1 1,1-1-1,0 0 1,0 0-1,0 0 0,0 0 1,-1 0-1,1 0 0,0 0 1,0-1-1,0 1 0,0 0 1,-1-1-1,1 1 0,0 0 1,-1-2-1,0 1-4,0-1-1,0 1 1,0-1 0,1 0-1,-1 0 1,1 0 0,-1 1-1,1-1 1,0-1-1,0 1 1,0 0 0,0 0-1,0 0 1,0 0-1,0-1 1,1 1 0,-1 0-1,1-4 1,-1-4-13,0-1 1,2-18-1,1 5 4,1 1-1,1-1 0,15-44 0,33-68-9,-39 104 15,4-9-16,68-180 274,-72 178-157,-1-1 0,-2 0-1,5-53 1,-14 85-88,0 1 0,-1-1 0,0 1 0,0-1 0,-3-11 0,3 22-3,0 0 1,0 0-1,-1 0 0,1 1 0,0-1 1,0 0-1,-1 0 0,1 0 0,0 1 1,-1-1-1,1 0 0,-1 1 0,1-1 1,-1 0-1,1 1 0,-1-1 0,1 0 1,-1 1-1,1-1 0,-1 1 0,0-1 1,0 1-1,1 0 0,-1-1 0,-1 0 1,1 2 1,1-1 0,-1 0 1,0 0-1,0 0 0,0 1 1,0-1-1,1 0 1,-1 1-1,0-1 0,0 1 1,1-1-1,-1 1 0,0-1 1,1 1-1,-1 0 1,0-1-1,1 1 0,-1 0 1,1-1-1,-1 1 0,1 0 1,0 0-1,-1-1 1,0 3-1,-3 6 79,1 1 1,-1-1-1,2 1 1,-1 0-1,1 0 1,1 0-1,0 0 1,0 0-1,2 17 1,0-12 46,0-1 1,1 0 0,1 0 0,0 0-1,1 0 1,9 18 0,-10-25-85,1 0 0,-1 0 0,2 0 0,-1-1 0,1 1 0,0-1 0,0-1 1,1 1-1,0-1 0,0 0 0,0 0 0,10 6 0,-12-9-76,0 0 0,1 0 0,-1-1 0,0 1 0,1-1 0,-1 0 0,1 0 0,-1-1 0,1 1 0,0-1 1,-1 0-1,1 0 0,-1 0 0,1-1 0,0 0 0,-1 0 0,0 0 0,1 0 0,-1-1 0,1 1 0,-1-1 0,0 0 0,4-3 0,-1 0 161,0 0 0,0-1 0,12-11 0,21-31-81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2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1 14475,'0'0'71,"0"0"-1,0 0 0,0 1 1,0-1-1,0 0 1,0 0-1,0 0 0,0 1 1,0-1-1,0 0 1,0 0-1,0 0 0,0 1 1,0-1-1,0 0 1,1 0-1,-1 0 1,0 1-1,0-1 0,0 0 1,0 0-1,0 0 1,0 0-1,1 0 0,-1 1 1,0-1-1,0 0 1,0 0-1,0 0 0,1 0 1,-1 0-1,0 0 1,0 0-1,0 0 1,1 0-1,-1 1 0,0-1 1,0 0-1,0 0 1,1 0-1,-1 0 0,0 0 1,0 0-1,0 0 1,1 0-1,-1-1 1,0 1-1,0 0 0,0 0 1,1 0-1,-1 0 1,0 0-1,0 0 0,0 0 1,1 0-1,-1 0 1,0-1-1,0 1 0,0 0 1,0 0-1,0 0 1,1 0-1,-1-1 1,0 1-1,0 0 0,0 0 1,0 0-1,0-1 1,-1 22 1635,1-17-1496,-9 267 4625,5-79-4026,-6-67-457,-6-2 0,-33 128 0,-83 235 256,81-311-727,46-157-24,3-10-146,0 1-1,-1-1 1,0 0 0,-7 14 0,10-22 201,-1 1 1,1 0-1,0-1 1,-1 1-1,1-1 1,0 1-1,-1-1 1,1 1-1,-1-1 1,1 1-1,-1-1 1,1 0-1,-1 1 1,0-1-1,1 1 1,-1-1-1,1 0 1,-1 0-1,0 1 1,1-1-1,-1 0 1,0 0-1,1 0 1,-1 0-1,0 0 1,1 0-1,-1 0 1,0 0-1,1 0 1,-1 0-1,0 0 1,1 0-1,-1 0 1,1-1-1,-1 1 1,0 0-1,0-1 1,-1 0-224,0-1 0,0 1 1,0-1-1,0 0 0,0 0 0,1 1 1,-1-1-1,1 0 0,-3-4 1,-9-26-1240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3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81 147 14011,'0'-1'190,"-1"-1"0,1 1 0,-1-1 0,1 1 0,-1 0 0,0-1 0,0 1 1,0 0-1,0 0 0,0 0 0,0-1 0,0 1 0,0 0 0,-2-1 0,2 2-128,1 0 1,0 0-1,0 0 0,-1 0 1,1 0-1,0 0 1,-1 0-1,1 0 0,0 0 1,-1 0-1,1 0 0,0 1 1,0-1-1,-1 0 1,1 0-1,0 0 0,-1 0 1,1 0-1,0 1 0,0-1 1,0 0-1,-1 0 1,1 0-1,0 1 0,0-1 1,-1 0-1,-6 15 573,-10 39 580,-14 85-1,28-112-1080,5-17-94,-2-10-40,0 0 1,0 0-1,0 0 1,0 1-1,0-1 1,1 0-1,-1 0 1,0 0-1,0 0 1,0 0-1,0 0 1,0 0 0,1 0-1,-1 0 1,0 0-1,0 0 1,0 0-1,1 0 1,-1 0-1,0 0 1,0 0-1,0 0 1,0 0 0,1 0-1,-1 0 1,0 0-1,0 0 1,0 0-1,0-1 1,0 1-1,1 0 1,-1 0-1,0 0 1,0 0-1,0 0 1,0 0 0,0 0-1,0-1 1,0 1-1,1 0 1,-1 0-1,0 0 1,0-1-1,6-6 4,0-1-1,0 0 1,-1 0-1,0-1 0,-1 0 1,6-15-1,2-4 13,-2 8-2,44-88 19,-41 84-26,1 1 0,25-30 0,-35 48-2,0 1 0,1-1 0,-1 0 0,1 1 0,0 0 0,10-6-1,-13 9 2,-1 0 0,1 1 0,0-1 0,0 0 0,0 1 0,0-1 0,0 1 0,0-1-1,0 1 1,0 0 0,0 0 0,0 0 0,0 0 0,0 0 0,0 0 0,0 1 0,0-1 0,0 1-1,0-1 1,0 1 0,-1 0 0,1 0 0,0 0 0,2 1 0,0 2 1,0-1 0,0 1 0,0-1 0,0 1 0,-1 0 0,0 1 0,0-1 0,0 1 0,0-1 0,-1 1 0,2 5 0,4 9-243,6 31 0,-12-44 150,11 52-1011,8 29-716,4-15 688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3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11851,'0'-15'1384,"0"0"728,5 8-79,0 7-33,14 17-319,1 14-161,6 22-336,-2 9-192,-2 4-424,-3 0-184,-4-8-271,-3-9-121,-8-9-665,-6-8-343,-10-11-1320,-2-4-257,-4-10 1385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4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10514,'23'-20'2289,"4"3"2488,19 15-2713,1 5-423,6 11-713,-2 1-288,-3 2-336,-2 2-88,-11-5-216,-8-4-200,-6-6-448,-4-4-288,-12-9-1209,2-1 849,1-2 464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4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16628,'-9'9'2024,"2"9"1145,7 18-1329,4 11-336,4 2-791,3-1-169,2 0-248,-1-3-88,2-4-408,0-1-232,-2-10-833,0-4-439,5-17-1121,5-4 1441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4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22 12235,'-4'37'1883,"2"-21"-1056,1-1 1,0 0-1,0 1 1,2-1-1,2 18 0,-2-29-728,0-1-1,-1 0 1,1 0-1,0 0 1,1 0-1,-1 0 1,0 0-1,1-1 1,0 1-1,0 0 1,0-1-1,0 1 1,0-1-1,0 0 1,0 0-1,1 0 1,-1 0-1,1 0 1,0 0-1,-1 0 1,1-1-1,0 0 1,0 1-1,0-1 0,0 0 1,0-1-1,0 1 1,0 0-1,1-1 1,3 1-1,0-1-9,0-1-1,-1 1 0,1-1 0,0 0 0,-1-1 0,1 0 1,-1 0-1,1 0 0,-1 0 0,0-1 0,0 0 0,0-1 1,0 1-1,-1-1 0,1 0 0,7-8 0,-9 8-7,0 0-1,0 0 1,-1 0-1,1 0 1,-1 0-1,0-1 1,0 0-1,-1 0 1,1 1-1,-1-2 0,0 1 1,0 0-1,-1 0 1,0 0-1,0-1 1,0 1-1,0-1 1,-1 1-1,0-1 1,-1-9-1,0 11-35,1 1 1,-1-1-1,0 1 0,-1-1 1,1 1-1,-1 0 0,1-1 1,-1 1-1,0 0 0,0 0 1,0 0-1,-1 1 0,1-1 1,-1 0-1,1 1 0,-6-4 1,4 3-43,-1 1 0,1 0 0,-1 0 0,0 0 0,1 1 1,-1-1-1,0 1 0,0 0 0,0 0 0,-10 1 0,4 0-310,0 1 0,-1 0 0,1 1 0,0 0 0,0 1 0,0 0 0,0 1 0,0 0 1,-19 11-1,18-8-897,1 1 0,-15 13 0,-15 21-1120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4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16307,'9'19'1417,"-1"3"823,1 2-543,-1 5-825,1 0-328,-4-1-352,-1-3-256,-4-6-656,-4-5-1017,-3-11 929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11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1 326 17124,'0'0'120,"1"0"-1,-1-1 1,1 1 0,-1 0 0,1 0 0,-1-1 0,1 1-1,-1 0 1,1 0 0,-1 0 0,1 0 0,0 0 0,-1 0 0,1 0-1,-1 0 1,1 0 0,-1 0 0,1 0 0,-1 0 0,1 0 0,0 1-1,-1-1 1,1 0 0,-1 0 0,1 1 0,-1-1 0,0 0-1,1 1 1,-1-1 0,1 0 0,-1 1 0,1-1 0,-1 0 0,0 1-1,1-1 1,-1 1 0,13 22 1863,-10-15-1482,3 4-136,-1 0-1,-1 1 0,0 0 0,0 0 0,-1 0 0,-1 1 0,1 18 0,-2 7 121,-6 47 1,0-2-23,1-24-335,2-37-117,1 1-1,2 28 1,-1-48-15,0-1 0,1 1 0,0 0 0,0-1 0,2 5 0,-3-7-2,0-1-1,0 1 1,1 0-1,-1-1 1,0 1-1,1 0 1,-1-1-1,0 1 1,1-1-1,-1 1 1,1-1-1,-1 1 1,1-1 0,-1 0-1,1 1 1,-1-1-1,1 1 1,0-1-1,-1 0 1,1 1-1,-1-1 1,1 0-1,0 0 1,-1 0-1,1 0 1,0 1-1,-1-1 1,1 0-1,0 0 1,-1 0-1,1 0 1,0 0-1,-1-1 1,1 1-1,0 0 1,-1 0-1,1 0 1,0 0 0,0-1-1,5-2-65,-1 0 0,0-1 0,1 0 0,-2 1-1,1-2 1,6-6 0,25-33-363,-10 13 164,-9 10 113,-8 9 92,1 1 1,0 0-1,0 0 1,1 1 0,25-16-1,-34 24 65,0 1 0,0 0-1,0 1 1,0-1 0,0 0-1,0 0 1,0 1 0,0 0-1,0-1 1,0 1 0,0 0-1,1 0 1,-1 0 0,3 0-1,0 2 17,-1-1-1,1 0 0,-1 1 1,8 4-1,-7-3 61,-1-1 1,0 0-1,1 0 1,0 0-1,0-1 1,8 2-1,-10-3-33,1 0-1,0 0 0,0 0 1,-1 0-1,1-1 0,0 1 0,-1-1 1,1 0-1,0 0 0,-1-1 0,0 1 1,1-1-1,5-3 0,-7 4-32,0-1-1,0 1 1,0-1-1,-1 1 1,1-1-1,0 0 1,-1 0 0,1 0-1,-1 0 1,0 0-1,0 0 1,0 0-1,0 0 1,0-1-1,0 1 1,0 0-1,-1-1 1,1 1 0,-1 0-1,0-1 1,0 1-1,0-1 1,0-1-1,0 2-6,0 1 0,0 0 0,-1 0 0,1 0-1,-1-1 1,1 1 0,-1 0 0,1 0 0,-1 0 0,1 0-1,-1 0 1,0 0 0,0 0 0,0 0 0,1 0-1,-1 1 1,0-1 0,0 0 0,0 0 0,0 1 0,-2-2-1,1 1 0,0 0 0,-1 0 0,1 0 0,-1 1 0,1-1 0,-1 0-1,1 1 1,-1 0 0,1 0 0,-4 0 0,4 0-3,0 0 1,0 0 0,0 0-1,1 0 1,-1 1-1,0-1 1,0 1 0,1 0-1,-1-1 1,0 1-1,1 0 1,-1 0 0,1 0-1,-3 1 1,4-1-1,-1 0 0,0 0 0,0 0 0,1 0 0,-1 0-1,1 0 1,-1 0 0,1 0 0,-1 0 0,1 0 0,0 0 0,-1 0 0,1 1 0,0-1 0,0 0 0,0 0 0,0 0 0,0 0 0,0 0 0,0 1 0,0-1 0,0 0 0,1 0 0,-1 2 0,1-1-1,0-1 1,0 1-1,0 0 1,0 0-1,0 0 1,0-1-1,0 1 1,1-1 0,-1 1-1,0-1 1,1 1-1,-1-1 1,1 0-1,0 0 1,-1 0-1,1 0 1,0 0-1,0 0 1,0 0 0,-1 0-1,1-1 1,0 1-1,0-1 1,4 1-1,-2 0 5,0-1 1,0 0-1,0 0 0,0 0 0,0 0 0,1-1 0,-1 1 0,0-1 0,0 0 0,0-1 1,6-2-1,16-10-8,0-1 0,47-38 0,-67 48 9,0-1 0,-1 1 0,0-1 0,0-1 0,-1 1 0,1-1 0,-1 0-1,-1 0 1,1 0 0,-1 0 0,-1-1 0,1 1 0,-1-1 0,-1 1 0,1-1 0,-1 0-1,0-13 1,-1 21-2,0-1 0,0 1 0,0 0-1,0 0 1,0 0 0,0-1-1,0 1 1,0 0 0,0 0 0,0 0-1,0-1 1,-1 1 0,1 0 0,0 0-1,0 0 1,0-1 0,0 1 0,0 0-1,0 0 1,0 0 0,0 0 0,-1 0-1,1-1 1,0 1 0,0 0 0,0 0-1,0 0 1,-1 0 0,1 0-1,0 0 1,0 0 0,0-1 0,-1 1-1,1 0 1,0 0 0,0 0 0,0 0-1,-1 0 1,1 0 0,0 0 0,0 0-1,0 0 1,-1 0 0,1 0 0,0 0-1,0 0 1,0 0 0,-1 1 0,-8 4 5,3 2-9,0 0 0,1 1 0,0 0 0,0 0 0,1 0 0,0 1 0,0-1 0,-3 14 0,6-18 1,0 0 0,0 0-1,0 0 1,0 0-1,1 0 1,0 1 0,0-1-1,0 0 1,0 0-1,1 0 1,-1 0 0,1 1-1,0-1 1,2 4 0,-2-6-2,0 1 1,1-1 0,-1 1 0,1-1 0,0 0 0,-1 0-1,1 0 1,0 0 0,0 0 0,1 0 0,-1 0 0,0-1-1,1 1 1,-1-1 0,1 0 0,-1 1 0,1-1 0,-1 0-1,1-1 1,0 1 0,5 0 0,-1 0 2,0-1 1,0 0-1,0 0 0,0-1 1,0 0-1,0-1 1,0 1-1,0-1 0,-1 0 1,1-1-1,-1 0 1,12-7-1,3-2 11,-2-1 0,28-23 1,-30 20-5,-1 0 1,0-1-1,-1-1 1,0 0 0,-2-1-1,0-1 1,-2 0 0,0 0-1,16-43 1,-19 37 2,0 0 1,-2 0-1,0-1 0,-2 0 1,-1 0-1,-2 0 1,0 0-1,-4-30 0,3 54-4,0-1-1,-1 1 0,1-1 0,-1 1 1,0-1-1,0 1 0,0 0 0,0 0 1,-1 0-1,0-1 0,-1-1 1,2 4-4,1 0 1,-1 1-1,1-1 1,-1 1 0,0-1-1,1 1 1,-1-1-1,0 1 1,1 0 0,-1-1-1,0 1 1,0 0-1,1-1 1,-1 1 0,0 0-1,0 0 1,0 0-1,1 0 1,-2 0 0,0 0 0,1 0-1,-1 1 1,0-1 0,1 1 0,-1-1 0,0 1 0,1 0-1,-1-1 1,1 1 0,-1 0 0,-2 2 0,-3 4 17,0-1 1,1 1-1,0 0 1,0 1-1,0-1 1,1 1-1,1 0 1,-1 1-1,1-1 1,0 1-1,-4 15 1,0 4 87,2 0 0,-6 45-1,10-53-51,1 0-1,0-1 0,2 1 0,0 0 0,1-1 0,6 28 0,-6-40-33,0 0 0,0 0 0,1 0 0,0-1 0,0 1 0,0-1 0,1 1 0,0-1 0,1 0 0,-1-1 0,1 1 0,0-1 0,0 0 0,1 0 0,-1 0-1,1-1 1,0 0 0,0 0 0,1 0 0,8 3 0,-6-4 34,0 0 0,1-1 0,0 0-1,-1 0 1,1-1 0,0-1 0,-1 1 0,1-1-1,0-1 1,0 0 0,-1 0 0,1-1 0,-1-1-1,1 1 1,-1-1 0,15-7 0,-15 5-167,0 0 1,0-1 0,0 0-1,0 0 1,-1-1-1,12-12 1,-14 12-446,1-1-1,-2 1 1,1-1-1,-1-1 1,0 1 0,0-1-1,4-13 1,6-20-5014,5-5 2134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5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17828,'4'0'816,"-2"0"168,4-2-576,1 2-288,-2-2-648,1 2-936,-3 9 800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5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12715,'40'173'7907,"-36"-144"-7666,-1-12-203,-3-15-122,0-5-98,-10-77-866,-1-7 534,10 75 524,0 4 136,1 0 1,0 0-1,2-14 0,-2 22-113,0 0 1,0 0-1,0-1 0,0 1 0,1 0 0,-1 0 1,0 0-1,0-1 0,0 1 0,1 0 0,-1 0 1,0 0-1,0 0 0,0 0 0,1 0 0,-1-1 1,0 1-1,0 0 0,1 0 0,-1 0 1,0 0-1,0 0 0,1 0 0,-1 0 0,0 0 1,1 0-1,-1 0 0,0 0 0,0 0 0,1 0 1,-1 0-1,0 1 0,0-1 0,0 0 0,1 0 1,-1 0-1,1 0 0,10 6 410,-10-6-349,13 7 186,0-1-1,1 0 1,-1-2-1,1 0 1,17 3-1,-3-3-275,54 1 0,-82-5-52,0 0 1,1 0-1,-1 0 1,0 0 0,0 0-1,0 0 1,0 0-1,0 0 1,1-1-1,-1 1 1,0 0 0,0-1-1,0 1 1,0-1-1,0 1 1,0-1 0,0 1-1,0-1 1,0 0-1,0 1 1,-1-1-1,1 0 1,0 0 0,0 0-1,-1 0 1,1 0-1,0 0 1,-1 0-1,1 0 1,-1 0 0,1 0-1,-1 0 1,0 0-1,1 0 1,-1-1 0,0-7 167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5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10690,'-5'12'2393,"-1"4"2568,5 15-2425,2 5-519,5 10-689,2 3-264,2-2-528,1-1-143,-3-12-185,1-1-184,-1-14-569,3-6-391,1-16-1112,3-9-457,0-10 1345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5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15043,'-4'14'1617,"1"0"-1,1 0 1,0 0 0,1 27-1,2-21-385,1 1 0,8 35 0,5-2-616,35 81-1,-19-55 239,-10-19-688,15 39 115,-28-80-438,1-1 0,21 34-1,-23-45-958,-9-14-3771,1 5 4483,0 0-1,0-1 1,1 1-1,-1 0 1,-2-1 0,-15-7-1449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6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1 190 14603,'12'-7'1937,"5"-5"2055,14-10-2247,3-3-377,-3-5-568,-2 0-208,-2 7-672,-4 1-496,-5 10-1432,-6 5-561,-6 11 1145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6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109 258 11851,'8'-27'3875,"10"-54"1,-17 72-3549,0 0 1,0 0-1,-1 0 1,0 0 0,-1 0-1,0 0 1,0 0-1,-1 0 1,0 1-1,-4-10 1,5 15-278,-1 0 0,1-1 0,-1 2 0,0-1 0,0 0 0,0 0 0,0 0-1,0 1 1,-1-1 0,1 1 0,-6-4 0,6 5-29,1 0 0,0 1 0,-1-1-1,1 1 1,-1-1 0,1 1 0,-1-1 0,1 1-1,-1 0 1,1 0 0,-1 0 0,1 0-1,-1 0 1,1 0 0,0 0 0,-1 0 0,1 1-1,-1-1 1,1 0 0,-1 1 0,1 0 0,0-1-1,-1 1 1,1 0 0,0-1 0,-1 1-1,1 0 1,0 0 0,-1 1 0,-3 3 23,1 0 0,0 0 0,0 0 1,0 0-1,1 1 0,-1-1 0,1 1 0,1 0 1,-1 0-1,1 0 0,-3 11 0,2-2 7,1 0 0,0 1 1,0 25-1,2-33-39,0 0 0,1 1 0,0-1 0,0-1 0,1 1 0,0 0 0,1 0 1,3 7-1,-4-10-24,0-1 1,1 0 0,-1 0 0,1 0 0,0-1-1,0 1 1,0-1 0,1 1 0,-1-1-1,1 0 1,0 0 0,-1-1 0,1 1 0,0-1-1,7 3 1,-9-4-171,1 0-1,0 1 1,0-2 0,0 1 0,1 0-1,-1 0 1,0-1 0,0 0-1,0 0 1,0 0 0,0 0 0,0 0-1,1 0 1,-1-1 0,0 0-1,0 0 1,0 1 0,0-2 0,0 1-1,0 0 1,-1-1 0,1 1-1,0-1 1,-1 0 0,1 0 0,-1 0-1,1 0 1,-1 0 0,0 0-1,0-1 1,3-4 0,11-21-2173,-2-5 934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6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12459,'2'1'415,"0"-1"1,0 0 0,0 1 0,0-1-1,0 1 1,0-1 0,0 1 0,-1 0-1,1 0 1,0 0 0,-1 0 0,1 0-1,0 0 1,2 3 0,20 24 2470,-15-16-1882,-2-4-845,0 0 1,0 1 0,-1 0-1,-1 0 1,1 0-1,-2 1 1,1 0-1,-1 0 1,-1 0-1,0 0 1,0 1 0,-1-1-1,1 16 1,-3-18-809,-1-9-433,-4-12-435,3 0 821,1 0 0,0 0-1,1 0 1,0 0 0,1 0-1,3-16 1,5-11-446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16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22349,'-7'24'2024,"-9"5"2001,-1 9-8338,-3-9 3265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8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12187,'0'-1'190,"1"1"0,-1-1 0,0 1 0,0-1 0,0 1 0,1-1 0,-1 1 0,0-1 0,1 1 0,-1 0 0,0-1 0,1 1 0,-1 0 0,0-1 0,1 1 0,-1 0 0,1-1 0,-1 1 0,1 0 0,-1 0 0,0-1 0,1 1 1,-1 0-1,1 0 0,-1 0 0,1 0 0,-1 0 0,1 0 0,-1 0 0,1 0 0,0 0 0,0 0 0,0 0 46,1 1-1,-1 0 1,0 0 0,0-1-1,1 1 1,-1 0 0,0 0-1,0 0 1,0 0 0,0 1-1,1 1 1,4 5 491,-2 0 0,9 16 1,3 15 281,-1 1 1,10 47 0,-19-60-951,-1 0 1,-1 1-1,-2-1 0,-1 37 1,-1-60-109,-3 34-79,2-36 27,1 0 0,-1 0 0,1 0 0,-1 0 0,0 0 0,0 0 0,0 0 0,0 0 0,0 0 0,0-1 0,-1 1-1,1 0 1,-1-1 0,-1 2 0,3-2-13,-1-1 0,0 1 1,1-1-1,-1 0 0,0 1 0,1-1 0,-1 0 0,0 0 0,0 0 0,1 1 0,-1-1 0,0 0 0,0 0 0,1 0 0,-1 0 0,0 0 0,0 0 0,1 0 0,-1-1 0,0 1 0,1 0 1,-1 0-1,0 0 0,0-1 0,1 1 0,-1 0 0,1-1 0,-1 1 0,0-1 0,1 1 0,-2-1 0,0-2-340,0 1 0,-1 0 0,1-1 0,0 0 0,0 0 0,-3-5 0,-10-27-1099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8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0 209 11178,'9'-14'626,"1"1"-1,0 0 0,0 1 1,1 0-1,1 1 0,0 0 1,0 1-1,1 0 0,16-8 1,-5 4 95,1 2 0,1 1 0,0 1 0,0 1 0,1 1 1,0 1-1,53-5 0,-77 12-673,4-1 80,0 0-1,0 1 1,-1 0-1,14 2 1,-19-2-105,0 1-1,0-1 1,1 0 0,-1 1 0,0-1 0,0 1-1,1-1 1,-1 1 0,0 0 0,0-1-1,0 1 1,0 0 0,0 0 0,0 0 0,0 0-1,0 0 1,0 0 0,0 0 0,-1 0 0,1 0-1,0 0 1,-1 0 0,1 1 0,-1-1-1,1 0 1,-1 0 0,0 1 0,1-1 0,-1 0-1,0 0 1,0 3 0,0 1 18,0-1 0,-1 1 1,0-1-1,0 1 0,0 0 0,-1-1 0,1 0 1,-1 1-1,0-1 0,0 0 0,-3 5 0,-6 6 92,-17 21-1,25-32-116,-12 14-3,-1-2 0,0 1 1,-1-2-1,0 0 0,-1-1 1,-1-1-1,-29 16 0,43-27-78,-1 1 0,1-1 0,-1 0 0,-7 1 0,12-2 5,-1-1 0,1 0 0,0 0 0,0 0 0,0 0 0,0 0 0,0 0 1,-1 0-1,1 0 0,0 0 0,0 0 0,0 0 0,0-1 0,0 1 0,0-1 0,0 1 0,-1-1 0,1 1 0,0-1 0,1 1 0,-1-1 0,0 0 0,0 0 0,0 1 0,0-1 0,0 0 0,1 0 0,-1 0 0,-1-2 0,1-1-271,0 0-1,0 0 1,1-1-1,-1 1 1,1-1 0,0 1-1,0-1 1,0 1-1,0 0 1,1-1 0,1-4-1,13-31-900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11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19836,'15'7'-1856,"6"-18"1496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9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18124,'12'16'1832,"1"1"1385,1 7-568,7 3-817,2 4-440,3 3-664,0 2-224,-7 6-359,-2 2-41,-10 2-96,-4-1-137,-3-4-559,0-7-360,-3-10-992,3-6-241,0-34-5112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49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0 437 13851,'0'0'140,"0"1"-29,0-1-1,0 0 1,0 0-1,0 0 1,0 0-1,0 1 1,0-1-1,0 0 1,0 0 0,1 0-1,-1 0 1,0 1-1,0-1 1,0 0-1,0 0 1,0 0-1,0 0 1,0 1-1,1-1 222,-1 0-222,0 0 1,0 0-1,0 0 1,0 0 0,0 0-1,1 1 1,-1-1-1,0 0 1,0 0-1,0 0 1,0 0-1,1 0 1,-1 0-1,0 0 1,0 0-1,0 0 1,0 0-1,1 0 1,-1 0-1,0 0 1,8 1 646,0-1 0,0 0-1,0 0 1,0-1 0,0 0 0,0 0 0,8-3-1,4-2 361,30-14 0,-28 10-574,1-1 0,23-17 0,-36 21-562,0 0 0,0-1 1,-1 0-1,-1 0 0,1-1 1,10-15-1,-16 19-179,0-1 0,0 1 1,-1 0-1,0-1 0,0 0 0,0 0 0,-1 1 0,0-1 0,0 0 0,0 0 1,-1 0-1,0-10 0,-2-6-1014,-1-1 1,-6-23 0,-1-6-375,9 46 1468,0 1 79,0 0 0,0-1 0,1 1 0,0 0 0,0 0 0,0 0 0,1 0-1,1-9 1,-2 14 62,0-1-1,0 1 0,1 0 1,-1 0-1,0 0 1,0 0-1,0 0 0,0 0 1,0 0-1,0 0 0,1-1 1,-1 1-1,0 0 1,0 0-1,0 0 0,0 0 1,1 0-1,-1 0 0,0 0 1,0 0-1,0 0 1,0 0-1,1 0 0,-1 0 1,0 0-1,0 0 0,0 0 1,0 0-1,0 0 1,1 0-1,-1 0 0,0 0 1,0 1-1,0-1 1,0 0-1,0 0 0,1 0 1,-1 0-1,0 0 0,0 0 1,0 0-1,0 1 1,0-1-1,0 0 0,0 0 1,1 0-1,6 8 667,-7-8-583,15 21 926,0-1 0,-1 2-1,-2 0 1,0 1 0,10 27-1,33 124 670,-50-154-1815,0-1 0,-2 1 0,0 0 0,-2 0 0,0 24 0,-3-28-90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2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16948,'-43'29'760,"2"22"480,3 13 112,14 25 193,5 2-73,14-1-544,7-2-248,13-18-408,8-6-80,14-22-528,10-9-400,9-16-1488,1-5-545,4-5 1377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3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0 821 14411,'23'-23'1873,"-1"-1"-1,21-29 1,-20 19-926,24-44 0,-15 13-603,40-112 0,-62 145-173,0 0-1,9-60 0,-17 79-132,-1 0 1,-1 0-1,0-1 0,0 1 0,-1 0 1,-1 0-1,0-1 0,-1 1 1,-8-23-1,8 30 15,1 1 0,-1-1 0,0 1 1,0-1-1,-7-7 0,9 12-28,0 0 0,0-1 0,-1 1 0,1 0 0,0 0 0,-1 0 0,1 0 0,0 0 0,-1 0 0,1 1 0,-1-1 0,1 0 0,-1 1 0,0-1 0,1 1 0,-1 0 1,1 0-1,-1-1 0,0 1 0,1 0 0,-1 0 0,0 0 0,1 1 0,-1-1 0,0 0 0,-1 1 0,-3 2 63,0 0 0,0 1 1,0 0-1,0 0 0,1 0 0,0 1 1,0 0-1,0-1 0,0 2 1,-4 6-1,-3 4 92,2 0 0,0 1 1,0 0-1,2 1 0,0 0 0,-11 35 1,16-39-141,0-1 0,0 1 0,1 0 0,1 0 0,0 0 0,1 0-1,0 0 1,1 1 0,1-1 0,5 19 0,-6-27-32,1 0 0,0-1-1,1 1 1,0 0-1,0-1 1,0 0-1,0 1 1,1-1-1,0-1 1,0 1-1,0-1 1,1 1 0,-1-1-1,1 0 1,0-1-1,0 1 1,0-1-1,1 0 1,-1 0-1,1-1 1,0 0-1,0 0 1,0 0-1,0 0 1,0-1 0,0 0-1,0-1 1,8 1-1,2-1-3,1-2-1,-1 1 0,0-2 1,1 0-1,-1-1 0,0-1 1,-1 0-1,1-1 0,-1-1 1,-1 0-1,22-15 0,-21 12 0,0 0 0,-1-2 0,-1 0-1,0 0 1,0-2 0,-1 1 0,-1-1 0,0-1-1,-1 0 1,10-21 0,-14 23 3,-1 2-10,-7 21-5,-1 2 6,1-1-1,0 1 1,1 1-1,0 16 1,1-25 4,0-1 0,0 0 0,1 1 0,-1-1 0,1 0 0,0 1 0,0-1 0,0 0 0,0 0 0,1 0 0,-1 0 0,1 0 0,0 0 0,0 0 0,0-1 0,0 1 0,0 0 0,0-1 0,1 0 0,0 0 1,3 3-1,-1-3 0,-1 0 0,1 0 0,0 0 0,0 0 0,1-1 0,-1 0 0,0 0 0,0-1 1,0 1-1,1-1 0,-1 0 0,0-1 0,6 0 0,-7 0 6,0 1-1,0-1 1,0 0-1,-1 0 1,1-1-1,0 1 1,-1-1 0,1 1-1,-1-1 1,0 0-1,1-1 1,-1 1-1,0 0 1,0-1-1,-1 0 1,1 1-1,-1-1 1,4-5 0,-5 7-2,-1-1 1,1 1-1,-1-1 1,1 1 0,-1-1-1,0 1 1,0-1 0,1 1-1,-1-1 1,0 1 0,0-1-1,-1 1 1,1-1 0,0 1-1,0-1 1,-1 1 0,1-1-1,-1 1 1,1-1 0,-1 1-1,0 0 1,0-1-1,1 1 1,-1 0 0,0-1-1,-1 0 1,-4-4 5,1 0-1,-1 1 1,-10-9-1,14 13-8,-41-31-173,26 21-514,1 0 0,1-2 0,0 0 0,-16-18 0,29 29 407,1 0 0,-1 1 0,1-1 0,0 0 1,-1 0-1,1 0 0,0 0 0,0 0 0,0 0 0,0 0 0,1 0 0,-1 0 0,1 0 0,-1-4 0,6-2-1190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3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27 336 17220,'0'12'1375,"-2"1"-1,1-1 1,-2 0 0,-4 15 0,3-12-292,-4 25 0,7-38-1063,1 0 1,0 0-1,0 0 0,-1 0 0,1 0 0,0 1 1,1-1-1,-1 0 0,0 0 0,1 0 0,-1 0 0,1 0 1,-1 0-1,1-1 0,0 1 0,0 0 0,0 0 1,0 0-1,0-1 0,0 1 0,1 0 0,-1-1 0,0 1 1,1-1-1,-1 0 0,1 1 0,0-1 0,-1 0 1,1 0-1,0 0 0,0 0 0,0 0 0,0-1 1,0 1-1,0 0 0,0-1 0,0 1 0,0-1 0,0 0 1,3 0-1,1 0-23,0 0 1,0 0-1,-1-1 1,1 0-1,0 0 1,0-1-1,-1 1 1,1-1-1,-1 0 1,1-1-1,-1 1 0,0-1 1,7-5-1,-3-1-12,0 0 0,0-1 0,-1 0 0,0 0 0,13-24 0,-12 19-37,0 1-1,18-20 0,-23 30 41,-1 0 0,0 0 0,0 1-1,0-1 1,1 1 0,0 0 0,0 0 0,0 1-1,0-1 1,0 1 0,0-1 0,8-2 0,-11 5 11,-1 0 1,1 0 0,0 0 0,-1 0-1,1 0 1,-1 0 0,1 0-1,0 0 1,-1 0 0,1 0 0,-1 0-1,1 1 1,-1-1 0,1 0 0,-1 0-1,1 1 1,0-1 0,-1 0-1,0 0 1,1 1 0,-1-1 0,1 1-1,-1-1 1,1 0 0,-1 1-1,0-1 1,1 1 0,7 18-14,0-1 9,-6-16 5,0 1-1,0-1 1,1 1-1,-1-1 1,1 0-1,0 0 1,-1 0-1,1-1 1,0 1-1,0-1 1,0 1 0,0-1-1,1 0 1,-1 0-1,0 0 1,0-1-1,1 1 1,-1-1-1,0 0 1,1 0-1,-1 0 1,0 0 0,1 0-1,-1-1 1,6-1-1,-4 1 0,-1-1 0,1 0 1,0 0-1,-1 0 0,0 0 0,1-1 0,-1 1 1,0-1-1,0 0 0,-1-1 0,1 1 0,-1-1 0,1 1 1,-1-1-1,0 0 0,-1 0 0,4-6 0,-1-2 30,0-1 0,-1 1 0,0-1 0,-1 0 0,-1 0 0,0 0 0,0 0 0,-2 0 0,1 0 0,-4-22 0,0 8-1180,-2 0 1,-2 0 0,-18-52 0,42 103-6820,0-12 7209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4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191 239 11546,'0'0'8,"9"-6"1144,-1-1 0,1 0 1,8-9-1,-16 15-928,1-1 0,-1 1 0,1 0 0,-1-1 1,0 1-1,0-1 0,0 0 0,0 1 0,0-1 0,0 0 0,-1 0 0,1 0 0,0 1 1,-1-1-1,1 0 0,-1 0 0,0 0 0,0 0 0,0 0 0,0 0 0,0 0 1,0 0-1,0 0 0,-1 0 0,1 0 0,-1-2 0,0 3-129,0-1 1,-1 1-1,1-1 0,0 1 1,-1-1-1,1 1 0,0 0 0,-1 0 1,0 0-1,1 0 0,-1 0 1,0 0-1,1 0 0,-1 0 1,0 1-1,0-1 0,0 1 0,1-1 1,-1 1-1,0 0 0,0-1 1,0 1-1,-2 0 0,-6 1 65,1-1 0,0 1 0,-14 4 0,13-3-121,0 1 0,1 0-1,0 0 1,0 1 0,0 1-1,0 0 1,0 0 0,1 0-1,0 1 1,0 0-1,1 1 1,-12 12 0,16-16-33,0 2 1,-1-1-1,2 0 1,-1 1-1,0-1 1,1 1-1,0 0 1,0-1 0,0 1-1,1 0 1,0 0-1,0 0 1,0 1-1,0-1 1,1 0-1,0 0 1,0 0-1,0 1 1,1-1-1,0 0 1,0 0-1,0 0 1,0 0-1,1 0 1,3 8 0,-3-10-5,0 1 1,0-1 0,0 0 0,0 1 0,1-1 0,-1-1 0,1 1 0,0 0 0,0-1 0,0 1-1,0-1 1,0 0 0,0 0 0,1 0 0,-1 0 0,1 0 0,-1-1 0,1 0 0,0 0-1,0 0 1,-1 0 0,1 0 0,0-1 0,0 0 0,0 0 0,0 0 0,-1 0 0,1 0 0,5-2-1,1 0 12,0 0 0,-1-1 0,1 0 0,-1-1 0,0 0 0,0 0 0,0-1 0,0-1 0,-1 1 0,10-9 0,4-7 63,0-1 0,-2-1 1,-1-1-1,-1 0 0,-1-1 1,17-34-1,-33 58-63,10-19 101,-7 16 52,-6 12 181,1-3-276,0-1-1,0 1 1,0-1-1,0 1 1,1-1-1,-1 1 1,1 0-1,0-1 1,2 9-1,-1-11-49,-1 1-1,1 0 0,0-1 0,0 1 0,1-1 0,-1 0 0,0 1 0,1-1 0,-1 0 0,1 0 1,0 0-1,0 0 0,0 0 0,0 0 0,0-1 0,0 1 0,0-1 0,5 3 0,-1-1-17,0-1 0,1 0 0,-1 0 0,0 0 0,1-1 0,-1 0 0,0 0 0,1-1 0,-1 0-1,1 0 1,0 0 0,-1-1 0,0 0 0,1 0 0,-1-1 0,0 1 0,1-1 0,-1-1 0,0 1-1,0-1 1,-1 0 0,1-1 0,-1 1 0,1-1 0,-1 0 0,6-7 0,13-17 2,-1 0 0,27-48 0,-22 34-35,-28 41 61,1 1 0,-1-1-1,1 1 1,0-1 0,-1 1 0,1-1-1,0 1 1,-1 0 0,1-1 0,0 1 0,-1 0-1,1 0 1,0-1 0,0 1 0,0 0-1,-1 0 1,1 0 0,0 0 0,0 0-1,0 0 1,-1 0 0,1 0 0,0 0 0,0 1-1,0-1 1,25 9 434,-17-6-371,7 3-81,-7-3-13,0 0 0,0-1 1,17 3-1,-23-5-286,0 0 0,0 0 0,-1 0 0,1 0 1,0 0-1,0-1 0,0 0 0,0 1 0,-1-1 0,1 0 0,0 0 1,-1 0-1,1-1 0,-1 1 0,1-1 0,3-3 0,7-8-2550,0-2 933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4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33 13235,'-7'0'1504,"-2"2"1033,4-4-1121,7-3-936,5 0-432,7-2-952,6 0-304,11-1 560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4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14267,'4'6'551,"0"0"0,-1 1 0,1-1 0,-2 1-1,1-1 1,-1 1 0,0 0 0,2 11 0,-3-6 68,0 1 0,-1-1 0,-1 0 1,-2 15-1,2-20-476,-1 6 106,1 0 1,0 18-1,1-31-247,0 0 1,0 1-1,0-1 1,0 1-1,0-1 1,0 0-1,0 1 0,0-1 1,0 1-1,0-1 1,1 0-1,-1 1 1,0-1-1,0 1 1,0-1-1,0 0 1,1 1-1,-1-1 1,0 0-1,0 1 1,1-1-1,-1 0 1,0 0-1,1 1 1,-1-1-1,0 0 1,1 0-1,-1 1 1,1-1-2,0 0 1,-1 0 0,1 0 0,0 0 0,-1-1 0,1 1 0,-1 0-1,1 0 1,0-1 0,-1 1 0,1 0 0,-1 0 0,1-1-1,-1 1 1,1-1 0,0 0 0,18-20 32,24-43 25,26-33-67,-57 82-14,-7 8-20,0 1-1,0-1 1,1 1-1,0 0 1,0 0-1,1 1 1,-1 0-1,12-7 1,-17 12 37,-1 0 0,1 0 0,0 0 0,0 0 0,0 0 0,-1 0 0,1 0 0,0 0 0,0 0 0,-1 1 0,1-1 0,0 0 0,0 0 0,-1 1 0,1-1 0,0 0 0,0 1 0,-1-1 0,1 1 0,-1-1 0,1 1 0,0-1 0,-1 1 0,1 0 1,-1-1-1,1 1 0,-1 0 0,0-1 0,1 1 0,-1 0 0,0-1 0,1 1 0,-1 1 0,11 29-18,-11-30 20,13 42 37,33 75 0,32 34 261,-72-141-272,0-1 1,-1 1 0,-1 0 0,1 0 0,-2 1-1,4 19 1,-6-26 4,-1 1-1,1-1 0,-2 0 1,1 0-1,0 0 0,-1 0 1,0 1-1,0-1 0,-1 0 1,1 0-1,-1-1 0,0 1 1,0 0-1,-1-1 0,0 1 1,1-1-1,-7 7 0,5-6 6,0-1 0,-1 1 0,1-1 0,-1 0 0,0-1 0,0 1 0,-1-1 0,-6 3 0,10-5-7,-1 0 0,1 0 0,-1 0 0,1 0-1,-1-1 1,1 1 0,-1-1 0,1 1 0,-1-1 0,1 0-1,-1 0 1,1-1 0,-1 1 0,1 0 0,-1-1 0,1 1-1,-1-1 1,1 0 0,-1 0 0,1 0 0,0 0-1,-4-2 1,2-1 26,0 1-1,1-1 1,-1 0 0,1 0-1,0 0 1,0 0-1,0-1 1,1 1-1,-1-1 1,1 1 0,0-1-1,1 0 1,-1 0-1,1 0 1,0 0-1,0 0 1,0-7 0,0 2-19,1 0 0,0 0 1,0 0-1,2 0 0,-1 0 1,1 0-1,0 1 0,5-13 1,2-1-26,2 1 1,1 0-1,15-23 1,49-59-113,-49 69-48,-18 22-543,-1 0 0,-1-1 0,0 0 0,-1-1 0,0 1 0,6-28 0,-4 17-908,7-19-77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3:55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0 16436,'45'69'1768,"3"11"1737,2 13-129,-9 15-431,-9 5-424,-32-7-1145,-12-8-592,-29-21-784,-10-8-560,-18-8-2337,2-2 1921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25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1578 12411,'0'0'28,"-1"0"1,1 0 0,0 0-1,0 0 1,0 0 0,0 0 0,0 0-1,0 0 1,0 0 0,0 0-1,-1 0 1,1 0 0,0 0 0,0 0-1,0 0 1,0-1 0,0 1-1,0 0 1,0 0 0,-1 0 0,1 0-1,0 0 1,0 0 0,0 0-1,0 0 1,0 0 0,0 0 0,0 0-1,0 0 1,0-1 0,0 1-1,0 0 1,0 0 0,0 0 0,0 0-1,0 0 1,0 0 0,-1 0-1,1-1 1,0 1 0,0 0-1,0 0 1,0 0 0,0 0 0,1 0-1,-1 0 1,0-1 0,4-6 647,11-9 44,17-12 242,38-26 1,40-15 184,44-14 110,49-18 116,41-19 122,29-14 39,382-184 1518,-329 168-1950,-34 21-413,-44 16-264,-69 21-401,31-25-514,-191 105 309,-9 6-408,1-1-1,21-8 0,-32 14 536,0 1-1,0 0 0,1 0 0,-1 0 0,0 0 1,0-1-1,0 1 0,1 0 0,-1 0 1,0 0-1,0 0 0,0 0 0,1 0 0,-1 0 1,0 0-1,0 0 0,1 0 0,-1 0 1,0 0-1,0 0 0,1 0 0,-1 0 0,0 0 1,0 0-1,1 0 0,-1 0 0,0 0 0,0 0 1,1 0-1,-1 0 0,0 0 0,0 0 1,0 1-1,1-1 0,-1 0 0,0 0 0,0 1 1,-2 13-1332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13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0 614 11202,'27'-58'5717,"14"-28"-2874,-14 38-1779,36-93 0,-52 111-962,-2-1 0,0 0 0,-3 0 1,5-50-1,-10 74-104,-1-1 0,0 0 0,0 0 1,-4-14-1,4 20 1,0 1 0,-1-1 1,1 1-1,-1 0 0,0-1 0,1 1 1,-1-1-1,0 1 0,0 0 0,0 0 1,0 0-1,0-1 0,-2-1 0,2 3 2,0-1-1,1 1 0,-1 0 1,0-1-1,0 1 0,0 0 1,0 0-1,0-1 0,-1 1 1,1 0-1,0 0 0,0 0 1,0 0-1,0 0 0,0 0 1,0 1-1,0-1 0,0 0 0,0 1 1,0-1-1,0 0 0,-1 2 1,-3 1 15,0 0 1,1 0 0,0 0-1,-1 1 1,1 0-1,0 0 1,1 0-1,-1 0 1,1 1 0,-4 6-1,4-7 3,-10 17 157,0 0-1,2 1 1,1 1 0,0 0-1,-12 45 1,13-27 269,1 0 1,-4 69-1,11-95-301,0 0-1,1 0 1,1 1-1,5 25 1,-5-36-118,0-1 1,0 0-1,1 0 1,0 0-1,0 0 1,0 0-1,0 0 1,0 0-1,1-1 1,0 1-1,0-1 0,0 1 1,0-1-1,0 0 1,1-1-1,-1 1 1,1 0-1,-1-1 1,1 0-1,5 2 1,0 0-52,0-1 0,1 0 1,-1-1-1,1 0 0,0-1 1,15 1-1,-4-2-442,40-5 1,31-13-85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29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12811,'23'14'216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2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45 362 6625,'-1'-4'251,"0"-2"627,-1-1-1,1 1 1,-6-11 0,7 16-640,-1 0 0,0 0 0,1 0 0,-1 0 0,0 0 0,0-1 0,1 1 0,-1 1 0,0-1 0,0 0 0,0 0 0,0 0 0,0 0 0,0 1 0,-1-1 0,1 0 0,0 1 0,0-1 0,0 1 0,-1 0 0,1-1 0,0 1 0,0 0 0,-8-3 6327,18 27-6304,-1 1 0,-1 0 0,5 31 0,5 35-39,-14-81-208,0 0 1,0 0 0,1-1 0,1 1 0,-1-1-1,13 17 1,-16-24-11,0-1 0,1 1-1,-1 0 1,1-1 0,0 1 0,-1-1-1,1 1 1,0-1 0,0 0 0,0 1 0,-1-1-1,1 0 1,1-1 0,-1 1 0,0 0-1,0 0 1,0-1 0,0 1 0,0-1-1,1 0 1,-1 0 0,0 0 0,0 0-1,1 0 1,-1 0 0,0-1 0,0 1 0,0-1-1,0 1 1,1-1 0,-1 0 0,0 0-1,0 0 1,0 0 0,-1 0 0,1 0-1,0 0 1,0-1 0,0 1 0,-1-1-1,1 0 1,-1 1 0,0-1 0,2-2 0,1-3 3,0 1 1,-1-1 0,0 0 0,0 0 0,0 0 0,-1 0 0,0 0 0,1-13-1,3-64-3,-5 66-17,-1-5-23,0 15-10,0 0-1,0 0 0,1 0 0,0 0 1,3-12-1,-4 20 41,0 0 0,0 0 0,0 0 0,0 0 0,0-1 0,0 1 1,0 0-1,0 0 0,0 0 0,0 0 0,1 0 0,-1 0 0,0 0 0,0-1 1,0 1-1,0 0 0,0 0 0,0 0 0,1 0 0,-1 0 0,0 0 0,0 0 0,0 0 1,0 0-1,1 0 0,-1 0 0,0 0 0,0 0 0,0 0 0,0 0 0,1 0 1,-1 0-1,0 0 0,0 0 0,0 0 0,0 0 0,0 0 0,1 0 0,-1 0 0,0 0 1,0 0-1,0 0 0,0 0 0,0 1 0,1-1 0,-1 0 0,0 0 0,0 0 1,0 0-1,0 0 0,0 0 0,0 0 0,0 1 0,0-1 0,1 0 0,7 10-123,-6-7 96,0 0 30,0-1-1,0 0 1,0 0 0,1 0 0,-1 0 0,1-1 0,-1 1 0,1-1-1,-1 1 1,1-1 0,0 0 0,0 0 0,0 0 0,-1 0 0,1-1-1,0 1 1,0-1 0,0 0 0,0 0 0,0 0 0,0 0 0,0 0-1,0 0 1,0-1 0,0 0 0,0 0 0,0 1 0,3-3 0,5-2 11,-1 0 0,-1-1 0,1 0 0,-1 0 0,0-1 0,11-10 0,-12 9 21,-1 0-1,1 0 1,-1 0-1,-1-1 1,0 0 0,6-11-1,-9 14 41,0 0-1,-1 0 1,0 0 0,0 0-1,0 0 1,-1 0 0,0-1 0,0 1-1,0 0 1,-1-1 0,-1-11-1,1 15-32,-1 0 0,0 0 0,0 1 0,0-1 0,0 0 0,0 0-1,0 1 1,-1-1 0,0 0 0,1 1 0,-1 0 0,0-1 0,0 1 0,0 0-1,0 0 1,-1 0 0,-3-3 0,-5-1 24,0 0-1,0 1 1,-14-6 0,16 8-143,0 0 1,1-1 0,-1-1 0,-11-8 0,18 12-68,1 0 0,0 0 0,0 0 0,0-1 0,0 1 0,0 0 0,1-1 0,-1 1 0,0-1 0,1 1 0,-1-1 0,1 1 0,-1-1 1,1 1-1,0-1 0,-1 0 0,1 1 0,0-1 0,0 0 0,0 1 0,1-1 0,-1 1 0,0-1 0,0 0 0,1 1 0,-1-1 0,2-2 0,8-17-1246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2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139 245 11747,'-5'-59'6783,"3"32"-5178,-7-41 1,7 61-1526,1 0 0,-1 1 0,-1-1 0,1 1 1,-1-1-1,0 1 0,-1 0 0,1 0 0,-1 0 0,-9-10 0,12 15-73,0 0 0,0 1 0,0-1 0,0 0-1,0 0 1,0 0 0,0 1 0,0-1 0,0 0 0,-1 1 0,1-1-1,0 1 1,0 0 0,-1-1 0,1 1 0,0 0 0,0 0-1,-1 0 1,1 0 0,0 0 0,-3 0 0,3 0-3,-1 1-1,0 0 1,0 0 0,0-1-1,1 1 1,-1 0 0,1 0-1,-1 1 1,0-1 0,1 0 0,0 0-1,-1 1 1,0 1 0,-2 2 19,0 0 0,1 0 0,0 1 0,0-1 1,0 1-1,1 0 0,-4 12 0,5-13 39,0 1 0,0 0 0,0 0 0,1 0 0,0 0 0,0 0 0,1 0 0,0-1 0,-1 1 0,2 0 0,-1 0 0,1 0 0,0-1 1,0 1-1,4 6 0,-3-8-37,-1-1 1,1 1 0,-1-1 0,1 0 0,0 0 0,0 0 0,1-1 0,-1 1 0,0-1 0,1 0 0,-1 1 0,1-2-1,0 1 1,0 0 0,0-1 0,0 0 0,0 1 0,0-2 0,0 1 0,0 0 0,0-1 0,7 0 0,-2 0-24,0-1 1,0-1 0,0 1 0,0-2-1,0 1 1,0-1 0,-1 0 0,1-1-1,8-5 1,-2 1-339,0-2 0,-1 0 0,25-22 0,-31 23-396,0 0-1,0 0 0,-1 0 0,0-1 1,-1 0-1,9-18 0,-1-6-560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3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61 324 12251,'-12'26'3642,"-15"47"0,20-52-2794,2 1 0,-5 37 0,10-25-605,6-18-167,-6-16-75,0 0 0,1 1 0,-1-1 0,0 1 0,1-1 0,-1 0 0,1 1 0,-1-1 0,0 0 1,1 0-1,-1 1 0,1-1 0,-1 0 0,1 0 0,-1 0 0,1 0 0,-1 0 0,1 0 0,-1 1 1,1-1-1,-1 0 0,1 0 0,-1 0 0,1-1 0,0 1 0,0 0-19,1-1 0,-1 0 0,0 1 0,0-1 0,0 0 0,0 0 0,0 0 0,0 0 0,0 0 0,0 0 0,0 0 0,0 0 0,-1 0 0,1 0 0,0 0 0,-1-1 0,1 1 0,-1 0 0,1-1 0,-1 1 0,0 0 0,1-3 0,4-33-345,-5 16 188,-3-29 0,-1-4 66,5 54 108,-1 0 1,0 0 0,0 0-1,0 0 1,0 0-1,0 0 1,0 0 0,0 0-1,0 0 1,0 1-1,0-1 1,0 0-1,1 0 1,-1 0 0,0 0-1,0 0 1,0 0-1,0 0 1,0 0 0,0 0-1,0 0 1,0 0-1,1 0 1,-1 0-1,0 0 1,0 0 0,0 0-1,0 0 1,0 0-1,0 0 1,0 0 0,1 0-1,-1 0 1,0 0-1,0 0 1,0-1-1,0 1 1,0 0 0,0 0-1,0 0 1,0 0-1,0 0 1,0 0 0,0 0-1,1 0 1,-1 0-1,0 0 1,0 0-1,0-1 1,0 1 0,0 0-1,0 0 1,0 0-1,0 0 1,0 0 0,0 0-1,0 0 1,0 0-1,0-1 1,0 1 0,6 9 5,-5-9-5,2 5 5,0-1-1,0 0 1,0 0 0,1 0-1,0-1 1,-1 1 0,2-1-1,-1 0 1,0 0 0,0 0-1,1-1 1,5 3 0,-6-4-4,0 1 0,0-1 0,-1 0 1,1-1-1,0 1 0,0-1 0,0 0 0,0 0 1,0 0-1,0 0 0,0 0 0,0-1 1,-1 0-1,1 0 0,0 0 0,0 0 0,4-3 1,-2 0-31,0 1 0,1-2 0,-2 1 1,1-1-1,0 0 0,-1 0 1,0-1-1,0 1 0,-1-1 1,0 0-1,1 0 0,-2-1 0,7-12 1,-3-1-218,0 1 0,-1-2 0,6-33 0,-8 36-74,-2 0 1,1-33-1,-3 45 251,-1-1 0,1 0 0,-2 0 0,1 1-1,0-1 1,-1 1 0,-1-1 0,1 1 0,-1 0 0,-5-10 0,3 8 113,0 1 0,0 0 0,-1 0-1,1 0 1,-2 0 0,1 1 0,-1 0 0,0 1 0,-8-6 0,15 11-17,0-1 0,-1 1 0,1 0 0,0 0 1,-1-1-1,1 1 0,-1 0 0,1 0 1,0 0-1,-1 0 0,1-1 0,-1 1 0,1 0 1,0 0-1,-1 0 0,1 0 0,-1 0 0,1 0 1,0 0-1,-1 0 0,1 0 0,-1 0 1,1 0-1,-1 0 0,1 1 0,0-1 0,-1 0 1,1 0-1,0 0 0,-1 1 0,1-1 0,0 0 1,-1 0-1,1 1 0,0-1 0,-1 0 1,1 1-1,-1 0 42,1 0 0,0 1 1,0-1-1,-1 0 0,1 0 1,0 0-1,0 1 0,0-1 1,1 0-1,-1 0 0,0 0 0,0 1 1,1-1-1,-1 0 0,1 1 1,5 12 139,0-1 1,1 0 0,0 0-1,1-1 1,0 0 0,1 0-1,19 18 1,-7-10-124,1-1-1,1-1 0,26 16 1,-47-33-104,40 24-189,-39-24 53,1 1 1,-1-1-1,0 1 0,1-1 1,0 0-1,-1 0 0,1-1 1,-1 1-1,1-1 0,6 0 1,-9 0-12,0-1 0,1 1 0,-1-1 0,0 1 1,0-1-1,0 0 0,0 1 0,0-1 0,0 0 0,0 0 1,-1 0-1,1 0 0,0 0 0,0 0 0,-1 0 0,1 0 1,0 0-1,-1 0 0,1 0 0,-1 0 0,1 0 0,-1-1 1,0 1-1,0 0 0,1-2 0,2-5-741,6-16-317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3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0 13043,'-3'13'5164,"-14"136"1377,14-114-5869,1-22-469,0 11 296,1 41-1,1-59-461,0-1 0,1 0 0,0 1 0,0-1 0,0 0 0,1 0 0,-1 1 0,1-1 0,0-1 0,1 1 0,-1 0 0,1 0 0,6 6 0,-8-9-35,1 0 0,0-1 1,0 1-1,0-1 0,0 1 0,0-1 1,0 0-1,0 0 0,0 0 1,0 0-1,0 0 0,1 0 0,-1-1 1,0 1-1,1-1 0,-1 1 0,5-1 1,-4 0-46,1-1 1,0 0-1,0 1 0,0-1 1,-1-1-1,1 1 1,0 0-1,-1-1 1,7-4-1,2-2-698,-1-1 0,0 0 1,-1-1-1,16-17 0,-18 16-588,-7 9 982,1 0 0,-1 0 1,0 0-1,1 1 0,0-1 0,-1 0 0,1 1 1,0-1-1,2-1 0,-3 3 282,-1 0 0,0 0 0,1 0-1,-1 0 1,1 0 0,-1 0 0,1 0 0,-1 0 0,0 1 0,1-1 0,-1 0 0,1 0 0,-1 0-1,0 0 1,1 1 0,-1-1 0,1 0 0,-1 0 0,0 1 0,1-1 0,-1 1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3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51 268 18988,'6'149'4147,"-3"-122"-3858,1-1 0,1 0 0,13 40 0,-8-44-237,-10-21-52,0-1 1,0 1 0,0 0 0,1-1-1,-1 1 1,0-1 0,0 1 0,1-1-1,-1 1 1,0-1 0,1 1 0,-1-1 0,1 0-1,-1 1 1,0-1 0,1 1 0,-1-1-1,1 0 1,-1 1 0,1-1 0,-1 0-1,1 0 1,0 0 0,-1 1 0,1-1-1,-1 0 1,1 0 0,-1 0 0,1 0 0,0 0-1,-1 0 1,2 0 0,-2-1 0,0 0 0,1 0 1,-1-1-1,0 1 0,0 0 1,0 0-1,0-1 0,0 1 0,0 0 1,-1 0-1,1 0 0,0-1 1,0 1-1,-1 0 0,0-2 1,0 0-2,-26-92 11,-2-10 32,-20-127-1,48 222-40,0 0 1,0 0-1,1-1 0,0 1 0,1 0 1,0 0-1,3-11 0,-3 18 13,-1 1-1,1-1 1,0 1-1,0 0 0,0-1 1,0 1-1,0 0 1,1 0-1,-1 0 1,1 0-1,-1 0 1,1 0-1,0 0 0,-1 1 1,1-1-1,0 0 1,0 1-1,1 0 1,-1-1-1,0 1 1,0 0-1,0 0 1,1 0-1,-1 1 0,1-1 1,-1 0-1,1 1 1,-1 0-1,1-1 1,-1 1-1,1 0 1,2 1-1,4 0 89,-1 0 1,0 1-1,0 0 0,1 1 1,-2 0-1,1 0 0,0 0 1,-1 1-1,1 1 0,-1-1 1,0 1-1,8 8 0,3 2 51,-2 1 0,0 1-1,16 24 1,-13-17-363,-2 1 0,-1 1 1,-1 1-1,-2 0 0,16 42 0,-25-42-1671,-2-10-2147,1-16 2565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4.0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21 269 14555,'-11'7'2249,"1"-3"1599,12-10-1607,3-4-401,10-5-1096,9-6-231,0-5-561,6-4-281,-1-6-655,-4 0-424,5-2-1033,-1 4-215,2 6 1448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4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45 15131,'0'0'82,"0"-1"0,0 1 0,0 0 1,0 0-1,-1 0 0,1 0 0,0 0 0,0-1 0,0 1 0,0 0 0,0 0 0,0 0 0,0 0 0,0-1 0,0 1 0,0 0 1,-1 0-1,1 0 0,0 0 0,0 0 0,0 0 0,0 0 0,0-1 0,0 1 0,-1 0 0,1 0 0,0 0 0,0 0 0,0 0 1,0 0-1,-1 0 0,1 0 0,0 0 0,0 0 0,0 0 0,0 0 0,-1 0 0,1 0 0,0 0 0,0 0 0,0 0 0,0 0 0,-1 0 1,1 0-1,0 0 0,0 1 0,-8 7 1968,-4 13-606,8-10-1161,0-1-1,1 1 1,0-1-1,0 1 1,1 0-1,1 0 1,0 0-1,0 14 1,2-20-223,-1 0 1,1 0-1,0 1 1,0-2-1,0 1 0,1 0 1,0 0-1,4 8 1,-4-10-43,0 0 1,0 0-1,0-1 1,0 1 0,1-1-1,-1 1 1,1-1-1,-1 0 1,1 0-1,0 0 1,0-1-1,0 1 1,0 0 0,5 1-1,-5-3-20,1 1 1,-1 0-1,1-1 0,-1 0 1,1 0-1,-1 0 0,1 0 0,-1-1 1,0 1-1,1-1 0,-1 0 1,1 0-1,-1 0 0,0 0 0,0-1 1,0 1-1,0-1 0,0 0 1,0 0-1,5-4 0,-1 0-7,-1 0 1,1 0-1,-1 0 0,0-1 0,-1 0 0,0 0 0,5-9 0,-7 9 14,0 0 0,0-1 0,-1 1 0,0-1 0,0 1 0,-1-1 0,0 0-1,0 0 1,-1 0 0,0 1 0,0-1 0,-1 0 0,0 0 0,0 0-1,-1 1 1,-3-11 0,3 11 199,4 9-71,7 3-67,2-1-111,0 0 0,0-1-1,1-1 1,-1 1 0,1-2 0,0 1-1,0-2 1,-1 0 0,21-2 0,-29 2-73,0-1 0,0 0 1,1-1-1,-1 1 0,0-1 1,0 1-1,0-1 0,0 0 0,-1 0 1,1 0-1,0 0 0,-1-1 1,1 1-1,-1-1 0,0 1 0,0-1 1,0 0-1,2-5 0,8-17-159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4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14963,'0'-5'752,"7"-2"97,5-2-569,10-5-1313,5-1 665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5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112 376 14491,'-7'8'714,"0"0"-1,0 0 1,1 0 0,0 1 0,1 0-1,-8 18 1,8-14-509,1-1 0,0 1 1,1 0-1,0 0 0,1 0 0,1 0 0,0 0 1,2 20-1,-1-31-199,0-1 1,0 1-1,0-1 0,0 0 1,0 1-1,1-1 0,-1 0 0,0 1 1,1-1-1,0 0 0,-1 0 1,1 1-1,0-1 0,-1 0 1,1 0-1,0 0 0,0 0 1,0 0-1,0 0 0,2 1 1,-3-1-5,1-1 1,-1 0-1,1 0 1,-1 0-1,1 0 1,-1 0-1,1 1 1,-1-1-1,1 0 1,-1 0-1,1 0 1,-1 0-1,1-1 1,-1 1-1,1 0 1,0 0-1,-1 0 1,1 0-1,-1-1 1,1 1-1,0-1 3,1 0 0,-1 0-1,0 0 1,0 0 0,0 0 0,0 0-1,0 0 1,0 0 0,0-1 0,1 0-1,2-7 39,1 1-1,-2-1 0,1 0 0,-1 0 1,2-13-1,7-50 182,-11 60-191,3-17 86,-2 0 1,0 1-1,-2-1 0,-2 0 1,-1 0-1,0 0 0,-3 1 0,0 0 1,-2 0-1,-12-31 0,17 53-35,1-1-1,-2 1 0,1 0 1,-1 0-1,0 1 0,0-1 1,-8-6-1,12 11-56,0 1 0,-1-1 0,1 0 0,-1 1 0,1-1 0,-1 1 0,1 0 0,-1-1 0,1 1 0,-1-1 0,1 1 0,-1 0 0,0-1 0,1 1 0,-1 0 0,1 0 0,-1-1 0,0 1 0,1 0 0,-1 0 0,0 0 0,0 0 0,1 0 0,-1 0 0,0 0 0,1 0 0,-1 0 0,0 0 0,1 0 0,-1 1 0,0-1 0,1 0 0,-1 0 0,1 1 0,-1-1 0,0 0 0,1 1 0,-1-1 0,1 1 0,-1-1 0,1 1 0,-1-1 0,1 1 0,-1-1 0,1 1 0,0-1 0,-1 1 0,1-1 0,-1 2 0,0 1 56,-1 1 0,1-1 0,0 1 0,0 0 0,0 0 0,0-1 0,0 7 0,1 1 10,1 1 0,0-1 1,0 1-1,1-1 0,1 0 0,0 0 1,5 12-1,2 2 129,25 44 1,-28-56-189,1-1-1,0 0 1,1-1 0,0 1-1,1-2 1,12 11 0,-20-18-18,2 0 0,-1-1 0,0 0 1,0 1-1,1-1 0,-1 0 0,1-1 0,0 1 1,0-1-1,-1 0 0,1 1 0,0-2 0,0 1 1,0 0-1,0-1 0,0 0 0,0 0 0,0 0 1,0 0-1,0-1 0,0 1 0,0-1 0,0 0 1,0 0-1,0-1 0,4-2 0,-2 1 6,-1 0 0,1 0-1,-1-1 1,0 0 0,-1 0 0,1-1-1,-1 1 1,1-1 0,-1 0 0,-1 0-1,1 0 1,-1-1 0,0 1 0,0-1-1,0 0 1,-1 0 0,0 0-1,0 0 1,1-11 0,0-8-3,-1 0 1,-1 1-1,-5-47 1,1-13 7,3 81-25,0 1 0,0-1 0,0 0 0,0 1 0,1-1 0,-1 1 0,1-1 0,0 1 0,0-1 0,0 1 0,0-1 0,0 1 0,1 0 0,-1-1 0,1 1 0,-1 0 0,5-3 0,-4 3 4,0 1 0,0 0-1,0 0 1,0 0 0,0 0-1,1 1 1,-1-1 0,0 0 0,0 1-1,1 0 1,-1 0 0,0-1 0,1 1-1,-1 1 1,1-1 0,-1 0 0,0 1-1,0-1 1,1 1 0,1 0-1,4 2 63,0 0 0,0 0 0,-1 1-1,0 0 1,0 0 0,0 0 0,0 1-1,0 0 1,-1 1 0,0-1 0,0 1-1,-1 1 1,0-1 0,7 11 0,-8-12-35,-1 1 0,0 0-1,-1-1 1,1 1 0,-1 0 0,0 0 0,0 1 0,-1-1 0,0 0 0,0 1 0,0-1 0,-1 0 0,0 1 0,0-1 0,-1 1 0,0-1 0,0 0 0,0 0 0,-4 8-1,4-11-27,0 0-1,0 0 0,-1 0 0,1 0 0,-1-1 0,0 1 0,0 0 0,0-1 0,0 0 1,0 0-1,-1 1 0,1-1 0,-1 0 0,1-1 0,-1 1 0,0 0 0,0-1 0,0 0 0,0 0 1,0 1-1,0-2 0,-5 2 0,5-1-149,0-1 0,1 0 0,-1 0 1,0-1-1,1 1 0,-1 0 0,0-1 1,1 0-1,-1 1 0,1-1 0,-1 0 0,1 0 1,-1-1-1,1 1 0,-1 0 0,1-1 1,0 0-1,0 1 0,0-1 0,0 0 0,0 0 1,0 0-1,1 0 0,-1 0 0,1-1 1,-1 1-1,0-3 0,0 2-291,1 0 0,0 0 0,0-1 0,0 1 1,-1-5-1,0-22-1319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40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39 348 11530,'0'0'74,"0"0"-1,0 0 0,0-1 1,0 1-1,0 0 0,-1 0 0,1-1 1,0 1-1,0 0 0,0 0 1,0 0-1,0-1 0,-1 1 0,1 0 1,0 0-1,0 0 0,0 0 0,0-1 1,-1 1-1,1 0 0,0 0 1,0 0-1,-1 0 0,1 0 0,0 0 1,0 0-1,0 0 0,-1 0 0,1 0 1,0 0-1,0 0 0,-1 0 1,1 0-1,0 0 0,0 0 0,-1 0 1,1 0-1,0 0 0,0 0 1,-1 0-1,1 0 0,0 0 0,0 0 1,0 0-1,-1 0 0,1 1 0,0-1 1,0 0-1,-1 0 0,-10 8 1283,8-1-1080,0-1-1,0 1 1,1 0-1,0 0 1,1 0-1,0 0 1,0 0-1,0 1 1,1 12-1,0-14-119,0-1-29,0 0-1,0 1 1,1-1-1,-1 0 0,1 0 1,1 0-1,-1 0 0,3 8 1,-3-12-74,0 1 0,0 0 1,0 0-1,0-1 0,1 1 0,-1 0 1,0-1-1,1 1 0,-1-1 0,1 0 1,-1 1-1,1-1 0,0 0 0,-1 0 1,1 0-1,0 0 0,0 0 0,0 0 1,0-1-1,0 1 0,0-1 0,0 1 1,0-1-1,3 0 0,-1 0 31,1 0 1,-1-1-1,0 0 1,0 1-1,0-2 0,0 1 1,0 0-1,0-1 1,-1 0-1,1 0 0,0 0 1,-1 0-1,6-5 1,5-5 241,23-25 1,-29 29-244,193-220-398,-183 210 42,53-62-898,18-37 287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38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407 209 8322,'-1'0'205,"1"0"1,0-1-1,-1 1 1,1 0-1,-1-1 0,1 1 1,0-1-1,-1 1 1,1-1-1,0 1 1,0-1-1,-1 1 1,1-1-1,0 1 0,0-1 1,0 1-1,-1-1 1,1 1-1,0-1 1,0 1-1,0-2 1,0 2-98,1 0 1,-1-1 0,0 1-1,0 0 1,1-1 0,-1 1-1,0 0 1,1-1 0,-1 1-1,0 0 1,1 0 0,-1-1-1,0 1 1,1 0 0,-1 0-1,1 0 1,-1 0 0,0-1-1,1 1 1,-1 0 0,1 0-1,30-1 1387,-23 1-1130,18 0 192,0-3-1,-1 0 1,1-1 0,33-10 0,98-41 655,-26 8-514,-72 29-498,1 4 0,1 1-1,0 4 1,0 2 0,115 2 0,-150 7-192,1 1 0,-1 1 0,0 1 0,0 1 1,-1 1-1,29 12 0,-38-12-6,-1 0 1,0 1-1,0 1 1,0 1-1,-1 0 1,-1 0-1,0 2 1,0-1-1,-1 2 0,15 19 1,-18-19-1,-1 0 0,-1 0 0,0 1 0,4 14 0,18 61 17,-11-30-11,16 39 44,15 44 388,-39-108-283,-2 0-1,5 44 1,-3 50-24,7 47-23,-7-94 50,20 113 291,-24-166-381,2 1-1,1-2 1,1 1-1,24 43 0,-21-47-3,2 0-1,1-1 1,0-1-1,24 23 1,-27-32 19,0-1 0,0-1 0,1 0 1,1-1-1,0-1 0,0 0 1,28 11-1,-13-9 51,1-2 0,0-1 0,1-2-1,64 6 1,133-11 315,-86-3-122,-15 6-63,75-1 149,-132-3-228,0 2-1,0 4 1,99 20-1,39 25 475,-144-33-443,72 32-1,-120-43-206,-2 1 0,1 1 0,-1 0 0,0 0 0,14 13 0,-20-14-6,-1 1 0,1 0 1,-2 0-1,1 0 0,-1 1 1,-1 0-1,1 0 0,6 16 0,-1 5 25,-2 0-1,10 45 1,5 65 59,-18-87-80,-1 93 1,-7-113 6,-2-1 0,-1 1 1,-16 64-1,-12 3-9,13-45-14,2 2-1,-13 89 1,27-119 41,1-9-19,0-1-1,-6 22 1,6-34-13,1-1 0,-1 1-1,-1-1 1,1 0 0,-1 0 0,0 0 0,0 0 0,-1 0 0,1 0 0,-1-1-1,-5 5 1,-13 10-4,-1-2 0,-1 0 1,-1-2-1,0-1 0,-51 21 0,-142 36 9,125-47-20,-127 15 0,-99-6-358,-94 14-549,383-42 880,-826 160-825,765-145 825,-1-4 0,0-4-1,-1-4 1,-1-4-1,-140-12 1,182 2 46,1-3 0,1-1 1,-62-22-1,40 5 1,-103-52-1,145 62-4,1-1 0,0-1 0,1-2-1,1-1 1,1 0 0,1-2 0,2-1 0,0-1-1,1-1 1,2-1 0,1-1 0,1-1 0,2 0-1,-20-49 1,14 18-11,2-1 1,-12-67-1,-12-133-26,33 191 32,-25-418 9,20 185 15,12 257-16,-15-239 7,17 197-41,11-107 1,-3 149 28,3 1 1,1 0-1,2 0 1,3 2-1,1-1 1,2 2-1,2 0 1,2 2-1,32-47 1,-25 49 92,1 1 1,69-68-1,82-48 434,-164 142-474,7-7 65,44-43 0,-66 61-160,-1-1 0,1 0 0,0 0-1,-1 0 1,1 0 0,-1 0-1,0-1 1,0 1 0,0 0 0,0-1-1,0 1 1,-1-1 0,1 1 0,-1 0-1,1-1 1,-1 1 0,0-1 0,0-2-1,-3-4-1132,3 9 1153,0-1 0,0 1 0,0 0 0,0 0 0,-1 0-1,1 0 1,0 0 0,0 0 0,0 0 0,0 0 0,0 0-1,0 0 1,-1 0 0,1 0 0,0 0 0,0 0 0,0 0-1,0 0 1,0 0 0,-1 0 0,1 0 0,0 0 0,0 0-1,0 0 1,0 0 0,0 0 0,-1 0 0,1 0 0,0 0-1,0 0 1,0 0 0,0 0 0,0 0 0,0 0 0,0 1-1,-1-1 1,1 0 0,0 0 0,0 0 0,0 0 0,0 0 0,0 0-1,0 0 1,0 1 0,0-1 0,0 0 0,0 0 0,0 0-1,0 0 1,0 0 0,0 0 0,0 1 0,0-1 0,0 0-1,0 0 1,0 0 0,0 0 0,-5 25-836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45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27590,'3'31'1624,"-3"0"481,-3 0-857,-6-16-1192,6-13-8,18-31-72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6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17 401 11370,'-3'4'613,"1"1"0,0 0-1,1 0 1,-1 0 0,1 0 0,0 0-1,0 0 1,1 0 0,0 1-1,0-1 1,0 0 0,1 9-1,3 7 678,10 35 0,-13-51-1090,36 143 2532,-37-147-2723,0-1 1,0 0-1,0 1 1,0-1 0,1 1-1,-1-1 1,0 0-1,0 1 1,0-1 0,0 1-1,0-1 1,0 0-1,0 1 1,0-1 0,0 1-1,0-1 1,0 0-1,0 1 1,0-1 0,-1 0-1,1 1 1,0-1-1,0 1 1,-1-1 0,-5-8 82,0-10-80,0-1 1,1 0 0,1-1-1,-3-31 1,3 25-60,-17-210-1230,21 200 1126,1 0 0,2 0 0,1 0-1,14-53 1,-15 80 241,-1 1 0,1 0 0,0 0 1,1 0-1,0 0 0,8-11 0,-11 17-41,0 1 0,0-1 0,0 1-1,1 0 1,-1 0 0,0 0 0,1 0 0,-1 0 0,1 0 0,-1 0 0,1 0 0,0 1 0,-1-1 0,1 0 0,3 0-1,-3 1 13,0 0-1,0 0 1,0 1-1,0-1 1,0 0-1,-1 1 1,1 0-1,0-1 1,0 1-1,0 0 1,-1 0-1,1 0 1,0 0-1,-1 0 1,1 0-1,-1 0 1,3 3-1,5 6 219,-1 0 0,0 0 0,0 1 0,-1-1 0,9 20-1,13 19 279,19 18-87,-22-33-244,34 59-1,-36-47-179,55 98-133,-79-143-1,1 1 0,-1-1 0,1 0-1,-1 0 1,1-1 0,0 1 0,-1 0 0,1 0 0,0 0-1,0 0 1,0-1 0,0 1 0,1 1 0,-2-2-21,0-1 1,1 1 0,-1 0-1,0 0 1,0-1 0,1 1-1,-1 0 1,0 0 0,0-1-1,0 1 1,0 0 0,0-1-1,0 1 1,1 0 0,-1 0-1,0-1 1,0 1 0,0 0-1,0-1 1,0 1 0,0 0-1,0-1 1,0 1 0,0 0-1,0-1 1,-1 1 0,1 0-1,0-1 1,0-4-631,-1 1 0,0-1 0,0 0 0,-1 1 0,-2-7 0,-9-8-565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6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 13987,'4'7'4737,"9"-7"-2016,11-9-513,5-4-344,16-8-767,1-3-193,-3 3-1304,-3 6-1537,-27 8 1193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4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12435,'-1'2'313,"0"0"1,1-1-1,-1 1 1,1 0-1,-1 0 1,1 0-1,0 0 1,0 0-1,0 0 1,0 4-1,1 2 324,-1 3-126,0 0 1,1-1 0,1 1-1,0-1 1,0 1 0,1-1-1,5 13 1,37 69 1226,-20-42-1129,1 11-275,-14-34-652,0 0 0,17 27-1,-29-53 45,1-1 151,-1 1 0,0-1 1,0 1-1,0-1 0,1 0 0,-1 1 1,0-1-1,0 1 0,1-1 0,-1 0 1,0 1-1,1-1 0,-1 0 0,1 1 1,-1-1-1,0 0 0,1 0 0,-1 1 1,1-1-1,-1 0 0,0 0 0,1 0 0,0 1 1,4-6-969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4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1 145 13987,'8'-7'1328,"8"-5"961,1-4-241,7-1-808,0 2-335,-5 5-625,0 1-168,-6 2-288,-1 0-376,-1-3-1041,-1-2-423,2-10 944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4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13867,'-2'13'1352,"-2"4"985,4 6-161,2 4-615,5 2-273,3 4-552,2-2-240,5 0-344,-1-4-32,1-6-520,2-4-368,0-12-1369,8-10 1105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4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1 202 15851,'8'12'1062,"1"1"-1,1-1 0,0-1 1,0 0-1,1 0 0,1-1 1,13 9-1,-9-6-576,-1 0-1,27 30 1,-39-39-462,1 1 0,-1 0-1,-1 0 1,1 0 0,-1 0-1,1 1 1,-1-1 0,-1 0-1,1 1 1,-1 0 0,0-1-1,-1 1 1,1 10 0,-3-9-18,-3-8-49,-4-11-120,3-5-145,-1 0 1,-4-23-1,0-3-152,2 13 148,-26-93-768,31 103 955,0 0 0,2 0 0,0-1 0,1-22-1,1 39 128,0-1-1,1 1 0,0 0 0,0-1 0,0 1 0,2-4 0,-3 7 13,1-1 1,-1 1-1,1 0 0,-1 0 1,1 0-1,0 0 0,0 0 0,-1 0 1,1 0-1,0 0 0,0 0 0,0 0 1,0 1-1,0-1 0,0 0 0,0 1 1,1-1-1,-1 1 0,0-1 0,0 1 1,0-1-1,1 1 0,-1 0 0,0 0 1,2-1-1,0 1 82,0 1 0,1-1 0,-1 1 0,0 0 0,1 0 0,-1 0 0,0 0 0,0 0 0,0 1 0,0-1-1,4 4 1,31 24 1191,-34-25-1139,18 15 350,-1 1-1,-1 1 0,-1 1 0,17 26 1,-12-11-13,38 77 0,-55-99-486,-3-4-63,2 0 1,-1-1-1,1 1 1,10 11-1,-19-32-6204,1 5 5941,0-1-1,0 1 1,-3-12-1,5-3 398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4:55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16844,'0'14'1736,"7"-4"1145,6-7-441,11-10-1008,11-5-415,1-12-937,1 0-448,21 0 144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1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345 2448 9690,'-1'11'764,"2"-1"0,-1 0 1,2 1-1,-1-1 0,1 0 0,1 0 0,0 0 0,6 15 1,-6-21-576,1 0 1,-1 0-1,0-1 1,1 1-1,0-1 1,0 0-1,0 0 1,0-1-1,0 1 1,0-1-1,1 0 1,-1 0-1,1 0 1,-1 0-1,1-1 1,7 1-1,9 2 387,0-1 1,29-1-1,-46-1-499,61 0 867,-14-1-179,-1 3 0,86 15 1,-19 15-123,19 3-274,-83-26-266,0-3 0,1-2 1,93-4-1,-107-4 8,-1-2-1,1-2 1,-1-1 0,0-2 0,64-25-1,45-35 674,-1 0 26,-123 61-632,-1-2 1,0 0-1,0-2 0,26-19 1,-44 28-117,1 0 1,-1-1 0,-1 1-1,1-1 1,-1 0 0,0 0 0,0-1-1,0 1 1,-1-1 0,1 0-1,-1 0 1,-1 0 0,1 0 0,-1-1-1,-1 1 1,1 0 0,-1-1-1,0 0 1,0 1 0,-1-1 0,0-13-1,-2 12-3,1 0 0,-1 0 0,0 0-1,-1 0 1,0 0 0,0 0 0,-1 1-1,0-1 1,-5-6 0,-8-10 56,-26-27 0,25 29-95,-22-23-14,-46-42 1,59 64-7,0 1-1,-2 1 1,-36-20 0,38 26 0,-82-51 0,95 57-2,2-1 1,0-1 0,0 0-1,1 0 1,-20-26 0,19 18 0,1 1-1,1-2 1,1 1 0,0-1 0,1-1-1,-9-40 1,10 24-6,2-1-1,1 0 1,2-41-1,-1 6 12,1 49-3,1 1-1,1-1 0,1 0 1,2 1-1,6-33 1,37-79 4,-5 16-16,-35 96 11,0-2 0,-1 1-1,1-27 1,-4-105 41,-3 131-37,-2-1-1,-1 1 1,0 0-1,-10-27 1,9 41-2,0-1 1,0 0-1,-1 1 1,-1 0-1,0 0 1,-1 1-1,-15-17 1,-6-2-2,-36-27 0,32 28-1,14 11 6,0 1-1,-1 1 0,-1 0 0,0 2 0,-33-16 0,-8 7-3,0 2 0,-85-14-1,122 30-4,0 1-1,0 2 0,0 0 0,0 2 1,-1 0-1,1 2 0,-46 11 0,18 1-12,0 3 0,-75 35 0,86-33 5,2 1-1,0 2 1,-70 55 0,91-62 10,1 0-1,1 1 1,0 1-1,2 1 1,0 1 0,1 0-1,0 0 1,2 2-1,-11 24 1,11-13-3,1 0 1,-12 63-1,-1 72-6,19-120 10,-5 51-6,5 129 0,25 99-6,-8-212 7,33 139 1,-34-206 7,3 0 0,2-2 1,2 0-1,2-1 0,40 67 0,-37-76 78,2-1-1,1-2 0,35 36 0,-46-55-10,-1-1 0,2 0 0,-1-1-1,2-1 1,-1 0 0,2-1 0,-1-1 0,38 13 0,-49-20-95,1 0 0,-1-1 0,0 0 0,1-1 0,-1 1-1,0-1 1,1 0 0,-1-1 0,0 0 0,1 0 0,-1 0 0,0 0 0,10-5 0,-3 0-473,0 0 0,-1-1 0,0 0 0,0-1 0,14-12 0,-5 0-208,20-22 0,-41 42 696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21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657 2546 12467,'5'3'320,"0"0"1,0-1 0,0 0 0,1 0 0,-1 0 0,1-1-1,-1 0 1,1 0 0,0 0 0,-1 0 0,1-1-1,0 0 1,0 0 0,-1-1 0,1 0 0,0 0 0,7-2-1,7-3 38,-1-1-1,0-1 0,27-14 1,48-26 683,80-43 478,-140 71-1248,0-2 0,-2-2 0,0-1 0,-2-1 0,-1-2 0,-1-1-1,-1-1 1,-2-1 0,37-60 0,-11 7 719,-4-2 1,55-139-1,-49 63 120,37-203-1,-82 322-973,-1 0 0,-2-1-1,0-73 1,-7 91-111,0 1-1,-1 0 1,-2 0 0,0 0-1,-2 1 1,-1-1 0,-19-41 0,-2 15 39,-36-51 1,-7-9 142,51 76 19,-48-63 1,54 82-194,0 0 1,0 1-1,-2 0 0,0 1 1,-24-15-1,11 12-21,0 1 0,-1 2 0,-1 1 0,-66-18 0,-138-10-11,203 37 3,0 2-1,-40 2 0,57 1-10,1 0 1,0 2-1,-1 0 1,1 1-1,0 0 1,-27 12-1,16-2-4,1 0 0,1 2 0,1 1-1,-28 24 1,-78 86-26,94-89 24,-7 6-17,2 3-1,-41 64 1,56-73 29,2 2-1,2 0 0,-27 73 0,37-76 9,-13 69 0,5 42-31,14-102 12,-8 76 7,7 0 0,16 230 0,25-103 12,-28-218-11,1 0 0,2-1 1,1 0-1,2-1 1,30 53-1,-29-60 4,1 0-1,0 0 1,2-2-1,1 0 1,0-1-1,1-1 1,1-1-1,1 0 1,43 25-1,-33-25 89,2-2 0,0-1 0,0-1-1,1-2 1,1-1 0,61 8 0,-81-17-6,1-1 1,-1 0-1,0-1 0,0-1 1,0 0-1,24-7 0,84-37-811,-94 34-37,-15 4-1492,-9-7 802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2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1463 341 8266,'-1'-16'331,"-2"0"0,1 0 0,-2 0 0,0 1 0,-12-29 0,2 14 865,-33-52 0,42 75-982,0-1-1,-1 1 1,0 0 0,0 0 0,-1 1-1,1-1 1,-2 2 0,1-1 0,0 1-1,-1 0 1,-11-5 0,7 5-18,-1 0 0,0 1 0,0 1 0,0 0 1,0 1-1,-1 0 0,-18 0 0,-7 2-8,-1 2 0,1 1 1,0 2-1,0 2 0,-52 16 0,38-6 84,0 3 0,1 3 1,-58 34-1,-2 11 263,91-53-406,1 0 1,1 1 0,-22 24 0,-116 143 586,139-161-642,-8 11 9,1 1-1,2 2 1,2 0-1,1 2 1,1 0-1,2 1 1,2 0-1,2 2 0,2-1 1,-11 68-1,20-93-33,1 1-1,0-1 0,1 1 1,1 0-1,4 21 0,-3-26 24,1 0-1,0 0 0,1-1 1,0 1-1,1-1 0,0 0 1,0-1-1,10 14 1,12 8 310,1 0 0,48 41 0,-40-39-123,40 44 0,95 160 454,-98-130-270,-54-81-361,-2 2 0,17 33 0,-29-48-76,0-1 0,0 1 0,-1 0 1,-1 0-1,0 0 0,-1 0 0,0 1 0,-1 13 1,-4 20 23,-1 1 1,-14 57 0,9-53-14,-41 202 87,13-71-80,5 42 71,19-115-83,11-97-7,-10 112 43,12-111-47,0 0 0,1-1 1,0 1-1,1 0 0,1-1 0,7 26 0,-6-32 12,-1 1 0,1-1 1,0-1-1,0 1 0,1-1 0,0 1 1,0-1-1,0-1 0,1 1 0,0-1 0,0 0 1,1 0-1,7 4 0,6 2 65,0-1 0,1-1 0,27 8 0,-28-11-8,0-2 0,0 0 0,0-1 0,1-1 0,-1-1 0,38-2 0,121-25 93,-170 25-161,30-7 127,1-2 0,-2-1 1,1-2-1,-2-2 0,0-1 0,0-2 0,-2-1 0,0-2 0,-2-1 0,41-35 0,68-83 192,-11-11 94,-107 122-301,-4 3 68,-1 0-1,-1-1 1,27-56-1,26-97 108,-52 119-252,-3-1-1,-2 0 1,-4-1 0,-2 0-1,0-75 1,2-47 13,36-190 0,-33 271-38,-5-1-1,-8-187 1,-3 251-23,-2 0 0,-2 1 0,-12-42 0,10 54 5,-1 0 0,-1 0 0,-2 0 0,-30-48 0,-159-214-69,142 206 50,33 47-45,-1 0-1,-54-52 0,69 76 26,0 1 0,-2 1 0,1 1-1,-1 0 1,-1 1 0,0 0 0,0 2 0,-1-1-1,-30-7 1,23 10-61,0 1-1,0 1 1,-43 0 0,-72 12-1792,74-4-901,29-5 1277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6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1383 17116,'67'32'4935,"-52"-23"-4677,0-1 0,0-1 0,1-1-1,0 0 1,0-1 0,21 3 0,-3-4 80,0-2 1,63-5-1,66-16 479,-151 17-772,522-77 954,-299 33-937,-189 34 8,-1-2 0,0-2 1,44-22-1,-70 28 59,0-1 0,0-1 0,-2-1 0,1 0 1,-1-1-1,-1-1 0,-1 0 0,0-1 0,-1-1 0,-1 0 0,0-1 0,-1 0 0,-1-1 0,-1-1 0,-1 1 0,0-1 0,-2-1 1,8-32-1,-10 34-58,-2-1 1,0 0-1,-2 1 1,0-1-1,-1 0 1,0 0-1,-2 1 0,-1-1 1,-5-21-1,-2 4-56,-3 1 0,-1 1 0,-1 0 0,-2 0 0,-1 2 0,-2 0 0,-1 1 0,-2 2 0,-1 0 0,-36-36-1,43 52-12,0 0-1,-1 1 0,0 1 0,0 1 0,-1 0 0,-1 2 0,0 0 0,-31-9 0,-18-1 7,-87-11 0,109 22-5,-146-40 69,130 29-67,-1 4 0,-70-9-1,88 21-24,1 1 0,-1 2 0,-65 8 0,81-3 7,0 1-1,0 1 0,1 2 0,0 0 1,1 2-1,-32 17 0,29-10 1,0 1 0,1 2 0,1 0 0,0 2 0,2 1 0,1 2 0,1 0 0,-35 50 0,33-37-7,2 2 0,-24 51 0,39-70 13,1 0 1,2 1 0,0-1 0,2 1-1,0 0 1,-2 36 0,7-18-4,1 0 1,2 0-1,2-1 1,2 1-1,1-1 1,18 49-1,-17-61 7,2 0-1,0 0 1,2-1-1,30 45 1,-31-54 0,1-1 1,0-1-1,2 0 1,0-1-1,1 0 1,0-2-1,28 19 1,-20-18 50,1-1 1,0-2 0,1 0-1,0-2 1,1 0 0,0-2-1,52 7 1,6-7-120,106-4-1,-128-3-453,4-1-1591,0-3 809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9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 12819,'2'-6'2834,"-7"7"154,5-1-2803,-1 1 0,1-1 0,0 0 1,-1 1-1,1-1 0,-1 0 0,1 1 0,0-1 1,-1 1-1,1-1 0,0 1 0,-1-1 1,1 1-1,0-1 0,0 1 0,-1-1 0,1 1 1,0-1-1,0 1 0,0 0 0,0 0 1,9 29 1390,-4-15-1074,0 0-1,-2 0 0,3 17 1,5 124 1736,0-14-1370,-9-118-854,-1 0 0,-1 0 1,-2 0-1,-3 26 1,2-53-2294,1-12 685,3 7 615,-1 0 1,1-1 0,1 1-1,2-11 1,10-14-577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40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88 10994,'0'-2'569,"-2"-34"5894,1 35-6203,1-1-1,0 0 1,-1 1-1,1-1 0,-1 1 1,0-1-1,1 1 1,-1-1-1,0 1 1,0-1-1,0 1 1,0-1-1,0 1 0,0 0 1,-1 0-1,1 0 1,0 0-1,-3-2 1,3 3-211,1 0 1,-1-1 0,0 1-1,1 0 1,-1 0 0,0 0 0,0 0-1,1 0 1,-1 0 0,0 0-1,1 1 1,-1-1 0,0 0 0,1 0-1,-1 0 1,0 1 0,1-1-1,-1 0 1,1 1 0,-1-1-1,0 0 1,1 1 0,-1-1 0,1 1-1,-1-1 1,1 1 0,-1-1-1,1 1 1,0 0 0,-1-1 0,1 1-1,-1 0 1,-10 23 533,9-18-503,0 0 1,0 1-1,1-1 1,0 1-1,1-1 1,0 1-1,0 0 1,0-1-1,2 12 1,-2-16-77,0-1 0,1 1-1,-1 0 1,1 0 0,-1 0 0,1 0 0,0 0-1,0-1 1,0 1 0,-1 0 0,2-1-1,-1 1 1,0-1 0,0 1 0,0-1 0,1 1-1,-1-1 1,1 0 0,-1 0 0,1 0 0,-1 0-1,1 0 1,0 0 0,0 0 0,-1 0 0,1-1-1,0 1 1,0-1 0,0 1 0,0-1-1,0 0 1,-1 1 0,1-1 0,0 0 0,0 0-1,4-1 1,-3 0-5,0 1-1,0-1 1,-1 0-1,1 0 1,0 0-1,-1-1 1,1 1-1,-1 0 1,1-1-1,-1 0 1,0 0-1,1 1 1,-1-1-1,0-1 1,0 1-1,3-4 1,-3 2 43,1 0 0,-1 0 1,0-1-1,0 1 0,0-1 0,-1 1 1,0-1-1,0 1 0,0-1 0,0-5 1,0 6-3,-1-1 0,0 1 0,0 0-1,-1 0 1,1-1 0,-1 1 0,0 0 0,0 0 0,-1 0 0,1 0 0,-3-5 0,3 7-39,-1 0 0,1-1 0,-1 1 0,1 0 0,-1 0 0,0 0 0,0 1 0,0-1 0,0 0 0,0 1 0,0-1 0,-1 1 0,1-1 0,0 1 0,-1 0 0,1 0 0,-1 0 0,-3 0 0,4 0-99,0 1 0,1 0 0,-1 0 0,1 0 1,-1 0-1,1 0 0,-1 0 0,0 0 0,-1 1 1,-3 3-2746,21-7-1042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40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12307,'4'5'990,"1"0"0,-1 1 1,0-1-1,-1 1 0,0 0 1,1 0-1,3 13 0,-2-4-92,-1 1 0,3 19-1,-5-16-450,-1-1 0,0 0-1,-2 0 1,0 0 0,-6 31-1,-28 88 551,30-122-902,-5 20 74,-26 98 422,30-107-509,1 0 0,2 1 0,-1 28 0,4-52-127,0-2 6,0 0-1,0 0 1,0 0 0,-1 0 0,1 0-1,0 0 1,1 0 0,-1 0-1,0 0 1,0 0 0,0 0 0,0 0-1,1 0 1,-1 0 0,1 1-1,0-3-95,0 1 0,-1-1-1,1 1 1,-1-1 0,1 0-1,0 1 1,-1-1 0,0 0-1,1 0 1,-1 1 0,1-1-1,-1 0 1,0 0 0,0 0-1,1 1 1,-1-1 0,0 0-1,0-2 1,1 2-292,4-21-1948,3-4 852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40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13667,'8'6'1169,"-1"0"-1,0 0 1,0 1 0,0 0 0,8 11-1,-9-10-844,0-1 0,0 0-1,1-1 1,-1 1-1,13 7 1,-17-13-275,0 0 1,0 0 0,0 0-1,0-1 1,0 1-1,0 0 1,1-1-1,-1 0 1,0 0 0,0 1-1,0-1 1,1-1-1,-1 1 1,0 0 0,0 0-1,0-1 1,0 0-1,1 1 1,-1-1-1,0 0 1,0 0 0,0 0-1,0 0 1,-1 0-1,1 0 1,0-1 0,0 1-1,2-3 1,-3 3 30,1-1 0,0 0 1,-1 1-1,1-1 1,-1 0-1,1 0 1,-1 0-1,0 0 0,0 0 1,0 0-1,0 0 1,0-1-1,-1 1 0,1 0 1,-1 0-1,1-1 1,-1 1-1,0 0 0,0-1 1,0 1-1,0 0 1,0-1-1,0 1 0,-1 0 1,1-1-1,-2-2 1,2 4-69,-1 0 1,1 0 0,-1 0 0,0 0 0,1 0 0,-1 0-1,0 0 1,0 0 0,0 1 0,1-1 0,-1 0 0,0 1-1,0-1 1,0 0 0,0 1 0,0-1 0,0 1 0,0-1-1,0 1 1,0 0 0,-1 0 0,1-1 0,0 1 0,0 0-1,0 0 1,0 0 0,0 0 0,0 0 0,-1 0 0,1 1-1,0-1 1,0 0 0,0 0 0,0 1 0,0-1 0,0 1-1,0-1 1,-2 2 0,-2 0 103,1 1 0,0 0 1,-1 0-1,1 0 0,0 0 0,1 1 0,-5 4 0,-9 12 287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4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13115,'32'59'10517,"19"28"-8156,-36-63-1427,1 0-550,1 0 1,29 32-1,46 37-107,-68-71-252,-16-13-19,1 0 0,12 17 0,-19-23-86,0 0 0,0 0 0,-1 0 0,1 1 0,-1-1 0,1 0 0,-1 1 0,0-1 0,-1 1 0,1 0 0,0-1 0,-1 8 1,0-10-31,0 0 1,0-1-1,0 1 1,-1 0-1,1 0 1,0 0-1,0 0 1,-1 0-1,1 0 1,-1 0-1,1-1 1,-1 1 0,1 0-1,-1 0 1,1-1-1,-1 1 1,0 0-1,1 0 1,-1-1-1,0 1 1,1-1-1,-1 1 1,0-1-1,0 1 1,0-1-1,0 0 1,0 1 0,1-1-1,-1 0 1,0 1-1,0-1 1,0 0-1,0 0 1,0 0-1,0 0 1,0 0-1,0 0 1,0 0-1,0 0 1,-1-1 0,-4 0-522,0 0 0,1 0 0,-1-1 0,1 0 0,-10-4 0,-23-16-884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49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13931,'7'-8'1114,"-1"1"-1,1 0 1,1 0 0,-1 1-1,1 0 1,17-10-1,-14 11-497,0-1 0,1 2 0,0-1 0,-1 2 0,16-4 0,-12 5-389,0 0 1,0 1-1,0 0 1,0 1 0,0 1-1,0 0 1,0 2 0,0-1-1,25 9 1,-34-9-160,0 0 1,-1 1 0,1-1-1,0 1 1,7 6-1,-10-7-41,-1 0 1,0 0-1,0 0 0,0 1 0,0-1 0,0 0 0,0 1 1,-1 0-1,1-1 0,-1 1 0,1 0 0,-1 0 0,0-1 1,0 5-1,1 0 8,-2 0 0,1 0 0,-1 0 1,-1 0-1,1 0 0,-1 0 0,0 1 1,-1-1-1,1-1 0,-6 14 0,3-10-15,-1 1-1,0-1 0,0 0 1,-1-1-1,-1 1 0,-8 10 1,10-15-110,0-1 1,0 0-1,0 0 1,-1 0 0,1-1-1,-1 1 1,0-1 0,0-1-1,0 1 1,-1-1 0,1 0-1,0 0 1,-1-1 0,1 0-1,-12 1 1,12-2-313,0 0 0,0 0 1,0-1-1,0 0 0,0 0 0,0 0 1,-10-4-1,12 3-157,0 0 1,1 0-1,-1 0 1,0 0-1,1-1 1,-1 0-1,1 1 0,0-1 1,-1 0-1,2-1 1,-4-3-1,-3-11-1491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49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17812,'3'0'337,"-1"0"1,0 0-1,0-1 0,0 1 1,1 1-1,-1-1 0,0 0 1,0 0-1,0 1 1,0-1-1,0 1 0,1 0 1,-1 0-1,0 0 0,0 0 1,-1 0-1,1 0 1,0 0-1,0 0 0,0 1 1,-1-1-1,1 1 0,-1-1 1,3 4-1,3 4 381,0 1-1,-1 0 1,8 16-1,-2-4-60,5 3 82,33 39 1,-36-48-1295,0 1 0,-1 0 0,-1 1 0,18 34 0,-41-73-8453,5 11 7407,-9-14-56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0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0 359 11042,'3'2'460,"-1"1"-1,1-1 1,0 0-1,0 1 1,0-1-1,0-1 1,0 1 0,1 0-1,-1-1 1,0 0-1,1 0 1,-1 0-1,1 0 1,-1 0-1,1-1 1,6 1-1,-6-1-168,1-1-1,-1 0 1,1 1-1,-1-2 1,0 1 0,1 0-1,-1-1 1,0 0-1,0 0 1,0 0 0,0 0-1,0 0 1,3-4-1,2-2-57,0-1 0,-1 0 0,0 0 0,-1-1 0,0 1-1,0-2 1,-1 1 0,0-1 0,-1 0 0,0 0 0,-1 0 0,5-20 0,-6 17-183,0-1 0,-1 1 0,0-1 0,-1 1 0,-1-1 0,0 1 0,-1-1 0,-1 1 0,0 0 0,-5-18 0,5 28 9,1 1-1,-1-1 1,0 0-1,-1 0 1,-2-4 0,4 8-31,1-1 0,-1 1 0,1-1 0,-1 0 0,0 1 0,1-1 0,-1 1 0,1-1 0,-1 1 0,0 0 0,0-1 0,1 1 0,-1 0 0,-1-1 0,2 1 0,-1 0 0,1 0 0,0 0 0,-1 0 1,1 0-1,-1 1 0,1-1 0,0 0 0,-1 0 1,1 0-1,0 1 0,-1-1 0,1 0 0,0 0 1,-1 1-1,1-1 0,0 0 0,0 0 1,-1 1-1,1-1 0,0 0 0,0 1 0,-1-1 1,1 1-1,0-1 0,0 0 0,0 1 0,0-1 1,0 1-1,0 0 0,-1 1 39,1 0 0,-1 0-1,1 0 1,0 0 0,0 0 0,0 0-1,0 0 1,0 0 0,0 0 0,1 1-1,-1-1 1,1 2 0,12 26 450,-7-17-312,18 35 33,2-2 1,45 61-1,-46-71-739,-19-27 247,16 21-944,-21-28 842,1 1 0,1-1 0,-1 0 1,0 0-1,0 0 0,1 0 0,-1-1 1,1 1-1,3 1 0,-6-3 277,0 0 1,1 1-1,-1-1 0,0 0 0,1 0 1,-1 0-1,0 0 0,1 0 0,-1 0 1,0 0-1,1 0 0,-1 0 1,0 0-1,1 0 0,-1 0 0,0 0 1,1 0-1,-1-1 0,0 1 0,0 0 1,1 0-1,-1 0 0,0 0 1,1 0-1,-1-1 0,0 1 0,0 0 1,1 0-1,-1-1 0,7-12-1543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0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15307,'11'-12'7898,"-3"4"-4993,1-4-1609,1 0-552,2-2-568,-2-1-312,1 3-1192,2 1-705,-2 11 945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4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41 9530,'1'-9'312,"-1"7"104,0-1 0,1 1 0,-1-1 0,1 1 0,-1-1 1,1 1-1,0-1 0,2-2 0,-3 4-277,1 0-1,-1 1 1,1-1 0,0 1-1,-1-1 1,1 1 0,0 0-1,-1-1 1,1 1-1,0 0 1,0-1 0,-1 1-1,1 0 1,0 0 0,0 0-1,0 0 1,-1 0 0,1 0-1,0 0 1,0 0 0,0 0-1,-1 0 1,1 0 0,0 0-1,0 0 1,-1 1 0,1-1-1,0 0 1,0 1 0,-1-1-1,1 1 1,1 0 0,3 1 257,1 1 0,0 0 1,-1 0-1,0 1 0,0 0 0,0 0 1,0 0-1,-1 0 0,1 1 1,-1-1-1,0 1 0,-1 0 1,1 1-1,3 6 0,-4-6-210,-1 1-1,1 0 1,-1 0-1,0 0 1,-1 0 0,0 0-1,0 1 1,0-1-1,-1 0 1,0 0-1,-2 15 1,-5 12 90,-1 0 0,-2 0 0,-17 39 0,5-13-72,-209 525 68,221-562-404,-39 95-1998,47-112 1750,0-1 0,1 0 0,-1 1 0,1-1 0,0 8 0,1-11 267,0-1 1,1 1-1,-1 0 1,0-1-1,1 1 0,0 0 1,-1-1-1,1 1 1,0-1-1,0 1 1,-1-1-1,3 3 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0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2 123 16532,'-1'15'1920,"7"-8"1465,10-5-1081,10-13-952,1-6-495,-1-5-689,-6-2-456,1-2-1489,-8-1-855,10 8 1263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0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1 378 13659,'9'-19'3647,"20"-32"1,40-43-85,-8 13-2276,-40 49-1005,-4 6-107,23-28 0,-40 54-173,19-17 34,-19 16-35,1 1-1,-1 0 1,1-1 0,-1 1 0,0 0 0,1-1 0,-1 1 0,1 0 0,-1 0 0,1 0 0,-1-1 0,1 1 0,-1 0 0,1 0 0,0 0-1,-1 0 1,1 0 0,-1 0 0,1 0 0,-1 0 0,1 0 0,-1 0 0,1 1 0,-1-1 0,1 0 0,-1 0 0,1 0 0,-1 1 0,1-1-1,-1 0 1,1 1 0,-1-1 0,0 0 0,1 1 0,-1-1 0,1 0 0,-1 1 0,0-1 0,1 1 0,-1-1 0,0 1 0,0-1 0,1 0-1,-1 1 1,0 0 0,3 8 112,0 0 0,-1 0 0,-1 0 1,1 0-1,-1 14 0,1 4 285,4 9 224,1 0 1,2-1 0,20 52 0,52 95 648,-43-95-985,-34-75-408,-1-1 0,0 1 1,0 0-1,-1 0 0,0 20 1,-2-31 19,0 0 1,0-1 0,0 1 0,0 0-1,0-1 1,0 1 0,0 0 0,-1-1-1,1 1 1,0 0 0,0-1 0,-1 1-1,1 0 1,-1-1 0,1 1 0,0-1-1,-1 1 1,1-1 0,-1 1 0,1-1-1,-1 1 1,1-1 0,-1 1 0,0-1-1,1 0 1,-1 1 0,0-1 0,1 0-1,-1 0 1,0 1 0,1-1 0,-1 0-1,0 0 1,-4 1-724,1-1 0,0 0 0,0 0 0,-7-1-1,5 1 10,-19-2-1266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0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16307,'8'17'2697,"13"-5"2976,13-5-2504,14-19-1441,3-7-543,-3-3-849,-8-2-528,-33 12 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3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1292 10010,'-1'1'487,"-1"-1"1,1 1-1,0 0 0,0 0 0,0 0 0,0 0 0,0 1 1,0-1-1,0 0 0,0 0 0,0 1 0,0 0 0,1-1-387,0-1 0,-1 0 0,1 1 0,0-1-1,0 0 1,0 1 0,0-1 0,0 0 0,0 1-1,0-1 1,0 0 0,0 1 0,0-1-1,0 0 1,0 1 0,0-1 0,0 0 0,0 1-1,0-1 1,0 0 0,0 1 0,0-1-1,1 0 1,-1 1 0,0-1 0,0 0 0,0 1-1,1-1 1,-1 0 0,0 0 0,0 1-1,0-1 1,1 0 0,-1 0 0,0 0 0,1 1-1,-1-1 1,0 0 0,1 0 0,-1 0-1,0 0 1,1 0 0,-1 1 0,0-1 0,1 0-1,-1 0 1,0 0 0,1 0 0,-1 0-1,0 0 1,1 0 0,-1 0 0,0 0 0,1-1-1,28 2 1251,0 2 0,-1 0 1,46 12-1,82 33 101,-99-28-998,113 23 0,-138-40-360,0 0 0,0-2 0,0-2-1,0-1 1,-1-1 0,1-2 0,0-1 0,-1-1 0,-1-2 0,1-1-1,-1-1 1,-1-2 0,0-1 0,-1-1 0,0-2 0,-2 0 0,0-2 0,34-32-1,-45 36-39,-2 0 0,0-1 0,-1-1 0,0 0 0,-2 0 0,0-1 0,-1-1 0,10-27 0,1-17 46,16-82 1,-30 117-83,4-20-2,6-82 1,-15 101-14,-1 0 1,-1 1-1,-2-1 1,-7-36 0,5 46 1,0 0 1,-2 0 0,0 1 0,-1-1-1,0 2 1,-2-1 0,0 1 0,-13-17-1,6 15-3,0 0 0,0 0-1,-2 2 1,0 0 0,-41-26-1,21 19-4,-1 2 1,0 1-1,-1 2 0,-2 3 1,1 1-1,-2 1 0,0 3 0,0 2 1,-70-6-1,64 12-16,0 2-1,-64 6 1,89-1 14,0 0 0,1 1 0,0 2 0,0 0 0,0 1 0,-36 20 0,38-16-3,0 2 0,1 1-1,0 0 1,1 2 0,1 0 0,0 1-1,2 1 1,-26 34 0,26-27 2,1 0 0,1 1-1,1 1 1,2 0 0,1 1 0,-15 58 0,17-44 7,2 0 0,2 0 1,2 0-1,1 0 0,3 1 0,6 47 0,-2-53 5,2 0 0,2-1 0,1 0 0,2-1-1,2 0 1,1-1 0,23 39 0,-24-52 2,0-1 1,1-1-1,2-1 1,0 0 0,1-1-1,0 0 1,2-2-1,0 0 1,0-1-1,45 23 1,-43-28-52,0 0 0,0-1 0,1-1 0,0-1 0,1-2 0,-1 0 0,1-1 0,0-1-1,0-2 1,0 0 0,41-5 0,56-22-1170,-112 24 1233,42-13-395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7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9554,'2'-10'1143,"1"0"0,-1 0 1,-1 0-1,1-16 0,-2-2 6380,2 33-3291,2 9-3379,-7 17-56,3-31-786,0 1-1,0-1 0,0 0 0,0 0 0,0 0 1,0 0-1,1 0 0,-1 1 0,0-1 0,0 0 1,0 0-1,0 0 0,0 0 0,0 0 0,0 1 1,0-1-1,0 0 0,0 0 0,0 0 0,1 0 0,-1 0 1,0 0-1,0 0 0,0 0 0,0 0 0,0 1 1,0-1-1,1 0 0,-1 0 0,0 0 0,0 0 1,0 0-1,0 0 0,0 0 0,1 0 0,-1 0 1,0 0-1,0 0 0,0 0 0,0 0 0,1 0 0,-1 0 1,0 0-1,0 0 0,0 0 0,0 0 0,0 0 1,1-1-1,-1 1 0,0 0 0,0 0 0,0 0 1,0 0-1,0 0 0,0 0 0,0 0 0,1 0 1,-1-1-1,0 1 0,0 0 0,0 0 0,0 0 0,0 0 1,0 0-1,0 0 0,0-1 0,0 1 0,7-9 1301,-7 8-1260,0 0 1,-1 0 0,1 0 0,0 0-1,-1 0 1,1 0 0,-1 0 0,1 0 0,-1 0-1,0 0 1,1 0 0,-1 0 0,0 0-1,0 1 1,-1-2 0,1 0-16,-2 15 12,4-1-37,1 0 0,0 0 0,0 0 0,1 0 1,1-1-1,6 15 0,-4-8 9,7 25 0,11 64-6,19 99 156,-39-182-146,36 187 235,-40-211-261,0 0 0,0 0 0,0 0 0,0 0 0,0 0 0,0 1 0,0-1-1,0 0 1,0 0 0,0 0 0,0 0 0,0 0 0,0 1 0,0-1 0,0 0 0,0 0 0,0 0-1,0 0 1,0 0 0,0 1 0,1-1 0,-1 0 0,0 0 0,0 0 0,0 0 0,0 0 0,0 0 0,0 0-1,0 1 1,0-1 0,1 0 0,-1 0 0,0 0 0,0 0 0,0 0 0,0 0 0,0 0 0,0 0-1,1 0 1,-1 0 0,0 0 0,0 0 0,0 0 0,0 0 0,0 0 0,1 0 0,2-8-291,1-20-705,-4 24 706,1-3-74,0-1-649,0 1 0,0-1 0,1 0 0,0 1 0,3-10-1,8 1-689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7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49 117 12331,'-3'-2'1232,"0"-1"1,-1 1-1,1 0 1,-8-3-1,11 5-1040,-1 0 0,0-1 0,0 1-1,1 0 1,-1 0 0,0 0 0,0-1 0,0 1-1,0 0 1,1 0 0,-1 0 0,0 1 0,0-1-1,0 0 1,1 0 0,-1 0 0,0 1-1,0-1 1,1 0 0,-1 0 0,0 1 0,0-1-1,1 1 1,-1-1 0,0 1 0,1-1 0,-1 1-1,1-1 1,-1 1 0,1 0 0,-1 0 0,0 0-154,1-1 0,0 1-1,0-1 1,0 1 0,0 0 0,0-1 0,0 1 0,0 0 0,0-1 0,0 1 0,0 0 0,0-1 0,0 1 0,0-1 0,1 1 0,-1 0 0,0-1 0,0 1 0,1-1 0,-1 1 0,0-1 0,1 1 0,-1-1 0,1 1 0,-1-1 0,1 1 0,-1-1 0,1 1 0,-1-1 0,1 0 0,-1 1 0,1-1 0,-1 0-1,1 0 1,0 1 0,2 1 3,-1-1-1,1 0 0,0 1 0,0-1 1,-1 0-1,6 1 0,-5-2 20,1 0-1,0 0 1,0 0-1,0-1 1,-1 0 0,1 1-1,0-1 1,0-1 0,-1 1-1,1 0 1,-1-1 0,1 0-1,-1 0 1,0 0-1,0 0 1,0 0 0,0-1-1,0 1 1,0-1 0,0 0-1,-1 0 1,0 0-1,4-5 1,-5 6-27,1 0 0,-1-1 0,0 1 0,0 0 0,0-1-1,0 1 1,0-1 0,-1 1 0,1-1 0,-1 1 0,1-1 0,-1 1 0,0-1 0,0 0-1,0 1 1,0-1 0,-1 1 0,1-1 0,-1 1 0,0-1 0,1 1 0,-1-1 0,0 1-1,0 0 1,-1-1 0,1 1 0,0 0 0,-1 0 0,1 0 0,-1 0 0,0 0 0,0 0-1,0 0 1,0 1 0,-3-3 0,-18-5-665,11 9-841,11 0 1362,1 0 0,0 0 0,0 0 0,-1 0 0,1 0 0,0 1 0,0-1 0,-1 0 0,1 0 0,0 0 0,0 0 0,-1 1 0,1-1 0,0 0 0,0 0-1,0 0 1,-1 1 0,1-1 0,0 0 0,0 0 0,0 1 0,0-1 0,0 0 0,0 0 0,0 1 0,-1-1 0,1 0 0,0 1 0,0-1 0,0 0 0,0 1 0,3 6-2311,11 3 884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8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11362,'0'37'8438,"1"0"-4452,-6 52-1289,-42 288 425,40-335-3799,5-37-1439,1-8 746,-1-8-804,3-10-570,3-10 936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58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12139,'13'20'1669,"21"31"2983,-30-47-4290,-1-1 1,0 1-1,1 0 1,0-1-1,-1 0 1,1 0-1,1 0 1,-1 0-1,6 2 1,-8-4-247,1 0 1,-1 0-1,0-1 1,1 1-1,-1-1 1,1 1 0,-1-1-1,0 0 1,1 0-1,-1 0 1,1 0-1,-1-1 1,1 1-1,-1 0 1,0-1-1,1 0 1,3-1 0,-3 0 31,-1 1 1,1-1 0,0 0 0,0-1 0,-1 1-1,1 0 1,-1-1 0,0 1 0,1-1-1,-1 0 1,2-4 0,-1 1 128,1 0-1,-2-1 1,1 1 0,-1-1-1,0 0 1,0 0-1,-1 0 1,0 0 0,0 0-1,-1 0 1,0-11 0,0 16-226,0 1 1,0-1 0,0 1 0,-1-1-1,1 0 1,0 1 0,-1-1 0,1 1-1,-1-1 1,0 1 0,0-1 0,1 1-1,-1 0 1,0-1 0,0 1 0,0 0-1,-1-1 1,1 1 0,0 0 0,0 0-1,0 0 1,-1 0 0,1 0 0,-1 1 0,1-1-1,-1 0 1,1 1 0,-1-1 0,1 1-1,-1-1 1,1 1 0,-4-1 0,1 1-23,0 0 0,0 1 0,0-1 0,0 1 0,1 0 1,-1 0-1,0 0 0,0 0 0,0 1 0,1-1 0,-1 1 1,-6 4-1,-7 7-917,-20 18 0,14-11-3632,17-16 1990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10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670 1145 10602,'0'-1'4549,"0"0"-4486,0 1 0,0 0 0,0-1-1,0 1 1,0-1 0,1 1 0,-1 0 0,0-1-1,0 1 1,0 0 0,0-1 0,1 1 0,-1 0-1,0-1 1,0 1 0,1 0 0,-1-1 0,0 1-1,1 0 1,-1 0 0,0-1 0,1 1 0,5-3 280,0 0 1,0 0 0,1 0 0,-1 1-1,1 0 1,-1 0 0,1 1-1,0 0 1,0 0 0,9 0 0,10 2 631,38 5 1,4 0-51,-39-6-862,-1-1 0,1-1 0,-1-2 0,0-1 1,0-1-1,0-2 0,-1 0 0,0-2 0,-1-1 0,0-1 0,0-1 0,-2-2 1,0 0-1,0-1 0,-1-2 0,-2 0 0,27-28 0,-41 37 62,-1 1-1,0-1 0,0 0 1,-1 0-1,0-1 0,-1 0 1,0 0-1,0 0 0,-1 0 1,-1 0-1,0-1 0,0 1 1,-1-1-1,0-14 1,-1-12 143,-3 1 1,-12-65 0,14 97-271,-4-21 12,-2 1-1,0-1 1,-1 2-1,-2-1 1,0 1-1,-1 1 1,-25-36-1,16 27-1,-1 1 1,-2 1-1,-1 1 0,-32-28 0,31 34-7,-1 2 0,-1 0 0,0 2 0,-2 1 0,0 1 0,-36-13 0,43 21-3,-1 0 0,0 2 0,0 1 1,0 0-1,-1 2 0,0 1 0,1 0 0,-1 2 0,-32 3 0,30 1 1,1 1 0,0 1 0,0 1 0,0 2 0,1 0-1,0 1 1,-33 21 0,-34 20-29,-102 62 13,168-97 40,-47 40-1,63-48-17,0 0 1,1 1-1,0 1 1,1-1-1,0 1 0,1 0 1,0 0-1,-6 14 1,5-6 4,2 1 0,0 0 0,1 0 0,-3 31 0,5-19 39,1-1-1,4 38 1,0-47 1,0 0 0,2-1 0,0 0 0,1 0 1,2 0-1,0 0 0,0-1 0,2-1 0,17 26 0,-1-8 150,3 0 0,0-2-1,46 40 1,-54-55-14,1-1 0,2 0-1,-1-2 1,2-1 0,0-1 0,1-2 0,0 0-1,0-1 1,2-2 0,-1-1 0,1-1 0,29 3-1,-17-4-98,1-3-1,0-1 0,74-8 0,43-20-4788,-94 12-965,-6 0 2134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16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0 306 4721,'3'3'13359,"10"-12"-13004,-8 6 345,69-52 2211,77-76 0,-82 69-1773,-49 43-996,-15 14-224,-1 1-1,1 0 0,0-1 1,0 1-1,7-3 1,-12 7 75,0 0 0,0 0 0,0 0 1,1 0-1,-1 0 0,0 0 0,0 0 1,0 0-1,1 0 0,-1 0 0,0 0 1,0 0-1,1 0 0,-1 0 1,0 0-1,0 0 0,0 0 0,1 1 1,-1-1-1,0 0 0,0 0 0,0 0 1,0 0-1,1 0 0,-1 0 1,0 1-1,0-1 0,0 0 0,0 0 1,0 0-1,1 1 0,-1-1 0,0 0 1,0 0-1,0 0 0,0 1 1,0-1-1,0 0 0,0 0 0,0 0 1,0 1-1,0-1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4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16283,'7'22'1473,"4"10"887,8 8-391,-4 5-713,2 3-336,4-1-400,-6 0-216,3 0-232,1-2-72,-9-5-248,-3-5-272,-7-7-640,-11-3-840,0-16 1111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0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84 10714,'-5'7'4393,"8"-10"-3273,7-6-79,7-4-169,9-3-160,2 1-456,-3 3-136,1 0-784,-2 3-328,10 7 488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14299,'2'-5'1560,"1"-2"793,4 2-937,5-2-576,2-1-1592,12 3 592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4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50 115 9258,'-6'4'550,"-11"6"3225,17-10-3657,-1 0 0,1 0 0,0 0 0,-1 0 0,1 0 1,-1 0-1,1 0 0,-1 0 0,1 0 0,0 0 0,-1 0 0,1-1 1,-1 1-1,1 0 0,0 0 0,-1 0 0,1 0 0,0-1 0,-1 1 1,1 0-1,0 0 0,-1-1 0,1 1 0,0 0 0,-1-1 0,1 1 1,0 0-1,0-1 0,-1 1 0,1-1 0,0 1 0,0 0 0,0-1 1,0 1-1,-1-1 0,1 1 0,0 0 0,0-1 0,0 1 0,0-1 1,-6-12 1995,4 11-1758,1 1 1,0-1-1,0 0 1,1 1-1,-1-1 1,0 0-1,0-3 1,4-1 654,8 4-558,9 7 1280,9-5-958,-1-2 0,0-1 0,48-11 0,-67 12-652,74-19 763,-54 12-685,1 2 0,0 1 0,33-2 0,-34 11-98,-2 1-1236,-27-4 1050,0 0-1,1 0 1,-1 0-1,0-1 1,0 1 0,0 0-1,1 0 1,-1 0-1,0 0 1,0 0-1,0 0 1,1 0 0,-1 0-1,0 0 1,0-1-1,0 1 1,0 0-1,0 0 1,1 0 0,-1 0-1,0-1 1,0 1-1,0 0 1,0 0-1,0 0 1,0 0-1,0-1 1,0 1 0,1 0-1,-1 0 1,0-1-1,0 1 1,0 0-1,0 0 1,0 0 0,0-1-1,0 1 1,0 0-1,0 0 1,0 0-1,0-1 1,-1 1 0,1 0-1,0 0 1,0 0-1,0-1 1,0 1-1,-7-10-4373,1 7 2426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4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29 9186,'-10'4'5793,"13"1"-3640,8 0-161,13-1 17,5-4-201,15-4-104,6-3 17,8-1-161,6-3-128,-1 5-512,0 0-287,-8 3-417,-7 1-104,-12 2-672,-8 0-841,-21 5 809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7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37 102 4929,'-13'3'10058,"-1"5"-6458,13-8-3505,1 1 0,-1 0 0,0-1 0,1 1 0,-1-1 0,0 1 0,1 0 0,-1-1 0,1 1 1,-1 0-1,1 0 0,-1 0 0,1-1 0,0 1 0,0 0 0,-1 0 0,1 0 0,0 0 0,0-1 0,0 1 1,0 0-1,0 0 0,0 0 0,0 0 0,0 0 0,0 0 0,0 0 0,0-1 0,1 1 0,-1 0 0,0 0 1,1 1-1,0-1-14,0-1 0,-1 1 1,1-1-1,0 1 1,-1-1-1,1 0 1,0 1-1,0-1 0,-1 0 1,1 0-1,0 1 1,0-1-1,0 0 0,-1 0 1,1 0-1,0 0 1,0 0-1,0 0 1,-1 0-1,2-1 0,19-2 575,-19 2-545,18-4 212,0-1 0,-1-1 0,27-13 0,54-36-2168,-44 24-2590,-30 19 3058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7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16 11715,'-1'-1'205,"1"1"0,0-1 0,0 0 0,0 0 0,-1 1 1,1-1-1,0 0 0,-1 0 0,1 1 0,-1-1 1,1 0-1,-1 1 0,1-1 0,-1 1 0,1-1 1,-1 1-1,0-1 0,1 1 0,-1-1 0,0 1 0,1-1 1,-1 1-1,0 0 0,-1-1 0,0 1 7,1 0-1,-1 0 1,0 0 0,1 0-1,-1 0 1,0 0 0,0 0-1,1 1 1,-1-1 0,0 1-1,-1 0 1,-5 2 229,1 1 1,0 0-1,-12 8 1,6-2-41,0 0 0,0 1 0,1 0 0,0 1 1,-19 26-1,28-33-310,0 0 0,0 0 0,1 0 1,-1 0-1,1 1 0,0-1 1,0 1-1,1 0 0,-1 5 0,2-7-49,-1-1 0,1 1 0,1 0 0,-1-1 0,0 1 0,1-1 0,0 1 0,0-1 0,0 1 0,0-1 0,1 0 0,-1 1 0,1-1 0,0 0 0,4 5 0,-2-3-8,0 0-1,1-1 0,0 0 1,0 0-1,0-1 0,0 1 1,0-1-1,1 0 1,0 0-1,-1-1 0,1 0 1,0 0-1,0 0 0,1-1 1,6 1-1,1 0-19,1-1 0,0 0-1,0-1 1,-1-1 0,20-3 0,-26 3-166,0-1 0,0 0 0,0-1 0,-1 1 1,1-2-1,-1 1 0,11-7 0,-10 4-732,0 0-1,-1 0 1,0-1-1,0 1 1,11-16-1,0 0-571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8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18 11867,'0'-14'3369,"0"11"-477,0 9-662,-1 17-1270,-1 0 0,-1-1 0,-9 31 1,4-27-1206,-2 0-1,-1-1 1,-1 0 0,-1-1 0,-1 0 0,-19 22 0,37-52-3946,2-10 2390,-1 5 788,5-12 18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8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0 12523,'1'0'302,"-1"0"1,1 0 0,0 0 0,0 0 0,0 0 0,-1 0-1,1 0 1,0 1 0,0-1 0,-1 0 0,1 0-1,0 1 1,0-1 0,-1 0 0,2 2 0,-1-1-153,0-1 0,-1 1 0,1 0 0,-1 0 0,0 1 0,1-1 0,-1 0 0,0 0 0,1 0 1,-1 0-1,0 0 0,0 2 0,1 8 158,0 0 0,-1 0 0,-1 1 0,0-1 1,0 0-1,-1 0 0,-1 1 0,-7 19 0,1-9-257,-1 0 0,-1 0 0,-15 20-1,18-29-131,2-4-142,0-1 0,0 2 1,1-1-1,1 0 0,0 1 1,-6 18-1,20-31-4405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8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7 10426,'-2'-1'234,"0"0"-1,-1 0 1,1 0-1,0 0 1,-1 1-1,1-1 1,-1 1 0,1-1-1,-1 1 1,1 0-1,-1 0 1,1 0-1,-1 0 1,1 1-1,-1-1 1,1 1-1,-1-1 1,1 1 0,-1 0-1,1 0 1,0 0-1,0 0 1,-3 2-1,-5 3 206,0 0-1,1 1 1,-13 11-1,19-16-329,-7 6 235,1 1 0,-11 12-1,19-19-307,-1 0-1,1-1 0,0 1 0,-1 0 0,1 0 0,0 0 0,0-1 0,0 1 0,1 0 0,-1 0 0,0 1 0,1-1 0,-1 0 0,1 0 0,0 0 0,0 0 0,0 0 0,0 1 0,0-1 0,0 0 0,1 2 0,-1-2-21,1-1-1,-1 0 1,1 1-1,0-1 1,0 0-1,-1 0 1,1 0-1,0 0 1,0 0-1,0 0 1,0 0 0,0 0-1,1 0 1,-1 0-1,0 0 1,0-1-1,3 2 1,-1-1 11,0 0 1,0-1-1,0 1 0,0 0 1,0-1-1,0 0 1,6 0-1,0-1 33,-1 0 0,1-1-1,-1 0 1,0 0 0,9-4 0,-2 0 136,27-16 1,-36 19-126,0-1 0,-1 0 0,0 0 0,1 0-1,-1-1 1,-1 0 0,6-6 0,-9 10-54,-1 0 0,1 0 0,0 0 0,-1 0 0,1 0 0,-1 0 0,1 0 0,-1 0 0,0 0 0,1 0 0,-1 0 0,0-1 1,0 1-1,0 0 0,0 0 0,0 0 0,0 0 0,0 0 0,0-1 0,0 1 0,-1 0 0,1 0 0,0 0 0,-1 0 0,1 0 0,-1 0 0,1 0 0,-1 0 0,1 0 0,-1 0 0,0 0 0,1 0 0,-1 0 0,0 0 1,0 1-1,0-1 0,0 0 0,0 1 0,0-1 0,0 0 0,0 1 0,0-1 0,-1 0 0,-5-2-90,1 1 1,-1-1-1,0 1 1,0 0-1,-10-1 1,11 2-244,1 0 1,-1 1 0,-10 0-1,15 0 169,-1 0-1,0 1 0,1-1 1,-1 0-1,0 1 1,1-1-1,-1 1 0,1-1 1,-1 1-1,1 0 1,-1 0-1,1 0 1,-1-1-1,1 1 0,0 1 1,0-1-1,-1 0 1,0 2-1,-8 22-963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9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11218,'2'-6'1185,"2"-1"1031,-1 0-167,2 5-585,-1 2-168,-1 0-520,6 5-152,3-1-303,5-1-57,8-3-120,5-2-64,-3-6-288,2-6-289,2-3-1191,-5-2 1504,6-3-344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5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14 119 18788,'-7'-12'1552,"1"1"489,6-2-433,9 2-712,5-4-552,4 1-504,1 3-440,4 2-920,-1-1-745,14-3 1121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9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12683,'-1'24'6267,"-3"-1"-3490,2-11-2222,1 0 0,-1 17 0,11 96 301,-4-100-1320,-5-24 231,0 0 0,0 0 0,1 1 0,-1-1 0,1 0 0,-1 0 1,1 0-1,-1 0 0,1 0 0,0 0 0,-1 0 0,1 0 0,0 0 0,0 0 0,0-1 0,1 3 0,2-5-2378,5-4 857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29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0 246 12323,'80'-25'9966,"-62"18"-9462,0-1 0,26-14 0,-36 17-1072,-1 0 1,1-1-1,-1 0 1,0 0-1,0 0 0,-1-1 1,6-8-1,-8 10-115,-1 0 1,0-1-1,0 1 0,0-1 1,0 0-1,-1 0 0,0 0 1,-1 0-1,1 0 0,-1 0 0,0-10 1,-3-6-1217,2 20 2166,-1 0 1,1-1 0,-1 1 0,0 0-1,0 0 1,-2-4 0,2 5-104,1 1 1,0-1-1,-1 1 0,1-1 1,-1 1-1,1-1 1,-1 1-1,1 0 0,-1-1 1,1 1-1,-1-1 0,1 1 1,-1 0-1,0 0 1,1-1-1,-1 1 0,1 0 1,-1 0-1,0 0 0,1 0 1,-1 0-1,-1-1 1,1 2 73,0-1 1,-1 1 0,1-1 0,0 1-1,0-1 1,0 1 0,-1-1 0,1 1 0,0 0-1,0 0 1,0 0 0,0 0 0,0 0-1,0 0 1,-1 1 0,1 1 50,-1-1 0,0 1 0,1-1 0,0 1 0,0 0 0,0 0 0,0-1 0,0 1 0,0 0 0,1 0 0,-1 0 0,1 0 0,0 0 0,0 5 0,1 5 219,1 0 1,4 15 0,1 10-207,-7-27-544,1 0 0,-4 21 0,3-26-663,-2 0 1,1 0-1,-4 10 1,1-7-1196,6-5 829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0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51 12243,'0'-1'238,"0"0"0,0 0 0,0 0 0,0 0 0,0 0 0,0 0-1,0 0 1,0 0 0,0-1 0,-1 1 0,1 0 0,0 0 0,-1 0 0,1 0 0,-1 0 0,1 0 0,-1 0 0,0 0 0,1 1 0,-1-1 0,0 0 0,0 0 0,1 0 0,-1 1 0,0-1 0,0 0 0,0 1 0,0-1 0,-2 0 0,1 0-11,-1 1 0,0 0 1,0 0-1,0 0 0,0 0 0,0 0 0,0 1 0,0-1 0,0 1 1,-4 2-1,-4 0 49,0 1 1,0 0 0,1 1 0,0 1 0,0-1-1,0 1 1,1 1 0,-1 0 0,2 0-1,-14 15 1,19-18-225,0-1 0,0 1 0,0 0 0,0 0 0,1 0 0,0 1 0,0-1 0,0 1 0,1-1 0,-1 1 0,1-1 0,0 1 0,0 0 0,1-1 0,-1 1 0,1 0 0,0 0 0,1 0 0,-1-1 0,1 1 0,0 0 0,0-1-1,0 1 1,1 0 0,-1-1 0,1 0 0,0 1 0,3 4 0,0-3-25,-1 0-1,1 1 1,0-2 0,0 1-1,1 0 1,-1-1-1,1 0 1,1 0 0,-1-1-1,12 6 1,-9-5 13,0-1 1,1 0 0,0-1 0,0 0 0,0 0 0,0-1-1,16 2 1,-20-4-9,-1 0 0,0 0 1,0-1-1,1 0 0,-1 0 0,0 0 0,0 0 0,0-1 0,0 0 0,9-4 1,-7 2-10,1-1 0,-1 0 0,0 0-1,0-1 1,11-13 0,-4 2 7,0-2 0,-1 0 0,-1-1-1,10-22 1,-19 37-2,0-1 0,-1 1-1,0-1 1,0 0 0,0 0-1,-1 0 1,2-11 0,-3 15 2,0-1 1,-1 1 0,1-1 0,0 1 0,-1-1-1,1 1 1,-1 0 0,0-1 0,0 1 0,0 0-1,0-1 1,0 1 0,0 0 0,-1 0 0,1 0-1,-1 0 1,0 0 0,1 0 0,-1 1 0,0-1-1,-3-2 1,-4-2 26,0 0-1,0 1 1,0 0-1,-1 1 1,0 0-1,0 0 1,0 1-1,0 1 1,0-1-1,0 2 1,-1-1-1,1 1 1,-1 1 0,1 0-1,-1 1 1,1-1-1,-17 5 1,14-1-644,13-4 560,0 0 0,0 0 0,0 0 0,-1 0 0,1 0 0,0 0 0,0 1 1,0-1-1,0 0 0,0 0 0,0 0 0,0 0 0,0 0 0,0 0 0,0 0 0,0 0 0,0 0 0,0 0 0,0 0 1,0 0-1,0 0 0,0 0 0,0 0 0,0 0 0,0 0 0,-1 0 0,1 0 0,0 0 0,0 0 0,0 1 0,0-1 1,0 0-1,0 0 0,0 0 0,0 0 0,0 0 0,0 0 0,0 0 0,0 0 0,0 0 0,0 0 0,0 0 0,0 0 1,0 0-1,1 0 0,-1 0 0,0 1 0,0-1 0,0 0 0,0 0 0,0 0 0,0 0 0,0 0 0,0 0 0,0 0 1,0 0-1,0 0 0,0 0 0,0 0 0,0 0 0,0 0 0,0 0 0,0 0 0,0 0 0,0 0 0,0 0 0,1 0 1,18 3-4339,-11-2 3481,18 3-822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0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15 10930,'1'-14'9800,"-2"20"-7706,0 6-1144,1 0 1,-1 0 0,2 0-1,3 22 1,1 21-117,-6-31-582,-5 28-1,0-9-212,-3 9-1808,7-49-63,16-35-3904,2 8 4652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1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 12611,'2'2'661,"0"0"0,1 0 0,0 0 0,-1 0 0,1 0 0,0 0 0,-1-1 0,7 3 0,-7-4-486,0 1-1,1-1 1,-1 1-1,0-1 0,0 0 1,1 0-1,-1 0 1,0 0-1,0 0 0,5-1 1,-4 0-154,0-1 0,1 1 0,-1-1 0,0 1 1,0-1-1,0 0 0,-1 0 0,1 0 0,0 0 1,-1-1-1,1 1 0,-1-1 0,0 0 0,0 1 1,0-1-1,3-5 0,0-3 70,0-1-1,5-18 1,2-4 812,-12 34-877,0 0-1,0 0 1,0 0 0,0 0-1,0 0 1,0 0 0,0 0-1,0-1 1,0 1-1,0 0 1,0 0 0,0 0-1,0 0 1,0 0 0,0 0-1,0 0 1,0 0 0,0 0-1,0 0 1,0 0-1,0-1 1,0 1 0,0 0-1,0 0 1,-1 0 0,1 0-1,0 0 1,0 0 0,0 0-1,0 0 1,0 0-1,0 0 1,0 0 0,0 0-1,0 0 1,0 0 0,0 0-1,0 0 1,0 0 0,-1 0-1,1 0 1,0 0-1,0 0 1,0 0 0,0 0-1,0 0 1,0 0 0,0 0-1,0 0 1,0 0 0,0 0-1,-1 0 1,1 0-1,0 0 1,0 0 0,0 0-1,0 0 1,0 0 0,-5 1 491,4 1-316,-1 0 1,0 0-1,1 1 1,-1-1-1,1 1 1,0-1-1,-1 1 0,1-1 1,0 1-1,1-1 1,-1 1-1,0 0 1,1 3-1,-4 40 796,4-34-996,1 1 0,0 0 0,4 15-1,-4-23-216,0 0 0,1 1-1,0-1 1,0 0-1,0 0 1,1 0 0,0-1-1,0 1 1,0-1 0,5 6-1,23 15-814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2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10578,'3'2'426,"0"0"1,1-1-1,-1 1 0,0-1 0,1 1 0,0-1 1,-1 0-1,1 0 0,-1-1 0,1 1 0,0-1 1,4 0-1,8 0 356,25-4 0,-18 1-250,107-4 0,142 13 0,-209-4-448,179 11 74,105 3-60,19-16 100,5-1 918,0 20 369,128 6 1,-405-28-1240,441-4 2280,-374 6-1543,56 2 139,-140-1-375,-1-4-1,145-26 1,-203 27-738,2-2-159,1 2 0,-1 1-1,0 0 1,23 2-1,-37 1-1026,-5 1-28,-5 0-776,-13 4 151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3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66 8538,'0'0'54,"0"0"-1,0 0 1,0 1 0,-1-1 0,1 0-1,0 0 1,0 1 0,0-1 0,0 0-1,0 0 1,0 1 0,0-1 0,0 0-1,0 0 1,0 0 0,0 1-1,0-1 1,0 0 0,0 0 0,0 1-1,0-1 1,0 0 0,0 0 0,0 1-1,1-1 1,-1 0 0,0 0 0,0 0-1,0 1 1,0-1 0,0 0 0,0 0-1,1 0 1,-1 1 0,0-1 0,0 0-1,0 0 1,1 0 0,-1 0 0,0 0-1,0 1 1,1-1 0,-1 0 0,0 0-1,0 0 1,0 0 0,1 0 0,-1 0-1,0 0 1,0 0 0,1 0 0,-1 0-1,0 0 1,19 4 1381,2-3-579,0-1 0,1-1 0,-1-1 0,32-6 0,83-28 1313,-109 29-1825,-9 2-151,0 0 0,22-11 0,-69 25-1166,6-3 551,-28 11-313,-162 62-689,188-68 1406,1 2 1,1 0 0,0 2 0,1 1 0,1 0 0,-29 29 0,18-11 201,1 2 0,2 1 1,2 1-1,-29 53 0,51-80-140,0 1 1,1-1-1,0 1 0,1 0 0,0 0 0,1 0 0,0 1 0,1-1 0,0 0 0,1 1 0,3 22 0,4 4 106,1 1 0,17 48 0,-5-21 61,0 8-74,71 246 1213,-85-304-1162,0 0-1,14 26 1,-16-36-96,0-1 1,0 1-1,1-1 1,0 0-1,0 0 0,0-1 1,1 0-1,11 9 1,-3-6 38,1 0-1,-1-1 1,1 0 0,1-2 0,-1 0 0,1 0-1,0-1 1,19 1 0,-5-1-98,0-2 0,0-1 0,49-6 1,-41-1-967,75-22 1,-102 25 732,79-20-751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3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10290,'9'-6'859,"1"1"0,-1 0 0,1 1-1,1 0 1,-1 0 0,19-4 0,-12 6-190,0 0 0,0 1 0,29 2-1,-6 1 306,66 13 0,-93-12-876,0 0 0,-1 0 0,0 2 0,0-1-1,0 2 1,0-1 0,-1 2 0,0-1 0,16 14-1,-20-13-32,0 0-1,-1 1 1,1 1 0,-1-1-1,-1 1 1,0 0-1,0 0 1,-1 0-1,0 1 1,0-1 0,2 13-1,2 14 363,6 65 1,-11-71-285,23 133 602,3 37 466,0 18 535,-27-202-1487,1 0 1,-2 0 0,0 0-1,-1 0 1,-1 1-1,-4 24 1,3-33-131,0 0 0,0 0 0,-1 0 0,0 0 0,-1-1 0,0 0 0,0 1 0,0-1 0,-1-1 0,0 1 0,0-1 0,-1 0 1,0 0-1,-11 9 0,8-9-148,0 0 0,-1 0 1,0-1-1,0-1 1,0 0-1,0 0 1,-1-1-1,-20 4 0,19-5-649,0-1 0,1 0-1,-1-1 1,-17-1 0,13-3-548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4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69 14483,'84'-24'3284,"-47"12"-2260,0 1-1,1 3 1,39-5 0,-77 13-1021,0 0 1,0 0-1,0 0 0,0 0 0,1 0 1,-1-1-1,0 1 0,0 0 0,0 0 1,0 0-1,0 0 0,1 0 1,-1 0-1,0 0 0,0 0 0,0 0 1,0 0-1,0 0 0,1 0 0,-1 0 1,0 0-1,0 0 0,0 0 1,0 0-1,0 0 0,1 1 0,-1-1 1,0 0-1,0 0 0,0 0 0,0 0 1,0 0-1,0 0 0,1 0 1,-1 0-1,0 0 0,0 1 0,0-1 1,0 0-1,0 0 0,0 0 0,0 0 1,0 0-1,0 1 0,0-1 0,0 0 1,0 0-1,0 0 0,0 0 1,0 0-1,0 1 0,0-1 0,0 0 1,0 0-1,0 0 0,0 0 0,0 0 1,0 1-1,0-1 0,0 0 1,0 0-1,0 0 0,0 0 0,0 0 1,0 1-1,0-1 0,0 0 0,-10 9 80,-26 9-186,-1-1-1,0-2 0,-40 10 0,48-15 6,-15 3-56,5-1-96,-61 27-1,97-37 255,-1-1-1,1 1 1,0 0-1,0 0 1,-1 0-1,1 1 1,1-1-1,-1 1 1,0 0-1,1 0 1,-1 0-1,1 0 1,0 0-1,0 0 1,0 1-1,0-1 0,0 1 1,1-1-1,0 1 1,0-1-1,0 1 1,0 0-1,0 0 1,1 0-1,0-1 1,0 1-1,0 0 1,0 0-1,0 0 1,1 0-1,0-1 1,-1 1-1,3 5 1,7 13 198,1 0-1,0-1 1,24 32 0,5 11 164,-28-41-167,-2 0-1,0 1 1,-1 1-1,-2-1 1,0 1-1,-2 1 1,0-1-1,-2 1 0,0 50 1,-5-58-115,-1 0 0,0-1-1,-1 0 1,-1 1 0,0-2 0,-2 1 0,-8 16 0,5-11 226,2-1 0,0 1 1,-5 24-1,13-44-259,0-1-1,-1 1 1,1 0 0,0-1-1,0 1 1,-1 0 0,1-1-1,1 1 1,-1 0-1,0-1 1,0 1 0,1 0-1,-1-1 1,1 1-1,-1 0 1,1-1 0,0 1-1,-1-1 1,1 1 0,0-1-1,0 1 1,0-1-1,2 2 1,0-1-16,-1 0 0,1-1 1,0 0-1,0 0 0,-1 0 0,1 0 0,0 0 1,0 0-1,0-1 0,0 1 0,0-1 0,5 0 1,3 0-16,1-1 1,-1 0-1,1 0 1,18-6 0,44-17-404,-55 17 87,33-15-1904,-6-6-3371,-31 20 3981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5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18476,'13'-4'1184,"6"-1"641,-2-4-657,2 1-752,0 1-408,3-2-896,1-1-713,1 5 209,6 7 416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6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244 560 15235,'3'-18'1468,"-1"0"-1,0-31 1,-2 48-1345,0 0 1,0-1 0,0 1 0,0 0-1,-1-1 1,1 1 0,0 0 0,0 0-1,-1-1 1,1 1 0,-1 0 0,1 0-1,-1 0 1,0-1 0,1 1 0,-1 0-1,0 0 1,0 0 0,0 0 0,0 0 0,0 0-1,0 1 1,-1-2 0,0 1-51,0 1 0,1 0 0,-1 0 0,1 0 0,-1 0 0,0 0 0,1 1 0,-1-1 0,1 0 0,-1 1 0,1-1 0,-1 1 0,1-1 0,-1 1 0,1 0 0,0 0 0,-1 0 0,1 0 0,0 0 0,-1 0 0,-1 2 1,-8 7 168,1 1 1,0 0 0,-17 25 0,-23 44 277,48-78-506,-17 32 127,1 0 1,-13 37-1,26-59-128,1 1 1,0 0-1,1 0 1,0 1-1,1-1 0,0 1 1,1-1-1,1 1 0,2 18 1,-2-28-12,1 0 0,0-1 1,0 1-1,0 0 1,0-1-1,1 1 0,-1-1 1,1 1-1,0-1 0,0 0 1,0 1-1,0-1 1,1 0-1,-1-1 0,1 1 1,0 0-1,3 2 0,-2-3-19,0 0 0,0 1-1,1-1 1,-1-1 0,0 1-1,1-1 1,-1 0-1,1 0 1,0 0 0,-1 0-1,1-1 1,7 0 0,-4 0-30,0-1 1,0 0-1,0-1 1,-1 0 0,1 0-1,0 0 1,-1-1-1,1 0 1,-1-1 0,0 1-1,0-2 1,0 1-1,-1-1 1,1 1-1,10-13 1,-7 6 61,-1-1-1,-1 0 1,0-1-1,-1 0 1,0 0 0,-1-1-1,0 1 1,-1-1-1,-1-1 1,0 1-1,-1-1 1,0 1 0,-2-1-1,1-19 1,-2 31 39,0 1 0,0-1-1,0 1 1,1 0 0,-1-1 0,1 1 0,-1-1 0,1 1 0,0 0-1,0 0 1,0-1 0,0 1 0,0 0 0,2-3 0,-1 4-8,-1 0 1,0 0-1,1 0 0,-1 0 1,1 0-1,-1 0 0,1 0 1,0 1-1,-1-1 0,1 0 1,0 1-1,-1-1 1,1 1-1,0 0 0,-1 0 1,1-1-1,0 1 0,0 0 1,0 1-1,3-1 1,2 1 50,0 1 0,1 0 0,-1 0 0,0 0 0,0 1 0,0 0 0,-1 0 1,1 0-1,-1 1 0,1 0 0,-1 1 0,-1-1 0,1 1 0,5 6 1,-3-2-78,0 1 0,0 1 1,-1 0-1,0 0 1,-1 0-1,0 0 0,5 16 1,-8-19-26,0-1 1,7 13 0,-9-19 2,-1-1 1,0 0-1,0 0 1,0 1-1,0-1 1,0 0 0,0 0-1,0 1 1,1-1-1,-1 0 1,0 0-1,0 0 1,0 1 0,0-1-1,1 0 1,-1 0-1,0 0 1,0 1-1,1-1 1,-1 0 0,0 0-1,0 0 1,1 0-1,-1 0 1,0 0-1,0 0 1,1 0-1,-1 0 1,0 1 0,0-1-1,1 0 1,-1 0-1,0 0 1,1-1-1,-1 1 1,0 0 0,0 0-1,1 0 1,-1 0-1,0 0 1,0 0-1,1 0 1,-1 0 0,0 0-1,0-1 1,1 1-1,-1 0 1,0 0-1,0 0 1,0-1 0,1 1-1,-1 0 1,0 0-1,0 0 1,0-1-1,0 1 1,1 0 0,-1 0-1,0-1 1,0 1-1,0 0 1,6-20-49,-5 19 47,24-136-126,3-8 77,-21 116 37,2 0 1,21-49 0,-27 73 17,-1 0 0,1 0 0,0 0 0,1 0 0,-1 1 0,1 0 0,-1 0 0,1 0 0,7-6 0,-9 9 1,-1 1 0,0-1 0,0 0 1,1 0-1,-1 1 0,0-1 0,1 1 1,-1-1-1,0 1 0,1 0 0,-1 0 1,1-1-1,-1 1 0,1 0 0,-1 0 0,1 0 1,-1 0-1,1 1 0,-1-1 0,0 0 1,1 1-1,-1-1 0,1 1 0,-1-1 1,0 1-1,0 0 0,1-1 0,-1 1 0,0 0 1,0 0-1,0 0 0,0 0 0,0 0 1,0 0-1,0 0 0,0 0 0,0 1 1,1 1-1,16 22 58,1 0 1,32 32-1,-44-51-53,0 1-1,0-1 0,1-1 1,0 1-1,0-1 1,0-1-1,0 1 0,1-1 1,-1-1-1,1 0 0,0 0 1,16 2-1,-21-4-5,0-1-1,1 0 1,-1 0 0,0-1 0,0 1-1,0-1 1,0 0 0,0 0-1,0-1 1,0 1 0,0-1 0,0 0-1,-1 0 1,1 0 0,-1 0 0,1 0-1,-1-1 1,0 0 0,5-5 0,1-3 28,0 0 0,0 0 0,-2-1 0,10-18 1,-5 6 61,-2 0-1,14-45 1,5-53 97,-9 33-149,-17 79-24,-1 1 1,1 0-1,0-1 1,1 1-1,8-14 0,-11 21-4,1 0 0,-1 0 0,1 0-1,-1 0 1,1 1 0,-1-1-1,1 1 1,0 0 0,0-1 0,0 1-1,0 0 1,0 0 0,0 0 0,0 0-1,0 0 1,1 1 0,-1-1-1,0 1 1,0-1 0,1 1 0,-1 0-1,0 0 1,1 0 0,-1 0-1,0 0 1,0 0 0,1 1 0,-1-1-1,0 1 1,3 1 0,9 3 42,0 2 1,0 0-1,-1 0 1,0 1-1,0 1 1,-1 0-1,0 1 1,-1 0-1,15 17 1,-20-21-7,-1 1 1,0 0-1,0 0 1,0 1-1,-1-1 1,6 16-1,-8-18-19,-1 1 0,1-1 0,-1 1 0,0-1 0,-1 1 0,1 0 0,-1 0 0,0-1-1,-1 1 1,1 0 0,-3 9 0,-2-3-35,1 1 0,-2-1 0,1 0 0,-2-1 0,0 1 0,0-1 0,-1-1 0,0 1 0,-1-1 0,0-1 0,0 1 0,-1-2 0,-1 1 0,1-1 0,-1-1 0,-1 0 0,1 0 0,-14 4 0,20-9-154,-1 0-1,0-1 0,0 0 0,0 0 1,0 0-1,-12-1 0,17 0 43,0 0 0,-1 0 1,1 0-1,-1-1 0,1 1 0,-1 0 0,1-1 1,-1 1-1,1-1 0,-1 1 0,1-1 0,0 0 0,0 1 1,-1-1-1,1 0 0,0 0 0,0 0 0,0 0 0,0 0 1,0 0-1,0 0 0,0 0 0,0-1 0,0 1 0,0 0 1,1-1-1,-1 1 0,1 0 0,-1-1 0,1 1 0,-1-1 1,1 1-1,-1-2 0,2-1-88,-1 1 1,0-1-1,1 0 0,0 1 0,0-1 1,0 1-1,2-6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5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3 13267,'-4'-1'390,"0"1"1,1-1-1,-1 1 0,0 0 1,1 0-1,-1 0 0,0 0 1,0 1-1,1 0 0,-1 0 1,0 0-1,1 0 0,-1 0 1,1 1-1,0-1 0,-1 1 1,1 0-1,-6 4 0,-4 4-88,1 1 0,0 0 0,-11 14 0,11-12 137,5-7-322,0 2 0,1-1 0,0 1 0,0 0 1,0 0-1,1 1 0,1-1 0,-1 1 0,-3 11 0,8-18-98,-1 0-1,1-1 1,0 1-1,-1 0 1,1 0 0,0 0-1,0-1 1,0 1-1,1 0 1,-1 0 0,0 0-1,1-1 1,-1 1-1,1 0 1,-1-1-1,1 1 1,0 0 0,2 2-1,-2-2-5,1 1 0,1-1 0,-1 0-1,0 0 1,0 0 0,1-1 0,-1 1-1,1 0 1,0-1 0,3 2 0,5 1-7,0-1 1,-1 0-1,1-1 0,1 0 1,10 1-1,-11-2-169,1-1 0,-1 0 0,1 0 1,-1-1-1,0-1 0,0 0 0,0 0 0,0-1 0,0 0 0,0-1 0,0-1 0,12-6 0,10-8-1668,3 6 623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5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7 11979,'0'-7'3936,"-7"9"-1647,-4 7-497,-2 3-399,-4 6-609,-4 5-136,-1 2-240,1 3-88,-1 1-232,5 0-224,1-2-576,3-3-320,7-10-889,25-14-1231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6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 11907,'-1'14'2088,"-1"5"2561,2-1-2617,0 5-1055,-2 1-297,-1-2-424,-2 2-256,-4-4-512,1-1-264,-1-7-1065,2-3 3818,12-9-1809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6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0 12947,'-10'6'842,"0"0"0,0 0 0,1 1 0,0 0 0,-12 13 0,18-17-673,1 0 0,-1 0 0,0 0 0,1 0 0,0 1-1,0-1 1,0 1 0,0 0 0,0-1 0,1 1 0,0 0-1,-1 0 1,1 0 0,1 0 0,-1 0 0,1 0 0,-1 0-1,2 7 1,-1-9-117,1 0 0,0 0 0,-1 0 0,1 0 0,0 0 0,0 0 0,0 0 0,1-1-1,-1 1 1,0 0 0,1-1 0,-1 1 0,1-1 0,-1 0 0,1 1 0,0-1 0,0 0 0,-1 0 0,1 0 0,0 0 0,0 0-1,0 0 1,0-1 0,0 1 0,0-1 0,0 1 0,0-1 0,3 0 0,3 1 57,0-1 1,0 1-1,1-2 0,-1 1 1,0-1-1,10-2 0,-12 1-53,1 0 1,-1 0-1,0 0 0,0-1 0,0 0 0,0 0 0,0 0 0,5-5 1,-9 7-60,-1 0 1,0 0 0,0 0 0,0-1 0,0 1-1,0 0 1,0 0 0,-1-1 0,1 1-1,0 0 1,0-1 0,-1 1 0,1-1 0,-1 1-1,0-1 1,1-2 0,-1 3-35,0-1 0,-1 0-1,1 0 1,0 1 0,-1-1 0,1 0-1,-1 1 1,0-1 0,0 1 0,1-1-1,-1 1 1,0-1 0,0 1 0,-1-1-1,1 1 1,0 0 0,0 0 0,-2-2-1,0 1-169,0-1 0,0 1 0,0 0 0,0 0 0,-1 1 0,-3-3 0,-26-4-722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6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12611,'0'5'1832,"0"4"1249,5 3-1201,2 2-432,5-1-647,2-1-225,3-1-232,3-1-240,1-5-496,-1-2-280,4-3-1105,4-5-447,-1 0 1160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7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0 13515,'-14'17'1357,"6"-8"-598,1 1 0,0-1 1,0 1-1,-9 20 1,15-28-696,0 1 1,0-1-1,0 1 1,0-1-1,1 1 0,-1 0 1,1-1-1,0 1 1,0 0-1,0-1 1,0 1-1,0 0 1,1-1-1,-1 1 1,1-1-1,-1 1 1,1-1-1,0 1 1,0-1-1,0 1 0,1-1 1,-1 0-1,0 1 1,1-1-1,0 0 1,-1 0-1,3 2 1,1 0 7,-1 0 1,1 0-1,0-1 0,0 0 1,0 0-1,0 0 1,1 0-1,-1-1 1,1 0-1,-1 0 0,1-1 1,0 1-1,0-1 1,0 0-1,-1-1 1,1 0-1,0 1 0,0-2 1,0 1-1,0-1 1,0 0-1,0 0 1,-1-1-1,1 1 0,9-5 1,-4 1 181,-1 0-1,0-1 1,9-7 0,-16 11-190,0 0 0,-1 0 1,0 0-1,1-1 0,-1 1 0,0-1 0,0 1 0,0-1 0,-1 0 1,1 0-1,-1 0 0,1 0 0,-1 0 0,0 0 0,1-5 1,-2 6-60,0 1 1,0-1-1,0 0 1,-1 0 0,1 0-1,0 1 1,-1-1-1,0 0 1,1 0-1,-1 1 1,0-1 0,0 0-1,0 1 1,0-1-1,0 1 1,0 0 0,0-1-1,0 1 1,-1 0-1,1-1 1,0 1 0,-1 0-1,1 0 1,-3-1-1,-3-2-23,0 0 0,-1 0 0,1 1 0,-11-3 0,-6 0-626,-1 2 1,0 0-1,0 2 0,0 0 0,-27 3 1,24-1-1752,22 2-1806,0 5 1621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7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10210,'3'7'1689,"2"2"2047,4 11-1927,-2 1-137,0 6-256,-1 4-199,0 0-489,-3-2-208,-3-1-304,0-3-320,-2-2-568,-1-6-240,1-4-1017,0-4-239,2-6 1208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7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 11851,'28'-4'4226,"13"-8"-2134,-29 7-1544,-2 2-406,0-1-1,0 0 1,18-11-1,-26 14-140,0-1 1,1 1-1,-1-1 0,0 0 0,0 1 1,0-1-1,0 0 0,0-1 0,-1 1 1,1 0-1,0 0 0,-1-1 0,0 1 1,0-1-1,1 1 0,-2-1 0,1 0 1,0 1-1,0-1 0,0-5 0,-6 13 1031,-2 8-279,5-6-565,0-1 0,1 1 1,0-1-1,0 1 0,0 0 0,1 0 1,0-1-1,0 1 0,1 0 0,0-1 0,0 1 1,0 0-1,1-1 0,3 7 0,-3-8-362,0 0-1,0 0 0,1 0 1,0-1-1,0 1 0,0-1 0,0 0 1,1 0-1,-1 0 0,1-1 0,0 1 1,0-1-1,1 0 0,-1 0 1,1 0-1,-1-1 0,1 1 0,7 2 1,9 0-1237,-4-1 428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8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10650,'0'-2'297,"1"0"0,-1 1 1,1-1-1,-1 0 0,1 0 0,0 1 0,0-1 0,0 0 0,0 1 0,0-1 0,0 1 1,0-1-1,0 1 0,0-1 0,1 1 0,-1 0 0,1 0 0,-1 0 0,1 0 0,2-2 1,3-1 324,0 1 0,1-1 1,10-3-1,34-6 1443,77-11-1,-126 23-2014,6 0 132,0-1-11,0 1 0,-1 0 0,14 0 0,-21 1-151,1 0-1,-1 0 1,1 0-1,-1 0 0,1 1 1,-1-1-1,1 0 0,-1 1 1,1-1-1,-1 1 0,0 0 1,1-1-1,-1 1 0,0 0 1,1 0-1,-1 0 0,0 0 1,0 0-1,0 0 0,0 0 1,0 0-1,0 0 0,0 1 1,0-1-1,0 0 0,0 2 1,2 11 23,-1-1 0,0 1 1,-1 0-1,0-1 0,-1 1 1,-3 24-1,2-21 7,-4 190 650,7-174-552,1 0-1,2 0 1,1 0-1,13 39 1,-9-44 108,1 0 1,1-2 0,2 1 0,0-1-1,34 44 1,-47-70-249,8 12 196,0 1 1,-1-1 0,11 23-1,-17-31-168,-1 0 1,1 0-1,-1 0 0,0-1 0,0 1 0,-1 1 1,1-1-1,-1 0 0,0 0 0,0 0 0,0 0 0,0 0 1,-1 0-1,0 0 0,0 0 0,0 0 0,0 0 1,-3 5-1,2-4-18,-1-1 1,1 0-1,-1 0 1,0-1 0,0 1-1,0 0 1,0-1-1,-1 0 1,1 0-1,-1 0 1,0 0 0,0 0-1,0-1 1,0 0-1,-1 0 1,1 0 0,0 0-1,-1-1 1,1 0-1,-1 0 1,-5 1-1,4-1-170,-1-1 0,0 0 0,1 0 0,-1-1 0,0 0 0,1 0 1,-1 0-1,1-1 0,-1 0 0,1 0 0,0-1 0,0 0 0,0 0 0,-8-5 0,12 6-118,0 1 1,0-1 0,0 1-1,0-1 1,0 0 0,0 0-1,1 0 1,-1 0 0,1 0-1,-1 0 1,1 0 0,0-1-1,0 1 1,0 0 0,0-1-1,0 1 1,1-1 0,-1 1-1,1-1 1,-1 1 0,1-1-1,0 1 1,0-5 0,4-14-1424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8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16067,'19'2'1577,"5"-1"1359,14-1-1015,1-3-385,-3-6-304,0-3-359,-9 0-473,-3 0-272,-10 2-528,-5 0-545,-9-2-1055,-2-4-649,-3 1-431,-4-9 1439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7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15 12955,'6'-7'1672,"1"1"1297,-1 4 95,2 11-255,-7 10-520,-1 21-649,-1 12-328,-13 27-576,3 15-152,-8 7-320,6-1-95,13-16-193,4-11-209,28-13-607,0-7-704,17-14-1593,7 1 3921,8-12-1384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8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12115,'-3'24'1816,"-1"5"1553,3 2-545,6 7-911,2-4-465,3 0-672,2-1-224,-2-8-1096,2-6-1072,-1 9 960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9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96 13035,'207'-54'6213,"-60"16"-3620,-136 35-2449,-13 2-106,-15 4-150,-31 8-219,0 3 0,2 2 0,0 1 0,0 3 0,2 2 0,-46 29 0,84-47 345,-1 1 0,1 0 0,0 0 0,1 0 0,-1 1 0,1 0 0,0 0 0,0 0 0,1 0 0,-7 13 0,8-13 27,1 0 0,0 1-1,0-1 1,1 0 0,0 1-1,0-1 1,0 1 0,1-1-1,0 1 1,0-1 0,0 0-1,1 1 1,3 9 0,23 77 641,2 11-44,-22-71-318,-1 0-1,-2 0 1,-2 0 0,-1 0-1,-1 0 1,-8 57 0,1-54 84,1-8 237,2 1 1,-1 50-1,5-74-546,1-1 1,0 1-1,0 0 0,0 0 0,0-1 0,1 1 1,0-1-1,0 0 0,0 1 0,1-1 0,-1 0 0,1 0 1,0 0-1,0-1 0,0 1 0,1-1 0,-1 0 1,1 0-1,0 0 0,7 5 0,-3-4-83,0 1-1,1-1 1,-1-1 0,1 0-1,0 0 1,-1 0 0,1-1-1,1-1 1,17 2-1,-11-3-633,0-2-1,0 1 0,0-2 1,0 0-1,-1-1 1,1 0-1,19-9 0,10-8-1046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39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 13043,'5'-3'1856,"4"-2"1105,8 0-817,5 0-607,7-2-665,4 5-248,3-3-352,-2 3-296,2 2-648,-2-5-680,2-2-329,7 5 689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0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1 14995,'-4'0'526,"0"0"-1,0 0 1,1 1 0,-1-1-1,0 1 1,1 0-1,-1 0 1,1 0-1,-1 0 1,1 1 0,-1-1-1,1 1 1,0 0-1,-6 5 1,-4 3 689,-24 25 0,28-26-897,7-7-265,0 0-1,0 1 1,0-1 0,0 0 0,0 1-1,1-1 1,-1 1 0,1 0 0,-1-1-1,1 1 1,0 0 0,0 0 0,1-1-1,-1 1 1,0 0 0,1 0 0,0 6-1,0-6-33,1 0-1,-1 1 0,1-1 0,0 0 0,1 0 0,-1 0 0,0 0 0,1 0 0,0 0 1,-1 0-1,1 0 0,0-1 0,1 1 0,-1-1 0,0 1 0,4 1 0,0 1-29,1 0-1,0-1 1,0 0 0,0 0-1,1-1 1,-1 0-1,1 0 1,0-1-1,0 0 1,0 0-1,13 1 1,2-1-324,0-2 0,43-3 0,-56 2-102,1 0 1,-1-1 0,1 0 0,-1-1 0,0 0-1,0 0 1,0-1 0,0-1 0,-1 1 0,0-2-1,0 1 1,9-8 0,-2-1-455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0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33 9938,'9'-28'5999,"-9"28"-5894,0 0-1,0-1 1,-1 1 0,1 0 0,0 0-1,0-1 1,0 1 0,0 0 0,0 0-1,0 0 1,-1-1 0,1 1 0,0 0 0,0 0-1,0 0 1,0 0 0,-1-1 0,1 1-1,0 0 1,0 0 0,-1 0 0,1 0 0,0 0-1,0 0 1,0 0 0,-1-1 0,1 1-1,0 0 1,0 0 0,-1 0 0,1 0 0,0 0-1,0 0 1,-1 0 0,1 0 0,0 0-1,0 1 1,-1-1 0,1 0 0,0 0-1,0 0 1,-1 0 0,1 0 0,-12 4 822,1 0-542,1 1 0,0 0 0,0 1 0,0 0 0,0 1 0,1 0 0,0 0 0,-8 10 0,2 0-822,0 0 0,2 0 0,-15 25 1,21-27-1883,7-15 2239,0 0 1,0 1 0,0-1-1,0 0 1,0 0-1,0 1 1,0-1 0,0 0-1,0 0 1,0 1-1,0-1 1,0 0 0,0 0-1,1 1 1,-1-1-1,0 0 1,0 0 0,0 0-1,0 1 1,0-1-1,0 0 1,1 0 0,-1 0-1,0 1 1,0-1-1,0 0 1,1 0 0,-1 0-1,0 0 1,0 1-1,0-1 1,1 0 0,-1 0-1,0 0 1,0 0-1,1 0 1,-1 0-1,0 0 1,0 0 0,1 0-1,-1 0 1,0 0-1,0 0 1,1 0 0,-1 0-1,0 0 1,0 0-1,1 0 1,-1 0 0,0 0-1,0 0 1,1-1-1,-1 1 1,0 0 0,1 0-1,14-5-1783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1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 16027,'-13'17'1377,"-3"2"775,-4 5-968,3 3-463,-2-1-409,0 0-136,3-2-248,-1-4-208,5-6-897,4-4-463,16-17-3601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1.3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13715,'-11'31'1642,"5"-15"-220,-6 22-1,11-34-1241,0 0 0,1 0 0,-1 1 0,1-1 0,0 1 0,0-1-1,0 0 1,1 1 0,-1-1 0,3 5 0,-3-7-112,1 0 0,0 0 0,0 0 0,0 0 0,0 0 0,0 0 0,1 0 0,-1 0 1,0-1-1,1 1 0,0 0 0,-1-1 0,1 0 0,0 1 0,0-1 0,3 2 0,-2-1 38,1-1 0,0 0 0,-1 0-1,1 0 1,0 0 0,0 0 0,0-1 0,7 1 0,-2-2 31,-1 1 1,0-1 0,1-1-1,-1 1 1,0-2 0,0 1-1,0-1 1,8-4 0,-14 6-110,1 0 0,-1 0 1,0-1-1,0 1 0,0-1 0,0 1 1,0-1-1,0 0 0,0 0 1,-1 0-1,1 0 0,1-4 0,-2 5-21,0-1 0,-1 1 0,1-1 0,-1 1 0,0-1 0,0 0 0,0 1 0,0-1 0,0 0 0,0 1 0,0-1 0,0 1-1,0-1 1,-1 0 0,1 1 0,-1-1 0,1 1 0,-1-1 0,0 1 0,1-1 0,-2-1 0,-2-2-273,0-1 0,0 0-1,0 1 1,-1 0 0,1 0 0,-1 0 0,-1 1 0,1 0 0,-1 0-1,1 0 1,-1 0 0,0 1 0,0 0 0,-1 1 0,-12-5 0,-6 7-1064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1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10482,'5'2'6098,"2"2"-3234,0 1-759,0-2-465,0 2-656,3-1-352,0-1-384,6 1-56,-3-3-424,1 3-416,0-3-1288,-4-1-577,11 9 1201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2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0 11707,'-1'4'444,"0"-1"0,0 0 1,0 1-1,-1-1 0,1 0 1,-1 0-1,0 0 0,0 0 1,0-1-1,0 1 0,-1 0 1,1-1-1,-4 4 0,-11 13 890,16-18-1293,0 1-1,0-1 1,1 1-1,-1-1 1,0 1-1,0-1 1,1 1-1,-1-1 1,1 1-1,0-1 1,-1 1-1,1 0 1,0-1-1,0 1 1,0 0-1,0-1 1,0 1-1,0 0 1,1-1-1,-1 1 1,1-1-1,-1 1 1,1 0-1,-1-1 1,1 1-1,0-1 1,0 0-1,-1 1 1,1-1-1,0 1 1,0-1-1,1 0 1,-1 0-1,0 0 1,0 0-1,1 0 1,-1 0-1,3 2 1,1-1 37,0 1 1,0-1-1,1 0 1,-1 0-1,1 0 1,-1-1-1,1 1 1,0-1-1,11 0 1,-7-2 209,0 1 0,0-1 0,19-5 0,-24 4-128,0 1 0,0-1 1,0 0-1,0 0 0,-1 0 0,1-1 0,-1 0 0,1 0 1,4-4-1,-8 6-132,-1 1 1,1-1 0,-1 1-1,1-1 1,-1 1 0,1-1-1,-1 1 1,1-1-1,-1 0 1,0 1 0,1-1-1,-1 0 1,0 0-1,1 1 1,-1-1 0,0 0-1,0 0 1,0 1 0,0-1-1,0 0 1,0 0-1,0 1 1,0-1 0,0 0-1,0 0 1,0 1-1,-1-1 1,1 0 0,0 0-1,-1 0 1,0-1 1,0 0 0,-1 1 1,1-1-1,-1 0 0,1 1 1,-1-1-1,0 1 0,0 0 1,1 0-1,-5-2 0,-3-1-86,0-1 0,-1 2 0,-16-4 0,26 6 45,-19-3-962,1 0 1,0 1-1,-1 1 0,-20 0 1,27 5-110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2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42 14115,'-1'3'3617,"4"-3"-1721,9 0-968,5-5-215,7-2-417,4 0-168,-3-6-1257,1 2-415,-5 10 704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7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11739,'5'-3'2152,"5"-1"1297,-1 11-713,0 12-63,-3 13-785,-2 7-199,-2 12-617,-2 3-280,-2 5-488,-2-1-168,4-6-136,2-7-192,4-15-544,-1-9-464,1-19-945,-2-6-703,-6-16 1559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3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13859,'1'-1'383,"1"-1"0,-1 0-1,0 1 1,1-1 0,-1 1 0,1 0-1,0 0 1,-1 0 0,4-2 0,1 0-33,1 0-1,0 1 1,8-2 0,1 0 342,-7 1-413,22-7 787,1 1 0,58-8-1,-87 16-1044,0 1-1,0 0 1,0 0-1,0 0 1,0 0-1,0 0 1,0 1-1,0-1 1,0 1-1,0 0 1,0 0-1,-1 0 1,1 0-1,0 1 1,-1-1-1,1 1 1,0-1-1,-1 1 1,0 0-1,0 0 1,4 4-1,-3-2-12,-1 0-1,1 1 1,-1-1-1,0 0 1,-1 1 0,1 0-1,-1-1 1,0 1-1,0 0 1,0 0 0,0 0-1,-1 5 1,-6 166 141,-1-49-77,11 240 96,-3-321 146,13 71 0,-9-92-4,1 0 0,1 0 0,2-1 0,14 32 0,21 24 494,-25-45-493,28 63 1,-44-90-257,-1-1 1,0 1-1,0-1 0,0 1 0,-1 0 1,0 0-1,-1 0 0,0 10 0,0-15 16,-1 1 0,1-1 0,-1 0-1,0 0 1,0 0 0,0 0-1,-1 0 1,1 0 0,-1 0-1,1-1 1,-1 1 0,0 0-1,0-1 1,0 1 0,0-1-1,-1 0 1,1 0 0,-1 0-1,1 0 1,-1 0 0,0 0-1,-4 2 1,-6 2 7,-1-1 0,1 0 0,-1-1 0,0 0 0,0-1 0,0-1 0,-1 0 0,1-1 0,-1 0 0,1-1 0,-1-1 0,-16-3 0,3 0-1769,-3 6-3471,1 1 2213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28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41 10970,'-7'-5'5492,"8"13"-480,1 2-4471,6 72 3448,-4 42-2235,1-150-1687,-3-75-41,-1 20-31,0 77 5,-1 0 1,0 1-1,1 0 1,-1-1 0,0 1-1,-1 0 1,1-1 0,-1 1-1,1 0 1,-1-1 0,0 1-1,-2-5 1,3 8-1,0-1 0,-1 1 0,1 0 0,0 0 0,0 0 0,0 0 0,0 0 0,0 0 0,0-1-1,0 1 1,0 0 0,-1 0 0,1 0 0,0 0 0,0 0 0,0 0 0,0 0 0,0 0 0,0 0 0,-1 0 0,1 0 0,0 0 0,0 0 0,0-1 0,0 1 0,-1 0 0,1 0 0,0 0 0,0 0-1,0 0 1,0 1 0,0-1 0,-1 0 0,1 0 0,0 0 0,0 0 0,0 0 0,0 0 0,0 0 0,-1 0 0,1 0 0,0 0 0,0 0 0,0 0 0,0 1 0,-5 8-4,-1 15 10,3 4 240,0 0 1,2 0 0,1 1-1,1-1 1,2 0-1,6 33 1,-8-58-233,2 8 98,-1-15-39,4-17-59,3-1-17,-1-1 0,0-1 0,3-26 1,-9 39-10,0 0 1,-1 0-1,-1 0 0,0 0 1,0 0-1,-1 0 1,-1 0-1,0 0 1,-3-13-1,5 24 12,-1-1-1,1 1 0,0-1 1,0 1-1,0-1 0,0 1 1,-1-1-1,1 1 0,0-1 1,0 1-1,-1-1 0,1 1 1,0-1-1,-1 1 0,1 0 1,-1-1-1,1 1 0,-1-1 1,-4 5 5,0 16 69,6 5 269,1 0-1,1 0 1,1-1 0,8 30-1,-4-22 217,5 55 0,-12-78-530,-2 1-1,1 0 1,-1-1 0,-1 0-1,1 1 1,-6 13-1,17-45-2436,13-25 0,3-6-3086,-16 24 3636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29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39 100 12187,'-12'7'6574,"16"-9"-4728,134-86 4630,-134 85-6317,0 1 0,0-1 0,0 1 0,9-3 0,-13 5-149,1-1 1,-1 1 0,1 0 0,-1 0 0,1 0-1,0 0 1,-1-1 0,1 1 0,-1 0 0,1 0 0,0 0-1,-1 0 1,1 0 0,-1 0 0,1 0 0,0 1-1,-1-1 1,1 0 0,-1 0 0,1 0 0,0 1-1,-1-1 1,1 0 0,-1 0 0,1 1 0,-1-1 0,1 1-1,-1-1 1,0 0 0,1 1 0,-1-1 0,1 1-1,-1-1 1,0 1 0,1-1 0,-1 1 0,0-1 0,0 1-1,1-1 1,-1 1 0,0 0 0,0-1 0,0 1-1,0-1 1,0 1 0,1 0 0,-2 0 0,3 13-5,-2 1 1,0-1-1,-1 1 1,0-1 0,-1 0-1,-1 1 1,0-1-1,-1 0 1,-1-1-1,0 1 1,-8 15-1,-12 14 25,2-5-15,-24 56 0,38-71-4,5-12-4,-1 0 1,0 0-1,-8 13 0,8-17-6,2-3-1,1 0 0,-1 0 0,1 0 1,0 0-1,0 0 0,0 0 0,0 0 0,1 1 0,0-1 0,0 1 0,0-1 0,-1 7 0,-6-2 65,7-9-65,1 1 1,0-1-1,-1 0 0,1 1 1,-1-1-1,1 1 1,0-1-1,-1 0 1,1 1-1,-1-1 0,1 0 1,-1 0-1,1 1 1,-1-1-1,1 0 0,-1 0 1,1 0-1,-1 0 1,1 1-1,-1-1 0,0 0 1,1-1-2,-1 1 0,1 0 1,0 0-1,0-1 0,-1 1 1,1 0-1,0 0 0,0-1 0,0 1 1,0 0-1,-1-1 0,1 1 1,0 0-1,0-1 0,0 1 0,0 0 1,0-1-1,0 1 0,0 0 0,0-1 1,0 1-1,0 0 0,0-1 1,0-3-5,1 1 0,-1-1 1,1 1-1,-1 0 0,3-6 1,2-1 13,0-1 1,1 1-1,0 1 1,0-1-1,11-11 1,-12 16 12,0 0 0,0 0 0,0 0 0,1 1-1,0 0 1,0 0 0,0 0 0,0 1 0,12-5 0,-15 7 9,-1 1 1,1-1-1,-1 1 1,1 0 0,-1 0-1,1 0 1,-1 0-1,0 0 1,1 0-1,-1 1 1,1-1-1,-1 1 1,0 0-1,1 0 1,-1 0-1,3 1 1,4 3 218,0 1 1,13 10-1,4 2 33,-25-17-293,3 2-36,0-1 0,1 1 0,-1-1 0,1 1 0,-1-2 0,1 1 0,0 0 0,0-1 0,0 0 0,-1 0 0,1 0 0,7 0 0,-11-1-89,-1 0 0,1-1 0,-1 1 0,1 0 0,-1 0 0,1 0 0,-1-1 0,1 1 0,-1 0 0,1-1 0,-1 1 0,1 0 0,-1-1 0,1 1 0,-1-1 0,0 1 0,1 0 0,-1-1 0,0 1 0,1-1 0,-1 1 0,0-1 0,0 1 0,0-1 0,1 0 0,-1 1 0,0-1 0,0 1 0,0-1 0,0 1 0,0-1 0,0 0 0,0 1 0,0-1 0,0 1-1,0-1 1,0 1 0,0-1 0,-1 1 0,1-1 0,0 0 0,-10-25-4974,9 24 4602,-8-18-2955,-1-2 1190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29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33 9386,'-12'-12'1176,"0"4"1241,2-1-257,1 6 57,2 3-137,2 1-311,-3 10-113,-1 7-312,-3 1-208,-1 9-407,-5 1-265,0 3-264,-5 1-688,16-6 376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43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1 775 12827,'1'0'4671,"-1"1"-4571,9-8 1612,10-11-708,-8 4-561,0 0 1,-1-1-1,12-22 1,-3 4-41,-16 27-353,133-242 1983,-123 220-1913,-2 0-1,0-1 0,-3-1 0,0 1 0,-2-1 1,-1-1-1,1-36 0,-5 55-113,-1 0 0,-4-21 0,4 30-1,-1 0 1,0-1 0,0 1 0,0 0-1,0 0 1,-1 0 0,1 0-1,-1 0 1,0 0 0,0 0-1,0 0 1,0 1 0,-5-5-1,5 6 5,1 0 0,0 0 0,-1 0 0,0 0 0,1 1-1,-1-1 1,1 1 0,-1-1 0,0 1 0,0-1 0,1 1-1,-1 0 1,0 0 0,0 0 0,1 0 0,-1 0-1,0 0 1,1 1 0,-1-1 0,0 0 0,1 1 0,-1-1-1,0 1 1,1 0 0,-1 0 0,1 0 0,-1-1 0,-2 3-1,-3 3 66,0-1 0,0 1 1,1 0-1,-8 9 0,3-2 61,0 1 1,1 1-1,0 0 1,1 1-1,-11 27 1,15-30-70,0 0-1,2 0 1,-1 0 0,2 0 0,0 0 0,0 1-1,1-1 1,1 16 0,1-21-35,-1-1 0,2 0 1,-1 0-1,1 0 0,0 0 0,1 0 1,-1-1-1,1 1 0,1-1 0,-1 0 1,1 1-1,0-1 0,1-1 0,-1 1 1,7 5-1,-5-5-17,1-1 1,-1 0 0,1 0-1,0-1 1,1 0 0,-1 0-1,1-1 1,-1 0 0,1 0-1,0-1 1,0 0-1,0 0 1,10 0 0,-6-1-12,0-1-1,0-1 1,0 0 0,0 0 0,0-1-1,0-1 1,-1 0 0,1 0 0,-1-1-1,0-1 1,0 0 0,0 0 0,-1-1-1,11-8 1,-7 3 0,0 0-1,-1 0 1,0-1-1,-1-1 1,0 0-1,-1-1 1,-1 0-1,17-30 1,-26 42-23,0 1 0,-1 0 0,1 0-1,-1-1 1,1 1 0,-1 0 0,1-1 0,-1 1 0,0 0 0,0-1 0,1 1 0,-1-2 0,-4 3-220,-4 10 118,2 0 65,0 0 0,0 1 1,1 0-1,-6 18 0,9-24 54,1 0-1,0 1 0,0-1 1,0 0-1,0 1 0,1-1 0,0 1 1,0-1-1,1 0 0,-1 1 1,1-1-1,3 9 0,-3-11 3,0 0-1,1 0 0,-1-1 1,1 1-1,0-1 0,0 1 1,0-1-1,0 0 1,0 0-1,1 0 0,-1 0 1,1 0-1,-1 0 0,1-1 1,0 1-1,-1-1 0,1 0 1,0 0-1,0 0 1,0 0-1,0 0 0,4 0 1,3 0-3,0 0-1,0-1 1,0 0 0,0 0 0,17-3 0,-12 0 19,-1 0 0,0-1 0,0 0-1,0-1 1,-1-1 0,1 0 0,-1-1 0,0 0 0,-1-1 0,0 0 0,15-14 0,-25 20 6,0 0-1,0 0 1,0-1 0,0 1 0,-1 0 0,1-1 0,-1 1 0,0-1 0,0 1 0,0-1 0,0 1 0,1-5 0,-2 5-7,0 0 1,0 1-1,0-1 1,0 0-1,0 1 1,0-1-1,-1 0 1,1 1-1,-1-1 1,1 0-1,-1 1 1,1-1-1,-1 1 1,0-1-1,0 1 1,0 0-1,0-1 1,0 1-1,0 0 1,0-1-1,0 1 1,-2-1-1,-4-3 5,0 1 1,0 0-1,0 0 0,0 0 1,0 1-1,-1 0 1,0 1-1,-12-3 0,-6 0-136,-33-3 0,-81 4-3518,133 4 2034,10-1 2238,14 4-434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43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102 163 13163,'0'0'254,"0"0"1,0-1-1,0 1 1,0 0-1,0-1 1,0 1-1,0 0 1,0-1-1,0 1 0,-3-5 3563,2 5-3562,-7 2 2971,-12 14-1253,16-12-1338,-3 3-276,0 0 0,1 0 0,-1 1 0,1 0 0,-7 13 0,10-15-276,0-1-1,1 1 1,-1 0-1,1 0 0,1 0 1,-1 0-1,1 0 1,0 0-1,0 0 1,1 8-1,0-11-74,0-1-1,1 0 1,-1 1 0,1-1 0,-1 0-1,1 1 1,0-1 0,0 0-1,0 0 1,0 1 0,0-1-1,0 0 1,1 0 0,-1 0-1,1-1 1,-1 1 0,1 0-1,0 0 1,0-1 0,0 1-1,0-1 1,0 0 0,0 0-1,0 1 1,0-1 0,0-1-1,1 1 1,-1 0 0,0 0-1,1-1 1,-1 1 0,3-1-1,2 1-12,-1-1-1,1 1 0,0-1 0,0-1 0,-1 1 1,1-1-1,0 0 0,-1-1 0,1 0 0,9-3 0,15-11-114,-23 11-17,1 1 0,-1-1 0,1 2 0,0-1 0,0 1 0,0 1 0,0-1 0,14 0 0,-22 3 100,1 0 0,-1 0 0,0 1 0,1-1 1,-1 0-1,1 1 0,-1-1 0,0 1 0,1 0 0,-1-1 0,0 1 0,0 0 1,2 2-1,-1-2 32,-1-1 0,0 1 0,0 0 1,1 0-1,-1 0 0,0-1 0,1 1 0,-1-1 1,3 1-1,3 0 18,1-1 1,-1 0-1,1 0 0,-1-1 1,1 0-1,-1 0 1,0-1-1,12-3 0,3-3 114,28-15 0,-41 18-73,28-15 250,-33 18-244,-1 0 1,0 0-1,-1 0 0,1-1 0,0 1 1,0-1-1,-1 0 0,3-4 1,-4 6-34,0 0 0,-1 0 0,0 0 0,1 0 0,-1 0 0,0 0 0,1-1 0,-1 1 0,0 0 0,0 0 0,0 0 0,0-1 0,0 1 0,0 0 0,-1 0 0,1 0 0,0 0 0,-1-1 0,1 1 0,0 0 0,-1 0 0,1 0 0,-2-2 0,-1-1 27,0 1 0,0-1 0,0 1 0,-5-5 1,-19-15 57,-34-21 1,-22-20-2410,80 61 1813,0 0 0,-1 0 0,2-1 0,-6-6 0,-1-13-1143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44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13659,'1'-2'167,"8"-14"2830,-8 16-2924,-1 0-1,0-1 0,0 1 0,0 0 0,0 0 0,1 0 0,-1-1 1,0 1-1,0 0 0,0 0 0,1 0 0,-1 0 0,0 0 0,0-1 1,1 1-1,-1 0 0,0 0 0,0 0 0,1 0 0,-1 0 1,0 0-1,1 0 0,-1 0 0,0 0 0,0 0 0,1 0 0,-1 0 1,0 0-1,0 0 0,1 0 0,-1 0 0,0 1 0,0-1 0,1 0 1,-1 0-1,0 0 0,0 0 0,1 0 0,-1 1 0,0-1 1,0 0-1,0 0 0,0 0 0,1 1 0,-1-1 0,0 0 0,0 0 1,0 0-1,0 1 0,0-1 0,1 0 0,-1 0 0,0 1 0,0-1 1,0 0-1,0 1 0,0-1 0,0 0 0,0 0 0,0 1 1,20 78 4354,-11-40-3459,6 24-41,6 70 0,-14-3-5392,-7-130 4374,0 0 0,0 0 0,0 0-1,0 0 1,1 0 0,-1 0 0,0 1 0,0-1-1,0 0 1,0 0 0,0 0 0,0 0 0,0 0 0,0 1-1,0-1 1,0 0 0,0 0 0,0 0 0,0 0-1,0 0 1,0 1 0,0-1 0,0 0 0,0 0 0,0 0-1,0 0 1,-1 0 0,1 0 0,0 1 0,0-1-1,0 0 1,0 0 0,0 0 0,0 0-274,-1 0 274,1 1 0,0-1 0,0 0-1,0 0 1,0 0 0,0 0 0,0 0 0,-1 0-1,1 0 1,0 0 0,0 0 0,0 0 0,0 0 0,0 0-1,-1 0 1,1 0 0,0 0 0,0 0 0,0 0-1,-1 0 1,-4-6-79,0-7-405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44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0 367 9370,'4'-5'858,"-1"1"1,0 0-1,1 0 1,0 0-1,0 0 1,0 0-1,0 1 0,8-5 1,42-20 1339,-25 14-1105,-7 2-492,32-17 524,-48 25-1040,0 0 0,-1 0-1,1-1 1,-1 0 0,0 0-1,6-8 1,-10 11-66,1-1 0,-1 1 0,0-1 1,0 0-1,0 1 0,0-1 0,0 0 0,-1 1 0,1-1 0,-1-3 0,0-31 458,-1 13-121,1 11-130,1 1 0,0-1-1,1 1 1,0-1 0,1 1 0,5-15-1,-8 26-189,0 1-1,0 0 0,0-1 0,0 1 1,0 0-1,0-1 0,1 1 1,-1 0-1,0-1 0,0 1 0,0 0 1,0-1-1,1 1 0,-1 0 0,0-1 1,0 1-1,1 0 0,-1 0 0,0-1 1,0 1-1,1 0 0,-1 0 0,0 0 1,1-1-1,-1 1 0,0 0 1,1 0-1,-1 0 0,0 0 0,1 0 1,-1 0-1,0 0 0,1 0 0,0 0 16,0 1 0,-1-1-1,1 1 1,-1 0-1,1-1 1,-1 1 0,1 0-1,-1-1 1,0 1-1,1 0 1,-1 0 0,0-1-1,1 3 1,5 31 693,-1 10-283,-1-1-207,2-1 0,2 0-1,17 55 1,-22-90-337,0 1-1,1-1 1,-1 0-1,7 9 1,-9-14-27,-1-1-1,1 0 1,0 0 0,-1-1-1,1 1 1,0 0-1,0 0 1,0 0 0,0 0-1,-1-1 1,1 1 0,0 0-1,0-1 1,1 1 0,-1-1-1,0 1 1,0-1 0,0 1-1,0-1 1,0 0-1,0 0 1,1 1 0,-1-1-1,0 0 1,0 0 0,0 0-1,1 0 1,-1 0 0,0-1-1,0 1 1,0 0-1,0-1 1,0 1 0,1 0-1,-1-1 1,0 1 0,0-1-1,2-1 1,0-1-539,0 0 0,0 0 0,0 0 0,0 0 0,3-4 0,11-24-1901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44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 17892,'3'2'1584,"11"-2"1209,7-5-425,8-4-703,2-3-321,-4-3-744,-1 3-200,-4 0-432,-5 1-240,-3 4-536,-2-1-616,-9-2-1081,1-1-360,3-8 1385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44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14915,'0'21'1336,"3"3"985,-3 5-89,5 5-455,-3 4-305,-2 5-696,2 3-256,-4-1-464,2-2-344,3-11-1600,13 2 1336,18-8-240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7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0 15971,'-15'0'1849,"2"0"1448,8 6-2057,3 0-344,2-1-1056,3 1-360,3-2-1193,5 0-447,2-4 1136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53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309 700 9306,'-1'0'180,"1"-1"-1,-1 1 1,1-1 0,-1 0-1,1 1 1,-1-1 0,1 1-1,0-1 1,-1 0 0,1 1 0,0-1-1,0 0 1,-1 1 0,1-1-1,0 0 1,0 0 0,0 1-1,0-1 1,0 0 0,0 0-1,0 1 1,0-1 0,0 0-1,0 1 1,0-1 0,1 0 0,-1 0-1,0 1 1,0-1 0,1 0-1,-1 1 1,0-1 0,1 0-1,-1 1 1,1-1 0,-1 1-1,1-1 1,-1 1 0,1-1-1,-1 1 1,1-1 0,0 1-1,-1-1 1,1 1 0,1-1 0,3-2 220,0 0 0,0 1 1,0 0-1,9-3 1,0 1 84,28-3 0,-32 6-387,-1-1 0,1 1-1,-1-1 1,1-1 0,-1 0 0,0 0 0,13-7 0,-12 3 101,-1 0 0,1-1 0,-1 0 0,-1-1 0,1 1 0,-1-2 0,-1 1 0,0-1 0,0 0 0,8-18 0,-7 10-69,0 0-1,-1 0 0,-1-1 0,-1 0 1,6-36-1,-9 36-77,-1 0 1,0 1-1,-1-1 0,-1 0 1,-1 0-1,-1 1 0,-6-26 0,6 34-25,-1 1-1,0-1 1,0 0-1,-1 1 1,0 0-1,0 0 0,-1 1 1,-1-1-1,1 1 1,-1 1-1,-1-1 0,1 1 1,-1 0-1,-16-10 1,11 10-13,0 0 0,0 1 1,-1 1-1,0 0 0,0 1 0,0 0 1,0 1-1,0 1 0,-1 0 1,1 1-1,-1 0 0,0 1 1,1 1-1,-1 0 0,1 2 0,0-1 1,-28 10-1,28-8-13,0 1-1,0 1 1,1 1-1,0 0 1,0 1 0,0 0-1,1 1 1,0 0-1,1 1 1,0 0 0,0 1-1,1 0 1,1 0-1,0 1 1,0 1 0,1-1-1,-8 20 1,10-18 69,1 1 1,0 0-1,2 0 1,0 0-1,0 1 1,1-1 0,1 1-1,1-1 1,0 1-1,1 0 1,5 28-1,-3-35 9,-1 0 0,1-1 0,0 0 0,0 0 0,1 0 0,0 0-1,1 0 1,0-1 0,10 12 0,-11-14-26,2 0 0,-1 0 0,1-1 0,-1 0-1,1 0 1,0 0 0,0-1 0,1 0 0,-1 0 0,1 0-1,0-1 1,-1 0 0,11 1 0,-2-1-28,1-1-1,0 0 1,0-1 0,-1-1-1,1 0 1,0-2 0,-1 1-1,1-2 1,15-6 0,-23 8-439,-1-1 1,1-1 0,12-7 0,-17 9 75,0 0 1,-1 0-1,1 0 1,-1 0-1,0-1 1,1 1-1,-1-1 1,0 1-1,-1-1 1,4-5 0,-4 5 98,0 0 0,-1-1 1,1 1-1,-1 0 0,1 0 1,-1 0-1,0-1 0,0 1 1,-1-4-1,1 6 230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03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11026,'-1'23'1460,"-5"27"0,0 9-787,4 11-359,4 0 0,20 127 0,10-19 56,21 160 46,-52-168-116,-3-124-268,1 1 1,12 85 0,23 13 46,-19-87 12,12 90 0,-26-138 15,0 0-1,1 0 1,4 13-1,-6-21-72,1 1-1,0-1 0,0 1 0,1-1 1,-1 1-1,0-1 0,1 0 1,-1 0-1,1 1 0,0-1 0,0 0 1,0-1-1,0 1 0,0 0 0,0 0 1,0-1-1,4 2 0,4 2-9,0 1 0,-1-1 0,0 1-1,0 1 1,8 8 0,-8-7 16,1-1 0,0 0-1,15 9 1,-18-12 103,0 1-1,0-1 1,-1 1-1,9 9 1,-10-9-3,0-1 0,0 0 0,0 0 0,0 0 0,1 0 0,-1-1 1,9 3-1,23 5 143,0-2 1,0-2 0,49 3 0,-65-8-258,9 1-16,0-1 0,0-2 0,0-1 0,0-1 0,47-10 1,-50 7 22,0 1 0,0 2 1,1 0-1,31 4 0,-14 2 85,76 17-1,-106-18-102,0-1 0,1 0-1,-1-1 1,0-1-1,1 0 1,26-4 0,-32 2-10,1 0 1,-1-1 0,0 0 0,1-1 0,-1 0 0,-1 0 0,1-1 0,-1 0 0,0-1 0,13-10 0,-13 8 13,-4 3-7,0 1 0,0 0 0,0 0 1,7-4-1,-11 8-6,0-1-1,0 1 1,1-1-1,-1 1 1,0-1 0,1 1-1,-1-1 1,0 1-1,1 0 1,-1 0-1,1 0 1,-1 0-1,0 0 1,1 0 0,-1 0-1,1 1 1,-1-1-1,0 0 1,1 1-1,-1-1 1,0 1 0,0-1-1,3 2 1,-2-1-4,0 0 0,0 0 0,0 0 0,0 0 0,0-1 0,0 1 0,0-1 0,1 0 0,2 1 0,-3-1 13,0 0 0,1 0-1,-1 1 1,0-1 0,0 1-1,1 0 1,-1 0-1,3 1 1,0 2 56,0-1 0,0 0-1,1-1 1,-1 1 0,10 2-1,-13-4-40,0-1-1,0 0 0,0 0 0,0 0 1,0 0-1,0 0 0,0 0 0,0-1 0,0 1 1,0 0-1,0-1 0,0 0 0,0 1 0,-1-1 1,1 0-1,0 0 0,0 0 0,-1 0 1,1-1-1,1-1 0,14-13 125,-15 14-124,0-1-1,0 1 1,0 0-1,0 0 1,0 0 0,0 0-1,0 1 1,1-1-1,-1 1 1,1-1-1,-1 1 1,1 0 0,-1 0-1,1 0 1,0 0-1,0 0 1,-1 1 0,6-1-1,-7 1-25,0 0-1,-1 0 1,1 0-1,-1 0 1,1-1-1,0 1 1,-1 0 0,1 0-1,-1 0 1,1-1-1,0 1 1,-1 0-1,1-1 1,-1 1 0,1 0-1,-1-1 1,1 1-1,-1-1 1,1 1-1,-1-1 1,0 1 0,1-1-1,-1 1 1,1-2-1,5-16-5,-2 2-625,-4 16 521,1-1 1,-1 1-1,0 0 0,0 0 0,0-1 0,0 1 0,0 0 0,1-1 0,-1 1 0,0 0 0,0-1 0,0 1 1,0 0-1,0-1 0,0 1 0,0 0 0,0-1 0,0 1 0,0 0 0,0-1 0,-1 1 0,1 0 0,0-1 1,0 1-1,0 0 0,0-1 0,0 1 0,-1 0 0,1-1 0,0 1 0,0 0 0,-1 0 0,1-1 0,0 1 1,0 0-1,-1 0 0,1 0 0,0-1 0,0 1 0,-1 0 0,1 0 0,0 0 0,-1 0 0,1 0 1,0 0-1,-1 0 0,1 0 0,0 0 0,-1-1 0,1 1 0,0 0 0,-1 1 0,1-1 0,-1 0 0,-4-2-911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04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2024 8914,'-3'2'464,"1"0"1,-1 1-1,0-1 1,1 1-1,-1-1 1,1 1-1,0 0 0,0 0 1,0 0-1,0 0 1,1 1-1,-1-1 1,1 0-1,0 1 0,-1 5 1,2-9-400,0 1 1,0-1-1,0 0 1,1 0-1,-1 0 1,0 0 0,0 0-1,1 1 1,-1-1-1,0 0 1,0 0-1,1 0 1,-1 0-1,0 0 1,0 0-1,1 0 1,-1 0-1,0 0 1,1 0-1,-1 0 1,0 0-1,0 0 1,1 0-1,-1 0 1,0 0 0,0 0-1,1 0 1,-1 0-1,0 0 1,0-1-1,1 1 1,-1 0-1,0 0 1,13-5 699,-11 5-588,34-14 1645,-16 6-1118,0 1 1,23-5-1,90-24 1122,-128 36-1757,1-1 0,-1 1-1,1 0 1,0 1 0,-1-1 0,1 1 0,-1 0-1,1 1 1,-1-1 0,7 3 0,-6-1-51,1-1 0,0 0 0,0-1 0,10 1 0,-14-1-17,0-2 0,-1 1 0,1 0 0,0-1 0,0 1 0,-1-1 0,1 0-1,-1 0 1,1 0 0,-1 0 0,1 0 0,-1 0 0,0-1 0,1 1 0,3-4 0,2-4 17,0 1 1,0-2 0,0 1 0,-1-1 0,-1 0 0,1 0-1,-2-1 1,0 0 0,8-22 0,-2-3 73,11-70 0,-15 46-88,-2-99 0,-4 82 18,-2-45 229,1-23 117,3-63-292,-6 146 527,-14-82 0,-2-11-17,-5-21-568,8 27-1,8 60-39,7 83 23,0-1 1,0 0 0,1 0 0,0 0 0,0 0 0,1 0 0,-1 0 0,2 0 0,-1 0 0,1 1 0,0-1 0,0 1 0,1-1 0,5-8 0,-2 3-3,-3 6 10,0 1 0,0-1 0,0 1 0,9-9 0,-8 8 30,-5 6 42,1 0-90,0 1 1,0-1-1,0 0 1,0 0-1,-1 1 1,1-1-1,0 0 1,0 1 0,0-1-1,0 0 1,0 0-1,0 1 1,0-1-1,0 0 1,0 1 0,0-1-1,0 0 1,0 1-1,0-1 1,0 0-1,0 0 1,0 1 0,1-1-1,-1 0 1,0 1-1,0-1 1,0 0-1,0 0 1,1 1-1,-1-1 1,0 0 0,0 0-1,0 1 1,1-1-1,-1 0 1,1 0-40,-1 0 0,0 0 0,1 0 0,-1 0 1,1 0-1,-1 0 0,0 0 0,1 0 0,-1-1 0,0 1 0,1 0 1,-1 0-1,0 0 0,1 0 0,-1-1 0,0 1 0,1 0 0,-1 0 1,0-1-1,1 1 0,-1 0 0,0-1 0,0 1 0,0 0 0,1-1 1,-1 1-1,0 0 0,0-1 0,0 1 0,0-1 0,7-12-839,-6-2 335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05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85 9138,'-7'9'1946,"7"-9"-1889,0 0-1,0 0 1,0 0 0,0 0-1,0 0 1,1 0 0,-1 0 0,0 1-1,0-1 1,0 0 0,0 0-1,0 0 1,0 0 0,0 0 0,0 0-1,0 0 1,0 1 0,0-1-1,0 0 1,0 0 0,0 0 0,0 0-1,1 0 1,-1 0 0,0 0-1,0 0 1,0 0 0,0 0 0,0 0-1,0 0 1,0 0 0,0 1-1,1-1 1,-1 0 0,0 0 0,0 0-1,0 0 1,0 0 0,0 0-1,0 0 1,0 0 0,1 0-1,20-4 2383,8-4-1195,1 1 0,1 1 0,-1 2 0,60-1 0,-75 5-1191,29 2-21,1-2 1,44-6-1,63-20-209,43-6 173,-189 32 2,0-1 0,0 1 0,0 0 0,0 1 0,0 0 0,-1 0 0,1 0 0,0 0 0,10 5 0,-6-2 0,0 2 0,-1-1 0,1 1 1,10 10-1,-13-11 4,-1-1 0,1 1 1,0-1-1,0-1 0,0 0 1,0 0-1,1 0 0,-1-1 1,1 0-1,0 0 0,0-1 1,8 1-1,1-2 2,0 0 1,0-2-1,0 1 0,27-8 1,-32 6 3,-1 2 1,1-1 0,-1 1-1,1 1 1,-1 0-1,1 1 1,-1 0 0,1 1-1,-1 0 1,0 1 0,0 0-1,16 7 1,-11-4-8,0-1 1,0 0 0,1-1 0,22 3-1,-27-6 1,-1-1 0,0 0-1,1 0 1,-1-1-1,0-1 1,1 0 0,15-4-1,-10 0 0,1 1-1,-1 1 1,1 1-1,0 1 1,0 0-1,1 2 1,29 2-1,-34-1 167,1 0 1,-1 0-1,0-1 1,1-1-1,-1 0 0,0-1 1,24-7-1,14-10 1053,21-7 431,-65 24-1473,0 0-1,0 1 1,0 0-1,0 0 1,0 0-1,0 1 1,10 2 0,-15-2-149,-1 1 1,1 0-1,-1 0 1,1 0 0,-1 0-1,0 1 1,1-1 0,-1 1-1,0-1 1,0 1-1,0 0 1,0 0 0,0 0-1,0 0 1,2 4-1,0 0-281,0 0-1,0 1 0,0-1 1,3 12-1,-6-7-244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08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6233,'2'-3'779,"1"0"-1,-1 0 0,0 0 1,0 0-1,0-1 1,2-5-1,10-16 1832,-13 24-2378,-1 1 0,1-1 0,0 0 0,0 1 0,0-1 0,0 1 0,0-1 0,0 1 0,0-1 0,0 1 0,0 0-1,0-1 1,0 1 0,0 0 0,1 0 0,-1 0 0,2 0 0,22 3 1809,-18-2-1991,28 3 669,92 15 1009,-99-13-1404,-2 0-1,45 19 1,-48-15-217,0 1 1,0 1-1,-1 1 0,21 17 1,-29-19-90,0 1 1,-1 1 0,0 0 0,-1 1-1,-1 0 1,15 24 0,11 27 48,41 62 181,-57-96-161,42 64 285,-51-75-250,-2 0 1,-1 0-1,9 25 0,1 25 143,16 120 0,-29-156-30,-6-16 22,0-15-210,-1 0 1,1 1 0,0-1 0,1 0 0,-1 0 0,1 0 0,-1 0 0,1 0 0,0 0 0,0 0-1,0 0 1,3 4 0,-7-6-460,1 0 0,0-1 0,0 1-1,0-1 1,-1 0 0,1 1 0,0-1 0,-1 0-1,1 0 1,0-1 0,-4 0 0,5 1 112,1 0 1,-1-1 0,0 1-1,0-1 1,0 1-1,0-1 1,1 0-1,-1 1 1,0-1-1,1 0 1,-1 0 0,0 1-1,1-1 1,-2-1-1,-2-10-1033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09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47 11642,'0'0'121,"-1"0"-1,1-1 1,0 1-1,-1 0 0,1 0 1,-1 0-1,1 0 1,0 0-1,-1 0 0,1 0 1,-1 1-1,1-1 1,0 0-1,-1 0 0,1 0 1,0 0-1,-1 0 1,1 1-1,0-1 0,-1 0 1,1 0-1,0 0 1,-1 1-1,1-1 0,0 0 1,-1 1-1,1-1 0,0 0 1,0 1-1,0-1 1,-1 0-1,1 1 0,0-1 1,0 0-1,0 1 1,0-1-1,0 1 0,-1-1 1,1 0-1,0 1 1,0-1-1,0 1 0,0-1 1,0 0-1,0 1 1,0-1-1,1 1 0,-1-1 1,0 0-1,0 1 1,0-1-1,0 0 0,0 1 1,1 0-1,13 22 4069,-9-17-3661,-2 1-166,-1-1 0,1 1 0,-1 0 1,0-1-1,0 1 0,1 11 0,2 10-22,-4-26-269,0 0 0,0 0 0,0-1-1,0 1 1,0 0 0,0-1 0,1 1 0,-1-1 0,0 0-1,1 1 1,-1-1 0,1 0 0,0 0 0,3 2-1,-5-3-57,1 1-1,0 0 1,0-1-1,0 0 0,-1 1 1,1-1-1,0 1 0,0-1 1,0 0-1,0 0 1,0 0-1,0 1 0,0-1 1,0 0-1,0 0 0,0 0 1,0 0-1,0-1 0,0 1 1,0 0-1,0 0 1,-1 0-1,1-1 0,0 1 1,0-1-1,0 1 0,0-1 1,0 1-1,-1-1 0,3 0 1,0-3-6,1 0 0,0 0 0,0 0 1,0 1-1,0 0 0,0 0 0,1 0 0,8-3 1,-7 2 0,1 1 1,-1-1-1,11-9 1,-13 10 7,-1 1 1,-1-1 0,1 0 0,0 0-1,-1 0 1,0-1 0,1 1 0,-1-1 0,-1 1-1,1-1 1,0 1 0,-1-1 0,0 0-1,0 0 1,0 0 0,0 0 0,-1 0 0,1 0-1,-1 0 1,0 0 0,0 0 0,-1 0-1,1 0 1,-1 0 0,0 0 0,0 1 0,0-1-1,0 0 1,-1 0 0,-3-5 0,5 8 16,-1 0 0,0 0 0,0 0 0,-1 0 0,1 0 1,0 0-1,0 0 0,0 0 0,-1 0 0,1 0 0,-1 1 0,1-1 1,0 1-1,-1-1 0,1 1 0,-1-1 0,-2 1 0,-28 0 321,21 0-255,-94 10-314,104-10 55,0 0 0,-1 1-1,1-1 1,0 0-1,-1 0 1,1 0-1,0 0 1,0 0-1,-1-1 1,1 1-1,0 0 1,0 0-1,-1-1 1,1 1-1,0-1 1,0 1-1,0-1 1,-1 0-1,1 1 1,-1-2-1,3-11-1211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0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51 244 13123,'-10'-6'4936,"15"22"-1678,0 1-2668,8 30 642,4 17-413,-2 0-1,9 87 1,-22-132-737,-2-10-18,-3-11-59,-2-10-29,-78-215-860,74 196 800,2 0 0,1-1 0,2 0 0,1 0 0,1-48 1,2 74 89,1 1 1,-1-1 0,1 1 0,0 0 0,1-1 0,-1 1 0,1 0 0,0 0 0,1 0 0,-1 0 0,6-7 0,-4 6 76,0 1 0,1 0 0,0 1 0,0-1-1,1 1 1,-1 0 0,1 0 0,11-5 0,-11 6 31,4-3 154,0 1-1,1 1 1,10-4 0,-18 7-203,-1 1 0,0-1 1,1 1-1,-1-1 1,0 1-1,1 0 0,-1 0 1,1 0-1,-1 0 1,1 0-1,-1 1 0,0-1 1,1 1-1,-1 0 1,0-1-1,1 1 0,-1 0 1,0 0-1,0 0 1,2 2-1,2 2 38,-1 0 1,0 1-1,-1-1 1,1 1-1,-1 0 0,6 12 1,19 44 252,-19-36-156,2-1 24,1-1 0,1 0 0,1-1-1,33 40 1,-40-54-145,0 1 0,0 0-1,-1 1 1,8 16 0,-12-19-67,0-1 1,-1 1-1,1 0 1,-2 0 0,1-1-1,-1 1 1,0 0-1,-1 9 1,1-2-34,-2 26-19,0-37-85,1-1-1,-1 1 1,0-1-1,0 1 1,0-1 0,0 0-1,0 1 1,-1-1-1,-2 4 1,4-6 29,-1-1 0,1 1 0,-1-1 0,0 1 0,1-1 0,-1 1 0,1-1 0,-1 1 0,0-1 0,1 1 0,-1-1 0,0 0 0,1 1 0,-1-1 0,0 0 0,0 0 0,1 0 1,-1 1-1,0-1 0,0 0 0,1 0 0,-2 0 0,-1-1-298,1 1 0,0 0 0,0-1 0,0 0 0,0 1 0,0-1 0,0 0 0,-2-2 0,-1 1-407,1-2 1,-1 1-1,1 0 1,0-1-1,0 0 0,-5-6 1,-2-8-240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1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8 172 12179,'-7'7'6553,"9"-11"-4865,3-3-87,5-3-105,4-2-96,5-2-79,4-6-337,7-1-248,4-1-328,4 0-168,1 3-880,-5 0 8,-20 11 208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4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60 346 5585,'-3'3'359,"1"0"-1,0 0 1,0 0 0,0 1-1,0-1 1,0 0 0,1 1-1,0-1 1,0 1 0,0-1-1,0 1 1,0 0 0,0 5-1,1-9-309,0 1 0,0-1 0,0 0 0,0 1 0,0-1 0,0 0-1,0 1 1,0-1 0,0 0 0,0 1 0,0-1 0,0 0 0,0 1 0,0-1 0,0 0-1,1 1 1,-1-1 0,0 0 0,0 0 0,0 1 0,1-1 0,-1 0 0,0 0 0,0 1-1,0-1 1,1 0 0,-1 0 0,0 0 0,1 1 0,-1-1 0,0 0 0,0 0 0,1 0-1,-1 0 1,0 0 0,1 0 0,-1 1 0,0-1 0,1 0 0,-1 0 0,0 0 0,1 0-1,-1 0 1,0 0 0,1 0 0,-1-1 0,0 1 0,1 0 0,-1 0 0,0 0 0,0 0 0,1 0-1,-1 0 1,0-1 0,1 1 0,-1 0 0,0 0 0,0 0 5,0 0 1,0 0 0,0 0-1,0 1 1,0-1 0,0 0-1,0 0 1,-1 0 0,1 1-1,0-1 1,0 0-1,0 0 1,0 0 0,0 1-1,0-1 1,0 0 0,0 0-1,0 1 1,0-1-1,0 0 1,0 0 0,0 0-1,0 1 1,1-1 0,-1 0-1,0 0 1,0 0 0,0 1-1,0-1 1,0 0-1,0 0 1,1 0 0,-1 1-1,0-1 1,0 0 0,0 0-1,0 0 1,1 0 0,-1 0-1,0 0 1,0 1-1,0-1 1,1 0 0,-1 0-1,0 0 1,0 0 0,0 0-1,1 0 1,-1 0 0,0 0-1,0 0 1,0 0-1,1 0 1,-1 0 0,0 0-1,0 0 1,1 0 0,-1 0-1,0 0 1,0 0 0,0 0-1,1-1 1,-1 1-1,0 0 1,0 0 0,1 0-1,-16 54 2081,-10 47-222,22-88-900,3-13-999,0 0-1,0 0 1,0 0 0,0 0 0,0 0 0,0 0 0,-1 0-1,1 0 1,0 0 0,0 0 0,0 0 0,0 0 0,0 0 0,0 0-1,0 0 1,0 0 0,0 0 0,0 0 0,-1 0 0,1 0 0,0-1-1,0 1 1,0 0 0,0 0 0,0 0 0,0 0 0,0 0 0,0 0-1,0 0 1,0 0 0,0 0 0,0 0 0,0 0 0,0 0-1,0 0 1,0-1 0,0 1 0,-1 0 0,1 0 0,0 0 0,0 0-1,0 0 1,0 0 0,0 0 0,0 0 0,0 0 0,0 0 0,0 0-1,0-1 1,1 1 0,-1 0 0,0 0 0,0 0 0,0 0-1,0 0 1,0 0 0,-3-25 875,3 19-801,-10-284 360,12 268-461,0 0-1,1 0 1,2 1-1,0 0 1,1 0-1,1 0 1,1 1-1,11-20 1,-17 36 45,0 0 1,0 1-1,1-1 1,-1 1-1,1 0 1,0-1-1,0 1 1,0 1-1,0-1 1,0 0-1,5-2 1,-6 4 4,-1 0 0,1 0 0,0 1 1,-1-1-1,1 0 0,0 1 0,0 0 1,0-1-1,0 1 0,-1 0 0,1 0 0,0 0 1,0 0-1,0 0 0,0 1 0,-1-1 1,1 0-1,0 1 0,0-1 0,0 1 1,-1 0-1,1 0 0,0 0 0,-1 0 0,1 0 1,-1 0-1,3 2 0,3 3 158,-1-1-38,0 1 1,0-1 0,1 0-1,0-1 1,0 0 0,0 0-1,0 0 1,12 3 0,4-2 235,11 4 257,-32-8-614,0 0-1,0 0 1,0 1 0,0-1-1,0 0 1,0 1 0,0-1-1,0 1 1,-1-1 0,1 1-1,0 0 1,1 3 0,3 5 92,-2 1 0,1 1 1,-1-1-1,-1 1 0,0-1 1,0 1-1,1 18 0,8 33 303,-4-34-261,-1-9-123,-1 1 0,-2-1 0,5 41 0,-11-24-33,1-29-24,1 1-1,0-1 1,0 1 0,1 10 0,-1-19-1,0 0 1,0 0-1,0 0 1,0 0-1,0 0 1,0 0 0,0 0-1,0 1 1,0-1-1,0 0 1,0 0-1,0 0 1,0 0-1,0 0 1,0 0 0,0 0-1,0 0 1,0 1-1,0-1 1,0 0-1,0 0 1,0 0 0,0 0-1,1 0 1,-1 0-1,0 0 1,0 0-1,0 0 1,0 0 0,0 1-1,0-1 1,0 0-1,0 0 1,0 0-1,0 0 1,0 0 0,1 0-1,-1 0 1,0 0-1,0 0 1,0 0-1,0 0 1,0 0-1,0 0 1,0 0 0,0 0-1,1 0 1,-1 0-1,0 0 1,0 0-1,0 0 1,0 0 0,0 0-1,0 0 1,5-7-614,1-12-988,-2-11-2214,-2 10 722,3 3 1221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5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17 11106,'-12'11'993,"2"-1"831,-1 2-104,8-2-175,1-3 1439,13-7-1559,2-3-33,6-4 24,9-5-39,-1 0-89,6 0-272,1 3-224,-2 2-384,-4 4-232,-9 1-968,5 4 1272,-6 5-664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8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138 395 16299,'-16'21'847,"-47"65"2619,52-70-2906,1 0-1,1 2 1,-9 24-1,15-36-463,1 1-1,1-1 1,-1 1 0,1 0-1,0 0 1,1-1-1,0 1 1,0 0-1,0 0 1,1 0 0,0-1-1,3 13 1,-3-15-74,1-1 1,-1 1-1,1 0 1,-1-1 0,1 0-1,0 1 1,1-1-1,-1 0 1,0 0-1,1 0 1,0 0 0,0-1-1,0 1 1,0-1-1,0 0 1,0 0 0,1 0-1,-1 0 1,0 0-1,1-1 1,0 1-1,-1-1 1,7 1 0,-1-1-20,0 0 0,0 0 1,0-1-1,0 0 0,0-1 1,0 0-1,0-1 0,0 0 1,-1 0-1,1 0 1,-1-1-1,1-1 0,-1 1 1,0-1-1,0-1 0,0 0 1,-1 0-1,11-9 0,-11 8 8,0-1-1,0 0 0,0 0 0,-1-1 0,0 0 1,-1 0-1,1 0 0,-2-1 0,1 1 1,-1-1-1,0 0 0,-1-1 0,0 1 0,-1 0 1,0-1-1,2-17 0,-4 2 32,-1 18 61,1 0 0,1 0 0,-1-1 0,4-12 0,-3 17-35,0 0 1,0 0 0,1 1-1,-1-1 1,1 0-1,-1 1 1,1-1-1,0 1 1,0 0-1,0 0 1,0 0-1,1 0 1,-1 0 0,0 0-1,4-2 1,5-2 119,0 0 1,0 1-1,1 1 1,-1 0-1,1 0 1,0 1-1,0 0 1,0 1-1,0 1 1,19-1-1,-25 2-127,1 0 0,-1 1 0,1-1 0,-1 1 0,0 0 0,1 1 1,-1 0-1,0 0 0,0 0 0,0 1 0,0 0 0,0 0 0,-1 0 0,1 1 0,-1-1 0,0 1 0,0 1 0,0-1 0,-1 1 0,0 0 0,5 7 0,-6-9-50,-1 1-1,-1 0 0,1 0 1,0-1-1,-1 1 1,0 1-1,0-1 0,0 0 1,0 0-1,-1 0 0,0 0 1,0 6-1,-1 1-2,0 0 0,-7 23 0,3-17 4,3-1 7,2-16-19,0 0 0,0 1 1,0-1-1,0 0 0,0 0 0,0 0 1,0 0-1,0 1 0,0-1 0,0 0 1,0 0-1,0 0 0,0 1 1,0-1-1,1 0 0,-1 0 0,0 0 1,0 0-1,0 1 0,0-1 0,0 0 1,0 0-1,0 0 0,1 0 1,-1 0-1,0 1 0,0-1 0,0 0 1,0 0-1,0 0 0,1 0 0,-1 0 1,2 0-1,-1-1 0,0 0 0,0 0 0,1 0 0,-1 0 0,0 0 1,0 0-1,0 0 0,0 0 0,0 0 0,0-1 0,0 1 0,0 0 0,0-3 0,21-34-74,26-66-1,-22 45-52,-9 22 26,-10 17 35,2 1 0,0 0 0,2 1 1,0 0-1,22-27 0,-30 41 58,1 0-1,0 0 1,0 1 0,0-1-1,1 1 1,4-2-1,-8 4 10,1 0-1,-1 0 0,1 1 1,-1-1-1,1 1 0,-1-1 1,1 1-1,-1 0 0,1 0 1,-1 0-1,1-1 0,-1 1 1,1 1-1,-1-1 0,1 0 0,-1 0 1,1 1-1,-1-1 0,1 0 1,-1 1-1,1 0 0,-1-1 1,0 1-1,1 0 0,0 1 1,4 3 3,-1 2 0,0-1 0,0 1 1,-1 0-1,1 0 0,-2 0 0,1 0 0,3 11 1,1 1 23,-2-9 11,-1 0 0,1 0 0,1 0 0,0-1 0,0 0 0,1 0 0,11 10 0,-15-16-6,0 1 0,0-1 0,0 0-1,1 0 1,0-1 0,-1 1 0,1-1 0,0 0 0,0 0 0,0 0 0,0-1-1,1 0 1,-1 0 0,0 0 0,0-1 0,1 1 0,-1-1 0,6-1-1,-8 0-18,0 0-1,0 1 1,-1-1-1,1 0 0,0-1 1,-1 1-1,1 0 0,-1-1 1,0 1-1,1-1 0,-1 0 1,0 0-1,0 0 0,0 0 1,3-4-1,1-2 24,-1-1 0,9-18 0,-9 16-19,40-91 135,-29 64-156,0 1 0,32-50 0,-44 81 4,0 1 1,0 0-1,0 0 0,1 0 0,0 0 1,0 1-1,5-4 0,-8 7-2,-1 0-1,1 0 1,-1 0-1,1 0 1,-1 0-1,1 1 1,-1-1 0,1 1-1,-1-1 1,1 1-1,0 0 1,-1-1-1,1 1 1,0 0 0,0 0-1,-1 0 1,1 0-1,0 1 1,-1-1-1,1 0 1,0 1 0,-1-1-1,1 1 1,-1-1-1,1 1 1,-1 0-1,1 0 1,-1 0 0,1 0-1,-1 0 1,0 0-1,2 1 1,-1 1-62,0 0 1,1 0-1,-1 0 1,-1 0-1,1 0 0,0 0 1,-1 1-1,1-1 1,-1 0-1,0 1 0,0-1 1,0 1-1,-1 0 1,1-1-1,-1 1 0,0-1 1,0 1-1,0 0 1,-1-1-1,1 1 0,-1 0 1,0-1-1,0 1 1,0-1-1,-3 6 1,1-2-399,0-1 0,0 0 1,-1 0-1,0 0 1,0 0-1,0 0 0,-1-1 1,0 0-1,0 0 1,0 0-1,0-1 1,-10 7-1,-7-2-851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8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10090,'8'-4'2243,"-7"3"-1841,0 0 0,0 0 0,1 1 1,-1-1-1,1 0 0,-1 1 0,1-1 1,-1 1-1,3-1 0,-3 1-295,0 0-1,0 0 1,-1 1 0,1-1-1,0 0 1,0 0-1,-1 1 1,1-1 0,0 1-1,-1-1 1,1 0-1,0 1 1,-1 0 0,1-1-1,-1 1 1,1-1-1,-1 1 1,1-1 0,-1 1-1,1 0 1,-1-1-1,0 1 1,1 0-1,0 1 1,4 12 351,1-1-1,-2 1 1,0 1-1,0-1 1,1 15-1,5 77-64,-10-96-340,2 26-388,-2-25-3816,0-23 3070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8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0 254 10530,'20'-24'2332,"31"-50"0,-43 59-2236,0 1 0,-2-1 1,0-1-1,0 1 0,4-22 0,-8 28 44,-1 3 154,0 1-1,0-1 1,1 1-1,3-8 0,-3 34 3017,-2 10-2073,-1 0-991,2 0 0,6 45 1,-2-59-1635,-5-16 1282,0 0 0,0-1 1,1 1-1,-1 0 0,0-1 0,1 1 0,-1-1 0,0 1 0,1 0 0,-1-1 1,1 1-1,-1-1 0,1 1 0,-1-1 0,1 1 0,0-1 0,-1 0 1,1 1-1,0 0 0,0-1 6,0 0 1,0-1 0,0 1-1,0 0 1,0 0 0,-1 0-1,1 0 1,0-1-1,0 1 1,0 0 0,0-1-1,0 0 1,0 1 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9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12411,'0'2'3977,"5"0"-1713,3 5-280,2 3-335,-1 7-545,-2 4-208,-4 4-400,-3 3-224,0-1-176,-1-1-224,-3-4-608,1-1-368,-1-7-1225,1-6-311,3-6 1408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19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0 217 10026,'26'-24'1645,"-4"3"1169,36-27 1,-52 44-2649,-1-1 0,0 0 1,0 0-1,0-1 0,-1 1 1,0-1-1,0 0 0,0 0 1,-1-1-1,0 1 0,0-1 1,-1 1-1,1-1 0,-1 0 1,-1 0-1,0 0 0,1-10 1,-2 17-143,0 0 1,0 0-1,0 0 1,0 0-1,1 0 1,-1 0-1,0 0 1,0-1-1,0 1 1,0 0-1,0 0 1,0 0-1,0 0 1,0 0-1,0 0 1,0 0-1,0-1 1,0 1-1,0 0 1,0 0-1,0 0 1,0 0-1,0 0 1,0 0-1,0 0 1,-1-1 0,1 1-1,0 0 1,0 0-1,0 0 1,0 0-1,0 0 1,0 0-1,0 0 1,0 0-1,0 0 1,0-1-1,0 1 1,-1 0-1,1 0 1,0 0-1,0 0 1,0 0-1,0 0 1,0 0-1,0 0 1,0 0-1,-1 0 1,1 0-1,0 0 1,0 0-1,0 0 1,0 0-1,0 0 1,0 0-1,0 0 1,-1 0-1,1 0 1,0 0-1,0 0 1,0 0-1,0 0 1,0 0-1,0 1 1,-5 6 1024,4-3-894,1 0 1,-1 0-1,1-1 1,0 1-1,1 0 1,-1 0-1,1 0 1,-1 0-1,1 0 1,0 0-1,3 7 1,3 4-121,13 21 0,-13-24-48,-3-4-417,0 0 1,1-1-1,0 0 0,1 0 1,-1 0-1,1 0 1,1-1-1,-1 0 1,15 9-1,0-6-969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20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13891,'0'4'1664,"2"9"1033,2 8-425,2 13-655,-4 4-409,5 1-440,-4-3-232,-1-7-352,2-1-168,-1-11-552,0-5-312,4-15-5113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20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1 244 12339,'2'0'180,"1"0"0,0 0 0,0 0 0,-1 0 0,1-1 0,0 1 0,-1-1 1,1 0-1,0 1 0,-1-1 0,1-1 0,-1 1 0,0 0 0,1 0 0,-1-1 0,0 1 1,0-1-1,1 0 0,-1 0 0,-1 0 0,1 0 0,0 0 0,0 0 0,-1 0 0,3-4 1,2-6 85,0 0 0,-1 0 1,8-26-1,-12 34-174,4-15 350,0 0 0,-1 0 0,-2 0 0,2-27 1,-4 46-398,0 0 0,0-1 0,0 1 0,0 0 0,0-1 1,0 1-1,0 0 0,1-1 0,-1 1 0,0 0 0,0-1 0,-1 1 1,1 0-1,0-1 0,0 1 0,0 0 0,0-1 0,0 1 1,0 0-1,0-1 0,-1 1 0,1 0 0,0-1 0,0 1 0,0 0 1,-1 0-1,1-1 0,0 1 0,0 0 0,-1 0 0,1-1 0,-4 9 686,2 2-572,2-1 1,-1 1 0,1-1-1,1 0 1,-1 1-1,2-1 1,3 16 0,24 62-5114,-20-67 3598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20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15435,'8'14'1281,"3"0"679,-1-4-256,2-1-639,-2-2-321,-5-1-392,1 0-320,-5-3-792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21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0 201 11674,'14'-9'1161,"-2"0"0,1-2 0,19-20 0,-26 24-1190,-1 1 0,0-1 0,0-1 0,0 1 0,-1-1 1,0 0-1,0 0 0,3-13 0,-6 16-163,0 0 1,0 1-1,-1-1 0,0 0 1,0 0-1,-1-6 0,0-10 1083,19 65 4434,-9-7-4166,-8-29-1103,1 0 0,0 0 0,0 0 0,1 0 0,0 0 0,0-1 0,1 1 0,4 6 1,7 0-176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24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50 7114,'-1'0'109,"1"0"1,0-1 0,0 1 0,-1 0 0,1-1 0,0 1 0,0 0 0,0-1 0,-1 1 0,1-1 0,0 1 0,0-1 0,0 1 0,0 0 0,0-1 0,0 1 0,0-1 0,0 1 0,0-1 0,0 1 0,0 0 0,0-1 0,0 1 0,0-1 0,0 1 0,1-1 0,-1 1 0,0-1 0,12-12 1346,-10 10-1076,1 1 1,-1 0-1,1 1 0,0-1 1,0 0-1,0 1 0,0-1 1,4 0-1,9 3 1990,-13 0-788,-7-5-166,1-2 255,1 8-129,0 1-1553,1-2 49,-1 0-1,1 1 1,0-1 0,0 0 0,-1 0 0,1 0 0,-1-1 0,1 1-1,-1 0 1,1 0 0,-1-1 0,0 1 0,1-1 0,-1 1 0,-3-1 0,2 1-14,0-1 1,0 1-1,0 0 1,0 0-1,0 0 1,-3 2-1,-139 85 860,120-76-828,13-7-47,-1 1 0,2 0 0,-1 1 0,-11 10-1,15-11-3,-1 0 0,1 0 0,-1-1 0,0 0-1,0 0 1,-16 5 0,-1 0 366,18-6-358,0 1 0,1 0 0,-12 9 0,19-14-19,0 0 0,0 0 1,0 0-1,0 0 0,0 0 1,0 0-1,0 0 1,0 0-1,1 0 0,-1 0 1,0 0-1,0 0 0,0 0 1,0 0-1,0 0 1,0 0-1,0 0 0,0 0 1,0 0-1,1 0 0,-1 0 1,0 0-1,0 0 1,0 0-1,0 0 0,0 0 1,0 0-1,0 0 0,0 0 1,0 0-1,0 0 1,0 0-1,1 0 0,-1 0 1,0 0-1,0 0 0,0 0 1,0 0-1,0 1 1,0-1-1,0 0 0,0 0 1,0 0-1,0 0 0,0 0 1,0 0-1,0 0 1,0 0-1,0 0 0,0 0 1,0 0-1,0 1 0,0-1 1,0 0-1,0 0 1,0 0-1,0 0 0,0 0 1,0 0-1,0 0 0,0 0 1,0 0-1,0 1 1,0-1-1,8-2-501,-4-2-310,-1 1 1,1-1-1,-1 0 0,0 0 0,0 0 0,0 0 0,0 0 0,3-9 0,-2 4-524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24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1 9466,'-1'1'7355,"-8"8"-5113,-2 1-1112,0 0 1,-9 11-1,-15 15-520,28-30-507,1-1 1,0 1 0,1 0-1,-1 1 1,1 0 0,0-1 0,1 1-1,0 1 1,0-1 0,0 1-1,1 0 1,-3 9 0,13-18 34,0 0 0,0 0 0,0 0 0,0 1 1,0 0-1,9 1 0,-1 3-62,-10-3-64,0 1-1,1-1 0,-1 0 0,1 0 0,7 0 1,-11-1-3,1-1 1,-1 1 0,0-1 0,0 1 0,1-1-1,-1 0 1,0 0 0,0 0 0,0 0 0,0 0 0,0 0-1,0-1 1,0 1 0,0-1 0,0 1 0,2-4 0,3-3 161,1-1 1,11-19-1,-16 23-41,0-1-1,0 1 0,-1 0 1,0-1-1,0 1 0,0-1 1,1-10-1,-3 16-103,0-1 1,0 1-1,0-1 0,0 0 0,0 1 0,0-1 1,0 1-1,0-1 0,0 1 0,0-1 1,0 1-1,-1-1 0,1 1 0,0-1 0,0 1 1,-1-1-1,1 1 0,0 0 0,-1-1 0,1 1 1,0-1-1,-1 1 0,1 0 0,0-1 1,-1 1-1,1 0 0,-1-1 0,1 1 0,-1 0 1,1 0-1,-1 0 0,1-1 0,-1 1 0,1 0 1,-1 0-1,1 0 0,-1 0 0,1 0 1,-1 0-1,1 0 0,-1 0 0,1 0 0,-1 0 1,1 0-1,-1 0 0,0 1 0,-6 0 8,1 0 0,0 1 0,-8 3 0,2-1-327,9-4 218,1 1 59,0-1 1,1 0 0,-1 0 0,0 1 0,0-1 0,0-1-1,0 1 1,-2 0 0,-3-2 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01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1485 9466,'-1'-4'5498,"1"4"-5417,8-7 1969,11-5-458,10-2-882,1 2 0,0 1 0,53-12 0,-40 15-562,78-6-1,-73 11 105,62-14 0,-39 1 5,0-4 1,88-37-1,-129 44-156,1-2 0,-2-1 1,0-1-1,-2-2 0,0 0 0,0-2 1,32-34-1,-47 40 62,0 0 1,0 0 0,-2-1-1,0-1 1,-1 0 0,0 0-1,-2-1 1,0 0 0,6-25-1,-7 20-86,-2 0 0,-1-1-1,0 1 1,-2-1 0,-1 0-1,-1 1 1,-4-28 0,2 33-37,-2 0 0,0 0 1,0 1-1,-2 0 0,0 0 0,-11-17 1,-63-91 634,65 103-462,-75-97 600,21 30-431,59 75-352,-1 0 0,0 1-1,-1 1 1,0 0-1,0 1 1,-2 0-1,1 1 1,-20-10-1,11 9-5,-1 1-1,0 0 0,0 2 0,-50-10 1,26 10 3,-87-1 1,-42 12 53,151-2-86,0 2 0,1 1-1,-1 0 1,-46 16 0,55-13 0,0 0 1,1 1-1,0 0 1,1 1-1,0 1 1,0 1-1,-24 23 1,8-2-18,2 1 0,-43 63 0,-37 84 7,88-145 9,1 1 6,1 0 0,-25 67-1,39-90 5,1 0-1,1 0 1,0 0-1,1 1 0,0-1 1,1 0-1,1 1 1,0-1-1,1 1 1,0-1-1,1 1 0,4 17 1,7 1 18,0-1 0,2 0 0,1 0-1,2-2 1,1 0 0,35 42 0,-28-43 67,1 0 1,1-1-1,1-2 0,1-1 0,2-1 1,0-2-1,1-1 0,1-1 0,67 25 0,-73-35 11,1-1 0,1-1 0,-1-2 0,60 4 0,-37-8-59,103-13 0,-118 6-648,0-2 0,0-2 0,49-19 1,-86 28 593,19-5-496,25-15 0,-25 10 107,22-20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9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25 12427,'-7'5'1357,"5"-4"-586,0 1 0,0 0 0,0-1-1,0 0 1,0 1 0,0-1 0,-1 0 0,-3 1 0,21 12-619,-10-10-45,1-1 0,-1 1 0,1-1 1,6 3-1,-11-6-48,-1 0-1,0 0 1,1 0 0,-1 0-1,1 0 1,-1 0 0,0 0-1,1 0 1,-1 0 0,1 0-1,-1 0 1,0 0-1,1-1 1,-1 1 0,0 0-1,1 0 1,-1 0 0,0 0-1,1-1 1,-1 1 0,0 0-1,1 0 1,-1-1 0,0 1-1,0 0 1,1 0 0,-1-1-1,0 1 1,7-12 523,-5 9-330,1-2-73,0 1 1,1-1-1,-1 1 0,1 0 1,0 0-1,1 0 0,-1 0 1,1 1-1,-1-1 0,1 1 1,0 0-1,7-3 0,-9 5-127,-1 0 1,1 1-1,-1-1 0,1 0 0,0 1 0,0-1 0,-1 1 1,1 0-1,0 0 0,-1 0 0,1 0 0,0 1 0,-1-1 0,1 1 1,0-1-1,-1 1 0,1 0 0,-1 0 0,1 0 0,-1 1 1,1-1-1,-1 0 0,0 1 0,0 0 0,0-1 0,0 1 0,3 3 1,-2-2-13,-1 0-1,1 1 1,-1 0 0,1-1 0,-1 1 0,0 0 0,-1 0 0,1 0 0,-1 1 0,0-1 0,2 9 0,-2-6 19,-1 0 0,0 1 1,0-1-1,-1 1 0,0-1 0,-3 12 0,0-4 80,-1 0 0,-1 0 0,0-1 0,-1 0 0,-1 0-1,-10 14 1,7-13-27,-1-1 0,-1 0 0,0 0 1,-1-2-1,-1 1 0,1-2 0,-20 11 0,16-11-94,-1 0 0,-1-2 0,1-1 0,-2 0 0,-40 9 0,53-15-142,-1 0 1,0-1-1,0 0 0,0-1 1,0 0-1,1 0 1,-1-1-1,0 0 1,-12-3-1,19 3-9,-1 0 0,0 0 0,1 0 0,-1-1 0,1 1-1,0-1 1,-1 1 0,1-1 0,0 0 0,0 0 0,0 0-1,0 0 1,-3-4 0,4 3-75,-1 0 1,1-1-1,0 1 1,0 0-1,0-1 0,0 1 1,0 0-1,1-1 0,-1 1 1,1-1-1,0 1 0,0-1 1,1-5-1,2-7-337,1 1 0,7-20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32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10938,'0'9'977,"2"-2"2231,4-14-1751,5-5-57,-1-5-216,4 1-208,-1-1-464,3 2-192,-1 3-408,1 0-688,6 3-3497,2 4 2801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32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16115,'16'-8'1073,"-1"1"351,4 5-600,-2 5-560,0 3-904,-1-6 408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33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13675,'9'-2'1352,"1"-3"953,4-2-417,-2 2-560,1 2-383,-1-1-505,-1 4-240,-4 2-208,-4 0-264,-3 6-1233,-3-1-399,-9 10 824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33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 18884,'14'0'1328,"4"-4"649,3-1-873,-1-2-648,-2-3-504,-1 7-64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41.5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227 222 8690,'17'-23'1148,"-12"17"398,0 0-1,8-14 1,-18 19-191,1 0 0,-1 0 1,1 0-1,0-1 0,0 0 0,-5-2 0,0-6 231,8 8-1345,-1 1 1,0-1-1,1 1 1,-1-1-1,0 1 1,1-1-1,-5-1 1,5 3-205,0 0 0,0-1 0,0 1 0,0 0 1,0 0-1,1 0 0,-1 0 0,0 0 0,0 0 1,0 0-1,0 0 0,0 1 0,0-1 0,0 0 1,0 1-1,0-1 0,0 0 0,0 1 0,0-1 1,1 1-1,-1-1 0,0 1 0,-1 0 0,-3 5 22,-1-1-1,1 1 0,0 0 1,0 0-1,0 0 0,1 0 1,0 1-1,-6 13 0,5-9-27,0 1-1,1 0 1,1 1-1,-4 20 1,6-30-26,1 1 0,0-1 1,0 0-1,0 0 0,0 1 1,0-1-1,1 0 0,0 0 1,-1 0-1,4 6 0,-4-7-3,1-1-1,0 1 1,0-1-1,0 1 1,0-1 0,1 1-1,-1-1 1,0 0-1,1 0 1,-1 0 0,0 0-1,1 0 1,-1 0-1,1 0 1,0 0 0,-1 0-1,1-1 1,0 1-1,-1-1 1,1 1 0,3-1-1,6 1-3,-1 0 1,1-1-1,0-1 0,0 0 0,0 0 0,-1-1 0,1 0 0,16-6 1,-14 3 10,1-1 0,-1 0 0,-1 0 0,1-1 0,-1-1 0,12-9 0,-21 14-8,1 0 1,-1 0-1,0 0 0,-1 0 1,1 0-1,0-1 0,-1 1 1,0-1-1,0 0 0,0 1 1,0-1-1,0 0 0,-1 0 1,0 0-1,2-8 0,-3 9 6,0-1-1,0 1 0,0 0 0,-1-1 0,1 1 0,-1 0 0,0 0 0,0-1 0,0 1 0,0 0 0,-1 0 0,1 0 1,-1 0-1,1 1 0,-1-1 0,0 0 0,0 1 0,-1-1 0,1 1 0,-5-4 0,-1 0 39,0 0 0,0 1 0,-1 0 0,1 0-1,-1 1 1,0 0 0,-1 1 0,1 0 0,-1 1 0,1-1-1,-1 2 1,-10-1 0,12 1 15,1 0 0,0 1-1,0 1 1,-1-1 0,1 1 0,0 0 0,0 1-1,-1 0 1,1 0 0,1 0 0,-1 1-1,0 0 1,1 1 0,-1-1 0,1 1-1,-10 8 1,13-10-59,1 1 0,0-1 1,0 0-1,0 1 0,0-1 0,1 1 0,-1-1 0,1 1 0,-1 0 0,1 0 0,0 0 1,0 0-1,0 0 0,0 0 0,1 0 0,-1 0 0,1 0 0,0 0 0,0 4 0,1-5 3,-1 0 0,1 1 0,-1-1 0,1 0 0,0 0 0,0 0 0,0 1 0,0-1 0,1 0 0,-1 0 0,0-1-1,1 1 1,0 0 0,-1 0 0,1-1 0,0 1 0,0-1 0,0 1 0,0-1 0,0 0 0,0 0 0,0 0 0,0 0-1,0 0 1,5 1 0,2 0 8,0 0-1,0-1 1,1 0-1,-1 0 1,1-1-1,-1 0 1,1-1-1,11-2 1,-3 0-1,0-2-1,0 0 1,23-10 0,-36 13-9,1-1 0,-1 0 0,1 0 0,-1 0 0,0-1 0,0 0 0,-1 0 1,1 0-1,-1 0 0,0-1 0,0 0 0,0 0 0,0 0 0,2-7 0,-4 9-1,0-1-1,-1 1 1,0-1 0,0 1-1,0-1 1,0 1 0,-1-1-1,1 0 1,-1 1 0,0-1 0,0 0-1,0 0 1,-1 1 0,1-1-1,-1 0 1,0 1 0,0-1-1,0 1 1,-1-1 0,1 1-1,-1 0 1,0-1 0,0 1-1,-3-4 1,2 2 0,-2 0 1,1 1-1,0-1 1,-1 1-1,0 0 0,0 0 1,0 0-1,0 0 1,-1 1-1,1 0 0,-1 0 1,0 1-1,0 0 1,0 0-1,0 0 0,0 1 1,-9-2-1,6 3 5,1 0 0,0 0 0,0 1 0,-1 0 0,1 0-1,0 1 1,0 0 0,0 1 0,0-1 0,0 2 0,1-1 0,-14 9-1,9-5 43,0 2-1,0 0 0,1 0 1,0 1-1,-13 16 1,20-21-25,-1 0 1,1 1-1,1 0 1,-1 0 0,1 0-1,0 0 1,0 0-1,1 1 1,-1-1 0,1 1-1,1-1 1,0 1 0,-2 11-1,3-16-18,0 1 1,1-1-1,-1 0 0,0 0 0,1 0 0,-1 0 0,1 1 1,0-1-1,-1 0 0,1 0 0,0 0 0,0 0 0,0 0 1,1-1-1,-1 1 0,3 3 0,-1-3 3,0 0 0,-1 0 0,1 0-1,0 0 1,0-1 0,0 1 0,0-1 0,0 0 0,0 0-1,4 1 1,4 0 19,-1-1 1,1 0-1,-1 0 0,1-1 0,-1-1 0,12-1 0,-5-1 11,0-1 0,0 0 0,0-1 0,23-11 0,-31 12-30,0-1-1,0 0 1,0 0-1,-1-1 1,0 0-1,0 0 1,0-1 0,-1 0-1,7-9 1,-12 14-6,-1 0 0,1 0 0,-1 0 0,0 0 0,0 0 0,0-1 0,0 1 1,0 0-1,0-1 0,0 1 0,-1-1 0,0 1 0,1-1 0,-1 1 0,0-1 0,0 1 1,-1-5-1,0 4-1,0-1 1,0 1-1,0 0 1,0 0 0,-1 0-1,0 0 1,1 0-1,-1 0 1,0 0-1,0 1 1,-5-5 0,0 0 1,-1 1 0,0 0 1,0 1-1,-1-1 0,0 2 0,0-1 1,0 1-1,-10-3 0,8 4 0,1 1 1,-1 0-1,0 0 0,0 1 0,0 1 0,0 0 0,0 0 1,1 1-1,-1 1 0,0 0 0,0 0 0,1 1 0,-18 7 1,21-7-3,0 0 1,0 0 0,0 1-1,1 0 1,-1 0-1,1 1 1,0 0 0,1 0-1,-1 0 1,1 1 0,0 0-1,0 0 1,1 0 0,-1 0-1,1 1 1,1 0-1,-1-1 1,1 2 0,1-1-1,-3 10 1,4-15-2,0 1 0,1-1 0,0 1 0,-1-1 0,1 1 0,0-1 0,0 1 0,0-1 0,1 1 0,-1 0 0,1-1 0,-1 0 0,1 1 0,0-1 0,0 1 0,0-1 0,0 0 0,0 0 0,1 1 0,-1-1 0,1 0 0,-1 0 0,4 2 0,-2-1 0,0-1 0,1 0 0,-1 0 0,1 0 0,0 0 0,0-1 0,-1 0 0,1 0 0,0 0 0,0 0 0,0 0 0,0-1 0,0 0 0,5 0 0,4 0 0,0-1 0,-1-1 0,1 0 0,0-1 0,-1 0 0,13-6 0,-2-1 0,0 0 0,22-14 0,-38 20 0,-1 0 0,0-1 0,0 0 0,0 0 0,7-8 0,-11 12 0,-1-1 0,0 1 0,1-1 0,-1 0 0,0 0 0,0 1 0,0-1 0,0 0 0,0 0 0,-1 0 0,1 0 0,0 0 0,-1 0 0,0 0 0,1 0 0,-1-1 0,0 1 0,0 0 0,0 0 0,0 0 0,-1 0 0,1 0 0,-1-3 0,-1 2 0,1 1 0,-1 0 0,1 0 0,-1 0 0,0 0 0,1 0 0,-1 0 0,0 0 0,0 1 0,-1-1 0,1 1 0,0-1 0,0 1 0,-5-2 0,-4-1 0,-22-6 0,24 8 0,0 0 0,0 1 0,0 0 0,0 1 0,0 0 0,0 0 0,0 1 0,0 0 0,0 0 0,1 1 0,-1 1 0,0-1 0,1 1 0,-9 5 0,12-6 0,0 1 0,0 0 0,1 0 0,-1 0 0,1 0 0,0 1 0,0 0 0,0 0 0,1 0 0,-1 0 0,1 0 0,0 1 0,0 0 0,0-1 0,1 1 0,0 0 0,0 0 0,0 0 0,0 1 0,1-1 0,0 0 0,0 1 0,0-1 0,1 8 0,0-10 0,0 1 0,0 0 0,1 0 0,-1-1 0,1 1 0,0 0 0,0-1 0,1 1 0,-1 0 0,1-1 0,-1 0 0,1 1 0,0-1 0,0 0 0,1 0 0,-1 0 0,1 0 0,-1-1 0,1 1 0,0-1 0,0 1 0,0-1 0,0 0 0,1 0 0,-1 0 0,5 1 0,-2-1 0,0 0 0,0 0 0,0-1 0,0 0 0,1 0 0,-1 0 0,0-1 0,0 0 0,1 0 0,-1-1 0,0 1 0,0-2 0,0 1 0,1 0 0,7-5 0,-6 3 0,0-1 0,0 0 0,-1-1 0,0 0 0,0 0 0,0-1 0,0 1 0,9-12 0,-13 13 0,0 1 0,0-1 0,-1 0 0,1 0 0,-1 0 0,0 0 0,0 0 0,0 0 0,-1-1 0,1 1 0,-1-1 0,0 1 0,-1-1 0,1 1 0,-1-1 0,0 1 0,0-10 0,-1 11 0,0 0 0,0 1 0,0-1 0,0 1 0,0-1 0,0 1 0,-1-1 0,1 1 0,-1 0 0,0-1 0,0 1 0,0 0 0,0 0 0,0 0 0,0 1 0,0-1 0,-1 0 0,1 1 0,0 0 0,-1-1 0,1 1 0,-4-1 0,-2-1 0,0 1 0,0 0 0,0 1 0,0-1 0,-1 1 0,-9 1 0,14 0-94,0 0 0,0 0 1,0 0-1,0 1 0,0-1 0,0 1 1,0 0-1,0 1 0,1-1 0,-1 1 1,1-1-1,-1 1 0,1 0 0,-1 0 1,1 1-1,0-1 0,0 1 0,0-1 1,0 1-1,1 0 0,-1 0 0,1 0 0,-1 1 1,1-1-1,-2 4 0,-16 37-981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55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97 206 8602,'0'-1'36,"0"1"-1,0 0 1,0-1 0,0 1 0,1-1-1,-1 1 1,0 0 0,0-1 0,0 1 0,0-1-1,0 1 1,0 0 0,0-1 0,0 1-1,0 0 1,-1-1 0,1 1 0,0-1 0,0 1-1,0 0 1,0-1 0,0 1 0,-1 0-1,1-1 1,0 1 0,0 0 0,-1-1 0,1 1-1,0 0 1,0 0 0,-1-1 0,1 1-1,0 0 1,-1 0 0,1-1 0,0 1 0,-1 0-1,1 0 1,-1 0 0,1 0 0,0 0-1,-1 0 1,1 0 0,0-1 0,-1 1 0,1 0-1,-1 0 1,1 0 0,0 1 0,-1-1-1,1 0 1,-1 0 0,1 0 0,0 0 0,-1 0-1,0 1 1,-27 6 1187,24-6-960,1 0-102,1 0 75,-1-1-1,0 1 1,1 0-1,-1 0 1,0 1 0,1-1-1,0 1 1,-4 2-1,5-7 782,-4-10 2065,1 12-1728,-1 9-540,3-3-564,1 1 1,-1-1-1,1 0 0,0 1 1,1-1-1,0 1 0,-1-1 1,2 1-1,-1-1 0,1 1 1,-1-1-1,4 10 0,10 48 542,8 91-1,-16-74-355,-5-49-205,8 55 0,22 25 205,1 6-8,53 355-235,-75-397-185,-2 79 0,-7-127-12,0-2 11,-1-6-11,0 0-1,2 0 0,0-1 0,1 1 1,7 20-1,-10-37 4,0-1 0,1 1 0,-1-1 0,1 0 0,-1 1 0,1-1 1,-1 0-1,1 0 0,0 1 0,0-1 0,0 0 0,0 0 0,-1 0 0,2 0 0,-1 0 0,0 0 1,0 0-1,0 0 0,0 0 0,0-1 0,1 1 0,-1 0 0,0-1 0,1 1 0,-1-1 0,1 0 1,-1 1-1,0-1 0,1 0 0,-1 0 0,1 0 0,-1 0 0,1 0 0,-1 0 0,0 0 0,1 0 1,-1-1-1,1 1 0,2-2 0,3 1 7,0 0 0,0 0 0,0 1 1,1 0-1,-1 0 0,0 0 0,0 1 1,0 0-1,0 1 0,10 2 0,-3 0-13,22 1-1,30-4 279,92-10-1,10 0 517,-146 9-700,8 1 58,0-2 0,-1 0 0,1-2 1,32-8-1,67-31 296,18-3-111,-124 39-287,0 2 1,1 0-1,-1 2 0,36 0 1,-28 5 23,-24-2-44,1 0-1,0-1 1,-1 1 0,1-1-1,-1-1 1,1 0 0,0 0-1,-1 0 1,0-1-1,9-3 1,1-2 32,-10 5-44,0-1-1,1-1 1,-1 1 0,0-1 0,-1 0 0,9-7 0,-13 8-16,0 0 1,-1 0 0,1 0 0,-1 0-1,0 0 1,0 0 0,0 0 0,-1 0 0,1-1-1,-1 1 1,1 0 0,-1 0 0,0-1-1,-1-4 1,1 1-14,0-8-57,1 0-1,0-1 0,1 1 0,4-18 1,-3 24 49,4-14 19,-2 0 0,0-1 0,-2 0 0,2-27 1,-5-25-5,13-104 0,-10 163 2,9-96-7,-11 98 18,-2 0 0,0 0 0,0 0 1,-2 0-1,-6-22 0,5 22 0,-3-5 11,2-1 0,0 0 0,-4-33 0,9-5-50,1 1 0,13-78 0,-11 110 40,0 11 28,-2 0 0,0 0 0,-1 0 1,0 0-1,-1 0 0,-1 0 1,0 0-1,-1 1 0,-1-1 0,0 1 1,-1 0-1,-9-18 0,11 25-21,0 0 0,0 0-1,0 0 1,1 0 0,0-1-1,1 1 1,0-1 0,0 1-1,0-11 1,2-1 32,1 1 0,6-29 0,-7 41-39,0 0 1,0 1-1,-1-1 1,0 0-1,0-7 0,0 12 8,0 0-1,0 0 1,0 0-1,-1 0 0,1 0 1,0 0-1,0 1 1,-1-1-1,1 0 0,0 0 1,-1 0-1,1 1 1,-1-1-1,1 0 0,-1 0 1,1 1-1,-1-1 1,1 0-1,-1 1 0,0-1 1,0 1-1,1-1 1,-1 1-1,0-1 1,0 1-1,1-1 0,-1 1 1,0 0-1,0-1 1,0 1-1,0 0 0,1 0 1,-1 0-1,0 0 1,0 0-1,0 0 0,0 0 1,0 0-1,0 0 1,0 0-1,-1 1 0,-19-1 121,19 0-127,-1-1 1,1 1 0,0 0-1,-1 0 1,1 0 0,0 0-1,-1 1 1,1-1-1,0 1 1,-1-1 0,1 1-1,-4 2 1,3-2-20,0 1 0,0-1-1,0 0 1,0 0 0,0 0 0,-1 0-1,1 0 1,-4 0 0,7-1-17,0 0 1,-1 0-1,1 0 1,0 0-1,0-1 1,-1 1-1,1 0 0,0 0 1,0 0-1,-1 0 1,1 0-1,0 0 1,0-1-1,-1 1 1,1 0-1,0 0 1,0 0-1,0 0 1,-1-1-1,1 1 0,0 0 1,0 0-1,0-1 1,0 1-1,-1 0 1,1 0-1,0-1 1,0 1-1,0 0 1,0 0-1,0-1 1,0 1-1,0 0 0,0-1 1,0 1-1,0 0 1,0 0-1,0-1 1,0 1-1,0 0 1,0-1-1,0 1 1,0 0-1,0 0 1,1-1-1,-1 1 0,0 0 1,0 0-1,0-1 1,0 1-1,1 0 1,-1 0-1,0-1 1,18-23-691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45.9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34 120 10042,'-6'7'1469,"4"-4"-883,-1-1 0,1 0 0,0 1 0,-1-1 0,1 0 0,-1 0 0,0-1 0,-5 4 0,19-15 1872,-1 7-2058,-1 0 1,1 0-1,-1 1 0,1 1 1,11-2-1,6 0 228,188-41 1374,-77 0-3420,-92 26-415,2 3 549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1.0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38 5745,'-9'-1'2871,"9"1"-2791,-1 0-1,1 0 1,0 0-1,0 0 0,-1 0 1,1 0-1,0 0 0,-1 0 1,1 0-1,0 0 1,-1 0-1,1 0 0,0 0 1,-1 0-1,1 0 0,0 0 1,-1 0-1,1 0 1,0-1-1,0 1 0,-1 0 1,1 0-1,0 0 1,0-1-1,-1 1 0,1 0 1,0 0-1,0 0 0,-1-1 1,1 1-1,0 0 1,0-1-1,0 1 0,0 0 1,-1 0-1,1-1 0,0 1 1,0 0-1,0-1 1,0 1-1,0 0 0,0-1 1,0 1-1,0 0 1,0-1-1,0 1 0,0-1 1,0 0-128,1-19 3616,3 14-715,-4 6-2759,1 0-1,-1 0 0,0 0 1,1 0-1,-1 1 0,1-1 1,-1 0-1,0 0 0,1 1 1,-1-1-1,0 0 0,0 0 1,1 1-1,-1-1 0,0 0 1,0 1-1,1-1 0,-1 0 1,0 1-1,0-1 0,0 1 1,1-1-1,2 8 93,1 0 1,-1 0-1,0 0 0,-1 0 1,0 0-1,1 9 0,3 49 341,-8 74 623,2-140-1189,0 0 1,0 0 0,0 0-1,0-1 1,0 1 0,0 0 0,0 0-1,0 0 1,0 0 0,0 0-1,0 0 1,0 0 0,0 0-1,0 0 1,0 0 0,0 0-1,0 0 1,0 0 0,0-1-1,0 1 1,0 0 0,0 0-1,0 0 1,-1 0 0,1 0-1,0 0 1,0 0 0,0 0-1,0 0 1,0 0 0,0 0 0,0 0-1,0 0 1,0 0 0,0 0-1,0 0 1,0 0 0,-1 0-1,1 0 1,0 0 0,0 0-1,0 0 1,0 0 0,0 0-1,0 0 1,0 0 0,0 0-1,0 0 1,0 0 0,0 0-1,0 0 1,0 0 0,-1 0-1,1 0 1,0 0 0,0 0-1,0 1 1,0-1 0,0 0 0,0 0-1,0 0 1,0 0 0,0 0-1,0 0 1,0 0 0,0 0-1,-9-5 1048,4 4-701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1.3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1 109 12883,'12'-2'1312,"2"-1"872,-4-1-391,2-1-449,3 3-360,-1-3-399,3 2-153,-5-2-208,-2-1-120,-1 3-64,-4-2-72,0 0-152,0-4-176,-1-1-449,-1-2-391,2 0-448,1 2-153,2 3 913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1.6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 9642,'-2'3'678,"1"1"0,-1-1 0,1 1 1,-1 0-1,1 0 0,-1 7 0,2-9-359,0 0 0,0 0 0,0 0 0,0 0 1,1 0-1,-1 0 0,1 0 0,-1 0 0,1 0 0,0 0 0,0 0 0,0-1 0,0 1 1,0 0-1,2 2 0,0 0-16,0 0 0,-1 0 0,0 0 1,0 1-1,0-1 0,0 0 0,0 1 0,-1 0 1,0-1-1,1 9 0,-1 1 97,0-1 0,-3 20-1,1-25-341,0 1 0,1 0 0,0 0 0,1 0-1,-1 0 1,2 0 0,3 14 0,-5-22-70,0 0 0,1 0-1,-1 0 1,0 0 0,1 0 0,-1-1 0,1 1-1,-1 0 1,1 0 0,-1 0 0,1-1 0,0 1-1,-1 0 1,1-1 0,0 1 0,-1 0 0,1-1-1,0 1 1,0-1 0,0 1 0,-1-1 0,1 0-1,0 1 1,0-1 0,0 0 0,0 0 0,1 1-1,22 0-148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49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14619,'-8'17'872,"-16"-13"1169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48.4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3665,'19'0'-64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02.4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193 149 6001,'2'-14'4922,"8"-8"-2556,-1 1-493,-9 20-1649,1-1 1,-1 0-1,1 1 1,-1-1 0,0 0-1,0 1 1,0-1-1,0 0 1,0 1-1,0-3 1,0 4-114,-1-1 1,1 0-1,0 1 1,0-1-1,-1 1 0,1-1 1,0 1-1,-1-1 1,1 1-1,0-1 1,-1 1-1,1-1 1,-1 1-1,1-1 1,0 1-1,-1 0 1,1-1-1,-1 1 1,-1-1-1,1 1 0,-1-1 0,0 1 0,0 0 0,0 0 0,0 0-1,0 0 1,0 0 0,0 0 0,0 1 0,0-1 0,0 1 0,0-1 0,0 1 0,0 0-1,-2 1 1,-5 2 104,1 0-1,0 1 0,0 1 1,0-1-1,1 1 0,0 0 1,0 1-1,1 0 0,0 0 1,0 0-1,0 1 0,1 0 1,-7 13-1,11-18-133,0 0 0,0 0 0,0 0 0,1 0 0,-1 0 1,1 0-1,0 1 0,0-1 0,0 6 0,7 32 225,-4-22-183,-3-17-119,1 0 0,-1 0 0,0 0 0,1 0 0,0 0 0,-1 0 0,1 0 0,0 0 0,0 0 0,0 0 0,0-1 0,0 1 1,0 0-1,1-1 0,-1 1 0,1-1 0,2 3 0,-2-3 1,0 0 1,0 0 0,0-1-1,0 1 1,0 0 0,0-1 0,0 1-1,1-1 1,-1 0 0,0 0-1,0 0 1,1 0 0,-1 0-1,0 0 1,0 0 0,4-2 0,2 1 40,0-1 1,0-1-1,0 0 1,0 0-1,0 0 1,-1-1-1,12-8 1,-16 10-3,0 0-1,0-1 1,0 1 0,0-1 0,-1 0 0,1 0-1,-1 0 1,0 0 0,0 0 0,0-1 0,0 1-1,-1-1 1,1 1 0,-1-1 0,0 0 0,0 1-1,0-1 1,-1 0 0,1-4 0,-1-1 48,0 0 0,0 0-1,-1 1 1,0-1 0,-1 0 0,0 0 0,-4-10 0,5 16-75,0 1 0,0 0 0,0 0 0,0 0 1,0 0-1,-1 0 0,1 0 0,-1 0 0,0 0 0,1 0 1,-1 1-1,0-1 0,-3-1 0,3 2-6,1 0 0,-1 1 0,0-1 0,0 1-1,0-1 1,0 1 0,0 0 0,0 0 0,0 0 0,0 0 0,0 0-1,0 0 1,0 0 0,1 0 0,-1 1 0,0-1 0,0 1 0,-3 1-1,-6 4 43,1-1 0,0 2 0,0-1 0,1 2 0,-17 15 0,20-17 12,1-1 34,-1 0-1,1 1 1,0 0-1,0 1 0,1-1 1,-1 1-1,-4 10 1,8-14-91,0 1 1,-1-1 0,1 0-1,0 1 1,1-1-1,-1 1 1,1-1 0,-1 1-1,1-1 1,0 1-1,0-1 1,1 1 0,-1 0-1,1-1 1,0 1-1,-1-1 1,2 0-1,1 5 1,-2-6-3,0-1 0,0 1 0,0-1 0,0 0-1,0 1 1,0-1 0,1 0 0,-1 0 0,0 0 0,1 0 0,-1 0-1,1 0 1,-1 0 0,1-1 0,-1 1 0,1-1 0,0 1 0,-1-1-1,1 1 1,0-1 0,0 0 0,-1 0 0,1 0 0,0 0 0,-1 0 0,1 0-1,0 0 1,1-1 0,2 0-2,0 0 0,0 0 0,-1-1 0,1 0 0,0 1 0,-1-2 0,0 1-1,7-5 1,-3 2 4,-1-1 1,0 0-1,0-1 0,-1 0 0,0 0 0,0 0 0,-1-1 0,8-13 0,-11 18-2,-1-1 1,1 1-1,-1 0 0,0-1 1,0 1-1,0-1 0,-1 1 1,1-1-1,-1 1 0,0-1 1,0 0-1,0 1 0,0-1 1,-1 1-1,1-1 0,-1 1 1,0-1-1,0 1 0,0 0 1,-1-1-1,1 1 0,-1 0 1,0 0-1,0 0 0,-3-4 1,0 0 50,-1 0 1,0 1 0,0 0-1,0 0 1,-1 0 0,0 1-1,-8-5 1,13 9-50,0 0 1,0 0-1,0 0 1,0 0-1,0 1 0,0-1 1,0 1-1,0-1 1,0 1-1,0 0 1,-1 0-1,1 0 1,0 0-1,0 0 0,0 0 1,0 1-1,-1-1 1,1 1-1,0-1 1,0 1-1,0 0 1,0 0-1,0 0 0,1 0 1,-1 0-1,0 0 1,0 0-1,1 1 1,-1-1-1,0 1 1,1-1-1,0 1 0,-3 3 1,-6 9 8,1 1 1,0 0 0,1 1-1,0 0 1,2 0-1,-10 33 1,16-47-16,-1 0 0,1 0 1,-1 0-1,1 0 0,0 0 1,0 0-1,0 0 0,0 1 0,0-1 1,0 0-1,1 0 0,-1 0 1,1 0-1,-1 0 0,1 0 1,0 0-1,0 0 0,1 3 1,0-4 1,-1 1 1,1-1 0,-1 1-1,1-1 1,0 0 0,-1 0-1,1 0 1,0 0-1,0 0 1,0 0 0,0 0-1,0 0 1,0-1 0,0 1-1,3 0 1,2-1 4,0 1-1,0-1 1,-1 0-1,1-1 1,0 0-1,0 0 1,-1 0-1,1-1 1,-1 0-1,10-4 1,18-10 11,56-36 1,-87 50-18,0 0 0,1-1 0,-1 1 0,0-1 0,0 0 0,0 0-1,0-1 1,-1 1 0,1 0 0,-1-1 0,0 1 0,0-1 0,0 0 0,-1 0 0,1 0 0,-1 0 0,0 0-1,0 0 1,0 0 0,-1 0 0,1 0 0,-1 0 0,0-1 0,0 1 0,0 0 0,-1 0 0,0 0 0,0 0-1,0 0 1,0 0 0,0 0 0,-1 0 0,0 0 0,0 0 0,0 1 0,0-1 0,-4-4 0,2 3 1,0 0-1,0 0 1,-1 1 0,0 0 0,1 0 0,-1 0-1,-1 0 1,1 1 0,0 0 0,-1 0 0,0 0-1,-6-1 1,8 2-3,0 1 0,-1 0-1,1 1 1,-1-1 0,1 1-1,-1 0 1,1 0 0,-1 0-1,1 1 1,0-1-1,-1 1 1,1 0 0,0 0-1,-1 1 1,1-1 0,0 1-1,-7 4 1,2 0 13,1 0-1,-1 0 0,1 1 1,0 0-1,1 1 1,-1 0-1,-6 10 1,10-13-12,1 0 0,-1 0 1,1 1-1,1-1 0,-1 1 0,1-1 1,0 1-1,0 0 0,1 0 0,0 0 0,0 0 1,0 0-1,1 0 0,0 7 0,0-10 0,1-1 0,-1 0-1,1 0 1,0 0 0,0 1-1,0-1 1,0 0 0,0 0-1,0 0 1,1-1 0,-1 1-1,1 0 1,-1 0 0,1-1-1,0 1 1,-1-1 0,1 1-1,4 1 1,2 2 3,1 0 0,17 6 0,-19-9-2,1 0 0,-1 0 1,1 0-1,0-1 0,-1 0 0,1 0 0,0-1 1,0 0-1,0-1 0,-1 1 0,1-1 0,0-1 1,-1 0-1,1 0 0,-1 0 0,1-1 0,8-5 1,-11 6-2,0-1 1,-1 0 0,1 0 0,-1 0-1,0-1 1,0 0 0,0 1 0,0-1-1,-1-1 1,1 1 0,-1 0 0,0-1 0,-1 0-1,1 1 1,-1-1 0,0 0 0,0 0-1,0-1 1,-1 1 0,0 0 0,0 0-1,0-1 1,-1 1 0,1-1 0,-2-8-1,0 10 1,1 1 0,-1-1 0,0 1 0,0-1 0,0 1 0,0 0-1,-1 0 1,1-1 0,-1 1 0,0 0 0,0 1 0,0-1-1,-1 0 1,1 0 0,0 1 0,-1 0 0,0-1 0,1 1 0,-1 0-1,0 0 1,0 0 0,0 1 0,-1-1 0,1 1 0,0 0-1,-1 0 1,-4-1 0,1 0 14,0 1 1,0 0-1,0 0 1,-1 1-1,1-1 0,0 2 1,0-1-1,0 1 0,-1 0 1,1 1-1,0-1 1,-11 6-1,11-4 0,1 1 0,0-1 0,0 1 0,1 1 0,-1-1 0,1 1 0,0 0 0,0 0 0,1 1 0,-6 7 0,5-5-18,-1 1 1,2 0-1,-1 0 0,1 0 1,0 1-1,-3 14 1,5-17 16,1-1 0,0 1 0,1 0 0,-1 0 0,1-1 0,1 10 0,0-14-6,-1 0 0,0 0-1,0-1 1,1 1-1,-1 0 1,1 0 0,0-1-1,0 1 1,-1 0-1,1-1 1,0 1 0,0-1-1,0 1 1,1-1-1,-1 1 1,0-1 0,0 0-1,1 0 1,-1 1-1,1-1 1,-1 0-1,1 0 1,0-1 0,-1 1-1,1 0 1,0 0-1,3 0 1,4 0-6,0 0-1,0-1 1,0 0 0,0 0 0,-1-1-1,14-2 1,52-17 2,-67 18-6,-1 0 0,0-1 0,0 0 0,0 0 0,0 0 0,0-1 0,-1 0 0,0 0 0,0-1 0,0 1 0,0-1 0,-1 0 0,1 0 0,-1 0 0,0-1 0,-1 0 0,0 0 0,0 0 0,0 0 0,0 0 0,-1 0 0,0-1 0,0 1 0,-1-1 0,0 1 0,0-1 0,-1 0 0,1 1 0,-2-8 0,1 11 0,0 0 0,-1 1 0,1-1 0,-1 0 0,0 1 0,0-1 0,0 0 0,0 1 0,-1-1 0,1 1 0,0 0 0,-1-1 0,0 1 0,1 0 0,-1 0 0,-3-3 0,1 2 0,0 1 0,1-1 0,-1 1 0,0 0 0,-1 0 0,1 0 0,0 1 0,0 0 0,-7-2 0,3 2 0,0 0 0,1 0 0,-1 1 0,0 0 0,1 0 0,-1 1 0,0 0 0,1 0 0,-1 1 0,1 0 0,-11 4 0,11-3 0,1 1 0,0 0 0,0 0 0,0 1 0,1 0 0,-1 0 0,1 0 0,0 0 0,1 1 0,-1 0 0,1 0 0,1 0 0,-1 1 0,1-1 0,0 1 0,-3 8 0,1 1 0,1 0 0,0 1 0,2-1 0,-1 1 0,1 31 0,2-45 0,0 1 0,1-1 0,-1 1 0,0-1 0,1 1 0,0-1 0,0 1 0,0-1 0,0 0 0,0 1 0,1-1 0,0 0 0,-1 0 0,3 3 0,-1-4 0,-1 0 0,0 0 0,1 0 0,-1 0 0,1 0 0,0 0 0,0-1 0,-1 1 0,1-1 0,0 0 0,0 0 0,0 0 0,0 0 0,1 0 0,4 0 0,-1-1 0,0 0 0,0 0 0,1 0 0,-1-1 0,0 0 0,0-1 0,0 1 0,0-1 0,0-1 0,0 1 0,-1-1 0,1-1 0,11-7 0,-10 6 0,1-1 0,-2-1 0,1 1 0,-1-1 0,0-1 0,0 1 0,-1-1 0,0-1 0,7-10 0,-9 11 0,-1 0 0,0 0 0,0-1 0,0 1 0,-1-1 0,-1 1 0,1-1 0,-1 1 0,-1-1 0,0-17 0,0 23 0,-1-1 0,1 1 0,-1-1 0,1 1 0,-1-1 0,-1 1 0,1 0 0,0 0 0,-1-1 0,1 1 0,-1 0 0,0 0 0,0 0 0,0 0 0,-1 1 0,1-1 0,-1 1 0,1-1 0,-1 1 0,0 0 0,0 0 0,0 0 0,0 0 0,0 1 0,0-1 0,-1 1 0,1 0 0,0 0 0,-5-1 0,1 1 0,-1 0 0,0 1 0,0 0 0,0 0 0,0 0 0,1 1 0,-1 0 0,0 1 0,0 0 0,1 0 0,0 1 0,-1 0 0,1 0 0,0 0 0,-11 8 0,14-8 0,0 0 0,0 0 0,0 0 0,0 0 0,1 1 0,-1 0 0,1 0 0,0 0 0,0 0 0,0 0 0,1 1 0,-1-1 0,1 1 0,0-1 0,0 1 0,1 0 0,0 0 0,0 0 0,0 0 0,0 0 0,1 0 0,-1 0 0,1 0 0,1 0 0,0 8 0,1-5 0,1 0 0,-1 0 0,2 0 0,-1 0 0,1 0 0,0-1 0,1 1 0,-1-1 0,1-1 0,1 1 0,10 10 0,-13-14 0,0-1 0,0 1 0,1-1 0,-1 0 0,0 0 0,1 0 0,-1 0 0,1-1 0,0 0 0,-1 1 0,1-1 0,4 0 0,-5-1 0,0 0 0,0 0 0,0 0 0,0 0 0,0-1 0,0 1 0,0-1 0,-1 0 0,1 0 0,0 0 0,0 0 0,-1 0 0,1-1 0,-1 1 0,1-1 0,-1 0 0,0 1 0,3-4 0,-2 3 0,-1-1 1,1 0-1,-1 0 1,1 0-1,-1 0 1,0-1-1,0 1 1,0 0-1,-1-1 1,1 0-1,-1 1 1,0-1-1,1-6 1,-1 4 0,0 0-1,-1 0 1,0 0 0,-1 1 0,1-1-1,-1 0 1,0 0 0,-3-8 0,1 4-8,-1 0 0,-1 1 0,1-1 0,-1 1 0,-1 0 1,0 0-1,0 1 0,-1-1 0,-12-11 0,16 18-48,1 0 1,0 0-1,-1 0 0,1 0 0,-1 1 0,0-1 0,1 1 0,-1 0 1,0-1-1,-3 1 0,5 0-133,-1 1-1,1 0 1,-1 0 0,1 0-1,0 0 1,-1 0 0,1 0 0,-1 1-1,1-1 1,0 1 0,-1-1-1,1 0 1,0 1 0,-1 0-1,1-1 1,0 1 0,0 0 0,-1 0-1,1 0 1,0 0 0,0 0-1,0 0 1,-1 1 0,-9 15-1925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4.5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14027,'5'8'6851,"2"5"-3449,19 40-2232,-20-41-276,8 20-268,17 64 0,-7-17-504,24 61-1082,-48-147-3790,-6-13 1950,-1-2-1350,4 0 1455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4.9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0 111 14139,'1'-3'543,"-1"-1"0,1 0 0,0 0 0,1 0 0,-1 1 0,1-1 0,-1 0 0,1 1 0,0 0 0,0-1 0,1 1 0,-1 0-1,3-3 1,0 2-87,0-1-1,0 1 1,0 1-1,1-1 1,-1 1-1,1 0 1,8-4-1,2 2-76,0 0-1,1 1 1,0 0-1,0 1 1,20 0-1,-22 2-203,0 0-1,-1 2 0,1-1 1,25 6-1,-36-5-143,0 0 0,0 0 0,1 0 0,-1 1 0,0 0 0,0-1 0,-1 1 0,1 1 0,0-1 0,-1 1 0,1-1 0,-1 1 0,0 0 0,0 0 0,0 0 0,0 1 0,0-1 0,-1 1 0,1 0 0,1 4 0,-3-5-21,0-1 0,-1 0 1,1 1-1,-1-1 0,1 1 0,-1-1 0,0 1 0,0-1 0,0 1 0,-1-1 1,1 1-1,0-1 0,-1 1 0,0-1 0,0 1 0,1-1 0,-1 0 0,-1 1 1,1-1-1,0 0 0,0 0 0,-1 0 0,1 0 0,-4 3 0,-2 2 9,0 0-1,0-1 0,-1 0 0,0 0 1,-9 4-1,7-4-14,-1-1 1,0-1-1,0 0 1,-1-1-1,-15 4 1,13-5-545,1 2 0,0-1-1,-20 10 1,24-11-1353,7-3 148,5-4 58,8-2 249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5.2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14211,'0'1'363,"-1"0"-1,1 0 1,0 0-1,0 0 1,0 0-1,0 0 1,0 1-1,1-1 1,-1 0-1,0 0 1,0 0-1,1 0 1,-1 0-1,0 0 1,1 0-1,-1 0 1,1 0-1,0-1 1,-1 1-1,1 0 1,0 0-1,-1 0 1,2 0-1,24 20 1547,-13-12-822,-2 1-659,0 0-1,0 1 1,-1 0 0,0 1 0,-1 0-1,0 0 1,7 16 0,-11-19-533,0 1 0,-1 0 0,-1 0-1,0 1 1,0-1 0,-1 1 0,-1-1 0,1 1 0,-2 0 0,0 20 0,-4-9-1713,4-21 1562,-1 0-1,1 0 1,-1 0 0,1 0 0,0 0 0,-1 0-1,0 0 1,1 0 0,-1 0 0,1-1 0,-1 1-1,0 0 1,0 0 0,0-1 0,1 1 0,-1 0-1,-2 0 1,-3-2-1427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5.6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0 196 12803,'2'1'386,"0"-1"0,0 0 0,-1 0 0,1 0 0,0 0 0,0 0 0,0 0 0,-1-1 0,1 1 0,0 0 0,0-1 0,2-1 0,0 0-122,0 0 0,0 0 0,0 0 1,-1-1-1,4-3 0,-1 2-138,-2-1 0,1 0 1,0 0-1,-1-1 0,0 1 0,5-12 1,-4 6 318,-1-1 0,-1 0 1,0 0-1,3-21 0,2-12 2739,-8 45-3112,0-1-1,0 1 0,1 0 1,-1 0-1,0-1 1,0 1-1,0 0 0,1 0 1,-1 0-1,0 0 1,0 0-1,0-1 0,1 1 1,-1 0-1,0 0 1,0 0-1,1 0 0,-1 0 1,0 0-1,0 0 0,1 0 1,-1 0-1,0 0 1,0 0-1,1 0 0,-1 0 1,0 0-1,0 0 1,1 0-1,-1 0 0,0 0 1,0 0-1,1 0 1,-1 0-1,0 0 0,0 1 1,1-1-1,-1 0 1,0 0-1,0 0 0,0 0 1,0 1-1,1-1 1,13 9 107,-11-6 142,0 0-249,1 0-1,-1 0 1,0 0-1,0 0 1,0 1-1,0 0 0,-1-1 1,1 1-1,-1 0 1,3 6-1,1 7 134,6 23-1,-8-27-125,8 37 128,-9-33-179,1 0 0,1 0 0,1-1 0,9 20 0,-15-35-77,1 0 0,-1 0 1,1 0-1,-1 1 0,1-1 1,0-1-1,-1 1 1,1 0-1,0 0 0,0 0 1,0 0-1,-1 0 1,1-1-1,0 1 0,0 0 1,0-1-1,0 1 0,0-1 1,1 1-1,-1-1 1,0 0-1,0 1 0,0-1 1,0 0-1,0 0 0,1 0 1,-1 0-1,0 0 1,0 0-1,0 0 0,0 0 1,1 0-1,0-1 0,2 0-149,0-1 0,-1 0-1,1 0 1,-1 0 0,0-1 0,0 1-1,0-1 1,4-3 0,28-34-1033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53.8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618 1361 10674,'-5'6'4520,"6"-6"-4360,0 0-1,0 1 1,-1-1 0,1 0 0,0 0-1,0 0 1,0 0 0,-1-1 0,1 1 0,0 0-1,0 0 1,0 0 0,-1-1 0,2 0-1,49-22 2402,74-48 1,41-41-422,-143 96-1786,16-11 59,180-136 1102,-200 145-1357,-1-1 1,-1 0-1,0-1 1,-2-1-1,0 0 0,-1-1 1,12-28-1,-6 6 344,-2-2 0,23-86 0,-35 104-310,0 1 0,-2-1 0,2-36 1,-6 51-165,-1-1 1,0 1-1,0 0 1,-2 0 0,1 0-1,-2 0 1,0 1-1,0-1 1,-8-13 0,2 7-23,0 1 0,-2 0 0,-1 0 0,0 2 0,-29-29 0,30 34-4,0 1-1,-1 0 0,0 1 0,0 0 1,-1 1-1,0 1 0,-1 0 0,-23-7 1,8 5-8,0 2 1,-1 1-1,1 2 1,-1 1-1,0 1 1,0 1-1,0 2 1,0 1 0,0 2-1,-54 13 1,37-2 5,1 1 0,1 3 0,0 2 0,1 1 0,1 3 0,-54 40 0,42-23-1,2 2 1,-92 98-1,124-116-4,1 0 0,1 2 1,1 0-1,2 1 0,1 1 0,1 1 0,1 0 0,-10 36 0,17-41 7,2 1 0,0-1 0,1 1 0,2 0-1,1 0 1,1 0 0,6 43 0,-4-51-7,2 1 1,1-1 0,0-1 0,1 1-1,1-1 1,1 0 0,0 0-1,2-1 1,0 0 0,0-1-1,16 17 1,-18-24 14,1 0-1,1 0 1,-1-1 0,2 0-1,-1-1 1,1 0 0,0 0-1,21 8 1,-16-9 49,0-1 1,1 0-1,0-1 0,0-1 1,34 2-1,-25-5 37,-1-1 1,0-1-1,0-1 0,0-1 0,0-2 1,0 0-1,-1-2 0,45-20 1,-52 20-538,0-1 1,-1-1 0,-1 0 0,1-1 0,24-25 0,-16 11-723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48.5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74 9834,'-3'-16'3573,"2"14"-3139,1-1 0,0 1 0,-1 0 0,0 0 1,1-1-1,-1 1 0,0 0 0,0 0 1,0 0-1,-1 0 0,-1-3 0,2 5-305,1-1 0,-1 0 0,0 0 0,1 1 0,-1-1-1,1 0 1,-1 0 0,1 0 0,-1 1 0,1-1 0,0 0 0,-1 0-1,1 0 1,0 0 0,0 0 0,0 0 0,0 0 0,0 0 0,0-1-1,0 1-2,0 0 0,1 0-1,-1 1 1,1-1-1,-1 1 1,1-1 0,0 0-1,-1 1 1,1-1-1,-1 1 1,1 0 0,0-1-1,0 1 1,-1-1-1,1 1 1,0 0 0,-1-1-1,1 1 1,0 0 0,0 0-1,0 0 1,-1 0-1,1 0 1,1 0 0,-1 0-45,0 0 1,1 0 0,-1 0 0,0 0 0,0 0 0,0 1 0,0-1 0,0 0 0,0 1 0,0-1 0,0 1-1,0-1 1,0 1 0,0-1 0,0 1 0,-1 0 0,1 0 0,0-1 0,0 1 0,-1 0 0,1 0 0,0 0 0,-1 0-1,1 0 1,-1 0 0,1 1 0,3 5-56,-1 0 0,4 14 0,-3-8 102,79 244-377,-81-251 176,0 4-734,1 0 0,0 0-1,9 18 1,-12-28 720,0 1-1,1-1 1,-1 0-1,0 0 1,0 1-1,0-1 1,0 0-1,0 0 1,0 1-1,1-1 1,-1 0 0,0 0-1,0 1 1,0-1-1,0 0 1,1 0-1,-1 0 1,0 1-1,0-1 1,1 0 0,-1 0-1,0 0 1,0 0-1,1 0 1,-1 0-1,0 1 1,1-1-1,-1 0 1,0 0 0,0 0-1,1 0 1,-1 0-1,0 0 1,1 0-1,-1 0 1,0 0-1,0 0 1,1 0 0,-1-1-1,0 1 1,1 0-1,-1 0 1,0 0-1,0 0 1,1 0-1,-1 0 1,0-1 0,0 1-1,8-7-1120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48.7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1 208 12531,'13'-10'1648,"3"-5"1361,10-4-1049,1-2-47,2-3-521,2 2-384,-7 1-520,-4 4-200,-6 7-664,-5-2-232,-9 3-752,0 1-689,-5-3-319,-2 3 1063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48.9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0 12539,'-2'6'2024,"-3"4"1441,5 5-1057,0 6-263,4 6-681,1 1-288,5 1-479,2 2-249,0-2-328,5-4-56,0-7-120,2-5-192,2-6-825,-1-3-351,-4-10-1289,-1 0 3034,-6-10-658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57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758 1992 10954,'-2'9'3749,"2"-8"-3664,-1 0 1,1-1-1,0 1 0,0 0 1,0-1-1,-1 1 1,1-1-1,0 1 0,0 0 1,0-1-1,0 1 1,0 0-1,0-1 0,0 1 1,1 0-1,-1-1 1,0 1-1,0 0 0,0-1 1,1 1-1,-1-1 1,0 1-1,1 0 0,-1-1 1,0 1-1,1-1 1,-1 1-1,1-1 0,-1 1 1,1-1-1,-1 0 1,1 1-1,0 0 0,2 0 106,-1 0 0,1 1 0,0-1 0,0 0 0,0 0 0,0-1 0,0 1 0,0 0 0,0-1 0,0 0-1,0 0 1,5 0 0,40-7 992,-35 5-857,247-31 3095,-106 15-2416,-121 14-859,0-2 0,-1-1-1,0-1 1,0-1 0,47-22 0,-38 9 145,-2-2 0,45-33 1,67-66 403,-111 90-612,-15 11-30,18-14 57,48-50-1,-79 73-64,-1 0-1,0-1 0,-1-1 1,0 0-1,-2 0 0,0-1 0,0 0 1,6-21-1,3-29 246,10-96-1,-23 139-255,5-45 74,-3 1-1,-3-112 1,-5 150-74,-1 0 0,-1 0 0,-1 0 0,-2 1 0,-1 0 1,-1 0-1,-1 1 0,-26-47 0,20 48-16,-2 1 0,-1 0 0,0 2 0,-26-23 0,-97-78 65,58 54-65,57 46-27,-44-29 1,57 45 4,1 0 1,-1 1 0,-1 0-1,1 1 1,-30-7-1,10 7 3,0 1-1,-1 1 1,0 2-1,0 2 1,-56 6-1,18 4 6,-116 33 0,146-31-7,1 2 1,0 2-1,1 2 0,1 2 1,1 1-1,0 2 0,2 2 1,-59 50-1,-89 118-3,149-153 16,-133 166 36,143-169-49,1 1 0,3 1 0,-34 80 1,34-59-17,3 0 0,-13 77 0,25-92 14,1 0 1,2 0 0,5 88 0,2-109 1,0 0-1,2 0 1,1 0 0,0-1-1,2 0 1,1 0-1,1 0 1,14 24 0,-8-21 14,1-1 1,1-1 0,1 0-1,2-2 1,0 0-1,27 21 1,-15-18 121,0-1-1,1-3 1,1 0 0,1-2-1,1-2 1,0-1-1,2-2 1,-1-2 0,1-1-1,53 6 1,-14-8 18,0-3 0,151-10 0,-103-8-28,129-31 1,-125 10-337,-128 32 80,-1 0 1,1 1-1,-1-1 1,1 1-1,-1-1 1,1 1-1,0 0 1,-1-1-1,1 1 1,0 0-1,-1 0 1,1 0-1,-1 1 1,1-1-1,0 0 1,-1 0-1,1 1 1,-1-1-1,1 1 1,-1-1-1,1 1 1,-1 0-1,1 0 1,-1 0-1,2 1 1,13 16-1419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49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1 207 11763,'12'40'4262,"2"-1"1,27 54 0,1 0-1775,-41-90-2443,0-2-32,0 1-1,-1 0 1,1-1 0,0 1 0,-1 0-1,1 0 1,-1-1 0,0 1-1,1 0 1,-1 0 0,0 0-1,0 0 1,-1 2 0,1-4-14,0 0-1,0 0 1,0 0 0,0 0 0,0 1-1,0-1 1,0 0 0,0 0 0,0 0 0,0 0-1,-1 0 1,1 0 0,0 0 0,0 0-1,0 0 1,0 0 0,0 0 0,0 0-1,0 0 1,-1 0 0,1 0 0,0 0 0,0 0-1,0 0 1,0 0 0,0 0 0,0 0-1,0 0 1,-1 0 0,1 0 0,0 0-1,0 0 1,0 0 0,0 0 0,0 0 0,0 0-1,0 0 1,0 0 0,-1 0 0,1-1-1,0 1 1,-5-6-62,-4-11-92,2 0-109,2 0 0,0 0-1,-6-35 1,1-57-728,8 96 900,1-10-63,-4-77-170,5 87 333,1 0 0,0 0 1,1 0-1,1 1 1,6-21-1,-8 31 28,0-1 0,0 0-1,0 1 1,0-1 0,1 1-1,0-1 1,-1 1 0,1 0 0,0 0-1,2-3 1,-3 5-5,0-1 1,0 1-1,-1-1 0,1 1 1,0-1-1,0 1 0,0 0 1,0 0-1,0-1 0,0 1 1,0 0-1,-1 0 0,1 0 0,0 0 1,0 0-1,0 0 0,0 0 1,0 0-1,0 0 0,0 0 1,0 1-1,0-1 0,0 0 1,0 1-1,-1-1 0,1 0 1,0 1-1,0-1 0,0 1 1,-1 0-1,1-1 0,0 1 1,0 0-1,8 8 219,0 1-1,-1-1 1,0 1 0,8 14-1,25 48 528,-32-55-614,58 122 742,-20-38-751,-42-91-592,-1-1-1,0 1 1,0 0-1,2 12 1,-6-21 307,0-1 0,0 1 0,0-1 0,1 0 1,-1 1-1,0-1 0,0 1 0,0-1 0,0 1 0,0-1 1,0 0-1,0 1 0,-1-1 0,1 1 0,0-1 0,0 1 1,0-1-1,0 0 0,0 1 0,-1-1 0,1 0 0,0 1 1,0-1-1,-1 0 0,1 1 0,0-1 0,-1 0 0,1 1 1,0-1-1,-1 0 0,1 0 0,0 1 0,-1-1 0,1 0 1,-1 1-1,-16-1-671,17 0 843,-11-1 293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8:49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17844,'5'12'1776,"3"-3"1321,8-1-545,6-8-1095,5-2-345,1-4-1568,-1-1-1369,2-5 1113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0.8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40 3337,'0'0'47,"0"-1"0,0 1 1,0-1-1,0 1 0,-1-1 1,1 1-1,0-1 0,0 1 0,-1 0 1,1-1-1,0 1 0,-1-1 1,1 1-1,0 0 0,-1-1 0,1 1 1,0 0-1,-1 0 0,1-1 1,-1 1-1,1 0 0,-1 0 1,1 0-1,-1-1 0,1 1 0,-1 0 1,1 0-1,0 0 0,-1 0 1,1 0-1,-1 0 0,1 0 1,-1 0-1,1 0 0,-1 0 0,1 0 1,-1 0-1,1 1 0,-1-1 1,0 0-1,0 1 125,0 0 1,0-1-1,1 1 0,-1 0 1,0 0-1,0 0 0,0 0 1,1-1-1,-1 1 1,1 0-1,-1 0 0,1 0 1,-1 1-1,1-1 0,-1 1 1,-3 9 115,4-11-278,0 0 0,-1 0 1,1 0-1,0 0 0,0 1 1,0-1-1,0 0 1,0 0-1,0-1 0,0 1 1,0 0-1,0 0 0,-1 0 1,1 0-1,0 0 1,0 0-1,0 0 0,0 0 1,0 0-1,0 0 1,0 0-1,0 0 0,0 0 1,0 0-1,0 0 0,-1 0 1,1 0-1,0 0 1,0 0-1,0 0 0,0-1 1,0 1-1,0 0 0,0 0 1,0 0-1,0 0 1,0 0-1,0 0 0,0 0 1,0 0-1,0 0 0,0-1 1,0 1-1,0 0 1,0 0-1,0 0 0,0 0 1,0 0-1,0 0 0,0 0 1,0 0-1,-2-24 3276,1 22-1979,-2 6-807,-1 6-104,4 8 237,0-18-601,0 1 0,0-1 0,0 0 0,0 1 0,0-1 0,0 0 0,1 1 0,-1-1 1,0 0-1,0 0 0,0 1 0,1-1 0,-1 0 0,0 1 0,0-1 0,1 0 0,-1 0 0,0 0 1,1 1-1,-1-1 0,0 0 0,0 0 0,1 0 0,-1 0 0,1 0 0,-1 0 0,0 1 0,1-1 1,-1 0-1,0 0 0,1 0 0,-1 0 0,0 0 0,1 0 0,-1 0 0,0-1 0,1 1 0,-1 0 1,0 0-1,1 0 0,-1 0 0,0 0 0,1 0 0,-1-1 0,0 1 0,1 0 0,-1 0 0,1-1 1,0 1 184,0 0 0,0-1 0,0 1 0,0 0 0,0 0 0,0 0 0,0 0 0,0 0 0,0 0 0,0 0 0,2 0 0,-3 1-195,1-1 0,-1 0-1,1 0 1,-1 0 0,1 1 0,0-1 0,-1 0 0,1 0 0,-1 0-1,1 0 1,-1 0 0,1 0 0,-1 0 0,1-1 0,0 1-1,-1 0 1,1 0 0,-1 0 0,1 0 0,-1-1 0,1 1 0,-1 0-1,1 0 1,-1-1 0,1 1 0,-1-1 0,0 1 0,1 0-1,-1-1 1,1 1 0,-1-1 0,0 1 0,1-1 0,-1 1 0,0-1-1,0 1 1,1-1 0,-1 1 0,0-1 0,0 1 0,0-1-1,0 1 1,0-1 0,0 0 0,5-12-16,-4 11-5,0-1 0,0 1 1,0-1-1,0 0 1,-1 0-1,1 1 1,-1-1-1,0 0 1,1-5-1,-1 8-1,0 0 0,0-1 0,0 1 0,0 0 0,0 0 0,0 0 0,0 0 0,0 0 0,0 0 1,0-1-1,0 1 0,0 0 0,0 0 0,0 0 0,0 0 0,0 0 0,0 0 0,0-1 0,0 1 0,0 0 0,0 0 0,0 0 0,0 0 0,0 0 0,0 0 0,-1 0 0,1-1 0,0 1 1,0 0-1,0 0 0,0 0 0,0 0 0,0 0 0,0 0 0,0 0 0,0 0 0,-1 0 0,1 0 0,0 0 0,0 0 0,0-1 0,0 1 0,0 0 0,0 0 0,-1 0 0,1 0 0,0 0 1,0 0-1,0 0 0,0 0 0,0 0 0,0 0 0,-1 0 0,1 0 0,-7 7 8,-5 10 86,7-10 202,4-8 252,6-13 440,-3 10-922,0 0 731,-1 9-503,-2 17-294,1-10 337,0-12-315,0 0-1,0 0 1,-1 0-1,1 1 0,0-1 1,0 0-1,0 0 0,0 0 1,0 0-1,0 1 1,0-1-1,0 0 0,0 0 1,0 0-1,0 0 1,0 0-1,0 1 0,-1-1 1,1 0-1,0 0 1,0 0-1,0 0 0,0 0 1,0 0-1,-1 0 1,1 0-1,0 1 0,0-1 1,0 0-1,0 0 0,0 0 1,-1 0-1,1 0 1,0 0-1,0 0 0,-1 0 1,0-1 337,4-2-268,-2-4 114,-1 4-157,0 6 1322,0-3-1365,0 0 0,0 0 0,-1 0-1,1 0 1,0 0 0,0 0 0,0 0 0,0 0 0,0 0 0,0 0 0,0 0-1,0-1 1,0 1 0,-1 0 0,1 0 0,0 0 0,0 0 0,0 0-1,0 0 1,0 0 0,0 0 0,0-1 0,0 1 0,0 0 0,0 0-1,0 0 1,0 0 0,0 0 0,0 0 0,0 0 0,0 0 0,0-1 0,0 1-1,0 0 1,0 0 0,0 0 0,0 0 0,0 0 0,0 0 0,0 0-1,0-1 1,0 1 0,0 0 0,1 0 0,-1 0 0,0 0 0,0 0 0,0 0-1,0 0 1,0 0 0,0 0 0,0 0 0,0 0 0,0 0 0,1 0-1,-1-1 1,0 1 0,6-6 26,-4 5-12,1-1 0,0 1 0,0 0 0,-1 0 0,1 0 0,0 0 0,0 0 0,0 1 0,0-1 0,1 1 0,-1 0 0,0 0 0,0 0 0,0 0 0,5 1 0,4 2 95,-1 0 0,20 8-1,-14-4-52,-1-1 139,-9-3-119,0-1-1,0 1 1,12 1 0,-16-3-70,-1-1-1,1 0 1,-1 0-1,1 0 0,-1-1 1,1 1-1,0 0 1,-1-1-1,0 0 1,1 1-1,-1-1 1,1 0-1,-1 0 1,3-3-1,9-5 47,-9 6-8,0-1 1,0 1-1,0 0 0,7-2 0,-10 4-39,0 1 0,0-1-1,0 1 1,0-1-1,0 1 1,0 0-1,0 0 1,0 0-1,0 0 1,0 1-1,0-1 1,0 0-1,0 1 1,-1-1-1,1 1 1,0 0-1,2 0 1,26 17 53,-24-13-55,0-1 0,1-1 0,11 6 0,-15-8-6,0 0 1,1-1 0,-1 1 0,0-1-1,0 1 1,1-1 0,-1 0 0,0 0-1,0-1 1,1 1 0,-1-1 0,4 0-1,14-5 32,-6 2 51,29-5 0,-39 8-71,1 1-1,0 0 1,0 0 0,0 1-1,0-1 1,0 1 0,-1 0 0,10 4-1,1-1 54,1-1 0,-1 0 0,1-2 0,0 1 0,0-2 0,22-2 0,3 1 91,-19 1-101,-13 1-50,0-1-1,0 0 1,0-1 0,0 0 0,0 0-1,0-1 1,-1 0 0,15-6-1,-8 1 15,-4 1-14,1 1-1,22-6 1,-30 10-8,-1 0 0,1 0 0,0 1 1,0 0-1,0 0 0,0 0 0,0 0 0,-1 1 1,1 0-1,0 0 0,6 2 0,7 3 7,0-1 1,1 0-1,-1-2 0,1 0 1,0-1-1,0-1 0,21-2 1,-34 0-7,1 0 0,0-1 1,0 0-1,-1 0 0,1-1 1,-1 0-1,1 0 0,10-7 0,-12 6 4,1 1 0,-1 0 0,1 0 0,0 0 0,0 1 0,0-1 0,0 2-1,0-1 1,1 1 0,8-1 0,-4 3-8,1 0 0,-1 1 0,1 0 0,-1 1 0,12 5 0,25 5 24,-45-13-22,0 0 0,0 0 0,0 0 1,0 0-1,0 0 0,0-1 0,-1 1 0,1-1 0,4-1 0,-4 1 1,0 0-1,1 0 0,-1 0 1,1 0-1,-1 1 0,0 0 1,7 0-1,-1 1 6,0 1 0,0 1-1,14 5 1,-16-5-5,0 0 1,0 0-1,1-1 0,-1-1 0,1 1 0,13 0 0,-9-3-7,0 0-1,0-1 1,0-1 0,0 0-1,20-8 1,-14 4 20,24-4 0,-38 10-15,-1 0 0,1 0 0,0 0 1,-1 1-1,1-1 0,0 1 0,0 0 0,-1 1 1,1-1-1,0 0 0,-1 1 0,1 0 0,-1 0 1,1 0-1,-1 0 0,1 1 0,-1-1 1,0 1-1,1 0 0,-1 0 0,4 3 0,-6-3 4,0-1 0,0 0-1,1 1 1,-1-1 0,1 0 0,-1 0-1,1 0 1,-1 0 0,1 0-1,0-1 1,-1 1 0,1 0-1,0-1 1,0 1 0,-1-1-1,1 0 1,0 1 0,0-1-1,0 0 1,-1 0 0,1 0 0,0 0-1,0-1 1,0 1 0,-1 0-1,1-1 1,0 1 0,3-3-1,-4 3-32,0 0-1,0-1 1,0 1-1,0 0 1,0-1-1,0 1 1,1 0-1,-1 0 1,0 0-1,0 0 1,0 0-1,0 0 1,0 0-1,0 0 1,1 1-1,-1-1 1,0 0-1,0 1 1,0-1-1,0 1 1,0-1-1,0 1 1,0-1-1,0 1 1,0 0-1,-1-1 1,1 1-1,0 0 1,0 0-1,0 0 1,-1 0-1,1 0 1,0 0-1,-1 0 1,1 0-1,-1 0 1,1 0-1,-1 0 1,0 0-1,0 0 1,1 0 0,-1 0-1,0 0 1,0 0-1,0 1 1,0-1-1,0 0 1,0 2-1,0-2-251,-1 0 152,1-1-1,0 0 0,0 1 0,0-1 0,0 1 0,0-1 0,0 1 0,0-1 0,0 1 0,0-1 0,0 1 0,0-1 0,0 0 0,0 1 0,0-1 1,0 1-1,1-1 0,-1 1 0,0-1 0,0 0 0,1 1 0,-1-1 0,0 1 0,0-1 0,1 0 0,0 1 0,14 4-1271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1.7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94 5817,'-6'-43'5747,"6"26"-4198,-3-17 4349,3 34-5860,-1 1-127,0-1 0,0 1 0,1 0-1,-1 0 1,0-1 0,1 1-1,-1 0 1,0 0 0,1 0 0,-1 0-1,1 0 1,-1 0 0,1 0-1,0-1 1,0 1 0,-1 0 0,1 0-1,0 0 1,0 1 0,0 0-1,5 5-592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2.8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38 7442,'14'-24'4502,"-9"11"-303,-8 17-3962,2-2-121,1-1 0,-1 0-1,0 1 1,0-1-1,1 1 1,-1 0 0,0-1-1,1 1 1,-1 1-1,1-2-76,1-1 0,-1 1 0,0-1 0,0 1 0,0-1 0,1 1 0,-1-1 0,0 1 0,1-1 0,-1 1 0,0-1 0,1 0 0,-1 1 0,1-1 0,-1 0 0,0 1 0,1-1 0,-1 0 0,1 1 0,-1-1 0,1 0 0,-1 0 0,1 0 0,0 1 0,-1-1 0,1 0 0,-1 0 0,1 0 0,-1 0 0,1 0 0,-1 0 0,2 0 0,-1 0-38,0 0 0,0 0-1,-1 0 1,1 0 0,0 0 0,0 0 0,0 0 0,0 0 0,0 1 0,0-1 0,0 0 0,-1 1 0,1-1 0,0 1-1,0-1 1,0 1 0,-1-1 0,1 1 0,0-1 0,-1 1 0,1 0 0,0 0 0,-1 1-266,0-1 1,0 0-1,0 1 1,-1-1-1,1 1 1,-1-1-1,1 0 1,-1 0 0,1 1-1,-1-1 1,0 0-1,-1 2 1,-1 3 44,-4 8-691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4.3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 8066,'-1'-7'10611,"12"2"-10132,-5 1-279,0 0-1,1 1 0,-1 1 1,0-1-1,1 1 1,-1 0-1,1 0 0,0 1 1,0 0-1,0 0 1,0 0-1,0 1 0,-1 0 1,1 1-1,0-1 1,0 1-1,0 1 1,13 3-1,8 8 367,0 1 0,51 36 0,-45-27-494,-27-19-26,0 2 1,-1-1-1,1 1 1,-1 0-1,-1 0 1,1 0-1,5 11 1,0 0 76,16 36 0,-20-39-45,1 0-1,1-1 0,0 0 0,1 0 0,0-1 1,1-1-1,23 21 0,-16-20 125,1 1 1,34 16-1,19 12 119,-47-22-292,0 1 1,-2 1-1,0 2 0,-2 0 1,0 1-1,27 44 0,-30-40 19,13 32-1,-11-21 0,59 122 27,-69-136-35,-2 0 0,0 1-1,5 34 1,5 18 191,43 162 12,-33-123-222,-7-32 16,-17-69-30,30 107 33,-25-95-31,2 0 1,18 34-1,-20-43 1,-1 2 0,0-1 0,-2 1 1,7 38-1,-7-33-17,0 0 0,16 38 0,99 174 10,-65-148 64,-33-57-61,-7-11 18,-13-19 8,-1 0-1,0-1 0,1 1 0,-1-1 1,6 4-1,-5-4 35,-1 0 1,1 0-1,-1 0 1,0 0-1,1 1 1,-1-1-1,3 6 1,3 6 138,-4-8-158,-1-1 0,0 1 0,0 0 0,-1 0 0,2 6 0,-4-11-56,0-1 1,0 0-1,0 0 0,0 0 1,0 1-1,0-1 0,0 0 1,0 0-1,0 0 0,0 0 1,0 1-1,0-1 0,0 0 1,1 0-1,-1 0 0,0 0 1,0 1-1,0-1 1,0 0-1,0 0 0,0 0 1,0 0-1,1 0 0,-1 1 1,0-1-1,0 0 0,0 0 1,0 0-1,0 0 0,1 0 1,-1 0-1,0 0 0,0 0 1,0 0-1,1 0 0,-1 1 1,0-1-1,6-6-2369,-3 1 888,15-13 160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6.5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35 6345,'-7'-4'377,"3"2"-42,0 0-1,0 0 1,0 0-1,0 0 1,0 1-1,-1 0 1,1 0-1,-6-1 1,10 2-295,0 0 0,0 0 0,0 0 1,0 0-1,1 0 0,-1 1 0,0-1 0,0 0 1,0 0-1,0 0 0,0 0 0,0 0 0,0 0 1,0 0-1,0 0 0,0 1 0,0-1 0,0 0 0,0 0 1,0 0-1,0 0 0,0 0 0,0 0 0,0 0 1,0 1-1,0-1 0,0 0 0,0 0 0,0 0 1,0 0-1,0 0 0,0 0 0,0 0 0,0 1 1,0-1-1,0 0 0,0 0 0,0 0 0,-1 0 1,1 0-1,0 0 0,0 0 0,0 0 0,0 0 1,0 0-1,0 0 0,0 1 0,0-1 0,0 0 1,-1 0-1,1 0 0,0 0 0,0 0 0,0 0 1,0 0-1,0 0 0,0 0 0,0 0 0,-1 0 1,-2-1 2530,-12-2-1189,15 4-1299,-1-1-1,0 0 1,1 0-1,-1 0 1,0 0 0,1 0-1,-1 0 1,1 0-1,-1 0 1,0 0 0,1 0-1,-1-1 1,0 1-1,1 0 1,-1 0 0,0-1-1,1 1 1,-1 0-1,1-1 1,-1 1 0,1 0-1,-1-1 1,1 1-1,-1-1 1,1 1 0,-1-1-1,1 1 1,0-1-1,-1 1 1,1-1-1,0 0 1,-1 1 0,1-1-1,0 1 1,0-1-1,-1 0 1,1 1 0,0-1-1,0 0 1,0 1-1,0-1 1,0 0 0,0-1-1,21 35 1967,-16-18-1815,1-1 0,5 27 1,-8-26 13,1-1 1,10 26-1,6-3 395,33 47 1,-30-49-407,27 52-1,-36-54-69,-2-1 0,0 2 0,8 42 0,-6-7 128,-2-6 15,3-2 1,36 96-1,-41-129-256,-1 0 1,-1 0-1,5 45 0,-6-34 3,13 44 0,-12-58-60,20 43-1,-23-59 3,0 1 0,1-1 0,0 0 0,1 0 0,0-1 0,0 0 0,10 8 0,-2-1 11,0 0 0,-1 1 0,12 18-1,-10-13 74,22 22 1,35 17 138,-39-24-78,-2 1 1,-2 1-1,-1 1 0,-2 2 1,25 51-1,-48-83-132,1 0 0,0 0 0,1-1 0,-1 0 0,1 0 0,1 0 0,0-1 0,0 1 0,0-2 0,1 1 0,0-1 0,0 0 0,1-1 0,10 6 0,127 63 40,-132-67-13,0 0 0,29 8 0,-4 0-9,-22-9 24,1-1 1,0-1-1,23 4 1,-21-5 4,1 1 0,22 8 1,-10-2-17,0 0-1,1-2 1,0-2 0,42 3 0,-11 1 144,-43-6-104,44 2-1,80 4-24,-29 0 15,-92-9-72,0-1-1,41-6 0,-30 1 32,0 1 0,0 2-1,55 4 1,-75-1-15,0-1 1,1 0-1,27-6 0,47-15 26,-88 20-42,8-1 6,0 0 0,0 1 0,0 0 0,0 0 0,0 1 0,19 2 0,65 18 23,-76-14 16,0-2 1,1 0-1,-1-1 1,1-1-1,0 0 1,24-3 0,-18-3 114,35-10 1,-38 8-90,1 0 0,26-2 0,-43 8-119,1-1 0,-1 1 0,1 1 1,0 0-1,-1 0 0,1 0 0,-1 1 0,0 0 0,1 0 0,11 6 1,-7-2-442,-8-4-159,0 1 1,0-1-1,1 0 1,-1 0-1,1-1 1,-1 1-1,8 0 1,11-4-1140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7.8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51 8858,'-11'6'812,"7"-4"-435,0 0 0,0 0 0,0 1 0,1-1 1,-1 1-1,1 0 0,-1 0 0,1 0 0,-4 5 1,9-7 153,0-1 1,0 1-1,0-1 1,0 0 0,0 1-1,0-1 1,4-1-1,-6 1-393,24 2 1744,31 4 0,11 2-1235,76-3-113,125 7-15,-1 19-387,-193-19-165,0-3 0,1-3 1,1-4-1,-1-3 0,74-10 1,305-16 106,-409 25-67,-1-1-1,81-17 1,83-35 30,-198 53-34,21-5 13,-1 1 0,1 2 0,48-1 0,3 0 70,-59 2 6,35-11-1,-43 10-67,0 0-1,1 1 0,-1 0 0,1 1 0,0 1 0,19 1 0,-26 1-9,0 1-1,0 1 1,0 0-1,0 0 1,0 0-1,0 1 1,-1 0-1,0 0 1,0 1-1,9 8 1,-7-6 71,1 0 0,0-1 0,1 0 1,14 6-1,-19-10 2,0-1 0,0 0 0,0 0 0,0-1 0,0 0 0,0 0 0,0 0 0,0-1 0,0 0 0,0 0 0,9-3 0,-4 1 115,-1 1-1,15-1 0,-21 3-158,-1 0 0,1 0-1,0 0 1,-1 1 0,1-1-1,0 1 1,-1 0 0,1 0-1,-1 1 1,7 2 0,8 8 83,0 0 0,-1 2 0,28 27 0,-22-20-265,-22-20 192,12 9-1401,-13-10 1346,1 0 0,-1 1 0,0-1 0,1 0 0,-1 0-1,1 0 1,-1 0 0,0 0 0,1 1 0,-1-1 0,1 0 0,-1 0-1,1 0 1,-1 0 0,1 0 0,-1 0 0,0-1 0,1 1 0,-1 0-1,1 0 1,-1 0 0,0 0 0,1 0 0,-1-1 0,1 1 0,-1 0-1,0 0 1,1-1 0,-1 1 0,0 0 0,1 0 0,-1-1-1,9-19 39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29.9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156 73 9738,'-4'0'1038,"1"0"1,-1 0-1,1-1 0,-1 1 0,1-1 1,-1 1-1,1-1 0,0 0 1,-1 0-1,-4-3 0,8 4-997,0 0-1,-1 0 1,1-1 0,0 1-1,-1 0 1,1 0 0,0 0-1,-1 0 1,1 0-1,0 0 1,-1-1 0,1 1-1,0 0 1,-1 0-1,1 0 1,0 0 0,-1 0-1,1 1 1,0-1 0,-1 0-1,1 0 1,-1 0-1,1 0 1,0 0 0,-1 0-1,1 1 1,0-1 0,0 0-1,-1 0 1,1 0-1,0 1 1,-1-1 0,1 0-1,0 0 1,0 1 0,-1-1-1,1 0 1,0 1-1,0-1 1,0 0 0,0 1-1,-1-1 1,1 0-1,0 1 1,0-1 0,0 0-1,0 1 1,0-1 0,0 0-1,0 1 1,0-1-1,0 0 1,0 1 0,0 0-1,0 0 41,0 1 1,0 0-1,0 0 0,0 0 0,0 0 0,1-1 1,-1 1-1,0 0 0,1 0 0,0 1 1,1-1-50,-1-1 1,0 1 0,0-1-1,1 0 1,-1 1 0,1-1-1,-1 0 1,1 0 0,-1 0-1,1 0 1,0 0 0,-1-1-1,1 1 1,0 0 0,0-1 0,0 1-1,0-1 1,-1 0 0,1 0-1,0 1 1,0-1 0,3-1-1,0 1 24,0-1 0,0 1-1,1-1 1,-1 0 0,0-1-1,9-3 1,-8 2 22,0 0 0,0-1-1,-1 1 1,1-1 0,-1 0 0,0-1-1,6-6 1,-10 10-71,0 0-1,0 0 1,0 0 0,0 0-1,-1 0 1,1 0-1,0 0 1,-1 0 0,1 0-1,-1-1 1,1 1-1,-1 0 1,0 0-1,1 0 1,-1-1 0,0 1-1,0 0 1,0-1-1,0 1 1,0 0 0,0 0-1,0-1 1,0 1-1,-1 0 1,1 0 0,0 0-1,-1-1 1,1 1-1,-1 0 1,1 0 0,-1 0-1,0 0 1,1 0-1,-1 0 1,0 0 0,0 0-1,0 0 1,0 0-1,0 0 1,0 0 0,0 1-1,0-1 1,0 0-1,0 1 1,0-1 0,-2 0-1,-3-1 30,0 0 0,-1 0 1,1 1-1,0 0 0,-1 0 0,1 0 0,0 1 0,-11 1 0,7-1-5,4 0 10,-1 0 0,0 1-1,1 0 1,-1 1 0,1-1-1,-1 1 1,1 0 0,0 1-1,-1-1 1,1 1 0,1 1-1,-1-1 1,0 1 0,1 0-1,0 0 1,0 0 0,0 1 0,0 0-1,1 0 1,0 0 0,0 0-1,0 1 1,0 0 0,1 0-1,0 0 1,1 0 0,-1 0-1,1 0 1,-3 13 0,5-17-30,0-1 0,0 1 1,0 0-1,0-1 0,0 1 1,0 0-1,1-1 0,-1 1 1,0 0-1,1-1 1,-1 1-1,1-1 0,0 1 1,0-1-1,-1 1 0,1-1 1,0 1-1,0-1 0,0 0 1,0 0-1,1 1 0,-1-1 1,0 0-1,0 0 0,1 0 1,-1 0-1,1 0 1,-1-1-1,1 1 0,-1 0 1,1-1-1,-1 1 0,1-1 1,-1 1-1,4-1 0,3 2 54,0-1-1,1 0 0,-1-1 1,0 0-1,14-2 0,-8 1 16,-1-2 0,1 0-1,-1 0 1,0-1 0,14-7-1,-20 8-59,-1 0 1,0 0-1,0 0 0,0-1 1,-1 0-1,1-1 0,-1 1 1,0-1-1,-1 0 0,1 0 0,-1-1 1,4-5-1,-7 10-10,0-1-1,0 1 1,0-1 0,0 1-1,0 0 1,-1-1 0,1 1-1,-1-1 1,1 0-1,-1 1 1,0-1 0,1 1-1,-1-1 1,0 0 0,0 1-1,0-1 1,0 1 0,-1-1-1,1 0 1,0 1 0,-1-1-1,1 1 1,-1-1 0,1 1-1,-1-1 1,0 1 0,1-1-1,-1 1 1,0 0-1,0-1 1,0 1 0,0 0-1,0 0 1,-1-1 0,1 1-1,0 0 1,0 0 0,-1 1-1,1-1 1,-1 0 0,1 0-1,-1 1 1,1-1 0,-3 0-1,-2-1-3,0 0 0,0 1 0,0-1 0,-1 1 0,1 0-1,-1 1 1,1 0 0,0 0 0,-1 0 0,-6 2 0,8-1-5,0 1 0,0-1 0,1 1 0,-1 0 0,1 0 0,0 0-1,-1 1 1,1 0 0,0 0 0,0 0 0,1 0 0,-1 0 0,1 1 0,0 0 0,-1-1 0,2 1 0,-6 9 0,6-10 1,1 0-1,-1 1 1,1-1-1,0 0 1,0 1-1,0-1 1,1 1-1,-1-1 1,1 1-1,0-1 1,0 1 0,0 0-1,0-1 1,1 1-1,-1-1 1,1 1-1,0-1 1,0 0-1,0 1 1,1-1-1,-1 0 1,1 0-1,0 0 1,0 0 0,3 5-1,-2-5 5,0 0 1,1 0-1,-1 0 0,0-1 0,1 1 1,-1-1-1,1 0 0,0 0 0,0 0 1,0-1-1,0 1 0,0-1 0,0 0 1,0 0-1,0-1 0,1 1 0,-1-1 1,0 0-1,0 0 0,1 0 0,-1-1 1,0 1-1,8-3 0,-5 1 14,0 0 0,0 0 0,0-1 0,0 0 0,-1 0 0,1 0 0,-1-1 0,0 0 0,0 0 0,0-1 0,0 0 0,8-10 0,-11 12-15,-2 0 1,1 0 0,0 0 0,0-1 0,-1 1 0,0 0-1,0-1 1,0 1 0,0-1 0,0 1 0,-1-1 0,1 1 0,-1-1-1,0 1 1,0-1 0,-1 0 0,1 1 0,-1-1 0,1 1 0,-1-1-1,0 1 1,0 0 0,-1-1 0,1 1 0,-1 0 0,0 0-1,0 0 1,0 0 0,0 0 0,0 0 0,0 0 0,-1 1 0,0-1-1,1 1 1,-1 0 0,0 0 0,0 0 0,0 0 0,0 0 0,-1 1-1,1-1 1,0 1 0,-1 0 0,1 0 0,-1 0 0,1 1 0,-1-1-1,-4 0 1,3 2-4,0 0-1,0 0 1,0 0-1,1 0 1,-1 1-1,0-1 1,1 1-1,-1 0 1,1 1-1,0-1 0,0 1 1,0 0-1,0 0 1,0 0-1,1 0 1,-1 1-1,1 0 1,0-1-1,0 1 1,0 0-1,1 0 1,-1 1-1,1-1 1,0 1-1,0-1 1,0 1-1,0 5 1,2-9 2,-1 1 0,1 0 0,0-1-1,0 1 1,0 0 0,1-1 0,-1 1 0,0 0 0,1-1 0,-1 1 0,1-1 0,-1 1 0,1 0 0,0-1 0,0 1 0,0-1 0,0 0 0,0 1 0,1 1 0,0-1 13,1 0-1,-1-1 0,0 1 1,1-1-1,-1 1 0,1-1 1,0 0-1,-1 0 1,1 0-1,5 1 0,0-1 29,1 0-1,0 0 0,-1-1 0,1 0 1,0 0-1,15-4 0,-6 0 30,25-9 0,-37 11-70,-1 0 0,1 0 0,-1-1 0,0 0 0,0 0 0,0-1 0,-1 1 0,8-8 0,-11 10-3,0 1 0,-1-1 0,1 0 0,-1 0 0,1 0 0,-1 1 0,1-1 0,-1 0 0,0 0 0,0 0-1,1 0 1,-1 0 0,0 0 0,0 0 0,0 0 0,0 0 0,0 0 0,0 0 0,0 0 0,0 0 0,0 0 0,-1 0 0,1 0 0,0 1 0,0-1 0,-1 0 0,1 0 0,-1 0 0,1 0-1,-1 0 1,1 1 0,-2-2 0,-1-2 5,-1 0 1,0 0-1,0 0 0,-6-4 0,7 5-5,-5-2-3,0-1 0,0 2 0,0-1 0,-1 1 0,1 0 0,-1 1 1,0-1-1,0 2 0,0 0 0,-1 0 0,1 0 0,0 1 0,-15 0 0,18 1 1,1 1 0,-1-1 0,0 1 0,1 0 0,0 0-1,-1 0 1,1 1 0,-1 0 0,1 0 0,0 0-1,0 1 1,0 0 0,1 0 0,-1 0 0,1 0 0,-1 1-1,1 0 1,0 0 0,0 0 0,1 0 0,-1 0-1,1 1 1,-5 9 0,7-11 1,0-1 0,0 0 0,0 1 0,0-1 0,0 1 0,1 0 0,-1-1 0,1 1 0,0-1 0,0 1 0,0 0 0,0-1 0,0 1 0,1-1 0,-1 1-1,1-1 1,0 1 0,0-1 0,-1 1 0,2-1 0,-1 1 0,0-1 0,0 0 0,1 0 0,-1 0 0,1 1 0,0-1 0,-1-1 0,1 1 0,0 0 0,3 2 0,1 0-3,0 0 0,0-1 0,0 1 0,0-1 0,1 0 0,-1-1 0,1 1 0,0-1 1,0-1-1,11 2 0,-6-2-4,1-1 1,-1 0-1,0-1 1,0 0-1,0-1 0,0-1 1,16-5-1,-21 6 8,-1 0 0,1-1-1,-1 1 1,0-2 0,0 1-1,0-1 1,-1 0 0,1 0-1,-1 0 1,0-1-1,0 1 1,0-2 0,-1 1-1,6-9 1,-9 12 2,0-1 1,0 1-1,-1 0 1,1 0-1,-1 0 1,0 0-1,1-1 0,-1 1 1,0 0-1,0 0 1,0-1-1,-1 1 0,1 0 1,-1 0-1,1 0 1,-1-1-1,0 1 1,0 0-1,1 0 0,-2 0 1,1 0-1,0 0 1,0 0-1,-1 1 0,1-1 1,0 0-1,-1 1 1,0-1-1,1 1 1,-1-1-1,0 1 0,0 0 1,0 0-1,0 0 1,0 0-1,0 0 0,0 0 1,0 0-1,0 1 1,-5-1-1,1 1-5,0 0 0,-1 0 0,1 1 0,0-1 0,0 2 0,0-1 0,0 1 0,0 0 0,0 0-1,0 0 1,1 1 0,-1 0 0,1 0 0,0 1 0,-10 7 0,12-9 1,0 1 0,0 0 0,0 0-1,0 0 1,1 1 0,-1-1 0,1 0 0,-1 1-1,1 0 1,1-1 0,-1 1 0,0 0 0,1 0-1,0 0 1,0 0 0,0 0 0,0 1 0,1-1 0,-1 0-1,1 0 1,0 0 0,1 1 0,-1-1 0,2 7-1,-1-9 3,0 1-1,0 0 0,0 0 0,0-1 0,0 1 1,1-1-1,-1 1 0,1-1 0,0 0 1,0 1-1,0-1 0,0 0 0,0 0 0,0 0 1,0-1-1,1 1 0,-1 0 0,1-1 1,-1 0-1,1 1 0,-1-1 0,1 0 0,0 0 1,0-1-1,-1 1 0,6 0 0,-2-1-3,0 1-1,-1-2 0,1 1 1,-1-1-1,1 1 0,-1-2 1,0 1-1,1 0 0,-1-1 1,0 0-1,0-1 0,0 1 1,5-4-1,-2 1 48,1-1 1,-1 0-1,-1-1 1,1 0-1,-1 0 0,0 0 1,-1-1-1,0 0 1,0-1-1,-1 1 0,0-1 1,0 0-1,5-14 1,-9 20-11,0 0 1,-1 0-1,1-1 1,0 1 0,-1 0-1,0 0 1,0-1-1,0 1 1,0 0 0,-1-6-1,1 8-24,-1-1-1,1 0 0,-1 1 1,0-1-1,1 1 0,-1-1 1,0 1-1,0 0 1,0-1-1,0 1 0,0 0 1,0 0-1,0 0 0,-1-1 1,1 1-1,0 0 0,-1 1 1,1-1-1,-1 0 1,1 0-1,-1 0 0,1 1 1,-3-1-1,0 0-155,0 0 1,-1 1-1,1-1 0,0 1 0,0 0 1,-1 0-1,1 1 0,0-1 0,0 1 1,0 0-1,-1 0 0,1 1 0,0-1 1,0 1-1,1 0 0,-1 0 1,-3 2-1,-9 6-1393,2 1 0,-23 21 0,25-22 823,-29 27-2082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1.9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57 7738,'-3'0'417,"0"1"1,0-1 0,0 0-1,0 0 1,0 0 0,0 0-1,0 0 1,0-1 0,-3 0-1,5 0-308,0 1-1,0 0 1,0-1-1,1 0 1,-1 1-1,0-1 1,1 1-1,-1-1 0,1 0 1,-1 1-1,1-1 1,-1 0-1,1 0 1,-1 0-1,1 1 1,-1-1-1,1 0 0,0 0 1,0 0-1,-1 0 1,1 0-1,0 1 1,0-1-1,0 0 1,0 0-1,0 0 0,0 0 1,0 0-1,0 0 1,1 0-1,-1 1 1,0-1-1,1 0 1,-1-1-1,8-23 2400,-5 22-559,-5 16-1106,0 1-591,1 0 0,0 0 1,0 0-1,2 0 0,0-1 0,0 1 1,2 0-1,-1 0 0,2-1 1,0 1-1,10 22 0,-9-25-97,-1-1 0,0 1 0,0 0 0,-1 0-1,0 0 1,-1 1 0,-1-1 0,1 21 0,-5 48 439,-1 49-240,4-21-205,1 35 61,1-125-133,0-1 0,2 0 1,0 0-1,7 17 0,-5-16 18,-1 1 0,6 36 0,-8-3 217,-3 0 1,-10 75-1,1-15-87,9-72-77,1 0 0,8 46-1,-6-46-42,-2 1-1,-7 65 0,1-11-35,4-61-66,1 0 0,2 1 0,11 61 0,-10-81 13,3 8 56,-1 0 0,-1 0-1,-1 1 1,-1 46-1,-1 107-14,2-71-3,-3-84-33,1-12 55,-1-1-1,0 1 0,-3 13 1,0-7 494,-3 30 0,4-42-504,-6 8 127,8-12-215,0 0 0,0 0-1,0 0 1,0 0 0,0 0 0,0 1-1,0-1 1,0 0 0,0 0 0,0 0 0,0 1-1,0-1 1,-1 0 0,1 0 0,0 0 0,0 0-1,1 1 1,-1-1 0,0 0 0,0 0-1,0 0 1,0 0 0,0 1 0,0-1 0,0 0-1,0 0 1,0 0 0,0 0 0,0 1-1,0-1 1,1 0 0,-1 0 0,0 0 0,0 0-1,0 0 1,0 0 0,0 1 0,1-1 0,-1 0-1,0 0 1,0 0 0,0 0 0,0 0-1,1 0 1,-1 0 0,0 0 0,0 0 0,0 0-1,0 0 1,1 0 0,-1 0 0,0 0 0,0 0-1,0 0 1,1 0 0,-1 0 0,0 0-1,0 0 1,0 0 0,1 0 0,0 0-143,-1-1 1,1 1-1,0 0 1,0 0-1,0-1 0,0 1 1,0-1-1,0 1 1,-1-1-1,1 1 1,0-1-1,0 1 0,-1-1 1,2 0-1,12-22-1356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0:59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169 778 9178,'10'-5'10010,"58"-21"-6257,-5 5-3107,0-4 0,71-38 0,-95 41-423,-2-1 0,0-2 0,-2-1 0,44-42 0,-70 59-157,-1 0 0,0 0 0,0-1 0,-1 0 1,0 0-1,-1-1 0,0 0 0,-1 0 1,0 0-1,6-23 0,-8 22-34,-1 1 0,-1-1-1,0 1 1,-1-1 0,0 0 0,-1 1-1,0-1 1,-1 1 0,0-1 0,0 1-1,-8-18 1,5 13-2,-2-1 0,0 1 0,-11-17 0,14 27-29,-1 0 0,1 0 1,-1 0-1,0 0 0,-1 1 0,1 0 0,-1 0 0,0 1 0,0 0 0,-8-5 0,-1 2 0,0 1 0,-1 1 0,1 0 0,-1 0 0,0 2 0,-1 0 0,1 1 1,0 0-1,-23 2 0,17 1 7,1 1 1,-1 0 0,1 2 0,0 1 0,0 0-1,-35 15 1,38-12-8,1 2-1,-1 0 0,2 1 1,-1 1-1,2 0 0,-23 23 1,3 3 25,-41 55 0,64-77 80,1 0 0,1 1 0,0 0 1,1 0-1,1 1 0,-10 33 0,16-44-34,1 1 0,0-1 0,0 0 0,0 1 0,1-1 0,0 1 0,0-1 0,1 1 0,2 7 0,-2-10-19,1 1 0,0-1 1,0 0-1,1 0 0,-1 0 1,1 0-1,0 0 0,0-1 1,1 1-1,0-1 1,-1 0-1,1 0 0,7 5 1,-3-4 21,0 0 0,0 0 1,0-1-1,1 0 1,0 0-1,0-1 0,0 0 1,0-1-1,1 0 1,-1 0-1,0-1 0,1-1 1,12 0-1,9-1 94,-1-1 0,57-13-1,181-63-2037,-255 73 1133,-1 2 0,15-3 0,-18 5 363,-1 1-1,0 0 1,12 1-1,-20-1 361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7.3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139 100 11682,'4'-13'472,"2"-6"2243,7-32 0,-13 51-2619,0-1 0,0 1 0,1-1 0,-1 1-1,0-1 1,0 0 0,0 1 0,0-1 0,0 1 0,0-1 0,0 1 0,0-1 0,0 0 0,-1 1 0,1-1 0,0 1 0,0-1 0,0 1 0,-1-1 0,1 1 0,0-1 0,-1 1 0,1-1-1,0 1 1,-1-1 0,1 1 0,0 0 0,-1-1 0,1 1 0,-1-1 0,0 1 13,0 0 0,0 0 1,0 0-1,-1 0 0,1 0 0,0 0 0,0 0 1,0 0-1,0 0 0,0 1 0,0-1 0,0 0 0,0 1 1,-1 0-1,-5 3 168,1-1 1,1 1 0,-1 0-1,-5 5 1,1 1-93,0 1 1,1 0 0,1 0 0,-1 1-1,2 0 1,0 0 0,0 1 0,1 0-1,1 0 1,0 0 0,-3 15-1,3-7-33,2-1-1,0 0 0,1 1 1,1 0-1,1-1 0,1 1 1,4 22-1,3 0 101,1 0 0,29 78-1,-12-60-149,40 71 0,-18-43-1641,-60-93-5574,7 1 6200,-14-5-524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7.5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4 235 11947,'-4'-3'5697,"16"-6"-3617,5-5-135,11-6-481,2-1-264,10-3-544,3-1-248,1 1-408,1-2-472,-7 4-816,1-1-1032,-3-1 1135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7.7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15027,'11'21'1144,"1"3"641,1 1-433,-2 4-560,-3-1-240,-3 3-336,-1-1-72,-2-2-376,-2-4-224,0-9-984,1-3-456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8.0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11 237 11747,'-1'3'162,"-7"33"3251,8-34-3226,-1-1-1,1 1 1,0-1-1,0 1 1,0-1-1,0 1 1,0-1-1,0 1 1,0-1-1,1 0 1,-1 1-1,0-1 1,1 1-1,0-1 1,-1 1-1,1-1 1,0 0-1,-1 1 1,1-1-1,2 2 1,-2-3-135,-1 1 0,1-1 0,0 0 1,0 1-1,0-1 0,0 0 0,0 0 0,0 0 0,0 0 1,0 0-1,0 0 0,0 0 0,0 0 0,0 0 1,0 0-1,-1-1 0,1 1 0,0 0 0,0-1 1,0 1-1,0 0 0,0-1 0,0 1 0,-1-1 1,1 1-1,0-1 0,0 0 0,-1 1 0,1-1 0,0-1 1,22-24 157,-22 25-180,11-17-3,-1 0 1,0-1-1,-2 0 1,11-29 0,-9 15 5,14-66 1,-24 83 157,-1 12 282,-1 10 211,1 0-438,0 1 0,0 0 1,0 0-1,1-1 0,0 1 0,0 0 0,1-1 0,0 1 0,0-1 0,3 7 1,1 0-151,0 0 1,1-1 0,16 21-1,-22-30-257,1-1 1,0 1-1,0-1 0,0 1 1,1-1-1,-1 0 0,1 0 1,-1 0-1,1 0 0,-1-1 1,1 1-1,0-1 0,0 1 1,0-1-1,0 0 0,0 0 1,0 0-1,0-1 0,0 1 1,1-1-1,-1 0 0,0 0 1,0 0-1,0 0 0,0 0 1,5-2-1,11-5-1201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8.4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1 135 13411,'2'3'584,"36"72"7212,-34-64-7439,0 0-1,0 1 1,-1-1 0,-1 1 0,2 12 0,-3-3-231,2 12-298,-2-33-255,0-6 104,0-12-148,0 13 331,19-196-1275,-19 191 1410,1 1 0,0-1 0,0 1 0,1 0 1,7-16-1,-8 22 48,-1 0 1,1 0 0,0 0-1,0 1 1,0-1-1,0 0 1,0 1 0,0-1-1,1 1 1,-1 0-1,1 0 1,0 0 0,0 0-1,0 0 1,0 0-1,0 1 1,0 0-1,0-1 1,5 0 0,-6 2 20,-1 0 0,1 0 0,0 0-1,-1 0 1,1 0 0,0 0 0,-1 0 0,1 1 0,-1-1 0,1 1 0,0-1 0,-1 1 0,1 0 0,-1 0 0,1-1 0,-1 1 0,0 0 0,1 0 0,-1 0 0,0 1 0,0-1 0,2 2 0,2 3 180,-1 1 0,0-1 0,6 12 1,-9-16-189,13 30 753,16 55 0,-12-31-594,-13-32-241,-1-5-1327,0-8-2345,-2-9 2573,3-8 393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8.5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0 146 15835,'2'0'1377,"3"-3"975,9-9-1104,1-2-271,7-7-529,-1-1-368,3-4-1441,-4-1-479,13 6 864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8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0 118 14595,'7'-13'1272,"4"-3"1145,1 1-1313,3 1-736,0-1-240,1-1-1224,3 3-512,0-3 840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8.9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4 136 14395,'-4'5'4121,"8"-10"-2849,6-4-344,5-6-616,2-6-472,2-3-1216,0-7-432,3-5 808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9.3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0 16307,'-6'2'191,"1"1"-1,0-1 0,0 1 0,0 0 0,1 0 0,-1 1 0,1 0 1,0-1-1,0 1 0,0 1 0,0-1 0,1 1 0,-1-1 0,1 1 1,1 0-1,-1 0 0,1 0 0,-1 0 0,1 1 0,1-1 0,-1 1 1,1-1-1,0 1 0,0-1 0,1 1 0,-1 0 0,1 0 0,1-1 1,-1 1-1,1 0 0,0-1 0,2 7 0,-1-4-150,1-1 0,0 0 0,0 1 0,1-1 0,0-1 0,0 1 0,1-1 0,-1 1 0,1-1 0,1-1 0,-1 1 0,1-1 0,0 0 0,0 0 0,0-1 0,12 7 0,-14-9 26,0 0 0,0 0 1,0 0-1,0-1 1,1 0-1,-1 1 1,0-2-1,1 1 1,-1 0-1,1-1 0,-1 0 1,0 0-1,1 0 1,-1 0-1,1-1 1,-1 0-1,1 0 1,-1 0-1,0 0 0,0-1 1,0 1-1,0-1 1,0 0-1,0-1 1,0 1-1,0-1 1,-1 1-1,1-1 0,-1 0 1,3-4-1,0 0 90,-1 1-1,0-1 0,-1 0 0,0 0 0,0-1 0,-1 1 0,0-1 0,0 0 0,0 0 1,1-8-1,-4 13-117,1 0-1,-1 0 1,1 0 0,-1 0 0,0 0 0,0 1 0,0-1 0,-1 0 0,1 0 0,-1 0 0,1 0 0,-1 0-1,0 0 1,0 1 0,0-1 0,-1 0 0,1 1 0,0-1 0,-1 1 0,0 0 0,0-1 0,0 1 0,0 0-1,0 0 1,0 0 0,0 0 0,-1 0 0,1 1 0,0-1 0,-1 1 0,-4-2 0,-1 0-2,-1 1-1,1 0 1,0 0 0,-1 1 0,1 0 0,-1 0 0,-16 2 0,-62 11-330,75-10 119,-9 4-235,11-3-4006,32-3 3004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9.6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71 14571,'0'-5'5865,"4"0"-3064,1 0-745,0-1-279,0 3-825,0 0-288,-1 1-368,-1-3-144,4-2-528,0 0-432,1-3-1224,1-1-1057,-9 10 1705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05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9770,'0'-17'2228,"2"0"0,5-22 0,-2 7-458,-1 15-827,-4 34 335,1 8-562,6 49 266,-2 93 0,-6-152-784,-1 0 0,-7 25-1,5-32-186,2-15 0,0-14 6,3-62 34,15-117 1,-12 188 2,0 19 321,1 23 467,-3-17-525,3 31 774,-1 0 1,-4 83-1,-4-108-1226,4-18 39,0-1 0,0 1 1,0 0-1,-1 0 0,1 0 0,0-1 1,-1 1-1,1 0 0,0-1 1,-1 1-1,1 0 0,-1-1 0,1 1 1,-1 0-1,0-1 0,1 1 1,-1-1-1,1 1 0,-2-1 0,2 1 50,0-1-1,0 0 0,0 0 1,-1 0-1,1 0 0,0 0 0,0 0 1,0 0-1,0 0 0,0 0 1,-1 0-1,1 0 0,0 0 0,0 0 1,0 0-1,0 0 0,0 0 1,-1 0-1,1 0 0,0 0 1,0 0-1,0-1 0,0 1 0,0 0 1,0 0-1,0 0 0,-1 0 1,1 0-1,0 0 0,0 0 0,0 0 1,0 0-1,0-1 0,0 1 1,0 0-1,0 0 0,0 0 0,0 0 1,-1 0-1,1 0 0,0-1 1,-1-13-1236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39.9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0 145 12067,'8'-4'6747,"10"-7"-4817,-14 8-1135,57-40 3318,43-29-1123,-101 70-3090,9-5 293,-12 7-231,0 0 0,0 0-1,-1 0 1,1 0 0,0 0 0,0 0 0,0 0 0,0 0-1,0 0 1,0 0 0,0 0 0,0 0 0,0 0 0,0 0-1,-1 0 1,1 0 0,0 0 0,0 0 0,0-1 0,0 1-1,0 0 1,0 0 0,0 0 0,0 0 0,0 0 0,0 0-1,0 0 1,0 0 0,0 0 0,0 0 0,0 0 0,0-1-1,0 1 1,0 0 0,0 0 0,0 0 0,0 0-1,0 0 1,0 0 0,0 0 0,0 0 0,0 0 0,0 0-1,0-1 1,0 1 0,-4 1-934,0 0 1,0 0-1,-1 0 1,1 0-1,1 1 0,-8 3 1,1 3-867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0.2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 12547,'-1'11'1318,"0"0"-1,-4 16 1,2-19-632,2 1 0,-1 0-1,1-1 1,0 1 0,2 17-1,-1-23-602,1-1-1,-1 0 1,1 0 0,0 0-1,-1 0 1,1 1 0,0-1-1,1 0 1,-1-1-1,0 1 1,0 0 0,1 0-1,-1 0 1,1-1-1,0 1 1,-1-1 0,1 1-1,0-1 1,0 0 0,0 0-1,0 1 1,0-1-1,0-1 1,0 1 0,1 0-1,-1 0 1,4 0 0,14 2 453,0-1 1,0-1-1,0 0 1,0-1-1,23-4 0,27 0 859,-67 4-1326,0 0 0,0 0 0,-1 0 0,1 1 0,0-1 0,0 1-1,0 0 1,0 0 0,0 0 0,-1 0 0,1 0 0,0 0 0,-1 1 0,1-1 0,-1 1 0,0 0 0,1 0 0,2 3 0,-4-3-47,0 0-1,0-1 0,0 1 0,0 0 0,0 0 0,-1 0 0,1 0 0,-1 0 0,1 0 0,-1 0 1,0 0-1,0 0 0,0 0 0,0 0 0,0 0 0,0 1 0,-1-1 0,1 0 0,-1 0 0,1 0 1,-1 0-1,0 0 0,1-1 0,-1 1 0,0 0 0,-1 0 0,0 1 0,-6 8-286,-1 0 0,0-1 0,0 0 0,-1-1 0,0 0-1,-1 0 1,-22 13 0,16-11-538,-9 10-254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2.6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223 102 16420,'2'-23'1117,"-1"15"-152,0-1 0,0 1 0,-1-1 0,0 0 0,-1 1 0,-3-16 0,4 24-932,0 0 1,0 0-1,0-1 1,0 1-1,0 0 1,0 0-1,0 0 1,0 0-1,0 0 1,-1-1-1,1 1 1,0 0-1,0 0 1,0 0-1,0 0 1,0 0-1,0 0 1,-1 0-1,1-1 1,0 1-1,0 0 1,0 0-1,0 0 1,-1 0-1,1 0 1,0 0-1,0 0 1,0 0-1,0 0 0,-1 0 1,1 0-1,0 0 1,0 0-1,0 0 1,0 0-1,-1 0 1,1 0-1,0 0 1,0 0-1,0 0 1,0 0-1,-1 1 1,-8 6 469,-9 16-324,17-22-113,-26 36 107,3 1 0,1 1 0,2 1 0,1 1 0,3 1 0,1 1-1,-20 87 1,34-121-123,1-1 0,0 1 0,1 0 1,0-1-1,0 1 0,0 0 0,4 15 0,-2-19-34,-1 0 1,1 1 0,0-1-1,1 0 1,-1-1 0,1 1-1,0 0 1,0-1 0,1 0-1,-1 1 1,1-1-1,0-1 1,6 6 0,2-1-19,1 0 1,0-1-1,0 0 0,1-1 1,26 8-1,-3 0-259,-35-13 163,0-1 0,0 1 0,-1 0 0,1 0 0,-1 0 0,1 0 0,-1 0 0,1 1-1,-1-1 1,1 0 0,-1 1 0,0-1 0,0 1 0,0-1 0,2 4 0,-3-4-62,0 0 1,1 0-1,-1 0 0,0 0 0,0 0 1,1 0-1,-1 0 0,0 1 0,0-1 1,0 0-1,-1 0 0,1 0 1,0 0-1,0 0 0,0 1 0,-1-1 1,1 0-1,-1 0 0,1 0 1,-1 0-1,1 0 0,-1 0 0,0 0 1,1 0-1,-1 0 0,0-1 0,-1 2 1,-11 8-2212,-2 0 865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2.8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9 200 15307,'-9'0'1625,"9"-7"1303,9-4-607,15-6-833,5-7-360,9 0-584,1-3-336,6-4-1112,4 2-896,3 0 928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3.2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1 189 15107,'31'104'5707,"-28"-93"-5070,0 0 0,-1 0 0,2 20 0,-3-19-243,1 1-1,3 15 1,-1-20-272,-2-16-57,-2-17-42,-8-143-68,9 140 14,1 0 0,1 0 1,14-52-1,-16 75 46,1 1-1,-1-1 1,1 0 0,0 1-1,1 0 1,-1-1-1,6-5 1,-8 9 1,1 0 0,0 0 0,0 0 0,-1 1 0,1-1 0,0 0-1,0 1 1,0-1 0,0 1 0,0-1 0,0 1 0,0-1 0,0 1 0,0 0 0,0-1 0,0 1 0,0 0 0,0 0 0,0 0 0,0 0 0,0 0 0,1 0 0,-1 0 0,0 0 0,0 0 0,0 1 0,0-1 0,0 0 0,0 1 0,0-1-1,0 1 1,0-1 0,0 1 0,0-1 0,-1 1 0,1 0 0,0-1 0,0 1 0,1 2 0,8 7 245,-1 1 1,-1 0-1,0 1 1,0 0-1,-1 0 0,7 19 1,-4-11 169,19 28-1,49 47-979,-78-95 391,1 1 0,-1 0 0,1-1 1,0 1-1,-1 0 0,0 0 0,1 0 0,-1-1 0,1 1 1,-1 0-1,0 0 0,0 0 0,1 0 0,-1 0 1,0 0-1,0 0 0,0-1 0,0 1 0,0 0 0,0 0 1,0 0-1,0 0 0,0 0 0,-1 0 0,1 0 0,0 0 1,-1-1-1,1 1 0,0 0 0,-1 0 0,1 0 1,-1-1-1,0 1 0,0 1 0,-6 8-1372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3.4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16 122 18780,'-11'2'1792,"6"-2"977,9 0-849,13-5-1055,5-10-481,6-4-1040,1-5-385,3-2-1351,11-8 1152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3.6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51 12923,'7'-6'1896,"2"0"1737,10-1-1633,-2 0-431,-2 0-705,1 0-368,-1 2-896,-5 0-768,9 5 648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3.7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17940,'-2'20'1728,"6"-4"1113,6-4-1057,10-12-1336,4-7-1720,12-3 768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5.5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207 137 10378,'9'-21'1997,"-3"9"-512,0 0 0,3-14 0,-8 23-1160,0 0-1,0-1 0,-1 1 1,1 0-1,-1 0 0,0-1 1,0 1-1,0 0 0,-1 0 1,1-1-1,-1 1 1,1 0-1,-3-5 0,3 7-209,-1 0-1,0 0 0,1 0 1,-1 0-1,0 0 0,0 0 1,0 0-1,0 0 0,0 0 1,0 1-1,0-1 1,0 0-1,0 1 0,0-1 1,0 1-1,0-1 0,0 1 1,-1-1-1,1 1 0,0 0 1,0-1-1,0 1 0,-1 0 1,1 0-1,0 0 1,0 0-1,-1 0 0,1 0 1,0 1-1,0-1 0,-1 0 1,1 1-1,0-1 0,-2 1 1,-5 2 310,1 0 1,-1 1 0,-14 8-1,10-4-219,1 0 0,-1 1 0,2 0-1,-1 1 1,1 1 0,1-1 0,0 1-1,-14 24 1,16-24-152,1 1-1,0 0 0,1 0 1,1 0-1,0 0 1,0 1-1,1-1 0,1 1 1,0 0-1,0 15 1,2-23-38,1 1 0,-1-1-1,1 1 1,0-1 0,0 0 0,0 1 0,1-1 0,0 0 0,0 0 0,0 0 0,0 0 0,1 0 0,0-1 0,0 1 0,0-1 0,1 1 0,0-1 0,-1 0 0,1-1 0,1 1-1,-1-1 1,9 6 0,-5-5-8,0 0 0,0 0 0,0-1-1,1 0 1,-1 0 0,1-1 0,0 0-1,-1 0 1,1-1 0,0 0 0,0-1-1,0 0 1,0-1 0,0 1 0,-1-2-1,1 1 1,0-1 0,0-1 0,-1 1-1,16-8 1,-15 5 59,0 0-1,0 0 0,-1-1 1,1 0-1,-1-1 1,-1 0-1,1 0 1,-1 0-1,0-1 1,-1 0-1,0 0 1,0-1-1,-1 0 1,0 0-1,0 0 0,-1 0 1,5-21-1,-7 26-32,-1-1-1,-1 1 0,1-1 0,-1 1 0,1-1 0,-1 0 0,0 1 1,-1-1-1,1 0 0,-1 1 0,0-1 0,0 1 0,-1-1 0,1 1 1,-1 0-1,0 0 0,0 0 0,0 0 0,-1 0 0,-5-7 0,2 5-12,1 0 0,-1 1 0,0-1 0,-1 1 0,1 1 0,-1 0 0,0-1 0,0 2 0,0-1 0,-11-3 0,-6 1-298,1 0 0,-27-3 0,2 1-2151,59 3-2725,18-3 3490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5.7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54 21205,'2'5'1760,"0"3"4201,-4-9-5305,-2-8-624,3 1-384,-3-6-1152,3-2-1241,9-2 1417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06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31 6673,'0'-1'300,"0"0"-1,-1 0 0,1 0 1,0-1-1,-1 1 0,1 0 1,0 0-1,-1 0 0,0 0 1,1 0-1,-1 0 0,-1-2 1,1 3-49,1-1 1,-1 0-1,0 0 0,1 0 1,-1 0-1,1 0 1,0 0-1,-1 0 1,1 0-1,-1 0 1,3-3 3125,-1 4-3308,1 9 1989,-5 41 2145,-10 22-2417,-1 13-1218,10-52-341,-12 45 0,16-78-227,0 0 1,0 1-1,0-1 1,0 0-1,0 0 1,0 0 0,0 0-1,0 0 1,0 0-1,-1 0 1,1 0 0,0 0-1,0 0 1,0 0-1,0 0 1,0 0 0,0 0-1,0 0 1,0 0-1,0 0 1,0 0-1,0 0 1,-1 0 0,1 0-1,0 0 1,0 0-1,0 0 1,0 0 0,0 0-1,0 0 1,0 0-1,0 0 1,0 0 0,0 0-1,-1 0 1,1 0-1,0 0 1,0 0-1,0 0 1,0 0 0,0 0-1,0 0 1,0 0-1,0 0 1,0 0 0,0 0-1,0 0 1,0 0-1,0 0 1,-1-1 0,1 1-1,0 0 1,0 0-1,0 0 1,0 0-1,0 0 1,0 0 0,0 0-1,-1-4 2,1 0 0,-1 0-1,1 1 1,0-1 0,0 0 0,0 0-1,0 0 1,1 0 0,0-4 0,1-4 0,-2 10-2,6-56 20,-3-110 0,-4 162-18,1 5 0,0 0-1,0-1 1,0 1 0,0-1 0,0 1 0,0 0-1,-1-1 1,1 1 0,-1 0 0,0-2 0,-1 8 33,1 0 1,0 1 0,0-1 0,0 7-1,0 48 752,11 100 0,-9-149-743,1 12 48,0-14-42,-1 1-1,0 0 0,-1 0 0,0 0 1,-1-1-1,0 1 0,-2 11 1,3-21-68,0 0 1,0 1-1,0-1 0,0 0 1,0 1-1,-1-1 1,1 0-1,0 1 0,0-1 1,0 0-1,0 1 1,0-1-1,-1 0 1,1 1-1,0-1 0,0 0 1,-1 0-1,1 1 1,0-1-1,0 0 0,-1 0 1,1 1-1,0-1 1,0 0-1,-1 0 0,1 0 1,-5-6-841,-1-16-886,-1-15 421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6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0 252 13531,'9'-15'2656,"6"-4"3266,9-3-2930,14-9-935,5 3-449,1-2-624,-3 2-239,-10 6-441,-5 0-112,-11 8-104,2 2-112,-11 5-368,-6 5-321,-4 7-1023,-8 4-496,-3 3-1113,4 7-1328,-18-5 2752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0:46.4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81 1 14523,'-17'20'2911,"4"-5"-658,-15 21 1,25-31-2036,0 0 0,1-1-1,-1 1 1,1 0 0,0 0 0,0 1-1,0-1 1,1 0 0,-1 8-1,2-11-178,0 0-1,0-1 0,0 1 0,0-1 0,0 1 0,0 0 0,0-1 0,1 1 0,-1-1 0,1 1 0,-1-1 0,1 1 0,0-1 0,-1 1 0,1-1 0,0 0 1,0 1-1,2 1 0,-1-1-13,0-1 0,0 1 0,0-1 0,0 0 0,0 1 0,1-1 0,-1 0 0,0-1 0,1 1 0,-1 0 0,3 0 0,6 0 49,0 0 0,0-1 0,0 0 0,15-2 0,22-3 256,85-6 784,-117 11-845,-1 1 0,1 0 0,-1 1 0,1 1 0,-1 0 0,21 8 0,-32-10-173,-1 0-1,1 1 0,0 0 0,-1 0 0,1 0 1,-1 0-1,0 1 0,1-1 0,-1 1 0,4 4 1,-6-5-43,0 0 0,0 0 0,0 0 0,0 0 0,0 0 0,0 0 0,-1 0 0,1 0 0,-1 0 1,1 0-1,-1 0 0,0 0 0,0 0 0,0 0 0,0 1 0,0-1 0,-1 0 0,1 0 0,0 0 0,-1 0 1,-1 3-1,-3 7 86,0-1 1,0-1 0,-1 1 0,-1-1-1,1 0 1,-13 13 0,1-4 22,-38 33-1,42-41-348,0 0 0,-1-1-1,0-1 1,0 0 0,-1-1 0,-28 10-1,40-17-126,0 0 0,0 0-1,0 0 1,0-1 0,1 1-1,-6-1 1,-19-6-1085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00.0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 15195,'-1'0'176,"1"0"0,-1 0 1,0 0-1,1 0 0,-1 0 0,0 0 0,1 0 0,-1 0 0,0 0 0,1 0 1,-1 1-1,0-1 0,1 0 0,-1 0 0,1 1 0,-1-1 0,1 0 0,-1 1 0,0-1 1,1 1-1,-1-1 0,1 0 0,0 1 0,-1-1 0,1 1 0,-1 0 0,1-1 0,0 1 1,-1-1-1,1 1 0,0 0 0,-1 1 69,1 0 1,0 0-1,0-1 1,0 1-1,1 0 0,-1 0 1,0-1-1,1 1 1,-1 0-1,1 0 0,1 2 1,3 7 508,1 0 1,12 16-1,-16-25-587,32 47 972,71 106 311,-93-132-1417,0-1 0,-1 2 1,-1-1-1,-1 1 0,6 32 0,-13-46-79,0 1 0,-1 0-1,0 17 1,-1-24-78,0 0-1,-1-1 1,1 1-1,-1 0 1,0 0-1,0-1 0,0 1 1,0-1-1,-1 1 1,1-1-1,-1 1 1,0-1-1,-4 5 1,6-7-8,-1 0 1,0 0-1,0-1 1,0 1 0,0 0-1,1-1 1,-1 1-1,0-1 1,0 1-1,0-1 1,0 1-1,-1-1 1,1 0 0,0 1-1,0-1 1,0 0-1,0 0 1,0 0-1,0 0 1,0 0 0,0 0-1,-1 0 1,1 0-1,0-1 1,0 1-1,0 0 1,0-1-1,0 1 1,0 0 0,0-1-1,-1 0 1,-1-1 38,0 0-1,1 0 1,-1 0 0,1 0 0,0 0 0,-1-1 0,1 1 0,0-1 0,-3-4 0,-8-23-95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00.3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20 196 13763,'-1'0'140,"0"0"1,0 0 0,0 0-1,0 0 1,1 0-1,-1 0 1,0-1-1,0 1 1,0 0-1,1 0 1,-1-1 0,0 1-1,0-1 1,1 1-1,-1-1 1,0 1-1,1-1 1,-1 1-1,1-1 1,-1 1-1,0-1 1,1 0 0,-1 1-1,1-1 1,-1-1-1,1 1 6,0 0-1,0 0 0,0 0 1,0 0-1,0 0 0,1 0 1,-1-1-1,0 1 0,1 0 1,-1 1-1,1-1 1,-1 0-1,1 0 0,-1 0 1,1 0-1,0 0 0,0-1 1,5-4 450,1 0 1,-1 0-1,15-10 0,15-6-69,1 2 0,1 1 0,0 2 0,1 2 0,42-11 0,-68 23-439,0 0 0,0 0-1,0 1 1,0 1-1,0 0 1,18 1-1,-28 1-58,0-1 0,0 1 0,0-1-1,0 1 1,0 0 0,0 0 0,0 0 0,0 0 0,-1 1-1,1-1 1,0 1 0,-1 0 0,1 0 0,1 2 0,-2-2-2,0 0 0,-1 0 1,0 1-1,1-1 0,-1 0 1,0 1-1,0-1 1,0 1-1,-1-1 0,1 1 1,-1 0-1,1-1 0,-1 1 1,0 0-1,0-1 0,0 1 1,0 0-1,-1-1 0,0 4 1,0 0 17,-1 1-1,0-1 1,0 0 0,-1 0 0,1 0-1,-1 0 1,-1-1 0,1 1-1,-1-1 1,0 0 0,0 0 0,-10 9-1,-4 2-595,-42 28-1,50-37 180,2-1-28,5-3 37,-1-1 0,1 1 0,-1-1 0,1 1 0,-1-1 0,0-1 0,0 1 0,0 0 0,0-1 0,0 0 0,-1 0 0,-4 1 0,8-2 161,0-1 0,1 1 1,-1 0-1,0-1 0,1 1 1,-1 0-1,0-1 0,1 1 1,-1-1-1,0 1 1,1-1-1,-1 1 0,1-1 1,-1 0-1,1 1 0,-1-1 1,1 0-1,0 1 0,-1-1 1,1 0-1,0 1 1,-1-1-1,1 0 0,0 0 1,0 1-1,0-1 0,0 0 1,0 0-1,0 0 0,0-1 1,3-17-1938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00.6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 17564,'6'-3'671,"0"0"1,0 1-1,-1 0 1,1 0 0,0 0-1,1 1 1,-1 0-1,12-1 1,-14 2-432,0 0 1,0 1 0,0 0-1,-1 0 1,1 0 0,0 0-1,0 0 1,-1 1-1,1-1 1,-1 1 0,0 0-1,1 0 1,-1 1 0,0-1-1,5 6 1,3 4 14,0 1 0,0 0 0,-2 1 0,0 0 0,0 0 0,-1 1 0,-1 0 0,0 1 0,7 28 0,0 12-233,10 83-1,-22-127-22,0 1-316,-1-1 29,0-9-1062,-7-102-8996,3 40 8656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01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74 26 12907,'15'-5'1793,"0"0"1,1 0-1,0 2 1,0 0-1,21-1 1,-34 4-1640,-1 0 0,0 0 0,1 0 0,-1 0 0,0 0 0,1 1 0,-1-1 0,0 1 0,0-1 1,0 1-1,1 0 0,-1 0 0,0 0 0,0 0 0,0 1 0,0-1 0,-1 0 0,3 3 0,-2-2-54,0 1-1,0-1 0,-1 1 1,0-1-1,1 1 0,-1 0 1,0 0-1,0 0 0,0-1 1,-1 1-1,1 0 0,-1 0 1,1 6-1,-1 6 83,-1 1 0,0-1 1,-1 1-1,-1-1 0,-6 22 0,-32 74 229,19-64-347,-1-1 0,-36 52 0,57-96-62,0 0-1,1 1 1,-2-1-1,1 0 0,0 0 1,0 0-1,0 0 1,-1 0-1,1-1 1,-1 1-1,0-1 0,1 0 1,-1 0-1,-4 2 1,5-3-9,1 1 1,-1-1-1,0 0 1,1 0-1,-1 0 1,0 0-1,0 0 1,1 0 0,-1 0-1,0-1 1,0 1-1,1-1 1,-1 1-1,0-1 1,1 0-1,-1 1 1,1-1-1,-1 0 1,1 0-1,-1 0 1,1 0-1,0 0 1,-1 0 0,1-1-1,-1-1 1,1 2 4,0 1 0,1-1 0,0 0 0,-1 0 0,1 1 0,-1-1 0,1 0 0,0 0 0,-1 0 0,1 1 0,0-1 0,0 0 0,0 0 0,0 0 0,0 0 0,0 0 0,0 1 0,0-1 0,0 0 1,0 0-1,0 0 0,1-1 0,0 0-4,-1 1 0,1-1 0,0 0 0,0 1 0,1-1 0,-1 0 0,0 1 0,0-1 0,3-1 0,0 0-2,-1 1 1,0-1-1,1 1 1,-1 0-1,1 0 1,0 0-1,-1 1 1,1-1-1,6 0 1,-2 1-36,0 2 0,0-1 1,0 1-1,0 0 0,0 0 1,0 1-1,0 0 0,0 0 1,8 5-1,-8-4-61,0 0-1,0 0 1,1-1-1,-1 0 1,0-1-1,1 1 1,-1-2-1,13 1 1,-2-2-1663,14-3-4761,-21 1 4998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01.6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115 38 14411,'3'-1'344,"-2"0"43,0 0 1,1 0-1,-1-1 1,0 1-1,0 0 1,1 0-1,-1-1 1,0 1-1,0 0 1,-1-4 2969,-10 9-2096,0 1-813,0 0-1,1 1 1,0 0 0,0 1 0,0 0 0,1 0 0,0 1 0,1 0 0,-7 10 0,10-13-431,1-1 0,0 1 1,1 0-1,-1 0 0,1 0 1,0 0-1,0 1 1,1-1-1,-1 1 0,1-1 1,0 1-1,1-1 0,-1 1 1,1-1-1,0 1 0,1 0 1,-1-1-1,1 1 1,3 8-1,-4-13-18,0 0 1,0 0-1,1 0 1,-1 0-1,1 0 1,-1 0-1,0 0 0,1 0 1,0 0-1,-1 0 1,1 0-1,0 0 1,-1 0-1,1 0 0,0-1 1,0 1-1,0 0 1,0-1-1,0 1 1,0 0-1,-1-1 0,1 0 1,1 1-1,0 0 1,0-1 0,0 0 0,-1 0 0,1 0 0,0-1 0,0 1 0,-1 0 0,1-1 0,-1 1 0,1-1 0,0 0 0,-1 1 0,1-1 0,-1 0 0,2-1 0,4-3 6,-1 0 0,0-1 0,0 1 1,0-1-1,7-11 0,-4-5 67,-8 21-66,-1 1-1,0-1 1,0 1 0,1 0-1,-1-1 1,0 1-1,1 0 1,-1-1 0,0 1-1,1 0 1,-1-1 0,1 1-1,-1 0 1,1 0-1,-1-1 1,1 1 0,-1 0-1,0 0 1,1 0 0,-1 0-1,1 0 1,-1 0-1,1 0 1,-1-1 0,1 2-1,-1-1 1,1 0 0,-1 0-1,1 0 1,-1 0 0,1 0-1,-1 0 1,1 0-1,-1 1 1,1-1 0,19 10 176,-17-8-126,3 1 95,-1 0 0,1 0 1,0-1-1,-1 0 1,1 0-1,0 0 0,0-1 1,0 0-1,12 1 0,-14-3-33,0 1-1,0 0 0,1-1 0,-1 0 1,0 0-1,0 0 0,0 0 0,0-1 0,-1 1 1,1-1-1,0 0 0,0 0 0,-1-1 1,0 1-1,5-4 0,1-4-44,1-1 0,-1 0 0,-1 0-1,0-1 1,0 0 0,-1 0 0,-1-1 0,6-16-1,-10 25-123,-1-1-1,0 1 1,0-1-1,1-5 1,-2 10-17,0-1 0,0 1 0,1-1 1,-1 1-1,0-1 0,0 1 0,0-1 1,0 1-1,0-1 0,0 1 0,0-1 1,0 1-1,-1-1 0,1 1 0,0-1 1,0 1-1,0-1 0,0 1 0,-1-1 1,1 1-1,0-1 0,0 1 0,-1 0 1,1-1-1,0 1 0,-1 0 0,1-1 1,-1 1-1,1 0 0,0-1 0,-1 1 1,1 0-1,-1 0 0,1-1 0,-1 1 1,1 0-1,-1 0 0,1 0 0,-1 0 1,1-1-1,-1 1 0,1 0 0,-1 0 1,1 0-1,-1 0 0,1 0 0,-1 0 1,0 1-1,-19 6-1356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05.5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670 2431 7834,'-1'0'9,"0"2"472,-1-1 0,-1 1 0,1-1 1,0 1-1,0-1 0,0 0 0,-1 0 1,1 0-1,-1 0 0,1 0 1,-1-1-1,-3 1 0,6 0-303,-1-1-1,1 0 1,-1 0 0,0 1-1,1-1 1,-1 0-1,1 1 1,-1-1 0,1 0-1,-1 1 1,1-1 0,-1 1-1,1-1 1,-1 1-1,0 0 1,1-1-115,0 0 1,0 0-1,0 0 0,0 0 0,0 0 0,0 1 1,-1-1-1,1 0 0,0 0 0,0 0 1,0 0-1,0 0 0,0 0 0,0 0 1,0 0-1,0 1 0,-1-1 0,1 0 0,0 0 1,0 0-1,0 0 0,0 0 0,0 0 1,0 1-1,0-1 0,0 0 0,0 0 1,0 0-1,0 0 0,0 0 0,0 1 0,0-1 1,0 0-1,0 0 0,0 0 0,0 0 1,0 0-1,0 0 0,0 1 0,0-1 1,0 0-1,1 0 0,-1 0 0,0 0 0,0 0 1,0 0-1,0 1 0,0-1 0,0 0 1,0 0-1,0 0 0,0 0 0,1 0 1,-1 0-1,0 0 0,0 0 0,0 0 0,5-1 68,-1 0 0,0-1-1,0 0 1,0 1 0,0-2 0,0 1-1,-1 0 1,1-1 0,-1 0-1,1 1 1,-1-2 0,4-3-1,10-8 208,88-69 360,176-106 0,148-89-386,-345 218-272,285-195 126,-259 189-110,67-45 82,-11-13-62,-158 118-79,6-4-38,17-19 0,-29 27 36,1-1-1,0 1 0,-1 0 1,0-1-1,0 1 1,0-1-1,0 0 1,0 1-1,-1-1 1,0 0-1,0 0 1,1-5-1,-2 7 6,0 0-1,0 0 1,0 0 0,-1 0 0,1 0-1,-1-1 1,1 1 0,-1 0 0,0 0-1,1 0 1,-1 0 0,-2-2 0,-18-23 28,-1-2-22,-39-109 32,45 97-58,-3-9 7,3-1 0,2 0 1,2-1-1,2 0 0,-2-54 0,7 61 299,-1 1-1,-2 0 1,-21-63 0,21 84-32,-1 0-1,-1 0 1,-1 1 0,-1 1-1,-1 0 1,-1 0 0,-30-34 0,39 49-247,-1 0 0,0 1 1,0 0-1,0 0 0,-1 1 0,0-1 1,0 1-1,0 1 0,0-1 1,-1 1-1,1 1 0,-1-1 1,0 1-1,1 1 0,-1-1 1,0 1-1,0 1 0,0-1 0,0 1 1,0 1-1,0-1 0,0 1 1,0 1-1,0 0 0,0 0 1,-7 3-1,-12 8-16,1 1 0,0 2 0,-33 26 0,-27 15 4,-138 60-63,33-18-158,-68 54-423,-101 54 77,122-73 555,191-103 16,1 2 1,-76 71-1,89-71-63,-37 49 0,54-62-26,2 2 0,0 0 0,-20 46 0,34-68 90,-3 7 2,0-1-1,0 1 1,1-1 0,0 1 0,0 0 0,1 0-1,0 0 1,0 0 0,0 0 0,1 0-1,1 8 1,62 310 577,-41-243-277,3-1-1,4-2 1,72 141 0,-87-195-42,2-1 0,0-1 1,2 0-1,0-1 0,2-1 0,0-1 0,1-1 0,1-1 1,30 19-1,60 26 301,-124-69-531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5.9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110 79 4801,'-1'-1'309,"0"-1"0,0 0 0,-1 0 0,1 1 0,0-1 0,-1 1 0,1-1 0,-1 1 0,1 0-1,-1 0 1,0 0 0,0-1 0,-1 1 0,1 0-166,1 1-1,-1 0 1,1 0-1,-1 0 1,1 0-1,-1 0 1,1 0-1,0 0 0,-1 1 1,1-1-1,-1 0 1,1 1-1,-1-1 1,1 1-1,0-1 1,-1 1-1,1 0 1,-2 1-1,1 0 166,-1-1 0,1 1 0,0-1 0,-1 0-1,1 0 1,-1 0 0,1 0 0,-1 0 0,-4 0 0,6-1-118,0 0 0,0 0 0,1 0 0,-1 0 0,0-1 0,0 1 0,0 0 0,0-1 0,0 1 0,0-1 0,0 1 0,0-1 0,1 1 0,-1-1 0,0 1 0,0-1 0,1 0 0,-1 1 1,0-1-1,1 0 0,-1 0 0,1 0 0,-1 1 0,1-1 0,-1 0 0,0-1 0,1 1-139,0 1-1,-1 0 1,1 0-1,0 0 1,-1 0 0,1 0-1,0 0 1,-1 0 0,1 0-1,0 0 1,-1 0-1,1 0 1,0 0 0,-1 0-1,1 0 1,0 0-1,-1 0 1,1 0 0,0 0-1,-1 0 1,1 1 0,0-1-1,-1 0 1,1 0-1,0 0-39,0 0 1,0 0-1,0 0 0,0 1 0,0-1 0,0 0 0,0 0 0,1 0 0,-1 0 0,0 0 0,0 0 0,0 0 0,0 0 0,0 0 0,0 0 0,0 0 0,0 0 0,0 0 0,0 0 0,1 1 1,-1-1-1,0 0 0,0 0 0,0 0 0,0 0 0,0 0 0,0 0 0,0 0 0,0 0 0,0 1 0,0-1 0,0 0 0,0 0 0,0 0 0,0 0 0,0 0 0,0 0 0,0 0 0,0 1 1,0-1-1,0 0 0,0 0 0,0 0 0,0 0 0,0 0 0,0 0 0,-1 0 0,1 0 0,0 1 0,0-1 0,0 0 0,0 0 0,0 0 0,0 0 0,0 0 0,9 1 264,1-1-1,0 0 0,0-1 1,-1 0-1,1-1 0,10-2 1,58-21 793,-53 15-780,36-7-1,-48 14-194,0 1 0,1 1 0,-1 0 0,0 1 0,0 0 0,1 1 0,-1 0 0,0 1 0,0 1 0,25 8 0,-3-1 205,0-2 1,0-1 0,60 3 0,-30-3-27,-47-5-205,-1 2 1,0 0 0,0 1 0,0 0 0,-1 1 0,24 13-1,-11-4 136,-13-8-16,0 2 1,0 0-1,-1 0 0,19 16 0,-6-1 95,-15-14 96,-1 0 0,21 24 1,-31-31-334,0 0 0,0 0 0,0 1 0,-1 0 0,1-1 0,-1 1-1,0 0 1,0-1 0,-1 1 0,1 0 0,0 5 0,-1-4-6,1 0 1,-1 0-1,2 0 0,-1-1 0,0 1 0,3 5 0,1-1 83,0-1 0,1 0 0,8 9 0,-9-11-61,0 0 1,0 0-1,-1 1 0,1-1 1,-2 1-1,6 10 1,-9-14-60,1 0 0,-1 0 0,1 0-1,-1 0 1,0 0 0,0 0 0,-1 3 0,1-3-1,-1 0 1,1 0-1,0 0 0,1 0 0,-1 0 1,0 0-1,2 3 0,1-1 0,-3-5-1,1 0 0,-1 0 0,0 1-1,0-1 1,0 0 0,1 0 0,-1 1 0,0-1 0,0 0-1,0 1 1,0-1 0,1 0 0,-1 1 0,0-1-1,0 0 1,0 1 0,0-1 0,0 0 0,0 0 0,0 1-1,0-1 1,0 0 0,0 1 0,0-1 0,0 0 0,0 1-1,0-1 1,-1 0 0,1 1 0,0-1 0,0 0 0,0 1-1,0-1 1,0 0 0,-1 0 0,1 1 0,0-1-30,0 0-1,0 1 1,0-1 0,0 0 0,0 0 0,0 1 0,-1-1 0,1 0 0,0 0-1,0 1 1,0-1 0,0 0 0,0 0 0,0 0 0,-1 0 0,1 1 0,0-1-1,0 0 1,0 0 0,0 0 0,-1 0 0,1 1 0,0-1 0,0 0 0,0 0-1,-1 0 1,1 0 0,0 0 0,0 0 0,-1 0 0,1 0 0,0 0 0,0 0 0,0 0-1,-1 0 1,1 0 0,0 0 0,0 0 0,-1 0 0,1 0 0,0 0 0,0 0-1,-1 0 1,1 0 0,0 0 0,0 0 0,0 0 0,-1-1 0,1 1 0,0 0-1,0 0 1,0 0 0,0 0 0,-1 0 0,1-1 0,0 1 0,0 0 0,0-1-1,-12-16-3468,4 5-3794,6 12 5921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6.6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5 157 11811,'-1'0'67,"1"0"0,0 0 0,0 0 0,0 0 0,0 0 0,0 0 0,0 0 0,0 0 1,-1 0-1,1 0 0,0 0 0,0 0 0,0 0 0,0 0 0,0 0 0,0 0 0,-1 0 1,1 0-1,0 0 0,0 0 0,0 0 0,0 0 0,0 0 0,0 0 0,0 0 1,-1 0-1,1 0 0,0 0 0,0-1 0,0 1 0,0 0 0,0 0 0,0 0 0,0 0 1,0 0-1,0 0 0,0 0 0,0 0 0,-1-1 0,1 1 0,0 0 0,0 0 0,0 0 1,0 0-1,0 0 0,0 0 0,0 0 0,0-1 0,0 1 0,6-6 1805,10-4 98,-12 7-1277,1 0 0,0 1 0,0 0 0,11-3 0,-15 4-588,0 1-1,0 0 1,0 0-1,1 0 1,-1-1-1,0 1 1,0 0-1,1 1 1,-1-1-1,0 0 1,0 0-1,0 0 1,1 1 0,-1-1-1,0 1 1,0-1-1,0 1 1,0-1-1,0 1 1,0 0-1,0-1 1,0 1-1,0 0 1,0 0-1,0 0 1,0 0 0,1 1-1,5 11 140,-1-1 0,1 1 0,-2 0 0,0 1 0,-1 0-1,6 26 1,-1-1-63,-9-36-142,1 1-1,0-1 0,1 0 0,-1 0 0,1 0 0,-1 0 0,1 0 0,0 0 0,4 5 0,-5-7-18,0 0 1,-1-1-1,1 1 0,0 0 0,0-1 1,0 1-1,0-1 0,0 1 1,1-1-1,-1 0 0,0 1 0,0-1 1,0 0-1,0 0 0,0 0 0,0 0 1,1 0-1,-1 0 0,0 0 0,0 0 1,0 0-1,0 0 0,0-1 0,0 1 1,1 0-1,-1-1 0,0 1 1,0-1-1,0 1 0,0-1 0,0 0 1,0 1-1,1-2 0,6-4 31,0 1-1,-1-1 0,1-1 1,-1 1-1,0-1 1,-1-1-1,0 1 1,0-1-1,0 0 1,-1 0-1,-1-1 1,8-17-1,-7 14 11,-2-1-1,1 1 1,-2 0-1,0-1 0,0 0 1,-1 0-1,-1 1 1,0-1-1,0 0 1,-1 0-1,-4-12 1,5 23-50,-1 0 1,0 0-1,0 0 1,0 0-1,0 0 0,0 0 1,-1 0-1,1 0 1,-1 0-1,1 1 1,-1-1-1,1 1 1,-1-1-1,0 1 1,0 0-1,0-1 0,0 1 1,0 0-1,0 0 1,0 1-1,0-1 1,0 0-1,0 1 1,-1-1-1,1 1 1,0-1-1,-4 1 1,-6 0-7,-1 0 1,1 1 0,-24 4 0,12-1-73,21-4-41,-15 1-477,14-4-869,10-5-1752,12-7 1587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07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79 9058,'1'0'625,"6"-7"3329,-7 7-3892,0 0 1,0 0-1,0 0 0,0 0 1,0 0-1,0 0 1,1-1-1,-1 1 1,0 0-1,0 0 0,0 0 1,0 0-1,0 0 1,0 0-1,0 0 0,0 0 1,0 0-1,1 0 1,-1 0-1,0 0 0,0-1 1,0 1-1,0 0 1,0 0-1,0 0 0,1 0 1,-1 0-1,0 0 1,0 0-1,0 0 0,0 0 1,0 0-1,0 0 1,1 0-1,-1 1 0,0-1 1,0 0-1,0 0 1,0 0-1,0 0 0,0 0 1,0 0-1,0 0 1,1 0-1,-1 0 0,0 0 1,0 0-1,0 0 1,0 1-1,0-1 0,1 2 1796,7-12 1604,0-23-951,-7 26-1498,-3 23-728,-6 60-214,2 84 0,6-160-71,1 13 18,-1-13-18,0 0 1,1 0-1,-1-1 0,0 1 0,0 0 0,0 0 0,0 0 1,0 0-1,0 0 0,0 0 0,1 0 0,-1 0 0,0 0 1,0 0-1,0 0 0,0 0 0,0-1 0,0 1 0,1 0 1,-1 0-1,0 0 0,0 0 0,0 0 0,0 0 0,0 0 1,1 0-1,-1 0 0,0 0 0,0 1 0,0-1 0,0 0 1,0 0-1,1 0 0,-1 0 0,0 0 0,0 0 0,0 0 1,0 0-1,0 0 0,0 0 0,0 0 0,1 1 0,-1-1 1,0 0-1,0 0 0,0 0 0,0 0 0,0 0 1,0 0-1,0 1 0,0-1 0,0 0 0,0 0 0,0 0 1,0 0-1,0 0 0,0 1 0,0-1 0,0 0 0,0 0 1,0 0-1,0 0 0,2-3 4,-1-1 0,0 1 0,-1-1 0,1 1 0,0-1 0,-1 0 0,0 0 0,0 1 0,-1-8 0,1-1 11,11-186 203,-9 181-93,1-2 124,-3 18-203,0 2-16,-3 9-36,0 9 34,1 0-1,1 0 0,1 26 1,0-21 10,1 29 55,0-15 117,-7 65 0,4-98-92,0-10-21,-1-13 66,-12-205 760,14 219-1349,0 6-684,-3 12-2054,1-3 753,-7 7-256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7.9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16 162 15795,'13'19'6745,"-4"5"-3871,1 24-933,-4-10-1252,-3 0-1,-1 0 1,-1 0 0,-3 0-1,-8 56 1,8-89-624,1 0 1,-1-1-1,0 1 1,-4 7-1,6-12-55,-1 1-1,1 0 1,-1 0-1,1-1 1,-1 1-1,1 0 1,-1-1-1,0 1 1,1 0-1,-1-1 1,0 1-1,0-1 1,-1 1 0,2-1-8,-1 0 1,1 0 0,-1 0 0,1 0-1,-1 0 1,1 0 0,0 0 0,-1 0-1,1 0 1,-1-1 0,1 1 0,0 0 0,-1 0-1,1 0 1,-1-1 0,1 1 0,0 0-1,-1 0 1,1-1 0,0 1 0,0 0-1,-1-1 1,1 1 0,0 0 0,0-1 0,-1 1-1,1-1 1,0 1 0,0 0 0,0-1-1,0 0 1,-4-9 1,2-1-1,-1 0 1,1 0-1,1 0 0,0 0 1,2-22-1,-2 0-57,0-150-650,2 160 601,2 1 0,1 0 1,1 0-1,1 0 0,0 0 0,11-22 1,-13 36 97,-1 1 1,1 0 0,0 0 0,1 0 0,9-11 0,-12 16 13,0 0 1,1-1-1,-1 1 0,1 1 0,0-1 0,-1 0 1,1 1-1,0-1 0,0 1 0,0 0 0,0 0 1,0 0-1,1 0 0,-1 1 0,0-1 0,0 1 1,5 0-1,-4-1 25,0 2-1,1-1 1,-1 1 0,0-1-1,1 1 1,-1 0 0,0 1-1,0-1 1,0 1 0,0 0 0,0 0-1,0 0 1,0 0 0,-1 1-1,1-1 1,-1 1 0,1 0-1,-1 0 1,0 0 0,0 1 0,-1-1-1,3 5 1,0 0 8,-1 0 1,0 1-1,-1-1 1,0 1 0,0 0-1,-1 0 1,0 0-1,0 0 1,0 15-1,-1-5 18,7 73 266,-6-82-298,1 0 0,0 1 1,0-1-1,1 0 1,0 0-1,9 15 0,53 94 83,-59-106-102,-5-10-32,0 1 0,-1-1 0,1 1 0,-1 0 0,0-1 0,0 1 1,0 0-1,1 6 0,-2-10 4,0 0 0,0 0 0,0 0-1,0 0 1,0 0 0,0 0 0,0 0 0,0 1 0,0-1 0,0 0 0,0 0 0,0 0 0,0 0 0,0 0 0,0 0 0,0 0 0,0 0 0,0 0 0,0 0 0,0 0 0,0 0 0,0 0 0,0 1 0,0-1 0,-1 0 0,1 0 0,0 0 0,0 0 0,0 0 0,0 0 0,0 0 0,0 0 0,0 0 0,0 0 0,0 0-1,0 0 1,0 0 0,0 0 0,0 0 0,0 0 0,0 0 0,-1 0 0,1 0 0,0 0 0,0 0 0,0 0 0,0 0 0,0 0 0,0 0 0,0 0 0,0 0 0,0 0 0,0 0 0,0 0 0,0 0 0,0 0 0,-1 0 0,1 0 0,0 0 0,0 0 0,-5-5-778,-5-7-613,-28-43-6630,25 32 6030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8.2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86 13899,'4'-3'1624,"1"-1"993,3 2-673,1 2-279,5 0-489,-1 0-136,6 2-464,2 0-160,-1-2-208,1 0-160,1-7-448,0-2-296,1-4-600,-1-4-729,-2-2-375,-1 3 1152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8.5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 11859,'-1'-1'278,"1"1"0,0-1 1,0 0-1,0 1 0,0-1 1,0 1-1,0-1 0,1 0 1,-1 1-1,0-1 1,0 1-1,0-1 0,0 0 1,1 1-1,-1-1 0,0 1 1,1-1-1,0 0 0,-1 1-124,0 0-1,0 0 0,1 0 1,-1 0-1,0 0 0,1 0 1,-1 0-1,0 0 0,0 0 1,1 0-1,-1 0 0,0 1 1,1-1-1,-1 0 0,0 0 1,0 0-1,1 0 0,-1 1 1,0-1-1,0 0 0,0 0 0,1 0 1,-1 1-1,0-1 0,0 0 1,0 1-1,2 1 319,0 1 0,0 0 0,0 0 1,-1 0-1,1 1 0,0 3 0,13 40 1241,-9-29-1339,-1 0-1,0 1 1,3 30-1,8 66-1989,-15-109-12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8.7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1 130 12203,'4'0'4787,"46"-9"2693,1-5-4311,-39 10-3105,-1-1 1,0 0-1,0 0 1,-1-1-1,1 0 1,14-13-1,-24 17-464,1 1 0,-1-1 0,0 0 0,0 1 0,0-1 0,0 0 0,0 0 0,-1 0 0,1 0 0,-1 0 0,1 0 0,0-3 0,5-14-3919,6 8 2904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08.9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 11402,'-6'11'2899,"4"-7"-2208,-1 0 1,1 1-1,0-1 0,0 1 0,1-1 1,-1 1-1,1 0 0,0-1 1,0 1-1,1 0 0,-1 0 0,1 9 1,4 9 522,0 0 0,9 29 0,2 7-89,14 130 238,-28-178-1473,-1-9 86,5 13-396,-4-14 388,0 0 1,0 0-1,0 0 1,0-1 0,0 1-1,0 0 1,0 0 0,0-1-1,3 2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2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2 292 8378,'6'11'2901,"-2"-3"-1303,0 0-1,0 1 0,2 9 1,-5-15-1402,0 1 0,-1-1 1,1 1-1,-1-1 0,0 1 1,0-1-1,0 1 0,-1-1 0,1 1 1,-1-1-1,-2 6 0,-5 15 348,8-24-542,0 0-1,0 1 0,0-1 0,0 0 1,0 0-1,-1 0 0,1 0 0,0 0 1,0 0-1,0 0 0,0 0 0,0 0 1,0 0-1,0 0 0,0 0 0,0 0 1,0 0-1,0 0 0,-1 1 0,1-1 1,0 0-1,0 0 0,0 0 0,0 0 1,0 0-1,0 0 0,0 0 0,0 0 1,0 0-1,-1 0 0,1 0 0,0 0 1,0 0-1,0-1 0,0 1 0,0 0 1,0 0-1,0 0 0,0 0 0,0 0 1,-1 0-1,1 0 0,0 0 0,0 0 1,0 0-1,0 0 0,0 0 0,0 0 1,0 0-1,0 0 0,0-1 0,0 1 1,0 0-1,0 0 0,0 0 0,0 0 1,0 0-1,0 0 0,0 0 0,0 0 1,0 0-1,0-1 0,0 1 0,0 0 1,0 0-1,0 0 0,0 0 0,-2-8 28,-7-190-19,9 181-20,1 0 0,0 0-1,1 0 1,1-1-1,1 2 1,1-1 0,0 0-1,1 1 1,10-19-1,-15 32 24,0 1-1,0 0 0,1 0 0,-1 1 0,1-1 0,-1 0 0,1 0 1,0 1-1,3-3 0,-5 4 3,0 0 0,1 0 0,-1-1 0,0 1 0,1 0-1,-1 0 1,0 0 0,1 0 0,-1 0 0,1 0 0,-1 0 0,0 0 0,1 0 0,-1 0 0,1 0 0,-1 0 0,0 0 0,1 0-1,-1 0 1,1 0 0,-1 0 0,1 0 0,-1 1 19,1-1 0,0 1 0,-1 0 0,1-1 0,-1 1 0,1-1 0,-1 1 0,0 0 0,1-1 0,-1 1 0,1 0 0,-1-1 0,0 1 0,0 0 0,1 1 0,1 6 281,1-1 0,-1 1 0,2-1 0,-1 0 0,1 0 0,0 0 0,10 12 0,0-3 437,28 23 1,-41-37-720,7 5 48,-1 0 0,0 1 0,0 0 0,-1 1 0,0-1 1,0 1-1,-1 0 0,-1 0 0,1 1 0,-1 0 0,-1 0 0,0 0 0,0 0 1,-1 0-1,0 0 0,-1 1 0,0 11 0,-1-15-1381,2-17-4509,-2 7 4607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2.5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53 8394,'-6'8'1500,"1"1"0,-1-1 0,-11 11 0,16-23 1557,0 2-1049,1 8-1113,0-6-861,0 0 0,0 1 1,0-1-1,0 0 0,1 0 1,-1 1-1,0-1 0,0 0 0,0 0 1,1 1-1,-1-1 0,0 0 1,0 0-1,1 0 0,-1 0 1,0 1-1,0-1 0,1 0 1,-1 0-1,0 0 0,1 0 1,-1 0-1,0 0 0,1 0 1,-1 0-1,0 0 0,1 0 0,-1 0 1,0 0-1,0 0 0,1 0 1,-1 0-1,0 0 0,1 0 1,-1 0-1,0 0 0,1 0 1,13-4 431,-14 4-403,12-5 196,0 0-1,-1 0 1,1-2-1,-1 1 1,-1-1-1,16-13 1,28-19-2629,-49 36 605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2.9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1 10482,'0'1'690,"-1"1"0,1-1-1,0 1 1,-1 0 0,1-1 0,-1 1-1,0-1 1,1 1 0,-3 1 0,-4 14 2681,4-5-2925,1-1 1,0 1-1,1-1 0,1 1 0,-1-1 1,2 1-1,1 15 0,1-13-336,0-1 0,8 21 0,-9-29-317,0-1-1,-1 0 0,2 0 0,-1 0 1,0 0-1,1-1 0,0 1 0,0-1 0,0 1 1,0-1-1,7 5 0,-9-7 29,-1-1-1,1 0 1,0 1-1,-1-1 0,1 0 1,0 0-1,-1 0 1,1 0-1,0 0 1,-1 0-1,1 0 1,0 0-1,-1 0 1,1 0-1,0 0 1,-1 0-1,1 0 1,0-1-1,-1 1 1,1 0-1,0-1 1,0 1-1,11-12-1149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3.2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0 122 12555,'2'-1'720,"1"1"0,-1-1 0,0 1 0,0-1 0,0 0 0,0 0 0,0 0 0,0 0 0,0-1 0,0 1 0,2-2 0,15-8 1063,-10 8-1529,0 2 0,0-1-1,17 0 1,12-1-823,-35 2 265,0-1 0,1 0 0,-1 1 0,0-1 0,0-1 0,0 1 0,-1 0 0,1-1 0,-1 1 0,1-1 0,-1 0 0,0 1 0,3-5 0,2-2-591,11-12-481,9-1 434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3.7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0 7474,'-4'9'3699,"3"-8"-3239,1 0 0,0-1 0,-1 1 1,1 0-1,-1 0 0,1 0 0,0 0 0,0 0 0,-1 0 0,1 0 0,0 0 0,0 0 0,0 0 0,0 0 1,0 0-1,1 1 0,0 7 65,-1-1 0,0 1 0,0-1-1,-1 0 1,-3 17 0,0 13 72,4-29-353,1 0-1,0 1 1,0-1 0,1 0-1,0 0 1,6 15 0,2 8 472,-7-16-512,-1-1-1,0 1 1,-1 21 0,-1-5 33,2-2 63,17-18-153,-19-12-159,1 1-31,-1-1 1,1 1-1,0 0 0,-1-1 1,1 1-1,-1 0 0,1 0 1,-1-1-1,1 1 0,-1 0 0,1 0 1,-1-1-1,0 1 0,0 0 1,1 0-1,-1 0 0,0 0 1,0 0-1,0 0 0,0-1 1,0 1-1,0 0 0,0 0 1,-1 1-1,-2-3-2761,3 1 2825,0 0 0,-1-1-1,1 1 1,0 0 0,-1-1-1,1 1 1,0 0 0,0-1-1,0 1 1,0 0 0,-1-1-1,1 1 1,0-1 0,0 1 0,0 0-1,0-1 1,0 1 0,0-1-1,0 1 1,0-1 0,0 0-1,4-14 279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17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76 6497,'0'-4'304,"-1"1"0,0-1-1,0 0 1,0 1-1,0-1 1,-1 1 0,0-1-1,0 1 1,1 0 0,-2 0-1,1 0 1,0 0-1,-1 0 1,1 0 0,-1 0-1,0 1 1,0 0 0,0-1-1,0 1 1,0 0-1,-1 0 1,1 1 0,-1-1-1,1 1 1,-1 0 0,1 0-1,-1 0 1,0 0-1,1 0 1,-1 1 0,0 0-1,-6 0 1,4 0-134,0 1-1,1 0 1,-1 0 0,0 0 0,1 1-1,-1 0 1,1 0 0,0 0 0,0 1-1,0-1 1,0 1 0,0 1 0,0-1-1,-7 8 1,-4 5-53,1 0-1,-20 28 0,34-42-113,-23 32 2,2 1 1,2 1-1,-31 74 1,-28 124 136,71-207-85,1 0-1,2 0 1,0 1 0,2 0 0,1 0-1,2 46 1,1-61-44,1-1-1,0 1 1,1-1 0,0 1-1,1-1 1,0 0 0,1 0-1,0-1 1,1 1 0,1-1-1,-1 0 1,2-1-1,-1 0 1,2 0 0,-1 0-1,20 15 1,-10-11 23,1-2-1,0 0 1,41 17 0,65 18 113,-125-47-149,28 10 16,0-2 1,1-1-1,0-1 1,0-1-1,0-2 1,1-1-1,32-1 0,-46-3-9,0 1 0,-1-2 0,1 0 0,-1-1 0,1 0 0,-1-1 0,-1-1 0,1 0-1,-1-1 1,0-1 0,0 0 0,-1-1 0,0-1 0,20-19 0,-14 8 77,-1 0-1,-1-2 1,-1 0 0,-1 0 0,-1-2 0,17-39-1,-5-1 546,24-97-1,-42 130-284,-1 0-1,-1-1 1,-2 0 0,0-47 0,-4 65-282,-1 1 0,0-1 0,-2 0 1,1 1-1,-2-1 0,0 1 0,0 0 0,-2 0 0,1 1 1,-2-1-1,0 1 0,-9-13 0,10 18-59,-1 1 0,0-1 0,0 1 0,-1 1 0,1 0 0,-1 0 0,-1 0 0,1 1 0,-1 0 0,0 1 0,0 0 0,0 0 0,0 1 0,-1 0 0,-13-2 0,-11 0 4,-1 2-1,1 1 1,-36 3 0,26-1-14,30 0-20,-114-2-1273,72-3 780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4.2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21 11018,'0'-2'340,"1"-11"2385,-1 13-2653,0 0 0,0-1 1,1 1-1,-1 0 0,0 0 0,0-1 0,0 1 0,0 0 0,1 0 0,-1-1 0,0 1 0,0 0 0,1 0 1,-1-1-1,0 1 0,0 0 0,1 0 0,-1 0 0,0 0 0,0-1 0,1 1 0,-1 0 0,0 0 1,1 0-1,-1 0 0,0 0 0,1 0 0,-1 0 0,0 0 0,1 0 0,-1 0-25,1 0-1,-1 0 0,0 0 1,0 0-1,0 0 0,1 0 1,-1 0-1,0 1 1,0-1-1,0 0 0,1 0 1,-1 0-1,0 0 0,0 0 1,0 1-1,0-1 1,1 0-1,-1 0 0,0 0 1,0 1-1,0-1 1,0 0-1,0 0 0,0 0 1,0 1-1,0-1 0,1 0 1,-1 0-1,0 1 1,0-1-1,0 0 0,0 0 1,0 0-1,0 1 0,0-1 1,-1 0-1,1 0 1,0 1-1,0-1 0,-2 10 516,-7 5 197,-10 20 1039,18-32-1654,0 0 0,0 1 0,0-1 0,0 0 0,0 0 0,1 0 0,0 1 1,-1-1-1,1 0 0,1 4 0,2 11 389,-1-8-343,-1 0 0,0 0 1,0 1-1,-1 10 0,-7 124 397,5-138-2286,7-12-2781,4-1 3195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4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1 115 11234,'3'-5'1689,"6"-2"1063,-1 2-727,3 2-201,2 1-616,-1 2-95,2-2-385,3 1-88,0-1-240,2-3-160,-2 0-136,0-1-136,-1-4-456,-3 0-224,3-6-1017,-6-1-287,4-1 1088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14.6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3 10882,'7'-2'1593,"-4"2"1127,1 3-759,-4 9-121,-4 7-480,3 3-55,-6 8-257,0 0-80,3 5-160,1 4-128,5 6-344,-2 3-112,5 0-71,0-2-17,0-12-1113,16-1-4392,4-18 3481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50.3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25 425 5425,'-2'-1'505,"0"1"1,0-1-1,-1 0 0,1 0 1,0 1-1,0 0 0,-1-1 1,1 1-1,-3-2 2864,5 2-3311,10-4 1630,23-10-590,9-4-300,-1-5 153,-1-2 0,57-46 0,-32 22-317,39-35-73,-15 11-451,-77 66-308,-1 0 0,1 1 0,0 0 0,23-8 0,-9 5-2372,-25 1-209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50.5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11042,'26'5'1201,"3"0"447,0 5-200,-3 4-279,-11 3-481,-5 6-216,-10 2-200,-3 3-48,-6-1-120,-1-1-232,1-9-632,4-5-409,5-10 489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51.3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47 202 10146,'-2'1'379,"1"0"0,-1 0 0,0 1 0,1-1-1,0 1 1,-1-1 0,1 1 0,0 0 0,0-1 0,-1 1-1,1 0 1,1 0 0,-2 3 0,1-2-88,1-1 0,-1 1 0,1 0 0,0 0 0,0 0 0,1 0 0,-1-1 0,1 1 0,1 5 0,0 9 175,0 0-1,0 1 1,-2-1 0,0 1-1,-3 21 1,0 20 55,2-53-382,-2-6-85,-2-7-31,1-6-72,0 0-1,1-1 0,0 0 0,-1-20 0,2-57-655,2 78 566,0 9 102,-1-22-300,2 0-1,1 1 1,6-30 0,-7 49 314,1-1 1,-1 1 0,1-1 0,1 1 0,-1 0-1,1 0 1,0 0 0,1 0 0,0 1 0,-1-1-1,2 1 1,-1 0 0,1 0 0,-1 0 0,1 1-1,0 0 1,10-6 0,-13 8 74,1 1 0,-1 0 0,1-1 0,0 1-1,0 0 1,0 1 0,0-1 0,0 0 0,0 1 0,0 0 0,0 0 0,0 0-1,-1 0 1,1 0 0,0 0 0,0 1 0,0-1 0,0 1 0,0 0 0,0 0-1,0 0 1,-1 0 0,1 1 0,0-1 0,-1 1 0,1-1 0,-1 1 0,0 0-1,1 0 1,-1 0 0,3 4 0,5 7 307,0 0 0,-1 0 0,-1 1 0,12 24 0,-10-18-42,-6-14-234,0 0 0,0 0 0,1-1 1,-1 0-1,1 0 0,0 0 1,1 0-1,-1-1 0,1 0 0,8 4 1,-12-6-135,-1-1 0,1 1 0,0 0 0,0 0 0,-1 0 0,1 0 0,-1 0 0,1 0 0,-1 0 0,0 0 0,0 1 0,0-1 0,0 0 0,0 1 0,-1-1 1,1 1-1,-1-1 0,0 1 0,1-1 0,-1 1 0,0-1 0,-1 1 0,1-1 0,0 1 0,-1-1 0,1 1 0,-1-1 0,0 0 0,1 1 0,-1-1 0,-1 0 0,1 0 0,-2 3 0,16-14-8121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9:51.7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50 8394,'-1'0'276,"1"0"1,-1-1 0,0 1-1,1 0 1,-1-1-1,0 1 1,0 0 0,1 0-1,-1 0 1,0 0-1,0 0 1,1 0 0,-1 0-1,0 0 1,0 0-1,1 0 1,-1 0 0,0 0-1,0 0 1,1 0 0,-1 1-1,0-1 1,1 0-1,-1 1 1,-1 0 0,1 0-79,-1 1 0,1-1 0,-1 1 0,1 0 0,0 0 1,0-1-1,0 1 0,-1 3 0,10-9 1569,12-9-1469,-8 6-37,-1 0-432,0 0 0,1 1 1,0 1-1,1 0 0,24-7 1,-23 10-569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18.6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277 342 9122,'-5'-10'289,"3"6"-34,0-1 0,0 1 0,-1-1 0,-5-5 0,7 9-201,0 0 0,0 0 0,1 0 0,-1 1 0,0-1-1,0 0 1,0 1 0,0-1 0,0 1 0,0-1 0,0 1 0,0-1 0,0 1 0,-1 0 0,1 0-1,0-1 1,0 1 0,0 0 0,0 0 0,0 0 0,0 0 0,-1 0 0,1 1 0,0-1-1,0 0 1,-1 1 0,-9 3 80,0 2 0,1-1 0,0 2 0,-9 6 0,-6 4 698,25-17-796,-1 0 1,1 1-1,0-1 0,-1 1 1,1-1-1,-1 0 0,1 0 1,-1 1-1,1-1 0,-1 0 1,0 0-1,1 0 1,-1 0-1,1 0 0,-1 1 1,1-1-1,-1 0 0,0 0 1,1 0-1,-1 0 0,1-1 1,-1 1-1,0 0 0,0 0-3,1-1 0,0 1-1,0-1 1,0 1 0,-1 0-1,1-1 1,0 1 0,0-1-1,0 1 1,0-1 0,0 1-1,0 0 1,0-1 0,0 1-1,0-1 1,0 1-1,0-1 1,0 1 0,0-1-1,0 1 1,0 0 0,0-1-1,1-1 45,-1 0-1,1 0 1,0 0 0,-1 1-1,1-1 1,0 0-1,0 1 1,0-1-1,0 1 1,0-1-1,0 1 1,1-1 0,2-1-1,-4 2-58,1 1 0,-1 0 0,1 0 0,0 0 0,-1-1 1,1 1-1,-1 0 0,1 0 0,-1 0 0,1 0 0,0 0 0,-1 0 0,1 0 0,-1 0 0,1 0 0,0 1 0,-1-1 0,1 0 0,-1 0 0,1 0 1,-1 1-1,1-1 0,-1 0 0,1 1 0,-1-1 0,1 0 0,-1 1 0,1-1 0,-1 0 0,1 1 0,-1-1 0,0 1 0,1-1 0,-1 1 0,1 0 1,8 22 195,-9-22-207,25 103 312,-11-34-215,11 24-31,12 55-10,-30-111-53,5 78 0,-11-77-1,-2 0-1,-1 1 1,-2-1 0,-2 0-1,-2 0 1,-1-1-1,-2 0 1,-24 56-1,20-61 5,-1 1 8,1 0 1,-14 48 0,26-71-18,1 1 0,0 0 1,1 0-1,0-1 0,0 1 0,1 0 0,1 0 1,0 0-1,1 0 0,0-1 0,6 17 1,-7-22-3,1-1 1,1 1 0,-1-1 0,1 0 0,0 0 0,0 0 0,0-1 0,1 1 0,0-1 0,0 0 0,0 0 0,0 0 0,0 0 0,1-1 0,0 1-1,0-1 1,0-1 0,0 1 0,0-1 0,1 0 0,-1 0 0,0 0 0,1-1 0,8 2 0,6-1 9,1 0 0,-1-1-1,35-4 1,62-13 55,-46 5 96,358-24 1064,-125 15-1067,50-17-138,54-4 235,-49 31 534,2 29-479,129 0-263,183-55-28,-197 6-10,-216 35-4,0 20 16,-224-22-22,328 16-22,2-24 18,-103 1 27,196 22-23,-1 26-22,-19-16 31,0-23 2,150 5 11,-92 20-38,30 2 21,-59-32-3,0-27 11,-149 7-33,442-36 29,-505 31 7,343-27-42,464 23 36,-302 12-42,-599 11 38,-1 6-1,182 25 1,-234-8-34,145 41 1,79 20-134,-275-70 146,0-2 0,0-3 0,108-7-1,-148 2 19,-1 0-1,1-2 0,-1 0 1,1 0-1,-1-2 0,-1 0 0,1-1 1,-1-1-1,0 0 0,21-15 0,147-110-8,-162 117 7,-1 0 0,22-22 0,-33 28 0,-1 0 0,0-1 0,0 0 1,-1-1-1,12-23 0,-6 2-2,-2-1 0,0 0 0,-3-1 0,-1 0 1,5-45-1,1-180 3,-14 175 5,-22-162 0,14 210-8,-19-55-1,1 1-10,24 85 13,-2-14 1,-1 0 0,-14-30 1,17 44-6,-1 0 0,0 1 1,-1-1-1,1 1 1,-1 0-1,0 0 0,0 1 1,0-1-1,-1 1 1,0 0-1,0 0 0,0 0 1,-6-3-1,-2 1-10,0 0 0,-1 1 0,1 1 0,-27-6-1,-61-3 2,83 11 18,-366-9-131,121 9-26,-64-17 121,52 3 52,-10-2-8,-80-2-38,-1 22 20,-421 36 30,179-10-17,-186-18-10,264-50 8,203 13 6,177 22 64,-220 21 1,-81 7-83,165-10-1,8-2 8,-133 9-14,21 14 26,-22 2-22,-140-17-13,-145 14 21,604-23 0,-395 24 5,-173-73-42,369 19 50,-443 26 0,174 6-44,111-26 24,3 32-2,283-3 26,-195-7 0,-481-73-8,599 18-26,93 14 10,26 15 11,-149-1 1,141 12 19,-125 8-55,225 1 30,-8-1 1,-123 8-21,115-5 28,-66 16 1,109-19-10,-1 0 1,0 0-1,1 0 0,-1 0 1,1 1-1,0-1 1,-1 1-1,-4 4 1,6-5-2,1 1 0,0-1 1,0 0-1,0 1 1,0-1-1,0 1 1,0-1-1,0 1 1,1 0-1,-1-1 1,0 1-1,1 0 1,-1-1-1,1 1 1,0 0-1,0 0 1,-1 0-1,1-1 1,0 1-1,1 3 0,1 9 18,1 0-1,0-1 0,1 1 1,1 0-1,7 15 0,14 43-363,-9 10-1372,-11 2 824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22.72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31 324 9330,'-6'0'179,"-12"-1"356,18 1-518,-1-1 0,1 1 1,0 0-1,-1 0 0,1 0 0,0 0 1,-1-1-1,1 1 0,0 0 1,-1 0-1,1-1 0,0 1 0,0 0 1,-1-1-1,1 1 0,0 0 0,0-1 1,0 1-1,0 0 0,-1-1 0,1 1 1,0 0-1,0-1 0,0 1 1,0 0-1,0-1 0,0 1 0,0-1 1,0 1-1,0 0 0,0-1 0,0 1 1,0-1-1,0 1 0,0 0 1,0-1-1,1 1 0,-1 0 0,0-1 1,0 1-1,0 0 0,1-1 0,-1 0 1,8-12 54,-1 0 0,2 1 0,0 0 0,0 0 1,1 1-1,12-11 0,-17 18 20,0 1 1,0 0-1,0 0 1,0 0-1,1 0 0,-1 1 1,1 0-1,0 0 1,-1 0-1,1 1 0,9-2 1,9 1 323,37 0 1,-34 2-376,2 0 13,32 0-4,-1-3 1,99-18 0,-17-13 53,52-11 172,-149 37-185,196-35 609,-176 34-377,112 1 0,-146 9-277,0 2-1,-1 2 1,0 0 0,38 13-1,111 48 56,-56-18-64,-91-37-34,1-3 0,0 0 1,1-2-1,57 3 1,137-13 0,299 6 434,-293 5 179,204 10-384,-311-6-214,178 38 0,-191-22-7,134 28 102,5-21-4,106-35-48,2-30-49,-1 1 237,-189 24 74,180 18 0,14-4-253,-1-23-76,-281 10 3,387-39-2,-363 31 12,16 0 0,308-34-4,3 16-6,635-53 8,-1028 79-6,459-41 7,4 42 10,-52 24 305,183 12-188,-322-13-131,-209-15 40,184-18-1,326-20 1068,-191 13-1035,-363 16-63,552-34 748,-509 43-679,-91-3-65,-1 1 0,1 0-1,-1 1 1,1 0-1,-1 1 1,14 6-1,-23-9-12,0 0-1,0 0 1,0 0 0,0 0-1,0 0 1,0 1-1,-1-1 1,1 1-1,-1-1 1,1 1-1,-1 0 1,1-1-1,-1 1 1,0 0-1,0 0 1,0 0-1,0 0 1,0 0-1,1 3 1,-2-3 0,0 1 1,0-1 0,0 1 0,0-1 0,-1 1 0,1-1-1,-1 1 1,1-1 0,-1 0 0,0 1 0,0-1 0,0 0-1,0 0 1,-2 4 0,-4 3-113,0 0-1,-1 0 1,0-1-1,0 0 1,-18 13-1,12-10-203,1-1-953,0 0 0,-26 14 0,31-21 828,0 0 1,-1 0 0,-11 2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1:24.18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4 247 9362,'-1'0'20,"1"0"0,0 1 0,-1-1 0,1 0 0,0 1 0,0-1 0,-1 0 0,1 1 0,0-1 0,0 0 0,0 1 0,0-1 0,-1 0 0,1 1 0,0-1 0,0 1 0,0-1 0,0 0 0,0 1 0,0-1 0,0 1 0,0-1 0,0 0 0,0 1 0,0-1 0,0 0 0,1 1 0,-1-1 0,0 1 0,0-1 0,0 0 0,0 1 0,1-1 0,-1 0 0,0 1 0,0-1 0,1 0 0,-1 1 0,0-1 0,0 0 0,1 0 0,-1 1 0,1-1 0,1 1 49,1 0 0,0 0 0,-1-1-1,1 1 1,-1-1 0,5 1 0,36-1 220,0-1 0,84-14 1,-55 5-182,330-10 1291,-198 22-780,226-4-339,169-47-16,101-4 1188,742 14-322,-1138 30-1125,431 0-17,-73 53 70,-2 30-51,8-27 21,0-41-27,-363-6 30,376 13 97,424-4-85,-348-34-26,324-8 18,-472 18-31,65 0-28,-13 11 39,-389 5-10,85-2 28,-311-2-62,75-13 0,-99 12 125,0-2-1,-1-1 1,0 0-1,0-2 1,27-15-1,-28 13 326,1 1 0,23-9 0,-31 14-440,-10 3-208,0 0 1,0 1 0,0 0-1,1 0 1,6-1-1,-10 2 201,1 0-37,0 0 1,1-1-1,-1 1 0,0 0 1,0 0-1,0-1 1,0 1-1,-1 0 0,1-1 1,0 1-1,0-1 1,0 1-1,0-1 0,0 1 1,1-2-1,0-1-65,0 0-1,0-1 1,0 1 0,-1 0-1,3-7 1,-4 10 127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12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26 8874,'-20'0'1009,"-31"4"1,44-3-710,0 0 1,0 1-1,0 0 0,1 0 1,-1 1-1,1 0 1,-12 7-1,16-9-230,-36 27 1807,36-26-1691,-1 0 0,1 0-1,0 1 1,0-1 0,0 1-1,0-1 1,0 1 0,1 0-1,-1-1 1,1 1 0,0 0-1,-1 4 1,1-6-128,1 0 0,0 0-1,0 0 1,1 0 0,-1 1-1,0-1 1,0 0 0,0 0-1,1 0 1,-1 0 0,1 0-1,-1 0 1,1 0 0,-1 0 0,1 0-1,-1 0 1,1 0 0,0-1-1,-1 1 1,1 0 0,0 0-1,0-1 1,0 1 0,0 0 0,2 0-1,26 14 646,-26-14-628,19 7 259,0-1 0,1-1 0,0-2 0,30 4-1,99-2 344,331-30-212,2-35-12,-35 4 512,626-7 834,3 70 456,-372 24-224,-518-14-1694,-140-11-242,86 25 0,-122-28-76,-1 1-1,0 0 1,13 8 0,-21-11-245,0 1-1,1 0 1,-1 0-1,0 0 1,-1 0 0,1 1-1,0-1 1,-1 1-1,0 0 1,5 7 0,-8-10-50,0 0 0,0 0 0,0 0 0,0-1 0,0 1 0,0 0 0,0 0 0,0 0 0,0 0 1,0-1-1,0 1 0,-1 0 0,1 0 0,0-1 0,-1 1 0,1 0 0,0 0 0,-1 0 0,-10 5-1429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08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32 10898,'-3'7'5566,"13"-19"-2863,12-2-334,-21 14-2287,-1 0 0,1-1 0,-1 1 0,0 0 1,1 0-1,-1-1 0,1 1 0,-1 0 0,1 0 0,-1 0 0,1 0 0,-1 0 0,1 0 1,-1-1-1,1 1 0,-1 0 0,1 0 0,-1 0 0,1 1 0,-1-1 0,1 0 0,-1 0 1,1 0-1,-1 0 0,0 0 0,1 0 0,-1 1 0,1-1 0,-1 0 0,1 0 0,-1 1 1,0-1-1,1 0 0,-1 1 0,0-1 0,1 0 0,-1 1 0,0-1 0,1 1 0,-1-1 1,0 1-1,0-1 0,1 0 0,-1 1 0,0-1 0,0 1 0,0-1 0,0 1 0,0 0 0,0 0-25,1 0 0,-1 0 0,0 0-1,0-1 1,0 1 0,1 0 0,-1 0-1,1 0 1,-1-1 0,0 1 0,1 0-1,-1 0 1,1-1 0,0 1 0,-1 0-1,1-1 1,-1 1 0,1-1-1,0 1 1,0-1 0,-1 1 0,1-1-1,0 1 1,0-1 0,0 0 0,-1 1-1,1-1 1,0 0 0,0 0 0,0 1-1,1-1 1,3 0 80,1 0 0,-1 0 0,0-1 0,8-1-1,-4 1-2,69-14 576,18-3-194,-85 17-425,0 0 0,0 1 0,0 0 0,1 1-1,-1 0 1,17 5 0,-18-4-121,-13-4-584,-15-3-3596,4 6 2532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09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46 10834,'1'-13'2561,"-2"-17"5190,1 30-7705,0-1-1,0 1 1,0 0 0,0 0-1,0 0 1,-1 0 0,1 0-1,0 0 1,0-1 0,0 1-1,0 0 1,0 0 0,0 0 0,0 0-1,-1 0 1,1 0 0,0 0-1,0 0 1,0 0 0,0 0-1,0 0 1,-1 0 0,1 0-1,0 0 1,0 0 0,0 0 0,0 0-1,-1 0 1,1 0 0,0 0-1,0 0 1,0 0 0,0 0-1,0 0 1,-1 0 0,1 0-1,0 0 1,0 0 0,0 0 0,0 0-1,0 0 1,-1 0 0,1 1-1,0-1 1,0 0 0,0 0-1,0 0 1,0 0 0,0 0-1,0 0 1,0 1 0,0-1 0,0 0-1,-1 0 1,1 0 0,-6 8 641,-2 6-476,0 0 1,2 1-1,-1 0 1,2 0-1,0 0 1,1 0-1,1 1 1,-2 16-1,4-23-205,0 0 0,1 1-1,1-1 1,0 0 0,0-1 0,4 18-1,-3-21 14,0 0 1,0 1-1,1-1 0,-1 0 0,1 0 0,0-1 0,0 1 0,1-1 0,-1 1 0,1-1 0,8 6 0,-9-8-3,0 0-1,0 0 0,0-1 0,0 1 1,1-1-1,-1 0 0,1 0 0,-1-1 0,1 1 1,-1 0-1,1-1 0,-1 0 0,1 0 1,-1 0-1,1-1 0,0 1 0,-1-1 1,1 0-1,-1 1 0,4-3 0,3 0 48,-1-1-1,0 0 1,1 0-1,-2-1 1,16-10-1,-15 7 25,0 1 0,0-1 1,-1-1-1,0 0 0,-1 0 0,11-17 0,-14 18-13,1 1 0,-2-1 0,1-1-1,-1 1 1,0 0 0,-1-1 0,0 1 0,0-1 0,1-14-1,-3 20-48,0 0 0,-1-1 0,1 1 0,0 0 0,-1-1-1,0 1 1,0 0 0,0 0 0,0 0 0,0 0 0,-1 0-1,1 0 1,-1 0 0,0 0 0,-2-3 0,1 3 8,-1 0 1,1 0-1,-1 0 1,1 0 0,-1 0-1,0 1 1,0 0-1,0-1 1,0 2-1,-5-3 1,1 2-32,-1-1 0,1 2 0,0-1 0,-1 1 0,1 0 0,-1 1 0,1 0 0,-1 1 0,1-1 0,-1 1 0,-12 4 0,20-5-36,-15 7-791,16-7 729,0 0-1,0 0 0,0 0 0,-1 0 0,1 0 0,0 1 0,0-1 0,0 0 0,-1 0 0,1 0 0,0 1 0,0-1 0,0 0 0,0 0 0,0 0 0,-1 1 0,1-1 0,0 0 0,0 0 0,0 1 0,0-1 0,0 0 0,0 0 0,0 1 0,0-1 0,0 0 0,0 0 0,0 1 0,0-1 0,0 0 0,0 0 0,0 1 0,0-1 0,0 0 0,0 0 0,0 1 0,1-1 0,-1 0 0,0 0 0,0 0 0,0 1 0,0-1 0,0 0 0,1 0 1,-1 0-1,0 1 0,0-1 0,0 0 0,1 0 0,-1 0 0,0 0 0,0 0 0,1 1 0,-1-1 0,0 0 0,0 0 0,1 0 0,-1 0 0,0 0 0,15 8-4791,6 2 1914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09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 22173,'2'-2'3913,"0"-2"-2193,-2 3-936,1 1-240,-2 0-560,-3 1-480,1 1-1160,-2-2-1329,20-3 1553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10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1 252 18620,'62'-58'9461,"35"-23"-7099,-58 48-1576,-30 26-878,-1 1-1,0-1 1,-1-1-1,0 0 1,0 0-1,-1 0 1,9-15-1,-15 23 46,0 0 0,1 0 0,-1 0 0,0 0 0,0 0 0,0 0 0,0-1 0,0 1 0,0 0 0,0 0 0,0 0 0,0 0 0,0 0 0,0 0 0,0 0 0,0 0-1,0 0 1,0-1 0,0 1 0,0 0 0,0 0 0,0 0 0,0 0 0,0 0 0,0 0 0,0 0 0,0 0 0,0-1 0,0 1 0,0 0 0,0 0 0,0 0 0,0 0 0,0 0 0,0 0 0,0 0 0,0 0 0,0 0 0,0 0 0,0-1-1,0 1 1,-1 0 0,1 0 0,0 0 0,0 0 0,0 0 0,0 0 0,-7 2-2797,-8 5-2926,14-6 5412,-12 6-2521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10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12947,'-15'59'6521,"10"-41"-4859,-6 30 1,11-47-1606,0 0 0,-1 0 0,1 0 1,0 0-1,0 0 0,0 1 0,0-1 1,0 0-1,0 0 0,1 0 0,-1 0 0,0 0 1,0 0-1,1 0 0,-1 0 0,1 0 0,-1 0 1,1 0-1,-1 0 0,1 0 0,0 0 0,-1 0 1,1 0-1,0 0 0,0-1 0,-1 1 0,1 0 1,0 0-1,2 0 0,1 0 124,0 1 1,-1-2-1,1 1 0,0 0 0,0-1 0,0 0 1,4 0-1,14 1 163,-8 1-197,0 1 0,1 0 1,-2 1-1,1 1 0,0 0 0,-1 0 0,24 15 1,-27-15 215,-1 1 0,1 1 1,-2 0-1,14 12 0,-20-17-302,0 0 1,0 0-1,-1 0 0,1 0 0,-1 0 0,1 0 0,-1 1 0,0-1 0,0 1 1,0-1-1,0 1 0,0 0 0,0-1 0,-1 1 0,1 0 0,-1-1 0,0 1 1,0 0-1,0-1 0,0 1 0,0 0 0,-1 0 0,1-1 0,-1 1 0,0 2 1,-4 4 33,1 0 0,-1 0 0,-1 0 1,1-1-1,-1 0 0,-1 0 0,-12 12 0,7-10-31,1 0 0,-2 0-1,1-2 1,-21 12 0,28-18-130,-1 1 1,1-1-1,-1 0 1,1-1-1,-1 1 1,-9 0-1,13-1-102,-1-1-1,1 0 1,0 0-1,0 0 1,-1 0-1,1-1 1,0 1-1,-1-1 1,1 1 0,0-1-1,0 0 1,0 0-1,-1 1 1,1-2-1,0 1 1,0 0-1,1 0 1,-5-4-1,5 4 31,0 0-1,0-1 0,0 0 1,1 1-1,-1-1 0,0 0 1,1 1-1,-1-1 0,1 0 0,-1-2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24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1052 12043,'1'-1'237,"0"1"0,0 0 1,1 0-1,-1 0 1,0 0-1,1 0 0,-1 0 1,0 0-1,0 0 1,1 0-1,-1 1 0,0-1 1,0 1-1,0-1 1,1 1-1,-1-1 0,2 2 1,17 17 2681,-17-16-2619,0 1 0,0-1 1,1 0-1,6 5 0,-4-5-167,-1-1-1,1 0 1,-1 0 0,1-1-1,0 1 1,0-1-1,0 0 1,-1-1-1,1 1 1,0-1-1,10-1 1,8-2 167,36-9 0,-33 6-122,114-26 537,134-23-132,-248 52-448,0-2 0,49-14 0,-61 13 15,0 0 0,-1-1 0,0 0 0,0-1 0,0 0 0,16-14 0,1-5 126,43-46 0,-59 55-234,0 0 1,-2 0-1,0-2 0,13-27 1,-23 42 6,-1 0 1,0 0 0,0 0 0,-1-1 0,1 1-1,-1-1 1,-1 1 0,1-1 0,-1 1-1,0-1 1,0 1 0,-1-7 0,-1 2 136,-1-1 1,0 1 0,0 0-1,-1 0 1,-7-13 0,-5-8-99,-1-1 1,-2 2-1,-1 1 1,-1 0-1,-47-49 1,26 42-60,-55-39 0,-22-19-14,104 80-9,-1 2 0,0-1-1,-1 2 1,-34-18 0,40 24-11,0 0 1,0 2-1,-1-1 0,0 1 0,1 1 0,-1 0 1,0 0-1,0 1 0,-19 1 0,2 3-7,0 1 0,-49 13 0,-55 26 28,104-33-24,3-1 4,0 1 0,0 1-1,1 1 1,1 1 0,0 2-1,1 0 1,0 2 0,-21 20 0,15-8-26,-45 55 1,60-64 32,0 0 0,2 1 0,0 0 0,-11 30-1,14-30 13,-11 30 8,-13 54 1,29-89 0,0 0 0,2 0 1,0 0-1,1 0 1,0 0-1,1 0 0,5 32 1,-3-40-14,0 0 0,1 0 0,-1-1 0,2 1 0,-1-1 1,1 0-1,0 0 0,0 0 0,1-1 0,0 1 0,0-1 1,1 0-1,-1-1 0,1 1 0,1-1 0,-1 0 1,1-1-1,-1 1 0,1-1 0,1-1 0,-1 1 0,0-1 1,1-1-1,0 1 0,0-1 0,-1 0 0,1-1 0,9 1 1,-2-2-224,-1 1 1,1-2 0,0 0-1,-1 0 1,1-2 0,15-4 0,45-17-460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26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129 110 4833,'0'-3'891,"0"0"0,0 1 0,-1-1 0,1 1 0,-1-1 0,1 0 0,-1 1 0,-2-4 0,1 1 120,2 3-640,0-1 1,0 1-1,0-1 1,0 0 0,0 1-1,1-1 1,-1 1-1,1-1 1,0 1-1,0-1 1,0 1-1,0-1 1,0 1-1,2-3 1,2-6 3062,-11 19 250,-11 5-2404,1 1-1064,7-3-206,1 1-1,0 0 1,1 0 0,1 1 0,0 0-1,0 0 1,2 0 0,-1 1 0,2 0-1,0 0 1,0 0 0,2 0-1,-1 0 1,2 0 0,0 1 0,3 21-1,-3-32-9,1 0 0,0 1 0,0-1 0,0 0-1,1 0 1,-1 1 0,1-1 0,0 0 0,0-1-1,1 1 1,-1 0 0,1-1 0,5 7 0,-3-7 4,-1 1 1,1-1 0,0 1-1,1-1 1,-1-1 0,0 1-1,1-1 1,0 0 0,8 2-1,-6-2 31,-1 0 0,1 0 0,0-1 0,-1 0 0,14-1 0,-18 0-22,1-1 0,-1 1 0,0-1 0,1 0-1,-1 0 1,0 0 0,1 0 0,-1-1 0,0 1 0,0-1 0,0 0 0,0 0 0,0 0 0,4-5 0,7-8 8,0 0 0,-2-2 0,0 1 0,-1-2 0,0 1 0,-2-1 0,0-1 0,-1 0 0,8-28 0,-15 43-13,0 0-1,0 0 1,-1 0 0,0 0 0,0 0 0,0-1 0,0 1-1,0 0 1,-1 0 0,0 0 0,0 0 0,0 0-1,-3-7 1,-1 1 19,-1-1 0,-1 1 0,-9-13 0,5 9-4,9 10-15,-2 1 0,1-1 0,0 1 0,-1-1 0,0 1 0,1 0 0,-1 0 0,0 1 0,-1-1 0,1 1 0,0 0-1,-1 0 1,-8-2 0,-3 1 60,1 0-1,-31-1 0,36 4-24,6 0-23,0 0 0,0 1 0,0-1 0,0 1 0,1 0-1,-1 0 1,0 1 0,0-1 0,1 1 0,-1 0 0,1 0 0,-1 0 0,1 0 0,0 0 0,0 1 0,0-1 0,0 1-1,0 0 1,1 0 0,-4 6 0,-5 5 3,2 1 0,0 1-1,-7 18 1,14-30-19,-2 5-1,0 1 0,0 0-1,1-1 1,0 2-1,1-1 1,0 0-1,1 0 1,0 1 0,0-1-1,1 1 1,1-1-1,-1 1 1,2-1-1,3 15 1,32 122 61,-36-142-64,1 1 1,-1-1-1,1 0 1,0 0-1,1 1 0,-1-1 1,1-1-1,0 1 0,4 5 1,-5-8 2,1 0 0,-1 0 1,1 0-1,-1 0 0,1 0 1,0 0-1,0-1 0,0 1 0,0-1 1,0 0-1,0 0 0,0 0 0,0-1 1,0 1-1,0-1 0,1 1 1,3-1-1,-2 0 27,1 0 1,0-1 0,-1 1 0,1-1-1,0 0 1,-1-1 0,1 1-1,-1-1 1,0 0 0,1 0 0,-1-1-1,0 0 1,0 0 0,-1 0-1,1 0 1,-1-1 0,1 0-1,-1 0 1,0 0 0,6-8 0,0-3 37,-1 0 0,0-1 1,-1 0-1,-1 0 0,8-23 1,-11 26-56,0 1 0,-1-1 0,0 0 1,-1 0-1,-1 0 0,1-21 0,-2 27-5,-1 1 1,0 0-1,0 0 0,0 0 0,-1 0 0,1 0 0,-1 0 0,-1 1 0,1-1 1,-1 1-1,0-1 0,0 1 0,-1 0 0,1 0 0,-1 0 0,-5-4 0,-1 0 52,0 1 0,0 1 0,-1 0 0,1 0-1,-2 1 1,1 1 0,-1 0 0,1 0 0,-1 1-1,-1 1 1,1 0 0,-18-2 0,-10 1-579,64-6-10473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8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8866,'-29'44'9941,"29"-44"-9863,-1 0 1,1 0-1,0 1 1,0-1-1,0 0 1,0 0-1,0 0 1,0 0-1,0 0 1,0 1-1,0-1 1,0 0-1,0 0 1,0 0-1,0 0 1,0 1-1,0-1 1,0 0-1,0 0 1,0 0-1,0 0 1,0 0-1,0 1 1,0-1-1,0 0 1,1 0-1,-1 0 1,0 0-1,0 0 1,0 0-1,0 1 1,0-1-1,0 0 1,0 0-1,1 0 1,-1 0-1,0 0 1,0 0-1,0 0 1,0 0-1,0 0 1,0 0-1,1 0 1,-1 0-1,0 0 1,0 1-1,0-1 1,0 0-1,1 0 1,-1 0-1,0 0 1,0 0-1,0-1 1,0 1-1,0 0 1,1 0-1,-1 0 1,0 0-1,0 0 1,0 0-1,0 0 1,0 0-1,0 0 1,1 0-1,13-3 1000,-12 2-512,3 0-229,0 0-1,-1 1 0,1-1 0,0 1 0,0 0 1,0 1-1,0-1 0,-1 1 0,10 2 0,0 2 294,26 13-1,-3-2-63,-15-8-551,-1-1 1,1-1 0,0 0-1,1-2 1,-1-1-1,1-1 1,0 0-1,25-3 1,-22-5-1252,-24 6 1021,-1 0-1,0-1 1,0 1-1,0-1 1,0 1 0,-1 0-1,1-1 1,0 0-1,0 1 1,0-1 0,0 0-1,0 1 1,-1-1-1,1 0 1,0 0 0,-1 0-1,1 0 1,-1 1 0,1-1-1,-1 0 1,1-2-1,-1-9-1740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9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0 14187,'-6'1'514,"1"0"1,0 0-1,0 0 0,0 1 0,1 0 1,-1 0-1,0 0 0,0 0 0,1 1 1,0 0-1,-1-1 0,1 2 0,0-1 1,-6 7-1,4-2-249,0 0 1,1 0 0,-1 0-1,2 1 1,-1-1-1,2 1 1,-4 11-1,-4 9 499,-6 35-1,15-53-598,0-1 0,1 1 0,0-1 0,1 1 0,0 0 0,1-1 0,2 14 0,-3-21-140,1 0-1,0-1 0,-1 1 0,1 0 0,0-1 1,0 1-1,1-1 0,-1 1 0,1-1 0,-1 0 1,1 1-1,0-1 0,-1 0 0,1 0 0,0 0 1,0 0-1,1-1 0,-1 1 0,0-1 0,1 1 1,-1-1-1,1 0 0,-1 1 0,4 0 0,-1-1-3,-1-1-1,0 1 1,0-1-1,1 0 1,-1 0 0,0 0-1,1-1 1,-1 1-1,0-1 1,0 0-1,1-1 1,-1 1-1,0 0 1,0-1-1,4-3 1,5-2 86,-1-1-1,0-1 1,-1 0-1,0 0 1,12-14 0,-6 4 164,-1-1 1,15-23 0,-26 36-148,-1-1 0,0 1 0,0-1 0,-1 0 0,0 0 0,0 0 0,2-15 0,-4 22-110,-1 0 0,0 0 0,0 0 1,1-1-1,-1 1 0,0 0 0,0 0 0,0 0 0,0 0 0,-1 0 0,1 0 0,0-1 0,0 1 0,-1 0 1,1 0-1,-1 0 0,1 0 0,-1 0 0,1 0 0,-1 0 0,1 0 0,-1 0 0,0 1 0,0-1 0,1 0 1,-1 0-1,0 1 0,0-1 0,0 0 0,0 1 0,0-1 0,0 1 0,0-1 0,0 1 0,0-1 0,0 1 1,0 0-1,0-1 0,0 1 0,0 0 0,-1 0 0,1 0 0,0 0 0,-2 0 0,-5 1-52,1 0 0,-1 0 0,0 1 0,0 0 0,-7 3 0,12-4 6,-24 9-326,15-5-159,0-1 0,0 0 0,-1-1 0,1-1 0,-22 3 0,32-5 327,0 0 0,0 0 0,1 0 1,-1 0-1,0 0 0,0 0 0,0-1 0,1 1 0,-1-1 0,0 1 0,1-1 0,-4-1 1,5 1 91,-1 0 1,0 0 0,0 0-1,1 0 1,-1 0-1,1 0 1,-1-1 0,1 1-1,0 0 1,-1 0 0,1 0-1,0-1 1,0 1 0,0 0-1,0-2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3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91 9730,'0'-1'3881,"5"1"-1529,12 0-7,7 0 63,12-9-87,5 1-305,6-6-599,-5-2-417,-4 4-952,5 4-3345,-4-14 2217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13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0 504 9674,'4'-7'2154,"2"1"-1872,1 1 0,0 0 0,1 0 0,-1 1 0,1 0 0,-1 0 0,1 1 0,1-1 0,9-1 0,-16 4-232,62-19 818,1 4 0,79-11-1,138-4 160,-245 27-944,687-32 1399,2 34-110,-565 3-1170,692-21 1747,-4-63 1290,-360-20-1286,-438 90-1754,111-23 489,199-18-1,-353 53-671,79-4 170,-79 5-183,1 0 0,-1 1 0,0 0 0,1 0 0,-1 1 1,0 0-1,0 1 0,7 3 0,-10-4-79,-5-2 38,1 0 0,0 1 0,0-1 0,0 0 0,0 1 1,-1-1-1,1 1 0,0-1 0,0 1 0,-1-1 0,1 1 0,0-1 1,-1 1-1,1-1 0,-1 1 0,1 0 0,-1-1 0,1 1 0,-1 0 1,1 0-1,-1 0 0,1 0 0,-1 2-993,2-4 315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5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58 9762,'-1'-3'400,"-9"-30"2122,9 32-2296,1-1-1,-1 1 1,0 0 0,1-1-1,-1 1 1,0-1-1,0 1 1,0 0 0,0 0-1,0 0 1,0-1-1,0 1 1,0 0 0,-1 0-1,1 0 1,-3-1 0,4 2-119,0 0 1,0 0-1,-1 0 1,1 0-1,0 0 1,0 0-1,0 0 1,-1 0 0,1 0-1,0 1 1,0-1-1,0 0 1,0 0-1,0 0 1,-1 0-1,1 0 1,0 0 0,0 0-1,0 0 1,0 1-1,0-1 1,0 0-1,-1 0 1,1 0-1,0 0 1,0 1 0,0-1-1,0 0 1,0 0-1,0 0 1,0 0-1,0 1 1,0-1-1,0 0 1,0 0 0,0 0-1,0 0 1,0 1-1,0-1 1,0 0-1,0 0 1,0 0-1,0 0 1,0 1 0,0-1-1,0 0 1,0 0-1,0 0 1,0 0-1,0 1 1,1-1-1,-1 0 1,4 13 1572,-3-11-1303,3 13 51,-1 1 0,0 0 0,-1 1-1,0-1 1,-1 20 0,0 8-189,4 8-111,2-1 0,1 1-1,4-2 1,28 82 0,-35-125-131,-1-10 8,1-15 5,3-43-24,4-23-115,-9 71 109,0 1 0,1-1-1,1 1 1,8-18 0,-11 27 20,-1 1 0,0 0-1,1-1 1,-1 1 0,1 0 0,0 0 0,0 0 0,0 0-1,0 0 1,4-3 0,-5 5 0,0-1 1,0 1-1,1 0 0,-1-1 0,0 1 1,0 0-1,0 0 0,0 0 0,0 0 1,1 0-1,-1 0 0,0 0 0,0 0 1,0 0-1,0 0 0,0 1 0,0-1 1,1 1-1,-1-1 0,0 0 0,0 1 0,0 0 1,0-1-1,0 1 0,0 0 0,-1-1 1,1 1-1,1 1 0,5 6 19,0 0-1,0 1 0,-1 0 1,0 0-1,-1 0 1,0 1-1,5 13 0,-3-9 28,0 1 0,14 20-1,-18-31-37,0 0 0,0 0 0,0-1 0,1 1 0,0-1 0,0 0 0,0 0 0,0 0 0,0 0 0,0-1 0,1 0 0,6 3 0,-8-4-4,1 1-1,-1-1 1,0 0-1,1-1 0,0 1 1,-1-1-1,1 1 1,-1-1-1,1 0 1,-1-1-1,1 1 0,6-2 1,-8 1-2,0 0 0,0 0 0,0 0 0,0 0 0,0-1 0,0 1 0,0-1 0,0 1 0,0-1 0,-1 0 0,1 0 0,-1 0 0,0 0 0,1 0 0,-1 0 0,0 0 0,0 0 0,0 0 0,0 0 0,0-4 0,19-76 44,-14 56-38,0 1-1,11-30 0,-12 50 9,-2 11-5,0 20 26,-1-13 22,0-5 10,0 0 1,1 0 0,0 0 0,0-1 0,1 1-1,0-1 1,1 0 0,5 8 0,-7-12-62,0 1 0,0-1 0,0 0 0,0 0 0,1 0 0,-1 0 0,1-1 0,0 1 1,0-1-1,-1 0 0,1 0 0,1 0 0,-1-1 0,0 1 0,0-1 0,1 0 0,4 0 0,-7-1-105,-1 0 1,0 0-1,1 0 0,-1 0 0,0 0 0,1 0 1,-1-1-1,0 1 0,1-1 0,-1 1 0,0-1 1,0 1-1,0-1 0,1 0 0,-1 1 1,0-1-1,0 0 0,0 0 0,0 0 0,0 0 1,0 0-1,0 0 0,-1 0 0,1 0 0,0 0 1,0-3-1,2-2-898,-1 0 0,0-1 0,0 1 0,1-10 0,-1 3-315,6-24-562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 14235,'-7'3'1352,"-2"2"1441,18-5-2249,-1 0-312,6-3-1008,3-1-320,12-1 464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6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28 9954,'-6'-7'1626,"4"4"-680,-1 1 0,1 0-1,-1-1 1,1 1 0,-1 0-1,-4-2 1,6 3-759,0 1 0,-1 0-1,1-1 1,0 1 0,-1 0 0,1 0 0,-1-1 0,1 1-1,0 0 1,-1 0 0,1 1 0,-1-1 0,1 0 0,0 0-1,-1 1 1,1-1 0,0 1 0,-1-1 0,-1 2 0,-3 1 92,1 1 0,-1 0 0,0 0 0,1 0 0,0 1 0,0 0 1,1 0-1,-1 0 0,-5 9 0,2-2-18,1 0 0,1 0 0,-9 22 0,14-31-249,0 1 0,0-1 0,0 1 1,1-1-1,-1 1 0,1-1 0,0 1 0,0 0 0,1-1 0,0 7 0,-1-9-11,1 0-1,-1 0 1,0 0 0,1 0 0,-1 0-1,0 0 1,1 0 0,-1 0-1,1 0 1,0-1 0,-1 1-1,1 0 1,-1 0 0,1 0 0,0-1-1,0 1 1,0 0 0,-1-1-1,1 1 1,0-1 0,0 1-1,0-1 1,0 1 0,0-1-1,0 0 1,0 0 0,0 1 0,0-1-1,0 0 1,0 0 0,0 0-1,0 0 1,0 0 0,0 0-1,0 0 1,0 0 0,0 0-1,0-1 1,0 1 0,2-1 0,1-1 3,0 0 0,0 0 0,0 0 1,0-1-1,0 1 0,0-1 1,4-4-1,26-28 45,-16 16 0,-17 18-48,0 0 0,-1 1 1,1-1-1,0 0 1,0 1-1,-1-1 1,1 1-1,0-1 1,0 1-1,0 0 0,0-1 1,0 1-1,0 0 1,0-1-1,-1 1 1,1 0-1,0 0 1,0 0-1,0 0 0,0 0 1,0 0-1,0 0 1,0 0-1,0 0 1,0 0-1,0 1 1,0-1-1,0 0 0,0 1 1,0-1-1,-1 1 1,1-1-1,0 1 1,0-1-1,0 1 1,-1-1-1,1 1 0,0 0 1,-1 0-1,1-1 1,0 3-1,4 2 16,-1 0-1,-1 1 0,1 0 0,3 9 1,-7-14-15,21 46 217,18 38 35,-37-83-289,-1 0 1,0 0-1,-1 0 0,1 0 0,0 0 1,-1 1-1,1-1 0,-1 0 0,1 4 1,-1-5-28,0-1 1,0 1-1,0-1 1,0 0-1,0 1 1,-1-1 0,1 0-1,0 1 1,0-1-1,0 1 1,0-1-1,-1 0 1,1 1-1,0-1 1,0 0 0,-1 0-1,1 1 1,0-1-1,0 0 1,-1 1-1,1-1 1,-1 0-1,0 1-115,1-1-1,-1 0 0,0 0 0,0 0 0,0 0 0,0 0 0,0 0 0,1 0 0,-1 0 1,0 0-1,0 0 0,0 0 0,0 0 0,-1-1 0,-10-5-2360,-3-8 962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6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15451,'4'4'6848,"4"15"-4687,8 25-1049,-9-19-803,-1 1-1,-1-1 1,-1 1 0,1 48-1,-5-71-305,0 11 23,1 0 1,0 0-1,0 0 0,1 0 0,1-1 1,5 16-1,-8-28-22,1 0-1,-1 0 1,0 0 0,1 0-1,-1 0 1,1 0 0,-1 0 0,1 0-1,0-1 1,-1 1 0,1 0 0,0 0-1,0 0 1,-1-1 0,1 1-1,0 0 1,0-1 0,0 1 0,0-1-1,1 1 1,-1-1 0,0 0-1,0 0 0,0 0 1,0 0-1,0-1 1,0 1-1,-1 0 1,1-1-1,0 1 1,0 0-1,0-1 1,0 1-1,-1-1 1,1 0-1,0 1 0,-1-1 1,1 1-1,0-1 1,-1 0-1,1 0 1,-1 1-1,1-1 1,0-1-1,15-25 96,11-13 53,-25 36-112,1 1-1,0-1 1,0 1-1,1 0 1,-1 0-1,1 0 1,-1 1-1,6-3 1,-8 4-16,0 1 0,0-1 0,0 1-1,0 0 1,1-1 0,-1 1 0,0 0 0,0 0 0,0 0 0,0 0-1,1 0 1,-1 0 0,0 0 0,0 0 0,0 0 0,0 1 0,1-1-1,-1 0 1,0 1 0,1 0 0,1 1 16,-1-1 0,1 1 1,-1 0-1,0 0 0,1 0 0,-1 0 1,3 4-1,2 3 12,-1 1 0,-1-1 0,6 12 0,-5-7-100,-2-5-87,0 0 0,0-1 0,8 11 1,-10-16-29,-1-1 0,1-1 0,0 1 0,-1 0 0,1 0 0,0-1 0,0 1 0,0-1 1,1 1-1,-1-1 0,0 0 0,0 0 0,1 0 0,-1 0 0,0 0 0,1-1 0,4 2 0,-3-2 142,0 0-1,0 0 1,0-1-1,0 1 1,0-1-1,0 1 1,6-3-1,3-2-180,22-13-1,-34 18 196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7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6 109 8082,'-1'-7'1117,"-1"-1"1,1 1-1,0-1 1,1 1 0,0-1-1,0 0 1,0 1-1,1-1 1,0 1-1,1-1 1,3-9 0,-5 16-1014,0 1 1,0-1-1,0 1 1,0 0-1,0-1 1,1 1-1,-1 0 1,0-1-1,0 1 1,0-1-1,1 1 1,-1 0-1,0-1 1,0 1-1,1 0 1,-1-1-1,0 1 1,1 0-1,-1 0 1,0-1-1,1 1 1,-1 0-1,0 0 1,1 0-1,-1 0 1,1-1-1,-1 1 1,0 0-1,1 0 1,0 0-1,-1 0 8,1 1-1,0-1 0,-1 1 1,1-1-1,-1 1 0,1-1 1,-1 1-1,1-1 0,-1 1 1,0-1-1,1 1 0,-1-1 1,0 1-1,1 0 0,-1 0 1,10 30 1028,9 66-81,7 32-518,-18-100-754,1 0-1,16 36 1,-25-65 106,9 18-818,-8-17 741,-1-1 0,0 1 0,1 0 0,-1-1 0,0 1 1,1-1-1,-1 1 0,1-1 0,-1 1 0,1-1 0,-1 1 0,1-1 0,-1 0 0,1 1 0,0-1 0,-1 0 0,1 1 0,-1-1 0,1 0 0,0 0 1,-1 1-1,2-1 0,1-4-2464,-1-7 956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8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0 340 13595,'14'-1'1279,"1"0"0,-1-1 0,0-1-1,0 0 1,0-1 0,21-8 0,77-42 1024,-91 43-2122,-19 9-371,0 1 0,0-1 0,1 1 0,-1-1 0,0 0 0,-1 0 0,1 0 0,0 0 0,-1 0 0,1-1 0,-1 1 0,0 0 0,1-1 0,-1 1 0,0-1 0,-1 1 0,1-1 0,0 0 0,0-3-1,0-6-1244,0 0-1,0 0 0,-2-13 1,0 12 522,1-9-486,-2-31-866,2 49 2317,-1 0-1,1 0 0,-1 0 1,0 0-1,-1 0 0,1 1 1,-1-1-1,1 0 0,-1 1 0,-4-6 1,6 9 26,0 0 1,0-1-1,0 1 0,-1 0 1,1-1-1,0 1 1,-1 0-1,1-1 1,0 1-1,0 0 0,-1-1 1,1 1-1,-1 0 1,1 0-1,0 0 1,-1-1-1,1 1 0,0 0 1,-1 0-1,1 0 1,-1 0-1,1 0 0,-1 0 1,-2 7 2561,6 17 595,-1-12-2234,6 27 878,2-1 1,14 37-1,-20-66-1750,0-1 0,0 1-1,10 12 1,-12-18-144,1 0 1,-1 0-1,0 0 1,1-1 0,0 0-1,0 1 1,-1-1-1,1 0 1,1 0-1,-1 0 1,0-1-1,5 3 1,-6-4-319,0 0 0,0 0 1,0 0-1,0 0 0,0 0 1,0 0-1,0-1 0,0 1 0,0-1 1,-1 1-1,1-1 0,0 0 0,0 0 1,-1 0-1,1 0 0,0 0 0,-1 0 1,1 0-1,-1 0 0,1-1 0,-1 1 1,0 0-1,2-3 0,13-17-2645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8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86 14915,'26'-5'1769,"0"-2"1071,1 0-1135,-3-3-257,-3 0-888,-4 3-256,-5-2-376,-5 2-288,-2 2-704,-5-3-817,0 1 3298,5 3-1729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8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13347,'3'24'1328,"4"-2"833,3-3-1289,6 0-160,4-2-520,-3 1-568,-1 1-824,3 4 768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8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15355,'-1'22'1377,"-4"9"639,5 15-664,5 8-183,8 7-553,3-1-200,13 2-240,0-6-120,11-6-312,2-9-224,6-12-785,4-6-431,3-16-528,13-7 983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7:39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17516,'60'15'1464,"0"3"1241,2 0-337,-9 10-287,-3 6-297,-18 14-752,-6 9-280,-17 15-504,-11 5-96,-19 10-40,-9 2-328,-12-1-2352,-14-1 1832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04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557 792 10138,'0'0'89,"0"0"1,0-1-1,0 1 0,0 0 0,0-1 1,0 1-1,0 0 0,0 0 0,0-1 1,0 1-1,0 0 0,0-1 0,0 1 1,0 0-1,0 0 0,0-1 0,-1 1 1,1 0-1,0-1 0,0 1 0,0 0 1,0 0-1,-1 0 0,1-1 0,0 1 1,0 0-1,0 0 0,-1 0 0,1-1 1,0 1-1,0 0 0,-1 0 0,1 0 1,0 0-1,0 0 0,-1-1 0,1 1 1,0 0-1,-1 0 0,1 0 0,0 0 1,0 0-1,-1 0 0,1 0 0,0 0 1,-1 0-1,1 0 0,0 0 0,-1 1 1,1-1-1,0 0 0,-1 0 0,0 0 17,1 1 0,-1-1 0,0 1 0,1-1 0,-1 1 0,0-1 0,1 1-1,-1-1 1,1 1 0,-1 0 0,1-1 0,-1 1 0,1 0 0,-1-1-1,1 1 1,0 0 0,-1 0 0,1-1 0,0 1 0,0 1 0,-1 0-19,1 0 0,0 0 0,0 0 1,0-1-1,0 1 0,1 0 0,-1 0 1,0-1-1,1 1 0,0 0 0,-1-1 1,1 1-1,0 0 0,0-1 0,-1 1 1,1-1-1,0 1 0,1-1 0,-1 0 1,0 1-1,0-1 0,1 0 0,-1 0 1,0 0-1,1 0 0,-1 0 0,1 0 1,0 0-1,-1-1 0,1 1 1,-1 0-1,1-1 0,3 1 0,5 1 117,0 0-1,0-1 1,0 0-1,16-2 1,-25 1-203,47-2 322,1-3 0,51-12 0,94-31 361,-132 27-333,-1-2 1,-2-2-1,0-3 0,-1-3 0,98-70 0,-143 92-324,0-1-1,0-1 1,-1 0-1,-1 0 0,0-1 1,0-1-1,10-15 1,-18 23-17,-1 0 1,1 0-1,-1 0 1,0 0 0,0-1-1,0 1 1,0 0-1,-1-1 1,0 0 0,-1 1-1,1-1 1,-1 1-1,0-1 1,0 0-1,-1 1 1,1-1 0,-1 1-1,-1-1 1,1 1-1,-1-1 1,0 1 0,0 0-1,-5-8 1,-6-8 36,0 1 1,-2 0 0,0 1-1,-24-21 1,-78-61-1,102 91-45,0 0-1,-1 1 1,0 1-1,-1 0 1,1 1 0,-1 1-1,-1 1 1,1 0-1,-32-3 1,2 3 1,0 2 0,-73 5 0,69 1 1,0 2-1,0 3 1,0 2-1,1 2 1,0 2-1,2 2 0,-1 2 1,-80 45-1,55-20-5,-116 89 0,175-120 14,0 1 0,1 0-1,1 1 1,0 1 0,1 0 0,0 0 0,1 1-1,1 1 1,0 0 0,2 0 0,0 1-1,1 0 1,0 0 0,2 1 0,0-1-1,-3 27 1,7-36 38,0 0-1,1 1 1,0-1-1,1 0 1,-1 1 0,2-1-1,-1 0 1,2 0-1,-1 0 1,1 0-1,0 0 1,1-1-1,0 1 1,0-1 0,1 0-1,0 0 1,0 0-1,9 8 1,-2-5 2,2 1 0,-1-1 0,2-1 0,-1-1 0,1 0 0,1-1 0,0 0 0,0-1 0,0-1 0,1-1 0,22 5 0,0-2-166,0-3 0,0 0 0,78-3 0,137-28 179,-109 2-18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28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1581 2153 7122,'-1'-1'140,"1"1"0,-1-1 0,1 1 0,-1 0 0,1-1 0,-1 1 1,1 0-1,-1-1 0,1 1 0,-1 0 0,0 0 0,1-1 0,-1 1 0,1 0 1,-1 0-1,0 0 0,1 0 0,-1 0 0,0 0 0,1 0 0,-1 0 1,1 0-1,-1 0 0,0 0 0,1 0 0,-1 1 0,1-1 0,-1 0 1,0 0-1,1 1 0,-1-1 0,1 0 0,-1 1 0,1-1 0,-1 0 1,0 2-1,-3 1 469,1 1 1,-1 0-1,-5 9 0,-7 6 2927,16-19-3510,0 0 1,0 0-1,0 0 0,0 0 1,0 0-1,0 0 0,-1 0 1,1 1-1,0-1 0,0 0 1,0 0-1,0 0 0,0 0 1,0 0-1,-1 0 0,1 0 1,0 0-1,0 0 0,0 0 1,0 0-1,0 0 0,-1-1 1,1 1-1,0 0 0,0 0 1,0 0-1,0 0 1,0 0-1,0 0 0,-1 0 1,1 0-1,0 0 0,0 0 1,0 0-1,0-1 0,0 1 1,0 0-1,0 0 0,0 0 1,-3-8 651,0-13 206,-22-257 1802,18 238-2402,-1 0 1,-2 1-1,-2 1 1,-33-73-1,-94-126 30,4 7-248,-15-42 6,17 78-82,108 162 40,-1 2 0,-1 0 0,-58-47-1,23 30 25,-78-64-15,113 87 14,1-1-1,-42-53 1,45 47 57,8 9 109,-23-24-1,35 43-198,0 0-1,0 0 1,0 0 0,-1 1-1,0 0 1,1-1-1,-1 2 1,0-1 0,0 0-1,0 1 1,0-1 0,0 1-1,-1 0 1,1 1 0,-5-1-1,-5 0-3,-1 2 1,1 0-1,-17 3 0,-24 2 69,53-6-82,0 0 0,0 0-1,0 1 1,0-1 0,1 1 0,-1-1-1,0 1 1,0 0 0,1 0 0,-1 0-1,0 0 1,1 0 0,-1 0 0,1 0-1,-1 1 1,1-1 0,0 0 0,-1 1-1,1-1 1,0 1 0,0-1 0,0 1-1,-1 3 1,0-1 29,-1 2 0,2-1-1,-1 0 1,0 0 0,1 1-1,-1 7 1,2-8-8,0 0-1,0 1 0,0-1 1,1 0-1,0 0 0,0 0 1,1 0-1,2 8 1,22 39 126,-15-30-104,49 121 223,-31-69-151,-25-64-92,1-1 0,0-1 0,6 9 0,-6-10 19,0 0-1,-1 0 0,0 1 1,5 11-1,-12-31 41,3 6-71,-1 1 0,-1-1 0,1 0 0,-1 1 1,-3-8-1,-40-64 10,-26-50-30,64 112 10,-10-20 12,1-1-1,1 0 0,-11-48 1,22 66-17,-8-40-1,11 53 2,0-1 0,1 1-1,0-1 1,0 1 0,1-1-1,-1 1 1,1-1 0,2-5-1,-3 10 2,1-1 0,0 1 0,-1-1 0,1 1 0,0-1 0,0 1 0,0 0-1,0-1 1,0 1 0,1 0 0,-1 0 0,0 0 0,0 0 0,1 0 0,-1 0-1,1 0 1,-1 0 0,1 1 0,-1-1 0,1 0 0,-1 1 0,3-1 0,3 0 20,0 0 0,1 0 0,13 1 0,-16 0-12,36 1 97,72 12 0,41 19-105,-146-30 0,0 1 0,0-1 0,-1 1-1,1 0 1,-1 1 0,1 0 0,-1 0-1,7 6 1,-10-6 2,0-1 0,-1 0-1,1 1 1,-1 0 0,0 0 0,0 0-1,0 0 1,-1 0 0,1 1 0,-1-1-1,0 1 1,0 0 0,-1-1-1,2 8 1,-1-3 44,-1 1 1,-1-1-1,1 0 0,-2 1 0,1-1 0,-1 1 0,-1-1 1,0 0-1,0 0 0,0 0 0,-2 0 0,1 0 1,-1 0-1,0-1 0,-1 1 0,1-1 0,-9 9 0,-1 1 53,-2 0-1,0-2 1,0 0-1,-2-1 0,-35 25 1,38-30-500,19-12-262,27-19 169,24-26-34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47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54 11562,'-5'-2'994,"-1"0"-1,1 1 0,-1 0 0,-8-2 0,-3 3 6375,26-1-6684,1 1 1,-1 0-1,0 0 1,0 0-1,15 4 1,16 0 152,-21-4-474,0-1 0,0-1 0,25-5 0,53-19 658,-96 25-1014,12-3 118,0 1 0,0 0-1,1 1 1,15-1 0,-22 3-97,1 0 0,0 1 0,0 0 1,-1 0-1,1 1 0,-1 0 0,1 0 0,9 5 1,14 6-237,-31-13 176,0 1 1,0-1 0,1 0 0,-1 0 0,0 0 0,0 0 0,0 0 0,0 0-1,0 0 1,0 0 0,0 0 0,1 0 0,-1 0 0,0 0 0,0 1 0,0-1-1,0 0 1,0 0 0,0 0 0,1 0 0,-1 0 0,0 0 0,0 0 0,0 0-1,0 0 1,0 0 0,0 0 0,1-1 0,-1 1 0,0 0 0,0 0 0,0 0-1,0 0 1,0 0 0,0 0 0,0 0 0,1 0 0,-1 0 0,0 0 0,0 0-1,0 0 1,0-1 0,0 1 0,0 0 0,0 0 0,0 0 0,0 0 0,0 0-1,0 0 1,1 0 0,-1-1 0,0 1 0,0 0 0,0 0 0,0 0 0,0 0-1,-5-1-1129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50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20 170 8522,'-13'-33'1547,"8"22"-1227,4 10-257,1 0 0,0 1 0,0-1 0,0 0 0,0 0 0,0 1 0,0-1 0,0 0 0,0 0 0,0 1 0,0-1 0,0 0 0,0 0 0,0 1 0,1-1 0,-1 0 0,0 1 0,0-1 0,1 0 0,-1 1 0,1-1 0,-1 0 0,1 1 0,-1-1 0,1 1 0,-1-1 0,1 1 0,-1-1 0,1 1 0,-1-1 0,1 1 0,0-1 0,-1 1 0,2-1 0,7-6 4415,-21 14 3962,8-6-7213,5-3-182,11-6 328,207-56 2046,-196 60-3398,1 0 1,0 1-1,0 1 0,-1 1 0,1 2 0,0 0 1,0 1-1,30 8 0,-46-8-46,23 3-339,-30-5 321,1 0 1,-1 0-1,0 0 0,1 0 0,-1 0 0,1 0 1,-1-1-1,1 1 0,-1 0 0,0-1 1,1 1-1,-1-1 0,0 1 0,1-1 0,-1 0 1,0 0-1,1 0 0,-1 0-68,-1 1-1,0 0 1,1-1-1,-1 1 1,0-1-1,1 1 1,-1-1-1,0 1 1,0-1 0,0 1-1,1 0 1,-1-1-1,0 1 1,0-1-1,0 1 1,0-1-1,0 1 1,0-1 0,0 1-1,0-1 1,0 1-1,0-1 1,0 1-1,0-1 1,0 1-1,-1-1 1,1 1-1,0-1 1,0 1 0,0-1-1,-1 1 1,1-1-1,0 1 1,-1 0-1,1-1 1,0 1-1,-1 0 1,1-1-1,0 1 1,-1 0 0,1-1-1,-1 1 1,1 0-1,-1 0 1,1-1-1,-1 1 1,0 0-1,-1-2-623,-1 1-1,0 0 0,1 0 0,-1 0 1,0 0-1,0 0 0,-3 0 0,-14 0-1960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6:51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96 142 15211,'1'-3'842,"8"-7"8492,-12 27-8406,0 0 0,-1-1-1,-7 17 1,5-13-255,-7 35 0,1 35 539,12-89-1205,0 0 1,0-1-1,0 1 1,0-1-1,0 1 0,0 0 1,0-1-1,0 1 0,0 0 1,0-1-1,0 1 1,1-1-1,-1 1 0,0 0 1,0-1-1,1 1 0,-1-1 1,0 1-1,1-1 1,0 2-1,-1-2-4,1 0 1,-1 0-1,0 0 1,1 1-1,-1-1 1,1 0-1,-1 0 1,1 0-1,-1 0 1,1 0-1,-1 0 1,1 0-1,-1 0 1,0 0-1,1 0 1,-1-1-1,1 1 1,-1 0-1,1 0 0,-1 0 1,1-1-1,2 0 4,-1-1-1,0 1 0,1-1 0,-1 0 1,0 0-1,0 0 0,3-4 0,4-7 2,-2-1 0,0 0 0,0 0 0,-1 0 1,-1-1-1,0 0 0,-1 0 0,-1 0 0,0 0 0,-1-1 0,-1 0 0,-1 1 0,0-1 0,0 1 0,-6-25 0,5 35 3,0-1 1,0 1 0,-5-10 0,6 14-4,0 1 0,0-1 0,-1 0 0,1 1 0,0-1 0,-1 1 0,1-1 0,0 1 0,-1-1 0,1 1 1,0-1-1,-1 1 0,1-1 0,-1 1 0,1 0 0,-1-1 0,1 1 0,-1-1 0,1 1 0,-1 0 0,1 0 0,-1-1 1,0 1-1,1 0 0,-1 0 0,1 0 0,-1 0 0,0 0 0,1 0 0,-1 0 0,0 0 0,1 0 0,-1 0 0,1 0 0,-1 0 1,0 0-1,1 0 0,-1 1 0,1-1 0,-1 0 0,0 0 0,1 1 0,-2 0 0,2-1-2,-1 0 0,1 1 0,0 0 0,-1-1 0,1 1 0,-1-1 0,1 1 0,0-1 0,-1 1 0,1 0 0,0-1 0,0 1 0,0 0 0,-1-1 0,1 1 0,0 0 0,0 0 0,0-1 0,0 1 0,0 0 0,0-1 0,0 1 0,1 0 0,-1 0 1,6 21 121,-3-14-108,0 1-20,-2 1 0,1-1 0,-1 0 0,0 1 0,-1-1 0,-1 12 0,-11 59 0,7-54 0,-2 35 0,7-60 0,1 27 0,-1-28 0,0 0 0,0 0 0,0 0 0,-1 1 0,1-1 0,0 0 0,1 0 0,-1 0 0,0 0 0,0 1 0,0-1 0,0 0 0,0 0 0,0 0 0,0 0 0,0 1 0,0-1 0,0 0 0,0 0 0,0 0 0,0 0 0,1 1 0,-1-1 0,0 0 0,0 0 0,0 0 0,0 0 0,0 0 0,1 0 0,-1 0 0,0 0 0,0 1 0,0-1 0,0 0 0,1 0 0,6-12 0,5-18 0,1-2 0,10-35 0,-20 57 0,-1 1 0,0-1 0,0 0 0,-2 0 0,1 0 0,-1 0 0,0 0 0,-3-14 0,2 20 0,0 0 0,0-1 0,-1 1 0,1 0 0,-1 0 0,-3-4 0,5 7 0,-1 0 0,1 0 0,-1 0 0,0 0 0,1 0 0,-1 0 0,0 0 0,0 0 0,1 1 0,-1-1 0,0 0 0,0 1 0,0-1 0,0 1 0,0-1 0,0 1 0,0-1 0,0 1 0,0-1 0,0 1 0,-1 0 0,1 0 0,0 0 0,0 0 0,0-1 0,0 2 0,0-1 0,0 0 0,-2 0 0,-3 3 0,8-3 0,-1 0 0,-1 0 0,1-1 0,-1 1 0,0 0 0,1-1 0,-1 1 0,1 0 0,-1-1 0,0 1 0,1 0 0,-1-1 0,0 1 0,0-1 0,1 1 0,-1 0 0,0-1 0,0 1 0,0-1 0,0 1 0,1-1 0,-1 1 0,0-1 0,0 1 0,0-1 0,0 1 0,0-1 0,0 1 0,0-1 0,0 1 0,-1-1 0,1 1 0,0-1 0,0 1 0,0-1 0,-1 0 0,0 2 0,0-1 0,0 1 0,0 0 0,1-1 0,-1 1 0,0 0 0,0 0 0,0-1 0,0 1 0,1 0 0,-1 0 0,1 0 0,-2 1 0,1 1 0,-7 11 0,6-9 0,4-4 0,-1-2 0,0 0 0,0 0 0,0 0 0,0 0 0,0 0 0,-1 0 0,1 0 0,0 0 0,-1 0 0,1 0 0,-1 0 0,1-1 0,-1 1 0,0 0 0,1 0 0,-1 0 0,0-1 0,0 1 0,0 0 0,0 0 0,0-1 0,0 1 0,0 0 0,-1-3 0,1 4 0,0 0 0,0-1 0,0 1 0,-1 0 0,1 0 0,0 0 0,0-1 0,0 1 0,-1 0 0,1 0 0,0 0 0,-1 0 0,1 0 0,0-1 0,0 1 0,-1 0 0,1 0 0,0 0 0,-1 0 0,1 0 0,0 0 0,-1 0 0,1 0 0,0 0 0,-1 0 0,1 0 0,0 0 0,0 0 0,-1 0 0,1 1 0,0-1 0,-1 0 0,1 0 0,0 0 0,0 0 0,-1 0 0,1 1 0,0-1 0,0 0 0,-1 0 0,1 1 0,0-1 0,0 0 0,0 0 0,0 1 0,-1-1 0,1 0 0,0 1 0,-12 14 0,7-8 0,1 1 0,1-1 0,-1 1 0,1 0 0,1 0 0,-1 0 0,2 0 0,-1 0 0,1 1 0,0-1 0,0 0 0,1 1 0,1-1 0,-1 0 0,1 1 0,0-1 0,5 14 0,-2-11 0,-2-7 0,-1 1 0,1-1 0,-1 1 0,1-1 0,-2 1 0,1 0 0,0-1 0,-1 11 0,0-16 0,0 1 0,0 0 0,0 0 0,0 0 0,0 0 0,-1 0 0,1 0 0,0 0 0,0 0 0,0 0 0,0 0 0,0 0 0,0 0 0,0 0 0,-1 0 0,1 0 0,0 0 0,0 0 0,0 0 0,0 0 0,0 0 0,0 0 0,0 0 0,-1 0 0,1 0 0,0 0 0,0 0 0,0 0 0,0 0 0,0 0 0,0 0 0,0 0 0,-1 0 0,1 0 0,0 0 0,0 0 0,0 0 0,0 0 0,0 0 0,0 1 0,0-1 0,0 0 0,0 0 0,0 0 0,0 0 0,0 0 0,-1 0 0,1 0 0,0 0 0,0 1 0,0-1 0,0 0 0,0 0 0,0 0 0,0 0 0,0 0 0,0 0 0,0 1 0,0-1 0,-4-9 0,-5-31 0,1 0 0,3 0 0,-2-49 0,7 86 0,0-1 0,0 1 0,0 0 0,-1-1 0,1 1 0,-1 0 0,-1-5 0,2 8 0,0 0 0,0 0 0,-1 0 0,1-1 0,0 1 0,0 0 0,0 0 0,0 0 0,0 0 0,0 0 0,0 0 0,0 0 0,-1 0 0,1 0 0,0-1 0,0 1 0,0 0 0,0 0 0,0 0 0,-1 0 0,1 0 0,0 0 0,0 0 0,0 0 0,0 0 0,0 0 0,-1 0 0,1 0 0,0 0 0,0 0 0,0 0 0,0 0 0,0 0 0,-1 0 0,1 0 0,0 0 0,0 1 0,0-1 0,0 0 0,0 0 0,0 0 0,-1 0 0,1 0 0,0 0 0,0 0 0,0 0 0,0 1 0,0-1 0,0 0 0,0 0 0,0 0 0,0 0 0,0 0 0,-1 0 0,1 1 0,0-1 0,0 0 0,0 0 0,0 0 0,0 0 0,0 0 0,0 1 0,0-1 0,0 0 0,-4 12 0,2 24 0,3 40 0,-2 33 0,-2-85 0,1-16 0,1-1 0,0 0 0,1 1 0,-1-1 0,1 0 0,1 1 0,-1-1 0,3 10 0,-3-17 0,0 0 0,0 0 0,0 0 0,1 0 0,-1 0 0,0 0 0,0 0 0,0 0 0,0 0 0,0 1 0,0-1 0,0 0 0,0 0 0,0 0 0,1 0 0,-1 0 0,0 0 0,0 0 0,0 0 0,0 0 0,0 0 0,0 0 0,0 0 0,1 0 0,-1 0 0,0 0 0,0 0 0,0 0 0,0 0 0,0 0 0,0 0 0,1 0 0,-1 0 0,0 0 0,0 0 0,0 0 0,0 0 0,0 0 0,0 0 0,0 0 0,0-1 0,1 1 0,-1 0 0,0 0 0,0 0 0,0 0 0,0 0 0,0 0 0,0 0 0,0 0 0,0 0 0,0-1 0,0 1 0,0 0 0,0 0 0,0 0 0,0 0 0,0 0 0,5-8 0,-1-11 0,0 0 0,2-26 0,-4 33 0,4-49 0,-4-111 0,-2 171 0,-4-37 0,4 38 0,0 0 0,-1 1 0,1-1 0,0 0 0,0 0 0,0 0 0,0 0 0,0 0 0,0 0 0,0 0 0,0 0 0,0 0 0,0 0 0,-1 0 0,1 0 0,0 0 0,0 0 0,0 0 0,0 0 0,0 0 0,0 0 0,0 0 0,-1 0 0,1 0 0,0 0 0,0 0 0,0 0 0,0 0 0,0 0 0,0 0 0,0 0 0,-1 0 0,1 0 0,0 0 0,0 0 0,0 0 0,0 0 0,0 0 0,0 0 0,0 0 0,0 0 0,0 0 0,0-1 0,-1 1 0,1 0 0,0 0 0,0 0 0,0 0 0,0 0 0,0 0 0,0 0 0,0-1 0,-3 12 0,3 36 0,11 83 0,-1 14 0,-9-207 0,1 8 0,-3-1 0,-13-89 0,12 137-12,1 0 0,-2 0 0,-3-8 1,6 15 3,-1 0 0,1-1 0,-1 1 1,0 0-1,1 0 0,-1 0 0,0 0 0,0 0 1,0 0-1,0 0 0,0 0 0,-1-1 0,1 2 2,1 0 0,-1 0-1,1 0 1,-1 0 0,1-1-1,-1 1 1,0 0 0,1 0-1,-1 0 1,1 0 0,-1 0-1,1 1 1,-1-1 0,0 0-1,1 0 1,-1 0 0,1 0-1,-1 1 1,1-1 0,-1 0-1,1 0 1,-1 1 0,1-1-1,-1 0 1,1 1 0,0-1-1,-1 1 1,1-1 0,-1 1-1,0 1-208,-1-1 0,1 1-1,0 0 1,0-1 0,0 1-1,0 0 1,0 0 0,0 0-1,0 0 1,1 0 0,-1 0-1,1 0 1,-1 0 0,1 0-1,0 0 1,0 0 0,0 0-1,0 0 1,0 0 0,0 1-1,1-1 1,-1 0 0,1 0-1,-1 0 1,2 2 0,14 19-1778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0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6033,'22'-33'5815,"-24"49"-2800,-1-11-2515,-1 1 1475,4-5-1942,1-1 1,-1 0-1,0 0 1,0 0-1,0 0 1,1 0-1,-1 0 1,0 1-1,0-1 1,0 0-1,1 0 1,-1 0-1,0 0 1,0 0-1,1 0 1,-1 0-1,0 0 1,0 0 0,1 0-1,-1 0 1,0 0-1,0 0 1,0 0-1,1 0 1,-1 0-1,0 0 1,0-1-1,1 1 1,-1 0-1,0 0 1,0 0-1,0 0 1,1 0-1,-1-1 1,32-12 1556,6-4-134,-34 17-1360,-1-1-1,0 0 1,0 1 0,1-1 0,-1 1-1,0 0 1,1 0 0,-1 0 0,0 1-1,6 0 1,12 4 286,0-2-1,0-1 1,0-1-1,0 0 1,32-4-1,-29 1-31,0 1 0,0 1 0,44 7 0,-45-2-42,1-1 0,-1-2-1,0 0 1,28-1 0,-22-4 229,0 2 0,-1 1 0,1 1 1,46 9-1,-72-10-465,0 1 0,0 0 0,-1 1 0,1-1 0,0 0 0,-1 1 1,1 0-1,-1-1 0,1 1 0,-1 0 0,0 0 0,3 4 0,-2-3 87,-3-3-233,0 1-1,0-1 1,0 0-1,0 0 1,0 1-1,0-1 1,-1 0-1,1 0 1,0 1-1,0-1 1,0 0-1,-1 0 1,1 0-1,0 1 1,0-1 0,0 0-1,-1 0 1,1 0-1,0 0 1,0 0-1,-1 0 1,1 0-1,0 1 1,-1-1-1,1 0 1,0 0-1,0 0 1,-1 0-1,1 0 1,0 0 0,0 0-1,-1 0 1,1 0-1,0 0 1,-1-1-1,1 1 1,0 0-1,0 0 1,-1 0-1,1 0 1,0 0-1,0 0 1,-1-1-1,1 1 1,0 0-1,0 0 1,0 0 0,-1 0-1,1-1 1,0 1-1,0 0 1,0 0-1,0-1 1,0 1-1,-1 0 1,1 0-1,0-1 1,0 1-1,0 0 1,0 0-1,0-1 1,0 0-1,0-6-3028,3 1 1051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2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38 6521,'0'-10'1177,"2"-1"135,1 1-224,1 7-160,-2-1-832,-1 4-64,1 2-16,-5 1-40,-1 1-16,-1-2 0,-5-1-16,6 4-40,4-6-56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4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10362,'13'-13'4813,"36"-33"3,-47 45-4716,-1-1 0,1 1 0,0 0 0,0 1 0,0-1 1,-1 0-1,1 0 0,0 1 0,0-1 0,0 1 0,0 0 0,0-1 0,0 1 1,0 0-1,0 0 0,0 0 0,0 1 0,4 0 0,3 1 224,0 1-1,-1 0 0,11 5 1,-14-5-135,1 0 1,0-1-1,0 1 1,1-1-1,11 2 1,-5-4 169,-1-1 0,1 0-1,20-5 1,-24 4-169,1 0 0,-1 1 0,1 0 0,-1 0 0,1 1 0,-1 0 0,19 3 0,9 7 40,-14-4-152,-1-1 1,1 0-1,45 1 0,-40-6-12,-4 0 71,38 3 0,-53-1-95,0-1 0,-1 1 0,1 1 0,-1 0 1,1 0-1,-1 0 0,15 10 0,-9-3 16,0 1-1,0 0 0,-1 1 0,0 1 1,16 20-1,-9-6 222,33 57 0,-20-31-96,-18-30-139,17 35 1,-5 0 25,-9-22-58,-1 0 1,-2 2-1,14 54 1,-16-39-4,26 67 1,-27-85-2,14 73-1,-3 39 23,-7-32-15,-10-68-18,-1 69 0,-5-70-5,11 78-1,4-42 10,-4 1 1,0 129-1,-12-169 8,2 0-1,2 0 1,2 0-1,17 73 1,15 54-8,-20-79 14,-12-60 3,-2 0 1,0 46 0,1 16 81,10 17 165,4 48-145,9 47 36,-3-41-112,-11-71-1,2 19 18,-13-83-46,-1-5 40,1-1 0,1 1 0,1-1 0,8 27 0,1-10 42,-4-13-69,0 0 1,2-1-1,18 34 0,-15-36 0,12 32 0,-19-38-13,0-1 0,2 0-1,0-1 1,21 29 0,-24-38 2,0 0-1,1 0 1,0 0 0,0 0 0,1-1 0,0-1-1,0 1 1,0-1 0,1-1 0,-1 1 0,1-1-1,0-1 1,1 0 0,-1 0 0,0-1 0,1 0-1,-1-1 1,1 0 0,17 0 0,11-3 35,-12 0-46,1 1 0,30 4 0,-31 1 0,0 2 0,-1 0 0,37 15 0,-33-6 15,-24-12-21,0 0-1,0 0 1,1-1-1,-1 1 1,1-1-1,0 0 1,-1-1-1,1 0 1,7 1-1,-12-1-6,-1-1-1,1 0 0,0 0 0,0 0 0,-1 0 0,1 0 0,0 0 0,-1 0 0,1-1 0,0 1 0,-1 0 0,1 0 0,0 0 0,-1-1 0,1 1 0,0 0 0,-1-1 0,1 1 0,-1-1 0,1 1 0,0-1 0,-1 1 0,1-1 0,-1 1 0,0-1 0,1 1 0,-1-1 0,1 1 0,-1-1 0,0 0 0,1 1 0,-1-1 0,0-1 0,1-1-171,-1 0 0,0 0 0,-1-1 0,1 1 0,0 0 0,-2-5 0,2 6 124,-5-21-1557,-1 1 0,-1-1 0,-1 1 0,-16-32 0,-20-26-610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5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9898,'-3'2'544,"1"0"0,-1 0-1,1 1 1,0-1 0,0 1-1,0 0 1,0 0 0,0 0-1,0 0 1,1 0 0,-1 0 0,-1 6-1,-1 6 702,-4 24-1,4-19-293,1-7-677,1 0 1,0 0 0,0-1-1,2 1 1,0 0-1,0 0 1,1 0 0,1 0-1,0 0 1,0 0 0,2-1-1,7 22 1,6 7 715,-10-22-728,1 0 1,1 0-1,1 0 0,1-1 0,20 27 0,3-8 30,2-1-1,72 55 1,-91-77-14,0 1 0,-1 1 0,25 30 0,32 58 695,-69-99-935,4 7 13,0 0 0,1-1 0,0 0 0,1 0 1,0-1-1,1 0 0,0-1 0,0-1 0,1 1 0,0-2 0,1 0 0,-1 0 1,1-1-1,18 5 0,119 32 986,-128-38-888,-1-1 0,1-1 0,36 1 0,14 1 20,-62-4-152,0 0 1,-1 0-1,1 1 1,0 1 0,-1 0-1,1 0 1,-1 1-1,0 0 1,16 9 0,-19-8 0,0-2 1,1 1 0,0-1 0,-1 0 0,1 0 0,1-1 0,-1 0 0,0 0 0,0-1 0,9 1 0,9-1 109,42-3 1,-41 1-109,58-10-20,-29 3 0,-3 2 0,-14 1 0,-1 1 0,1 2 0,61 4 0,-83 0 0,1 0 0,-1 2 0,0 0 0,25 10 0,-31-10-27,0 0 0,0-1 0,0 0 0,0 0 0,13 1 0,-21-4 1,1 0 1,-1 1 0,0-1 0,1 0 0,-1 0-1,0-1 1,1 1 0,-1 0 0,0-1-1,1 1 1,-1-1 0,0 0 0,0 0 0,0 0-1,0 0 1,0 0 0,0 0 0,0-1 0,0 1-1,0-1 1,0 1 0,-1-1 0,1 0-1,-1 1 1,1-1 0,-1 0 0,0 0 0,1 0-1,1-4 1,1-8-1577,0 0 0,-1 0-1,2-14 1,-4 21 982,7-52-2466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6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17 3313,'-3'-7'-704,"-1"-3"904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7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19 3529,'-8'-8'177,"7"7"271,0 0 1,0 0-1,0 0 0,-1 0 1,1 0-1,0 0 0,-1 0 0,-2-1 1,3 2-302,1 0 1,-1 0-1,1 0 1,-1 0-1,1 0 1,-1 0-1,1 0 1,-1 0-1,1 0 1,-1 1-1,1-1 1,0 0-1,-1 0 1,1 1-1,-1-1 1,1 0-1,-1 1 1,1-1-1,0 0 1,-1 1-1,1-1 1,0 1-1,-1-1 1,1 1-1,0-1 1,0 1-1,-1-1 1,1 0-1,0 1 1,0-1 0,0 1-1,0 0 1,0 0-1,-1 0 220,1 1 0,-1-1 0,1 1 0,-1-1 1,1 1-1,0-1 0,0 1 0,0-1 0,0 1 0,0 0 0,0-1 0,0 1 0,1-1 0,0 2 0,1 12 3168,-3-10-2946,0 0 1,0 0 0,0 0 0,-1 0 0,-3 9-1,-1 3-209,-7 30 294,3 0 1,-9 93-1,11 98-387,6-159-254,-12 94 29,0-11-1,19 100 237,-4-239-239,-1 29 9,-14 99-1,5-76-62,-22 240-21,18-221 27,-6 81-37,5 125 1,16-201 38,-1 11-2,-1-94-3,-1 17-2,1-31 8,-1 0-1,1 1 0,-1-1 0,1 0 0,-1 0 0,0 0 0,0 0 0,1 0 0,-1-1 0,-1 1 0,1 0 0,-2 2 0,3-3-11,0-1-1,0 0 1,0 0-1,0 0 1,0 0-1,0 0 1,-1 0-1,1 0 1,0 0-1,0 1 1,0-1-1,0 0 1,0 0-1,0 0 1,0 0-1,0 0 1,0 0-1,-1 0 1,1 0-1,0 0 0,0 0 1,0 0-1,0 0 1,0 0-1,0 0 1,0 0-1,-1 0 1,1 0-1,0 0 1,0 0-1,0 0 1,0 0-1,0 0 1,0 0-1,0 0 1,-1 0-1,1 0 1,0 0-1,0 0 1,0 0-1,0 0 1,0 0-1,0 0 1,-1 0-1,1-7 38,2-11-26,1 4-9,0-1-1,-2 1 1,1-1 0,-3-24 0,-9-61 14,1 19-3,7 8-5,4 0 1,13-78-1,-7 71 0,-3 45 12,-3 24-2,-8 33-2,-8 47 6,-5 82 0,7 74 14,5-153-32,7-72-6,0 0-1,0 0 0,0 0 1,0 0-1,0 0 0,0 0 1,0 0-1,0 0 0,0 0 1,0-1-1,0 1 1,-1 0-1,1 0 0,0 0 1,0 0-1,0 0 0,0 0 1,0 0-1,0 0 0,0 0 1,0 0-1,0 0 0,-1 0 1,1 0-1,0 0 0,0 0 1,0 0-1,0 0 1,0 0-1,0 0 0,0 0 1,0 0-1,-1 0 0,1 0 1,0 0-1,0 0 0,0 0 1,0 0-1,0 0 0,0 0 1,0 0-1,0 0 1,0 0-1,-1 1 0,1-1 1,0 0-1,0 0 0,0 0 1,0 0-1,0 0 0,0 0 1,0 0-1,0 0 0,0 0 1,0 0-1,0 1 0,0-1 1,0 0-1,0 0 1,0 0-1,-4-9-2,1-19 52,1-1 1,2 1 0,4-32 0,-2 18 32,1-18-3,1-94-47,-4 133-46,5-40 0,0-4 356,-5 64-218,2 6 76,-1-3-199,-1 0-1,0 0 0,0 0 0,0 0 0,0 0 0,-1 0 0,1 0 0,0 0 0,-1 0 0,-1 3 1,-2 17-480,4-22 478,0 1 0,0-1 0,0 0 0,0 1-1,0-1 1,0 0 0,0 0 0,0 1 0,0-1 0,0 0 0,0 0 0,0 1 0,0-1-1,-1 0 1,1 0 0,0 1 0,0-1 0,0 0 0,0 0 0,0 0 0,-1 1-1,1-1 1,0 0 0,0 0 0,0 0 0,-1 1 0,1-1 0,0 0 0,0 0 0,-1 0-1,1 0 1,0 0 0,0 0 0,-1 0 0,1 0 0,0 1 0,-1-1 0,1 0 0,0 0-1,0 0 1,-1 0 0,1 0 0,0-1 0,0 1 0,-1 0 0,1 0 0,0 0-1,-1 0 1,1 0 0,0 0 0,0 0 0,-1 0 0,1-1 0,0 1 0,0 0 0,0 0-1,-1-1 1,1 1 2,0 0-1,0 0 0,0 0 1,0 0-1,-1 0 0,1-1 0,0 1 1,0 0-1,0 0 0,0 0 1,-1 0-1,1 0 0,0 0 1,0 0-1,0 0 0,0 0 0,-1 0 1,1 0-1,0-1 0,0 1 1,0 0-1,-1 0 0,1 0 1,0 0-1,0 1 0,0-1 1,-1 0-1,1 0 0,0 0 0,0 0 1,0 0-1,0 0 0,-1 0 1,1 0-1,0 0 0,0 0 1,0 0-1,0 1 0,-1-1 1,1 0-1,0 0 0,0 0 0,0 0 1,0 0-1,0 1 0,0-1 1,0 0-1,-1 0 0,1 0 1,0 0-1,0 1 0,0-1 0,0 0 1,0 0-1,0 0 0,0 1 1,0-1-1,0 0 0,0 0 1,0 0-1,0 1 0,0-1 1,0 0-1,0 0 0,0 0 0,0 0 1,1 1-1,-1 0-4,0 0-1,0 0 1,0 0-1,1 0 1,-1 0-1,0 0 1,1 0 0,-1 0-1,1 0 1,0 0-1,-1 0 1,1 0-1,-1-1 1,1 1 0,0 0-1,1 1 1,-1-2-6,-1 0 0,0 0 0,0 0 1,0 0-1,0 0 0,0 1 0,1-1 0,-1 0 1,0 0-1,0 0 0,0 0 0,0 0 0,1 0 1,-1 0-1,0 0 0,0 0 0,0 0 0,0 0 1,0-1-1,1 1 0,-1 0 0,0 0 0,0 0 1,0 0-1,0 0 0,0 0 0,1 0 0,-1 0 0,0 0 1,0 0-1,0 0 0,0-1 0,0 1 0,0 0 1,1 0-1,0-11-708,-4-72-7145,5 29 5519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19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191 126 10658,'0'-10'824,"0"8"-404,0 0-1,0 1 1,0-1-1,0 0 1,0 1 0,0-1-1,0 0 1,0 1 0,-1-1-1,0-2 1,0 3-305,0 1 0,1-1 0,-1 1 0,0-1 0,0 1 0,1-1 0,-1 1 0,0-1 0,0 1 0,0 0 0,1 0 1,-1-1-1,0 1 0,0 0 0,0 0 0,0 0 0,0 0 0,0 0 0,0 0 0,1 0 0,-1 0 0,0 0 0,0 1 0,0-1 0,-1 1 0,-3 0 35,1 0-1,-1 0 1,1 1-1,0 0 1,-1 0-1,1 0 1,0 1-1,0-1 0,0 1 1,1 0-1,-1 0 1,0 0-1,1 0 1,0 1-1,0 0 1,0-1-1,0 1 1,1 0-1,0 0 0,-1 0 1,1 1-1,1-1 1,-1 1-1,1-1 1,-1 1-1,1-1 1,1 1-1,-1 0 0,1-1 1,0 10-1,0-13-108,-1 0 0,1 0 0,0 0 0,0 0 0,0 0 0,1 0 0,-1 0 0,0 0 0,0 0-1,1 0 1,-1 0 0,0 0 0,1 0 0,-1 0 0,1 0 0,-1 0 0,1 0 0,-1 0 0,1-1 0,0 1-1,-1 0 1,1 0 0,1 1 0,0-2-3,-1 0 0,0 1 0,0-1 0,1 0 0,-1 0 0,0 0 0,0 0 0,1 0 0,-1 0 0,0 0 0,0 0 0,1-1 0,-1 1 0,0 0 0,0-1 0,2 0 0,4-2 102,0-1 0,0 0 0,0-1 0,11-8 0,-11 6-22,0 1 1,-1-1 0,0 0 0,0-1-1,7-10 1,-10 12-41,0 1-1,0-1 1,-1 1 0,0-1 0,0 0-1,0 0 1,0 0 0,-1 0-1,1-8 1,-3 11-61,1-1-1,-1 1 0,1 0 1,-1-1-1,0 1 0,0 0 0,0 0 1,-1 0-1,1 0 0,-1 0 1,1 0-1,-1 0 0,0 0 1,0 1-1,-1-1 0,1 1 1,0 0-1,-1-1 0,1 1 1,-1 0-1,0 0 0,-5-2 1,5 2-11,0 1 1,0-1-1,0 1 1,0 0-1,0 0 1,0 0-1,0 0 0,0 1 1,0-1-1,0 1 1,0 0-1,0 0 1,-1 0-1,1 0 1,0 0-1,0 1 1,0-1-1,0 1 1,0 0-1,0 0 1,0 0-1,0 1 1,0-1-1,-5 4 1,3 0 21,0-1 0,1 1 0,0 1 0,-1-1 0,1 1 0,1-1 0,-1 1 0,1 0 0,0 0 1,1 1-1,-3 8 0,3-10 1,1 0 0,0 1 0,0-1 0,0 0 0,0 1 0,1-1 0,0 0 0,0 1 0,1-1 0,-1 0 0,1 1 0,0-1 0,1 0 0,2 9 0,-3-13-6,0 1 1,0-1-1,-1 0 0,1 0 1,0 1-1,0-1 0,0 0 1,0 0-1,1 0 1,-1 0-1,0 0 0,0 0 1,0 0-1,1-1 0,-1 1 1,1 0-1,-1-1 1,0 1-1,1-1 0,-1 1 1,1-1-1,-1 0 0,1 0 1,-1 1-1,1-1 1,-1 0-1,1-1 0,-1 1 1,1 0-1,-1 0 0,1 0 1,-1-1-1,1 1 1,-1-1-1,1 1 0,-1-1 1,2-1-1,7-3 93,0 0 1,-1-1-1,0-1 0,9-8 0,-8 8-78,-2 0 20,0 0 0,0-1 0,-1 1 0,9-13 0,-14 18-31,0-1 1,0 1 0,0-1-1,-1 1 1,1-1-1,-1 0 1,0 0-1,0 0 1,0 1 0,0-1-1,0 0 1,-1 0-1,0 0 1,1-1-1,-1 1 1,0 0 0,0 0-1,0 0 1,-2-5-1,2 7-15,-1 0 0,1 0 0,-1 0 0,1 1 0,-1-1 0,0 0 0,1 0 0,-1 0 0,0 1 0,0-1-1,1 0 1,-1 1 0,0-1 0,0 1 0,0-1 0,0 1 0,0-1 0,0 1 0,0 0 0,0-1 0,0 1 0,0 0-1,0 0 1,0 0 0,0 0 0,-2 0 0,-1 0 22,-1 0 1,1 0-1,-1 1 0,-5 1 1,-4 2 6,1 0 1,0 1-1,1 0 1,-1 1 0,1 1-1,0 0 1,0 1-1,1 0 1,0 0-1,0 1 1,1 1-1,-10 11 1,18-18-74,0 0 0,0 1 1,0-1-1,0 1 0,0-1 0,1 1 1,-1 0-1,1-1 0,0 1 1,0 4-1,1-7-103,0 1 0,0-1-1,0 1 1,0-1 0,0 0 0,0 1 0,0-1 0,1 0-1,-1 1 1,1-1 0,-1 0 0,1 1 0,-1-1 0,1 0 0,0 0-1,0 0 1,0 1 0,-1-1 0,1 0 0,0 0 0,0 0 0,0-1-1,1 1 1,-1 0 0,0 0 0,0 0 0,0-1 0,1 1-1,1 0 1,21 6-1502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29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50 11586,'0'-3'459,"-1"0"0,1 0 0,-1-1-1,0 1 1,0 0 0,-1 0-1,1 0 1,0 0 0,-1 0-1,0 1 1,0-1 0,0 0-1,0 1 1,0-1 0,-3-2 1149,6 5-1471,0 0-1,0 0 1,-1 0 0,1 0-1,0 0 1,-1 0 0,1 0-1,0 0 1,0 0 0,-1 1-1,1-1 1,0 0 0,0 0-1,-1 0 1,1 1 0,0-1-1,-1 1 1,1-1 0,-1 0-1,1 1 1,0-1 0,0 2-1,3 4 98,1 0 0,-1 0 0,-1 0-1,1 1 1,-1 0 0,-1 0 0,4 10-1,-1 5 85,3 25 0,-4-25-172,11 88 100,2 123 0,-3 80 491,-11-286-602,1-18 28,2-9 7,6-12 100,-11 11-253,42-61 590,-32 43-407,2 1 0,28-34 0,-36 48-179,-1 0 1,0 0-1,1 0 0,0 1 1,0-1-1,0 1 0,0 0 1,0 1-1,1-1 0,-1 1 1,1 0-1,0 0 0,0 1 1,0 0-1,10-1 0,-9 2-41,1 1 1,-1 0-1,1 0 0,-1 1 0,0 0 0,1 1 1,-1-1-1,0 1 0,10 6 0,-12-5-393,1-1 1,0 0-1,1-1 0,-1 1 1,0-1-1,1 0 0,0-1 1,-1 1-1,1-1 0,0-1 1,10 1-1,-14-2 57,0 0 0,0 0 0,0 1 0,0-2-1,0 1 1,0 0 0,5-3 0,5-6-411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20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2368 10586,'-2'8'1475,"1"0"0,0 0 0,0 0 0,1 0 0,2 15 0,8 40 2728,-5-39-3229,-2-16-141,2-12-517,2-12-159,-3-7-100,-1 0 1,1-45 0,-3 18-54,69-480 52,-37 327-42,7-13 277,-18 117-73,12-162-1,-39-14 296,2 232-431,3 21 35,0-1-1,2 1 1,6-39-1,24-62 609,-25 102-638,7-33 18,-2-1 1,-2 0 0,-2-1-1,0-76 1,-12 42 26,7 174 746,0-31-446,-5 60 0,-44 162-367,11-91-80,-20 213 13,30-212 16,-2 93 100,-24 134 685,1-106-174,50-302-625,-6 35 0,6-37 0,-1 0 0,1 0 0,-1 0 0,0 0 0,1 0 0,-1 0 0,0 0 0,0 0 0,0 0 0,-1-1 0,1 1 0,0 0 0,-1-1 0,1 1 0,-3 1 0,4-3-14,0 0 0,0 0 0,-1 1 0,1-1 0,0 0 0,0 0 0,-1 0 0,1 0 1,0 0-1,0 0 0,-1 0 0,1 0 0,0 0 0,-1 0 0,1 0 0,0 0 0,0 0 0,-1 0 0,1 0 0,0 0 0,-1 0 0,1 0 0,0 0 0,0 0 1,-1 0-1,1 0 0,0 0 0,0-1 0,-1 1 0,1 0 0,0 0 0,0 0 0,0 0 0,-1-1 0,1 1 0,0 0 0,0 0 0,0-1 0,-1 1 0,1 0 1,0 0-1,0-1 0,0 1 0,0 0 0,0 0 0,0-1 0,-2-16-1079,8-13 432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26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24 144 7850,'-6'5'2211,"-9"10"4509,15-15-6565,-1 1-1,1-1 1,0 1 0,0-1 0,0 0 0,-1 1 0,1-1 0,0 1-1,0-1 1,0 1 0,0-1 0,0 1 0,0-1 0,0 1 0,0-1-1,0 1 1,0-1 0,0 1 0,0-1 0,0 1 0,0-1 0,0 1-1,1-1 1,-1 1 0,0-1 0,0 1 0,1-1 0,-1 0-1,0 1 1,1-1 0,-1 1 0,0-1 0,1 0 0,-1 1 0,1-1-1,0 1-37,1 0-1,-1-1 1,0 1-1,1-1 0,-1 1 1,0-1-1,1 1 0,-1-1 1,1 0-1,-1 0 0,0 0 1,1 0-1,-1 0 0,1 0 1,-1 0-1,1 0 0,-1-1 1,0 1-1,1 0 0,-1-1 1,1 1-1,-1-1 1,0 0-1,3-1 0,3-2 237,1-1 0,-1 1-1,7-7 1,167-126 2566,-177 135-2898,-2 0-7,1 0-1,-1 1 0,1-1 1,-1 1-1,1 0 1,0-1-1,-1 1 1,1 0-1,0 1 1,0-1-1,0 0 1,0 1-1,0 0 1,3-1-1,-6 1-24,1 0-1,-1 0 1,0 0-1,1 0 1,-1 0-1,0 1 1,1-1-1,-1 0 1,0 0-1,1 0 1,-1 0 0,0 0-1,1 0 1,-1 1-1,0-1 1,1 0-1,-1 0 1,0 0-1,0 1 1,1-1-1,-1 0 1,0 0-1,0 1 1,0-1 0,1 0-1,-1 1 1,0-1-1,0 0 1,0 1-1,0-1 1,0 0-1,1 1 1,-1-1-1,0 0 1,0 1 0,0 1-93,-1-1 1,1 1 0,0-1 0,-1 1 0,1-1 0,-1 1-1,1-1 1,-1 1 0,-1 0 0,-18 27-2862,12-21 665,0 0 0,0-1 0,-13 8-1,11-7 993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27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0 9482,'-1'0'243,"0"0"1,1 1-1,-1-1 1,0 0-1,0 0 1,0 1-1,1-1 0,-1 0 1,0 1-1,1-1 1,-1 1-1,0-1 1,1 1-1,-1-1 0,0 1 1,1 0-1,-1-1 1,1 1-1,-1 0 1,1-1-1,-1 1 0,1 0 1,0 0-1,-1 1 1,-7 23 2974,7-17-1964,-4 8-405,1 1-1,1 0 1,0 1-1,0 20 1,3-38-840,0 1 0,0-1 1,0 1-1,0-1 1,0 1-1,0-1 1,0 1-1,0-1 1,0 1-1,0-1 1,1 1-1,-1-1 1,0 1-1,0-1 1,0 1-1,1-1 1,-1 1-1,0-1 1,1 0-1,-1 1 0,0-1 1,1 1-1,-1-1 1,0 0-1,1 1 1,-1-1-1,1 1 1,0-1 11,0 0 0,0 0 0,0 0 0,0 0 0,-1 0 1,1 0-1,0 0 0,0 0 0,0-1 0,0 1 0,-1 0 1,1 0-1,0-1 0,1 0 0,2-1 81,0 0 1,-1-1-1,1 1 0,-1-1 0,6-4 1,2-6 197,-1 1-53,1 0-1,1 1 1,0 0-1,1 1 1,14-10-1,-25 18-230,1 1-1,0-1 0,0 1 0,0-1 0,0 1 0,0 0 1,0 0-1,1 1 0,-1-1 0,0 0 0,0 1 0,1 0 0,-1 0 1,0 0-1,1 0 0,-1 1 0,0-1 0,0 1 0,1 0 0,-1 0 1,0 0-1,0 0 0,0 0 0,0 1 0,0-1 0,0 1 1,-1 0-1,1 0 0,-1 0 0,1 0 0,2 4 0,-1-2 4,0 1 0,0 0 0,0 0 0,0 0 0,-1 1 1,0 0-1,0-1 0,-1 1 0,0 0 0,0 0 0,0 0 0,0 0 0,-1 1 0,0-1 0,-1 0 0,1 1 0,-1-1 0,0 0 0,-1 1 0,1-1 0,-3 8 0,1-5 47,-1 0 0,1-1 0,-2 0 0,1 0 0,-1 0 0,0 0 0,-1 0 0,0-1 0,0 0 0,-1 0 0,1 0 0,-1-1 0,-1 1 0,-13 9 0,15-13 17,0 0 0,-1-1 0,1 1 0,-1-1 0,0 0 0,0 0 0,0-1 0,0 0 0,0 0 0,0 0 0,0-1 0,0 0 0,0 0 0,0-1 0,0 1 0,0-1 1,0-1-1,0 1 0,1-1 0,-1 0 0,0 0 0,1 0 0,-1-1 0,-7-5 0,13 7-149,-1 1 1,1 0-1,-1-1 1,1 1-1,0 0 1,-1-1-1,1 1 0,0-1 1,-1 1-1,1-1 1,0 1-1,0 0 1,-1-1-1,1 1 1,0-1-1,0 1 0,0-1 1,0 0-1,0 1 1,0-1-1,0 1 1,0-1-1,0 1 0,0-2 1,5-12-1652,-4 10 1367,13-25-1270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38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16 217 6337,'-2'-14'3262,"-1"10"-1288,-2 9-788,4-4-1128,1 0 0,-1 0 1,0 0-1,1 1 0,-1-1 1,1 0-1,0 0 0,-1 0 1,1 0-1,0 1 0,0-1 1,0 0-1,0 0 0,0 1 1,0-1-1,0 0 0,0 0 1,0 0-1,1 1 0,-1-1 1,0 0-1,1 0 0,-1 0 1,1 0-1,-1 0 0,1 1 1,0-1-1,-1 0 0,1 0 1,0-1-1,0 1 0,0 0 1,0 0-1,0 0 0,0 0 1,0-1-1,0 1 0,0-1 1,0 1-1,0 0 0,2 0 1,1 0 196,0 0 1,1 0 0,-1 0-1,0 0 1,0-1 0,1 1-1,-1-1 1,0 0 0,0 0-1,9-2 1,58-19 1114,-44 13-1099,48-10-1,-10 8 286,95-26 0,-120 26-497,2 2 0,68-6 0,18-2 270,-116 14-209,22-4 334,-1-1 0,1-1-1,45-19 1,-38 8-252,-22 9-80,38-13 1,-50 21-115,0 0 0,0 1 0,0-1 1,0 1-1,0 1 0,0 0 1,1 0-1,-1 0 0,11 2 0,53 16-9,-50-11 5,0-2 0,0 0-1,1-1 1,29 1 0,31-12 23,-9 1-4,-58 5-23,-1 0-1,1 1 0,-1 0 1,1 1-1,-1 1 0,27 6 0,-16 0 11,42 13 6,-59-20-14,0 1 1,0-1-1,0-1 0,0 1 0,0-1 0,13-2 0,3-1 42,0 2 1,-1 1-1,43 4 0,-65-4-16,0 0 1,0 0-1,0 0 1,0 1-1,0-1 1,0 0-1,0 0 1,0 1 0,0-1-1,0 0 1,0 1-1,0-1 1,0 1-1,1 0 1,-2 0-19,0-1 1,0 1 0,0-1-1,-1 1 1,1-1 0,0 1-1,0-1 1,-1 1-1,1-1 1,0 1 0,-1-1-1,1 0 1,0 1-1,-1-1 1,1 1 0,-1-1-1,1 0 1,0 1-1,-1-1 1,1 0 0,-1 0-1,1 1 1,-1-1 0,1 0-1,-1 0 1,1 0-1,-2 0 1,-1 2 67,0 0-1,1-1 1,-1 1 0,0 0 0,1 0-1,-1 0 1,1 1 0,0-1-1,0 0 1,-3 4 0,-3 4 389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0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4 155 7554,'-4'-1'4298,"10"0"-2802,3-2-886,0 0-1,-1-1 0,0 0 0,14-10 1,-14 9 150,0 0 0,0 0 1,1 1-1,17-7 0,80-23 1217,25-7-1383,-107 35-434,0 1 1,0 2-1,41-2 1,-35 7-14,0 1 0,-1 1 0,30 8 0,-33-5-32,0-2 0,0-1 0,0-1 0,38-1 0,79-20 468,10-1-387,-110 18-168,0 2 0,1 2 0,77 15 0,-54-7-37,1-2 0,71 0-1,136-16 88,-207 5 68,-1 3 0,0 2 0,73 14-1,-49-2-122,0-4 0,1-4 0,109-6 0,104-4 353,-7 1 146,152-17 455,-327 15-288,153 15 0,-128-4-543,45 5 227,-149-7-159,0-1 1,86-5 0,-86-2 16,73 3 0,44 15 492,-144-13-607,-3-1-21,1 1-1,-1-2 1,1 0-1,-1-1 0,0 0 1,1-2-1,-1 1 1,22-8-1,-15 2-85,-12 4-8,1 0 1,-1 1-1,19-3 1,-25 5-2,0 1-1,0 0 1,0 0 0,0 0 0,0 0 0,0 1 0,-1-1 0,1 1-1,0-1 1,0 1 0,-1 0 0,1 0 0,0 1 0,-1-1-1,1 0 1,-1 1 0,5 3 0,-2-1-238,-3-2-116,-1 0-1,1 0 1,0-1-1,-1 1 0,1-1 1,0 1-1,0-1 1,0 0-1,0 0 0,0 0 1,1 0-1,-1 0 1,0-1-1,0 1 1,1 0-1,-1-1 0,0 0 1,5 1-1,10-11-1560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1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9666,'6'-3'832,"0"-2"641,3-1-81,0 3 32,-4-2-88,0 3-279,3 2-97,-2 0-232,2 4-112,-3-1-152,0-1-80,-1-1-248,1-1 16,4-1-312,3-6-784,15-2 640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2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 8114,'0'-2'832,"-1"-3"560,2 2-600,-1 1-143,6 0-305,-3 2-128,-3 4-112,3-1-32,-1 1-24,0-1-16,1 0 16,-1-3 8,3 2 96,-7-2 328,2-3-368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4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8202,'3'0'435,"0"0"0,0-1 0,-1 1 0,1-1 0,0 0 0,-1 0 0,1 0 0,-1 0 1,1-1-1,-1 1 0,1 0 0,-1-1 0,3-2 0,15-9 1209,-3 4-818,-9 4-516,0 1-1,1 0 0,12-3 0,-19 6-212,1 0 1,0 1-1,0-1 0,0 1 0,0 0 0,0 0 0,0 0 0,-1 0 0,1 0 0,0 1 0,0-1 0,0 1 0,0 0 0,-1 0 0,4 2 1,-1-1 52,0 0 0,0-1 1,0 1-1,0-1 0,0 0 1,1 0-1,-1-1 1,0 1-1,10-2 0,5-1 431,25-6-1,-27 5 2,23-3 0,-33 6-481,0 1-1,0 0 1,-1 0-1,1 0 1,0 1-1,0 0 1,-1 1-1,0 0 1,1 0-1,-1 0 1,10 7-1,11 5 101,-15-10-51,1 0 0,0-1 0,23 4 0,-25-6 64,1 1-1,-1 0 0,0 1 1,0 0-1,14 8 1,-21-8-166,-1 0 0,1 0 1,-1 0-1,0 1 0,0-1 1,0 1-1,-1 0 0,6 11 1,6 8 81,7 7 16,-2 1 0,-2 1 0,17 41 0,-22-49-30,-9-17-62,0 0 0,0 0-1,5 17 1,-6-12 19,-1 1 0,0-1 0,-1 1 0,-2 22-1,-8 56 125,0-27-121,6-33-48,2 0 0,1 0 1,1 0-1,1-1 0,2 1 0,14 54 0,-10-58 34,-1 1 0,-2-1 0,-1 2 0,1 45 0,-5-12 177,-1 1-162,2 1 0,11 66 0,21 15-16,2 19 10,-34-156-59,5 31 119,-1 1-1,-1 62 1,-12 265 322,8-352-412,2 0 0,5 23 0,-4-21 20,3 29 1,-5-13-5,-2-1 0,-1 1 0,-9 47 0,4-37 1,0 84 1,6-84-59,0-25 3,-12 159 42,10-154-39,1 1-1,1-1 1,1 0-1,1 1 1,1-1-1,9 36 1,21 112 19,-30-152-23,0 21 0,-2-20 0,4 20-1,41 200 17,4 29 4,-15-125-50,-22-101 24,-6-24 13,8 22-1,-11-36-6,0 0 0,0 0 0,0 0 0,1 0 0,0 0 0,0-1 0,7 8 0,-6-10 0,0 1 0,-1-2 0,1 1 0,1 0 0,-1-1-1,0 0 1,9 2 0,13 6 36,33 19-1,53 21 2,-88-40-2,0-2 0,43 10 0,-12-8 36,93 14 70,-138-24-135,-1 0 0,1-1-1,0 0 1,-1 0 0,16-5 0,49-19 7,-59 18-14,0 1-1,1 1 1,0 0-1,0 1 1,1 1-1,23-1 1,-21 5 15,0 1 1,0 1-1,0 1 1,23 7-1,9 3 139,-39-12-101,-1-1 1,1 0-1,0-1 1,0 0 0,-1-1-1,19-4 1,27-1 67,-51 6-121,1 1 0,-1-1 0,1 1-1,-1 0 1,0 1 0,11 3 0,1 3-11,19 10 0,-28-13 0,-8-4-75,0 0 0,0 0 0,0 0-1,0 0 1,0 0 0,1 0 0,-1 0 0,0-1 0,1 0-1,-1 1 1,1-1 0,-1 0 0,0 0 0,1 0 0,-1 0-1,1 0 1,-1-1 0,0 1 0,1-1 0,-1 0 0,0 1-1,0-1 1,1 0 0,-1 0 0,0 0 0,0-1 0,0 1-1,0-1 1,0 1 0,-1-1 0,1 1 0,0-1 0,-1 0-1,3-3 1,5-7-624,-1 0-1,0-1 0,11-26 0,4-14 201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5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87 8370,'4'-22'2602,"0"2"795,7-25 3952,-15 50-5994,-4 9-564,3 2-290,1 0 0,1 1 0,1-1 0,-1 32 0,7 70-162,1-36-35,-15 99 246,-1-15-141,1 25-184,1 26-175,7 94-14,0-230-32,-12 82 9,-2 14-1,6-40-14,5-92-1,1 71 0,4-103 155,-1 0 0,0-1 0,-1 1 1,-6 24-1,-5 20 362,10-48-427,1 1 1,1-1-1,0 1 0,0 0 0,1 12 0,0-11 82,0 1-1,-1-1 0,-2 13 1,-3 20 381,7-45-577,-1 0 0,1 0-1,-1 0 1,1 0 0,0 1-1,-1-1 1,1 0 0,0 1-1,-1-1 1,1 0 0,0 1-1,0-1 1,0 1 0,-1-1-1,1 1 1,0-1 0,0 1-1,0 0 1,0-1 0,0 1-1,1 0 1,-2-1-135,1 1 0,-1-1 0,0 0 0,0 1 0,1-1 0,-1 0 0,0 1 0,0-1 0,0 0 0,0 1 0,0-1 0,1 0 0,-1 1 0,-1-1 0,1 0 0,0 0 0,0 0-86,-1-22-924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8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93 6393,'-3'-2'13910,"4"1"-13634,-1-1 1,1 1-1,0 0 0,0 0 0,0 0 1,0 0-1,0 0 0,0 1 0,0-1 1,0 0-1,1 0 0,-1 1 1,0-1-1,0 1 0,1-1 0,1 0 1,-3 1-220,0 0 1,1 0-1,-1 1 0,0-1 1,1 0-1,-1 0 1,0 0-1,1 0 1,-1 0-1,0 1 1,1-1-1,-1 0 1,0 0-1,1 0 1,-1 1-1,0-1 1,0 0-1,0 0 1,1 1-1,-1-1 1,0 0-1,0 1 1,0-1-1,1 1 1,2 15 385,-2 9-220,6 80 176,-5-86-353,1 0 0,1-1 1,10 29-1,-6-33 138,-6-13-62,-5-8-90,-6-10-31,2 0 1,0 0-1,1-1 1,0 0-1,2 0 1,0 0 0,-2-23-1,0-116 485,6 140-230,0 64 352,2-1-1,15 93 0,-15-130-556,1 4 69,3 24-1,-6-34-105,0 1 1,0-1-1,0 1 0,0-1 0,0 1 0,-1-1 1,0 0-1,0 1 0,0-1 0,0 0 1,0 1-1,-3 2 0,4-5-14,0-1 1,0 0-1,0 0 0,0 1 0,0-1 1,0 0-1,0 0 0,-1 0 1,1 1-1,0-1 0,0 0 0,0 0 1,0 0-1,-1 1 0,1-1 1,0 0-1,0 0 0,0 0 0,-1 0 1,1 0-1,0 0 0,0 0 1,-1 1-1,1-1 0,0 0 0,0 0 1,0 0-1,-1 0 0,1 0 1,0 0-1,0 0 0,-1 0 0,1 0 1,0 0-1,0 0 0,-1 0 1,1-1-1,-6-8 6,-1-16-3,-6-185 23,11 144-9,1 45-22,0 15 0,1 12 3,5 51 399,2-1 0,25 93 0,-27-129-314,0-1 1,-1 1-1,-2 0 1,1 21-1,-3-37-79,0-3-3,0 0 0,0 1 0,0-1 0,0 0 0,0 1 0,0-1 0,0 0 0,0 0 0,1 1 0,-1-1 0,0 0 0,1 0 0,-1 1-1,1-1 1,-1 0 0,1 0 0,1 2 0,-2-3-6,0 0-1,0 0 0,1 0 0,-1 0 1,0 0-1,0 0 0,0 0 0,1 0 0,-1 0 1,0 0-1,0 0 0,0 0 0,1 0 1,-1 0-1,0 0 0,0 0 0,0 0 1,1 0-1,-1 0 0,0-1 0,0 1 1,0 0-1,1 0 0,-1 0 0,0 0 1,0 0-1,0 0 0,0-1 0,0 1 0,1 0 1,-1 0-1,0 0 0,0 0 0,0-1 1,0 1-1,0 0 0,0 0 0,0 0 1,0-1-1,0 1 0,0 0 0,0-1 1,4-11-428,-4 12 400,4-26-3797,2-50 1,-6 44 2082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1 384 11010,'3'-24'6251,"11"-9"-3475,-3 9-1535,8-21 271,10-31-3,21-51 511,-25 80-1115,-25 47-895,0-1 0,1 1-1,-1-1 1,0 1-1,0 0 1,0-1 0,0 1-1,0 0 1,1-1-1,-1 1 1,0 0-1,0-1 1,1 1 0,-1 0-1,0-1 1,0 1-1,1 0 1,-1 0-1,0 0 1,1-1 0,-1 1-1,0 0 1,1 0-1,-1 0 1,1 0-1,-1-1 1,0 1 0,1 0-1,-1 0 1,1 0-1,0 1-1,-1-1 1,1 1-1,-1-1 0,0 1 0,1-1 1,-1 1-1,1-1 0,-1 1 0,0 0 0,0-1 1,1 1-1,-1 0 0,0-1 0,0 1 1,0 1-1,4 31 69,-4 0-51,2 61 10,-1-81-29,1 0 0,0 0 1,1 0-1,1 0 0,6 15 0,-6-20-11,0 4 15,2 0 0,0 0 0,0-1 1,10 12-1,-15-20-16,1-1 1,0 0 0,0 0-1,0 0 1,0 0 0,0 0-1,0 0 1,0-1 0,1 1-1,-1-1 1,1 1 0,-1-1-1,1 0 1,0 0 0,-1 0-1,1-1 1,0 1 0,-1 0-1,1-1 1,0 0 0,0 0-1,0 0 1,-1 0 0,1 0-1,4-1 1,-3 0-85,0-1 0,0 1 0,0-1 1,-1 1-1,1-1 0,-1-1 0,1 1 0,-1 0 1,0-1-1,0 1 0,0-1 0,0 0 0,0 0 1,0-1-1,-1 1 0,0 0 0,1-1 0,1-5 1,3-7-1132,0-1 0,-2 1 1,5-21-1,2-8-4581,-2 20 3237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2:48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32 13883,'0'-1'189,"-2"-23"6317,2 23-6410,0 1 0,0 0 0,0 0-1,0-1 1,-1 1 0,1 0 0,0 0-1,0 0 1,0-1 0,0 1 0,0 0-1,0 0 1,-1 0 0,1-1 0,0 1 0,0 0-1,0 0 1,-1 0 0,1 0 0,0-1-1,0 1 1,0 0 0,-1 0 0,1 0-1,0 0 1,0 0 0,-1 0 0,1 0-1,0 0 1,-1 0 0,1 0-22,-1 0 1,0 1-1,0-1 0,0 0 1,1 1-1,-1-1 1,0 1-1,1 0 0,-1-1 1,0 1-1,1-1 0,-1 1 1,1 0-1,-1 1 1,-12 15 432,1 0 1,2 1 0,-1 0-1,-13 36 1,19-40-398,1 0 0,1 1 1,0-1-1,0 1 0,2 0 0,0 0 0,1 23 0,0-35-103,1 5 14,-1-1 0,1 1-1,0-1 1,1 1-1,2 7 1,-3-13 4,0 0 0,0 0 1,0 0-1,0 0 0,0 0 1,1 0-1,-1-1 0,1 1 1,0 0-1,-1-1 0,1 1 1,0-1-1,0 1 0,0-1 1,0 0-1,0 0 0,0 0 1,0 0-1,0 0 0,3 0 1,1 1 67,0-1 1,0-1-1,0 1 1,0-1-1,0 0 0,0 0 1,0-1-1,0 0 1,0 0-1,6-2 1,9-3 195,25-12 1,-43 17-276,5-3 51,1 0 0,-1-1-1,0 0 1,0 0 0,-1-1-1,0 1 1,1-2 0,-2 1-1,1-1 1,-1 0-1,10-16 1,-13 18-22,0 0 1,0 0-1,-1 0 0,0 0 1,0 0-1,0 0 0,-1 0 1,0-1-1,0 1 0,0-1 0,0 1 1,-1-1-1,0 1 0,0-1 1,-1 1-1,1-1 0,-1 1 1,-1-1-1,1 1 0,-1 0 1,-3-8-1,-1 1-26,0 0 1,-1 1 0,-1 0-1,0 0 1,-1 1-1,0 0 1,0 0 0,-1 1-1,-17-12 1,25 19-12,-1 1 1,0-1-1,1 1 1,-1 0 0,0 0-1,0 1 1,0-1-1,0 0 1,0 1-1,0 0 1,0-1-1,0 1 1,0 0-1,0 1 1,0-1-1,-5 2 1,0 0 12,-1 1 0,1 0-1,0 0 1,-10 6 0,16-8-19,0 1 0,1-1-1,-1 0 1,0 1 0,1-1-1,-1 1 1,1-1 0,-1 1-1,1 0 1,0 0 0,0-1-1,0 1 1,0 0 0,0 0 0,0 0-1,-1 4 1,2-6-6,0 0-1,0 0 1,0 1-1,0-1 1,0 0 0,0 0-1,0 0 1,0 0-1,0 0 1,0 0-1,0 1 1,0-1 0,0 0-1,0 0 1,0 0-1,-1 0 1,1 0 0,0 0-1,0 0 1,0 0-1,0 1 1,0-1 0,0 0-1,0 0 1,-1 0-1,1 0 1,0 0 0,0 0-1,0 0 1,0 0-1,0 0 1,-1 0 0,1 0-1,0 0 1,0 0-1,0 0 1,0 0 0,0 0-1,-1 0 1,1 0-1,0 0 1,0 0 0,0 0-1,0 0 1,0 0-1,0 0 1,-1-1 0,1 1-1,0 0 1,0 0-1,0 0 1,0 0 0,0 0-1,0 0 1,0 0-1,-1 0 1,1-1-1,0 1 1,0 0 0,0 0-1,0 0 1,0 0-1,0 0 1,0-1-41,0 1 0,0-1 0,-1 1 0,1 0 0,0-1 0,0 1 0,0-1 0,0 1 0,0 0 1,0-1-1,0 1 0,0-1 0,0 1 0,0 0 0,0-1 0,0 1 0,1-1 0,-1 1 0,0 0 0,0-1 0,0 1 0,0 0 0,1-1 0,-1 1 0,0 0 0,0-1 0,1 1 0,-1 0 0,0-1 0,1 1 0,-1 0 1,19-10-763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3:10.87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 74 3361,'-17'-73'14475,"16"74"-14370,0 0 0,0 0 1,0 0-1,0 0 0,0 0 0,0 0 1,1 0-1,-1 1 0,0-1 1,1 0-1,-1 1 0,1-1 0,-1 0 1,1 1-1,0-1 0,0 1 0,-1 2 1,1 30-9,0-23 54,1 21 266,8 56-1,-6-68-363,-1 1-1,-1 0 0,-1-1 1,-4 39-1,0 33-11,3-84-28,2 0 0,-1 1 0,1-1 0,4 16 0,-3-16-8,-1 1 1,1 0 0,-1-1 0,-1 12 0,-6 42-26,3-40 30,0 1 0,2 0 0,2 31 0,2-31 94,-1 0 0,-2 0 0,0 1 1,-5 26-1,3-25-67,0 1 1,2-1-1,6 51 1,-6-72-37,1 6 13,-1 0 1,-1 0 0,0 0-1,0 0 1,-5 13-1,3-11 76,1 0-1,0 0 0,0 13 0,3 8 260,5 33 1,-4-41-323,-1 0 1,-4 37 0,1-40-22,1 0 0,1 0 0,5 37 1,2-27 4,-3 1 0,-1-1 1,-1 1-1,-1 0 0,-8 58 1,4-65-12,2-1 0,0 0 1,4 29-1,-2-32 8,-2 136-12,0-62 0,-1-63 17,-9 53-1,3-35-8,-1 15-4,-8 66 16,14-20-30,-6 64 8,-1 34 22,5-175-20,3-25 5,1 0 0,-1 13 0,-3 45 15,1-35-8,-5 42 2,4-36-3,-1 48 0,5-57-7,0 1 0,-2-1 0,-8 32 0,8-40 2,0 0 1,2 0-1,1 27 1,-3 35 3,-22 156-29,15-84 13,10-144 11,1 0 1,3 20 0,-2-20 4,0 0 0,0 22-1,-11 38 11,6-47-23,-2 35 0,1 34-6,1-57 10,2-1 0,4 49 0,-2-63 2,0 0-1,-2 0 1,-1 0 0,-8 43-1,4-35 15,3-1-35,0 58 0,3-64 19,-1 27-5,0-45 11,1 0 0,-1 0 0,0-1 0,-2 8 1,1-7-1,1 0 0,0 0 0,0 1 1,0 7-1,1-11 12,0 0 1,-1 0-1,1-1 0,0 1 0,-1 0 1,1 0-1,-1 0 0,1-1 1,-1 1-1,0 0 0,0-1 0,-2 4 95,3-7-170,1 1-1,-1 0 1,0 0-1,1 0 0,-1 0 1,1 0-1,-1 0 0,1 0 1,-1 0-1,1 0 1,0 0-1,1-1 0,4-7-672,-3-12 57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3:15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1 172 10138,'0'-2'375,"0"0"0,0 0 0,1 1 0,0-1 0,-1 0 0,1 0 0,0 1 0,-1-1 0,1 0 0,0 1 0,0-1 0,1 1 0,-1-1 0,0 1 0,0 0 0,1-1 0,-1 1 0,3-1 0,31-21 3895,-25 18-3070,21-10 537,9-4-782,-2-7-489,-25 15-400,1 2 0,1 0 0,27-13 0,-41 22-66,-1 0 1,1 0-1,-1-1 0,0 1 1,1 0-1,-1 0 0,0 0 0,1 0 1,-1 0-1,1 0 0,-1 0 1,0 0-1,1 0 0,-1 0 1,0 0-1,1 0 0,-1 0 1,1 0-1,-1 0 0,0 1 1,1-1-1,-1 0 0,0 0 1,1 0-1,-1 1 0,0-1 1,1 0-1,-1 0 0,0 1 1,1-1-1,-1 0 0,0 0 1,0 1-1,0-1 0,1 0 1,-1 1-1,0-1 0,0 1 0,0-1 1,0 0-1,1 1 0,-1-1 1,0 0-1,0 1 0,0-1 1,0 1-1,0 0 0,-1 22 3,1-18-4,-22 157 459,5-55 658,13-79-886,-2 0 0,-1 0 0,-1 0 0,-22 51 0,28-76-226,1 0 1,-1 0 0,1 0-1,0 0 1,0 0 0,0 0-1,0 0 1,1 1 0,-1-1 0,1 0-1,0 0 1,0 1 0,0-1-1,0 0 1,1 1 0,0 3 0,2 5-732,-7-17-3660,-3-14-480,5 8 3452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3:1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1 136 7050,'0'7'5081,"7"-4"-3529,3 1-32,5-4-143,4-2 23,0-6-8,7-1 32,1-3 1,1-5-49,11-5-104,-1 1-247,-1 1-433,1 2-200,-12 8-936,-7 3-1281,1 4 1057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3:45.041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26 6569,'5'-6'663,"-3"5"-497,0 0-1,-1 0 1,1 0 0,0 0 0,0 0-1,-1 0 1,1 1 0,0-1-1,0 1 1,0-1 0,0 1-1,0 0 1,0-1 0,0 1-1,0 0 1,0 1 0,0-1-1,0 0 1,2 1 0,2 1 240,-1 0 1,0 0-1,0 1 1,0 0-1,0 0 0,8 6 1,-11-8-372,0 1-1,1-1 1,-1 0 0,0 0-1,1 0 1,-1 0 0,1-1-1,0 1 1,-1 0 0,1-1-1,-1 0 1,1 0 0,0 0-1,-1 0 1,1 0 0,0 0-1,-1-1 1,4 0 0,5-2 74,1-1 0,19-9 0,-8 3 169,-15 7-178,0 0-1,0 1 1,16-3 0,-21 5-87,0-1 0,0 1 1,0 0-1,0 0 0,0 1 1,0-1-1,0 1 0,0-1 1,0 1-1,0 0 1,0 0-1,-1 0 0,1 1 1,3 1-1,14 11 23,-7-5-7,26 15 0,-35-22 3,0 0 0,1-1 1,-1 1-1,1-1 1,-1 0-1,1 0 1,-1 0-1,1-1 1,0 1-1,8-1 1,-5-2 33,-1 2 0,1-1 0,-1 1 0,1 0-1,-1 1 1,1 0 0,-1 0 0,1 1 0,-1-1 0,8 4 0,-9-3 56,0 0-1,0-1 1,0 1 0,0-2-1,0 1 1,-1-1-1,2 1 1,-1-2 0,0 1-1,-1-1 1,1 0-1,9-2 1,-6 1-81,-8 2-41,0 0 0,0-1 1,1 1-1,-1 0 0,0 0 1,0 0-1,1 0 0,-1 0 0,0 0 1,0 1-1,1-1 0,-1 0 0,0 1 1,0-1-1,0 1 0,0-1 1,1 1-1,-1-1 0,0 1 0,2 1 1,-2 0 0,1 0 1,-1 0-1,1 1 0,-1-1 1,0 0-1,0 0 1,0 1-1,2 4 1,-3-7 8,0 1 0,1-1 0,-1 0 0,0 1 0,1-1 0,-1 0 0,0 1 0,1-1 0,-1 0 0,1 0 0,-1 0 0,1 1 0,-1-1 0,0 0 0,1 0 0,-1 0 0,1 0 0,-1 0 0,1 0 0,-1 0 0,1 0 0,-1 0 0,1 0 0,-1 0 0,1 0 0,-1 0 0,1 0 0,-1 0 0,1-1 0,20-4 415,-9 1-161,-6 3-210,1 1 0,-1-1 0,1 1 0,7 0 0,-11 1-52,-1-1-1,0 0 0,0 1 0,1 0 0,-1-1 0,0 1 0,0 0 0,0 0 0,0 0 0,0 1 1,0-1-1,0 0 0,0 1 0,0-1 0,1 3 0,-2-3 1,1 1-1,-1-1 1,0 0 0,1 0-1,-1 0 1,1 0-1,-1 0 1,1 0-1,0 0 1,-1-1 0,1 1-1,0 0 1,-1-1-1,1 1 1,0-1 0,0 0-1,-1 0 1,1 0-1,0 1 1,3-2 0,2 0 13,0 0 1,0-1 0,0 0-1,7-4 1,-7 3 2,0 1-1,-1 0 1,10-2 0,-14 4-17,76-7 37,-70 7-36,0 0 1,0 1-1,0 0 1,0 0-1,0 0 1,-1 1-1,13 4 1,-7 1 4,0 1 0,-1 0 1,1 1-1,13 12 0,-9-7-6,18 12-1,-24-20-3,-5-3 4,-1 1 1,1 0 0,0 0 0,4 5 0,-9-8-5,1 0 0,-1 0 1,0 1-1,0-1 0,0 0 0,0 1 1,-1-1-1,1 1 0,0-1 1,0 1-1,-1-1 0,1 1 1,-1 0-1,0-1 0,1 1 1,-1 0-1,0-1 0,0 1 1,0 0-1,0-1 0,-1 4 1,-18 129 3,19-131 1,0 0 1,0 0-1,1 0 1,0 0-1,-1 0 0,1 0 1,0 0-1,0-1 1,1 1-1,-1 0 0,1-1 1,-1 1-1,1-1 1,3 5-1,-3-5 1,0 1 0,0 0 0,0 0 0,0 0 0,0 0-1,-1 0 1,0 0 0,1 0 0,-1 1 0,1 4 0,-2 2 1,1 0 1,0 0-1,1 0 1,0 0-1,1-1 1,0 1-1,0-1 0,6 11 1,-4-10-1,-1 0-1,-1 1 1,0-1 0,0 0 0,-1 1-1,-1 0 1,1 14 0,4 21-1,-5-41 4,0 1 0,0-1 0,1 0 0,-1 0 0,1 0 0,1 0 0,-1 0 0,6 9 0,4 4 34,-1-3-24,-1 0 1,-1 0-1,0 1 1,13 34-1,-21-43-12,0 1 0,0 0 0,-1-1 1,0 1-1,-1-1 0,1 1 0,-2-1 0,-1 9 0,-2 21 52,4-25-32,0 0 0,1 0 0,0 1 0,1-1 0,1 0 0,0 0 0,0 1 0,1-2 0,1 1 0,0 0 0,7 14 0,-8-19-21,0 1 0,-1-1 1,0 1-1,-1-1 1,1 1-1,-1-1 0,-1 1 1,1 0-1,-2 12 0,0-6 3,2-1-1,1 14 0,13 52 41,-14-71-43,-1-1 0,1 1 0,-1 0 0,-1 0 0,-1 12 0,0 14 12,1-11-19,2 0 1,0 0-1,2 0 0,1 0 1,0-1-1,2 1 0,9 25 1,20 38 0,-33-76 9,-1 0 0,1 0-1,-1 0 1,-1 0-1,-1 19 1,0-2 9,0-22-1,2 1 0,-1-1 0,0 0 0,3 7 0,-3-9-9,1-1 1,0 0-1,0 0 1,0 0 0,0 0-1,0 0 1,1 0-1,-1 0 1,1-1 0,-1 1-1,1 0 1,1 1-1,0-1-2,-1 0-1,0 1 0,0-1 0,0 1 0,-1-1 1,1 1-1,-1 0 0,1-1 0,-1 1 0,0 0 0,0 0 1,0 0-1,0 6 0,1 4 0,-1-1 0,-1 16 0,1 10 11,10 21 6,-6-35-18,3 30 0,16 153-72,-16-146 47,-5-22 15,3 13-19,-5-41 25,0 1-1,0 0 1,-2-1-1,-1 16 1,1 26 0,1-47-11,1 0 0,0 0 1,0-1-1,0 1 0,1-1 1,0 1-1,0-1 0,1 0 1,-1 0-1,1 0 0,0 0 1,0 0-1,1 0 0,0-1 1,8 8-1,-9-9 9,-1 1-1,1-1 1,0 0 0,-1 1-1,0-1 1,0 1 0,0 0-1,0 0 1,-1 0 0,1 0-1,1 7 1,-2 1 7,0 0 1,0 21-1,-1-23-33,0 0-1,0 0 1,1 0 0,4 18 0,-4-26 1,0 0 0,-1-1 0,1 1 0,0 0-1,0-1 1,1 1 0,-1-1 0,0 1 0,0-1 0,1 1 0,-1-1 0,1 0 0,-1 0 0,1 0 0,0 0 0,-1 0 0,1 0 0,0 0 0,0 0 0,3 0 0,-2 0 13,-1 0 0,1 0 0,-1 0 0,1 1 1,-1-1-1,0 0 0,0 1 0,1 0 0,-1 0 0,3 3 0,-2-1 12,-1 0-1,1 0 1,-1 0-1,0 0 0,-1 1 1,1-1-1,-1 1 0,2 7 1,1 40-142,-4-40 52,1 1 0,4 19 0,-2-17 54,1 0-1,1-1 1,0 0 0,8 16 0,-11-28 37,-1-1 0,0 1 0,1 0 1,-1-1-1,1 1 0,0-1 1,-1 1-1,1-1 0,2 2 0,-2-2 3,0 0 0,-1 0 0,1 0 1,0 0-1,-1 1 0,1-1 0,-1 1 0,1-1 0,-1 1 0,0 0 0,0 0 0,0-1 0,2 5 0,3 12 7,-1 1 0,0 0 1,-1 0-1,1 30 0,-5 80 21,1-98-26,0-30-4,-1 1 0,1 0 0,-1-1 0,1 1 0,-1-1 0,1 1 0,0-1 0,0 1 0,0-1 0,0 1 0,0-1 0,0 0 0,0 0-1,1 1 1,1 0 0,-1 0-13,0 0 0,0 0 0,-1-1 0,1 1-1,-1 0 1,0 0 0,1 1 0,-1-1 0,0 0 0,0 0-1,-1 0 1,1 1 0,0 2 0,6 33-413,-7-36 392,0 6-30,0 1 1,0-1-1,-1 0 0,-3 12 0,-1 22 77,5-39-13,0 0 0,0 0-1,0 0 1,1 0 0,-1 0-1,1 0 1,0 0 0,0 0 0,0 0-1,0 0 1,2 3 0,-2-5-1,0 0 0,1 0 1,-1 0-1,0-1 1,0 1-1,0 0 0,1 0 1,-1-1-1,0 1 0,1-1 1,-1 1-1,1-1 0,-1 1 1,0-1-1,1 0 0,-1 0 1,1 0-1,-1 0 1,1 0-1,1 0 0,-1 0 7,0 0 0,0 0 0,0 0 0,1 0-1,-1 1 1,0-1 0,0 1 0,0 0 0,2 0-1,47 38 121,-43-31-113,0-1 0,-1 1 0,0 1-1,0-1 1,6 13 0,-6-11-4,-1 1-10,-1 1 0,1-1-1,-2 1 1,5 16-1,4 9 13,-2-8 17,2 0 0,1-1-1,2-1 1,23 31 0,-38-56-28,0 0 0,0-1 0,1 1 0,-1-1 0,1 1 0,-1-1 0,1 0 0,-1 1 0,1-1 0,0 0 0,0 0 1,0 0-1,0-1 0,-1 1 0,1 0 0,0-1 0,0 1 0,3-1 0,-1 1-3,1-2 0,-1 1-1,0-1 1,1 1 0,-1-1-1,0 0 1,7-3 0,-6 2 1,2-1 9,1 0-1,0 1 0,-1 0 0,1 0 1,0 1-1,0 0 0,13 0 1,-8 2-5,-1 1 1,1 0-1,-1 0 1,1 2-1,15 5 1,56 29 140,-35-14 208,-44-22-267,-1 0-1,0 0 1,1-1 0,-1 0 0,1 0-1,0 0 1,-1 0 0,9-1-1,-5 0 77,1-1 0,-1-1 0,15-4 0,-20 5-184,0 0 1,0 1 0,0-1-1,0 1 1,0-1-1,0 1 1,0 0-1,0 0 1,1 0-1,-1 1 1,0-1-1,0 1 1,0-1 0,0 1-1,0 0 1,0 0-1,0 1 1,-1-1-1,1 0 1,0 1-1,-1 0 1,1 0-1,-1 0 1,1 0 0,-1 0-1,0 0 1,0 0-1,0 1 1,0-1-1,0 1 1,-1 0-1,1-1 1,1 5-1,2 3-566,41-58-3634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3:46.558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 51 8178,'-1'-3'193,"1"1"0,0 0 0,0-1 0,0 1 0,0-1 1,0 1-1,1 0 0,-1-1 0,1 1 0,1-4 0,-2 5-107,1 0 0,-1 0 0,0 0 0,1 0 0,0 0 0,-1 0-1,1 0 1,2-2 258,-3 2-258,1 1 0,0-1 0,0 0 0,0 1-1,0-1 1,0 1 0,0-1 0,0 1 0,0 0 0,0-1 0,0 1 0,0 0 0,0 0-1,1-1 1,-1 1-47,-1 0 1,1 0-1,-1 1 0,1-1 0,5 4 625,-6-4-625,0 0 0,0 1 0,1-1 0,-1 1 0,2 14 618,-7 14 127,4-25-685,-1 0 1,1 0 0,0 1-1,1-1 1,-1 0 0,1 0 0,-1 1-1,2 5 1,-1-9-73,0 0 1,0 1-1,0-1 0,1 0 1,-1 0-1,1 1 1,-1-1-1,1 0 0,-1 0 1,1 0-1,0 0 0,-1 0 1,1 0-1,0 0 0,0 0 1,0 0-1,0 0 1,0 0-1,0 0 0,0 0 1,0-1-1,0 1 0,1-1 1,-1 1-1,0 0 0,0-1 1,0 0-1,1 1 1,-1-1-1,2 0 0,12 1 177,0-1 0,0 0 0,0-1 0,0-1 0,0 0 0,28-9 0,7 0-93,-22 7-64,0 1 0,0 2-1,38 2 1,-41-2 11,0-1 0,0-1-1,1-1 1,35-11 0,-31 7-21,-1 2 0,49-4 0,-50 9-27,-20 2 36,-1-1 0,0 0 0,1-1 0,-1 0 0,0 0 0,0 0 0,0-1 0,1 0 0,-1 0 0,10-6 0,-13 6-43,0-1 0,-1 1 1,1 0-1,0 1 0,0-1 0,0 1 0,0-1 0,0 1 0,1 0 1,-1 1-1,0-1 0,0 1 0,1 0 0,-1 0 0,0 0 0,7 1 1,1 1 2,0-1 1,17 0 0,-15-1 1,22 3 0,-4 1-27,-20-3 202,1 1 0,-1 0-1,18 6 1,-3-3 422,-25-6-550,1 0 0,-1 0 0,0 0 0,0 0 0,0-1 0,0 1 0,0-1-1,0 1 1,2-3 0,4-3 63,-5 5-104,0 0-1,0 0 1,0 1 0,0-1 0,0 1-1,0 0 1,0 0 0,0 0 0,6-1-1,-7 2-20,-1 0-1,0 0 0,0 1 1,0-1-1,0 0 0,0 0 0,0 0 1,0 1-1,0-1 0,1 1 1,-1-1-1,0 1 0,-1-1 0,1 1 1,0-1-1,0 1 0,0 0 1,0 0-1,0-1 0,-1 1 0,1 0 1,0 0-1,0 0 0,-1 0 1,1 0-1,-1 0 0,1 0 0,-1 0 1,0 0-1,1 0 0,-1 2 1,6 27-1126,-1-1-1291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3:57.075"/>
    </inkml:context>
    <inkml:brush xml:id="br0">
      <inkml:brushProperty name="width" value="0.4" units="cm"/>
      <inkml:brushProperty name="height" value="0.8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11 7994,'6'-11'9926,"-2"19"-9486,-2-4-355,1 1 0,0-1-1,0 1 1,0-1 0,1 0 0,0 0 0,-1-1-1,1 1 1,1-1 0,-1 0 0,0 0 0,1 0-1,-1 0 1,1-1 0,0 0 0,0 0 0,0 0-1,0-1 1,0 1 0,1-1 0,7 0 0,10 1 223,-1-2 0,1 0 0,41-7 0,-23 2 33,15 1 111,1 2-1,0 3 0,-1 3 1,65 12-1,-87-11-337,0-1 0,40 0 0,-52-5 13,-1 0 1,1-2-1,0 0 0,29-9 1,-30 5 147,-10 3-33,-1 1 0,16-3 1,-23 6-193,0-1 1,0 1 0,0 0 0,0 0 0,0 0 0,-1 1 0,1-1 0,0 1 0,0-1 0,-1 1 0,1 0 0,0 0 0,-1 0-1,4 2 1,3 3 82,6 3 204,-1 0 0,2-1 0,28 11 0,-42-18-368,0-1 0,-1 1 0,1-1 0,0 1 0,0 0 0,-1 0 0,1 0 0,0 0 0,-1 0 0,1 0 0,-1 0 0,1 0 0,-1 0 0,0 1 0,1-1 0,-1 1 0,0-1 0,0 1 0,2 2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12.01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59 3665,'14'-18'8869,"-11"9"-7969,2-3-539,-5 12-357,1 0 0,-1 0 0,0-1-1,1 1 1,-1 0 0,0 0 0,1 0-1,-1-1 1,0 1 0,1 0 0,-1 0-1,1 0 1,-1 0 0,0 0 0,1 0-1,-1 0 1,1 0 0,-1 0 0,0 0-1,1 0 1,-1 0 0,1 0 0,-1 0-1,0 0 1,1 0 0,-1 1-1,1-1 1,-1 0 0,0 0 0,1 0-1,-1 1 1,1-1 0,5 4 56,-1 0-1,0 1 1,1 0 0,-1-1-1,7 11 1,-8-10-14,1 0 0,-1 0-1,1 0 1,0-1 0,0 0 0,8 5 0,-12-8-22,1 0 1,-1 0 0,1-1-1,-1 1 1,1-1 0,0 1-1,-1-1 1,1 0-1,0 0 1,-1 1 0,1-1-1,0 0 1,-1-1 0,1 1-1,0 0 1,-1 0-1,1-1 1,2 0 0,1-1 55,-1-1 0,1 1 0,-1-1 0,7-5 0,-8 6-54,0-1-1,0 1 0,0 0 0,0 0 0,0 0 1,0 1-1,1-1 0,-1 1 0,0 0 0,1 0 1,4-1-1,-2 2-17,1 1 1,0 0-1,0 0 1,-1 0-1,1 1 0,-1 0 1,1 0-1,-1 1 1,6 3-1,31 11 22,-32-15-7,0 1 0,1-1-1,-1-1 1,1 0-1,14-1 1,-20 0-11,0-1 0,1 0 0,-1 0 0,0-1 0,1 0 0,-1 0 0,0 0 0,0-1 0,0 0 0,-1 0 0,7-4 0,1-3 7,-9 6-9,0 1 1,1-1-1,-1 1 0,1 1 0,7-4 0,-11 5-2,-1 1-1,1 0 1,0 0-1,0 0 1,0 1-1,0-1 1,0 0-1,0 0 0,0 0 1,0 1-1,-1-1 1,1 0-1,0 1 1,0-1-1,0 1 0,-1-1 1,1 1-1,0-1 1,-1 1-1,1 0 1,0-1-1,-1 1 1,1 0-1,0 0 0,17 25 81,-7-11-48,-10-13-27,0 0 0,1-1 1,0 0-1,-1 1 0,1-1 0,0 0 1,0 0-1,-1 0 0,1 0 0,0 0 1,0 0-1,0 0 0,0-1 0,1 1 1,-1-1-1,0 1 0,0-1 0,0 0 0,0 0 1,0 0-1,1 0 0,-1 0 0,0-1 1,0 1-1,0 0 0,0-1 0,0 0 1,3-1-1,2 0 22,-1 1 0,1-1-1,-1 1 1,1 1 0,0-1 0,-1 1 0,1 0 0,7 2 0,3 1-21,29 9 1,-20-5-1,-22-6 37,0-1 0,0 1 0,1-1 0,-1 0 0,0 0 0,0 0 0,1-1 0,-1 0 0,0 1 0,0-2-1,0 1 1,0 0 0,0-1 0,0 0 0,0 1 0,6-6 0,24-8-12,-31 14-38,0 1 0,0 0 1,-1 0-1,1 0 1,0 0-1,0 0 0,0 1 1,-1-1-1,1 1 1,0 0-1,-1 0 0,1 0 1,-1 0-1,1 0 1,-1 0-1,3 2 0,7 5 23,20 16 0,-26-19-17,-4-4-3,0 1 0,1-1 0,-1 1-1,0-1 1,0 0 0,1 0 0,-1 0-1,0-1 1,1 1 0,-1 0 0,1-1 0,-1 1-1,1-1 1,-1 0 0,1 0 0,0 0-1,-1 0 1,4-1 0,3-1 23,0-1 0,0 0 0,15-8 0,-16 7-13,0 1 0,0 0 1,0 0-1,13-3 0,-13 5-11,1 1 0,-1-1 1,1 2-1,-1-1 0,0 1 0,1 0 1,-1 1-1,0 0 0,1 0 0,-1 1 0,13 6 1,-19-9 10,-1 1-1,0 0 1,1-1 0,-1 1 0,0-1 0,1 0 0,-1 1 0,1-1 0,-1 0 0,2 0 0,-2 0 8,-1 0 0,0 0 0,1-1 0,-1 1 0,1 0 0,-1 0 0,0-1 0,1 1 0,-1 0 0,0 0 0,0-1 0,1 1 0,-1 0 0,0-1 0,0 1 0,1 0 0,-1-1 0,0 1 0,0-1 0,0 1 0,0 0 0,1-1 0,-1 1 0,0-1 0,0 1 0,0-1 0,0 1 0,0 0 0,0-1 0,0 1 0,0-1 0,-1 0-1,0-2 165,6 4-139,-4-1-41,10 5 1,-7-3-2,1 0-1,-1 0 1,0 0-1,1-1 1,6 2-1,-10-3-3,1 0 0,-1 0 0,0 0-1,1 0 1,-1 0 0,0 0 0,1 0-1,-1-1 1,0 1 0,0 0 0,1-1-1,-1 1 1,0-1 0,0 1-1,0-1 1,1 0 0,-1 0 0,0 1-1,0-1 1,0 0 0,0 0 0,0 0-1,1-2 1,-2 2 1,1 1 0,-1 0 0,0-1 0,0 1 0,1 0 0,-1-1 0,1 1 0,-1 0 0,0 0 0,1-1 0,-1 1 0,1 0 0,-1 0 0,0 0 0,1 0 0,-1 0 0,1-1 0,-1 1 0,1 0 0,-1 0 0,0 0 0,1 0 0,-1 0 0,1 0 0,-1 1-1,1-1 1,-1 0 0,1 0 0,-1 0 0,0 0 0,1 1 0,16 9 42,-16-9-41,1 1 1,0-1 0,0 0-1,0 0 1,0 0 0,0 0 0,4 2-1,16-4 102,-19 1-96,0-1 1,0 1-1,0 0 0,0 0 1,0 0-1,3 1 1,-5 0-9,0-1 0,0 0 0,0 1 0,0-1 0,0 1 0,0-1 0,0 1 0,0 0 0,-1-1 0,1 1 0,0 0 0,0 0 0,0 0 0,-1 0 0,1-1 0,-1 1 0,1 0 0,0 0 0,-1 0 0,1 2 0,-1-3 1,1 1 1,-1 0-1,0 0 0,1 0 0,-1 0 0,1-1 0,0 1 1,-1 0-1,1 0 0,0-1 0,-1 1 0,1-1 0,0 1 0,0 0 1,-1-1-1,1 0 0,0 1 0,0-1 0,0 1 0,0-1 0,0 0 1,-1 0-1,1 1 0,0-1 0,0 0 0,2 0 0,1 0 6,0-1-1,1 0 1,-1 1-1,8-4 1,12-2-2,68 4-8,-54 2-3,43-6 1,-70 5 10,-1-1 0,1-1-1,-1 0 1,0 0 0,10-5 0,-16 6-8,1 1 1,-1 0 0,1 1-1,-1-1 1,1 1 0,-1 0-1,1 0 1,-1 0 0,9 2-1,13 1 2,-19-4 1,0 0 0,1 0 0,-1-1 0,0 0 0,0 0 0,0-1 0,8-3-1,-8 2 0,0 1 0,-1 1 0,2 0 0,-1 0 0,0 0 0,0 0 0,9 1 0,-12 1 2,-1 0 0,1 1 0,0-1 1,-1 1-1,5 2 0,-5-2-4,1 0 1,-1 0-1,1 0 0,-1-1 0,5 1 1,1-1-2,0-1 1,1 0 0,-1-1 0,0 0 0,0 0 0,0-1-1,10-5 1,-12 6 7,-1 1 0,1-1 0,0 1 0,13 0 0,15-4 10,130-35-39,-164 40 24,0-1 1,0 1-1,-1 0 0,1 0 0,0 0 0,0 0 0,0 0 0,0 0 0,0 0 0,0 0 1,0 0-1,0 0 0,0 1 0,0-1 0,0 0 0,-1 1 0,1-1 0,0 0 0,0 1 1,0-1-1,0 1 0,-1 0 0,2 0 0,7 5 19,-7-5-19,0 0 0,0-1 0,0 1 0,-1-1 0,1 1 0,0-1 0,0 0 1,0 0-1,0 0 0,0 0 0,0 0 0,0 0 0,0-1 0,0 1 0,0 0 0,0-1 1,2-1-1,4-1 4,0-1 0,13-9 0,7-3-9,-20 13 4,0 1 0,0 0 0,0 0 0,1 1 0,-1 0 0,1 0 0,-1 1 0,0 0 0,1 0 0,-1 1 0,11 2 0,-17-2 2,1 0 0,-1 0 0,0 0 0,1 1 0,-1-1 0,0 1 0,0-1 0,0 1 0,2 2 0,-2-2 0,-1 0 0,1-1 0,-1 0 0,1 1 0,0-1 0,0 0 0,-1 0 0,1 0 0,0 0 0,0 0-1,3 1 1,-3-2 2,-1-1 0,0 1-1,1 0 1,-1 0 0,1-1-1,-1 1 1,0-1 0,1 0 0,-1 1-1,0-1 1,0 0 0,2 0-1,9-5 6,0 2-3,1 1 0,0 0-1,0 1 1,24 0 0,-31 2-6,0 0 1,0 1-1,0 0 0,-1 0 1,1 0-1,0 0 0,-1 1 1,1 0-1,-1 1 0,1-1 1,-1 1-1,0 0 0,5 4 1,-7-5 0,-1-1 1,0 1 0,1-1-1,-1 1 1,1-1 0,0 0-1,-1 0 1,1 0 0,0 0-1,0-1 1,0 1 0,0-1-1,-1 0 1,7 0 0,0-1 0,0 0 0,1-1 1,11-3-1,-12 2 1,1 1 1,16-3-1,-19 5-1,5-1-3,0 1-1,17 1 0,-25-1 3,0 1-1,-1-1 0,1 1 1,-1 0-1,1 1 0,-1-1 1,0 0-1,0 1 0,1 0 0,-1 0 1,0 0-1,4 3 0,28 35 16,-34-39-15,0 0 1,1 0-1,-1 0 1,0 0-1,0 0 1,1 0-1,-1-1 1,1 1-1,-1 0 1,1-1-1,-1 1 1,1-1-1,-1 1 1,1-1-1,0 0 1,-1 1-1,1-1 1,3 0-1,2-1 0,0 0 0,0 0 0,8-3 0,12-1 7,-19 5-8,0 0 0,0 1 0,0 0 0,0 1 0,0 0 0,0 0 0,10 4 0,10 3 9,-24-9-6,0 0-1,1 0 1,-1 0-1,0 0 1,1-1-1,-1 1 1,7-3-1,9-1-4,-3 4 3,-6 1 0,0-1 0,0-1 0,0 0 0,0 0 0,0-1 0,13-4 0,4-6 2,-24 9-1,1 1 1,-1 0-1,1 0 0,-1 1 0,7-2 0,-9 2-2,0 1 0,0 0 0,1 0 0,-1 0 0,0 0 1,0 1-1,0-1 0,0 1 0,0-1 0,0 1 0,0-1 0,0 1 0,0 0 0,-1 0 0,1 0 1,3 2-1,17 14 6,-21-16-4,0-1 0,1 0-1,-1 0 1,0 0 0,0 0 0,0 0-1,1 0 1,-1 0 0,0 0 0,0 0-1,0 0 1,1-1 0,-1 1 0,0-1-1,0 1 1,0-1 0,0 1 0,0-1-1,0 0 1,0 1 0,0-1 0,2-1-1,10-5 0,-9 6 0,0 0-1,-1 1 0,1-1 0,0 1 1,0 0-1,0 1 0,-1-1 0,1 1 0,0-1 1,-1 1-1,1 0 0,0 1 0,-1-1 1,1 0-1,-1 1 0,0 0 0,0 0 1,1 0-1,-1 0 0,4 4 0,-6-5 1,1 0 0,-1-1 0,0 1-1,1-1 1,-1 1 0,1-1 0,-1 0 0,0 1-1,1-1 1,-1 0 0,1 0 0,-1 0 0,1 0-1,-1 0 1,1 0 0,-1-1 0,1 1 0,1-1-1,29-11-4,-19 6 8,-7 4-2,0 0 0,0 1 1,0-1-1,0 1 1,11-1-1,-15 2-1,-1 0 0,0 0 1,0 0-1,1 0 0,-1 0 0,0 0 0,0 1 0,1-1 1,-1 0-1,0 1 0,0-1 0,0 1 0,0-1 0,1 1 1,-1 0-1,0-1 0,0 1 0,0 0 0,0 0 1,0 0-1,-1 0 0,1 0 0,0 0 0,0 0 0,-1 0 1,1 0-1,0 0 0,-1 0 0,1 0 0,-1 0 0,1 1 1,-1-1-1,0 0 0,0 0 0,1 3 0,-2 3-1,1 8-3,0-15 4,0 0 0,0 0 0,0 1 0,0-1 0,0 0-1,0 0 1,0 1 0,0-1 0,0 0 0,1 0 0,-1 1 0,0-1 0,0 0 0,0 0 0,0 1 0,0-1 0,0 0 0,1 0 0,-1 0 0,0 0 0,0 1 0,0-1 0,1 0 0,-1 0 0,0 0 0,0 0 0,1 0 0,-1 1 0,0-1 0,0 0 0,1 0 0,-1 0 0,0 0 0,0 0 0,1 0 0,-1 0 0,0 0 0,0 0 0,1 0 0,-1 0 0,0 0 0,18-4 0,8 0-2,-1-2 0,0-1 1,37-14-1,-61 20 2,-1 1 0,1-1 1,-1 1-1,1 0 0,-1-1 0,1 1 1,-1 0-1,1 0 0,0-1 0,-1 1 0,1 0 1,0 0-1,-1 0 0,1 0 0,0 0 0,-1 0 1,1 0-1,0 0 0,-1 0 0,1 0 1,0 0-1,-1 0 0,1 0 0,-1 1 0,1-1 1,0 0-1,-1 0 0,1 1 0,-1-1 0,1 0 1,-1 1-1,1-1 0,-1 1 0,1-1 1,-1 1-1,1 0 0,11 8-1,-8-9 2,-1 0 0,0 0 0,0 0 0,1-1 1,-1 1-1,0-1 0,0 0 0,0 1 0,0-1 0,1-1 0,2-1 1,-3 2-3,5-3-1,11-3-1,-19 7 3,1 0 0,-1 0 0,0 0 0,1 0 0,-1 0 0,0 1 0,1-1 0,-1 0 0,1 0 0,-1 0 0,0 0 0,1 0 0,-1 1-1,0-1 1,0 0 0,1 0 0,-1 0 0,0 1 0,1-1 0,-1 0 0,0 0 0,0 1 0,0-1 0,1 0 0,-1 1 0,0-1 0,0 0 0,0 1 0,0-1 0,1 0 0,-1 1 0,0-1 0,0 0 0,0 1 0,0-1 0,0 1 0,0-1 0,0 0 0,0 1 0,0-1 0,0 0 0,0 1 0,0-1-1,-1 0 1,1 1 0,0-1 0,0 1 0,-1 0 1,1 1 0,-1-1 0,0 1 0,1-1 0,-1 1 0,0-1 0,0 0 0,0 1 0,0-1 0,0 0 0,-2 2 0,2-2 1,-1 0-1,1 0 0,0 0 1,0 1-1,0-1 0,0 0 1,0 0-1,1 1 0,-1-1 1,0 1-1,0-1 0,1 1 1,-1-1-1,1 1 0,-1 1 1,25-13-8,-11 6 12,-12 4-5,-1 0 1,1-1-1,-1 1 1,0 0-1,1 0 1,-1 0-1,0 0 0,0-1 1,1 1-1,-1 0 1,0 0-1,1-1 1,-1 1-1,0 0 1,0-1-1,0 1 1,1 0-1,-1 0 1,0-1-1,0 1 1,0 0-1,0-1 1,1 1-1,-1-1 1,0 1-1,0 0 1,0-1-1,0 1 1,0 0-1,0-1 0,0 1 1,0-1-1,0 1 1,0 0-1,0-1 1,0 1-1,-1 0 1,1-1-1,0 1 1,0 0-1,0-1 1,0 1-1,-1 0 1,1-1-1,0 1 1,0 0-1,-1 0 1,1-1-1,0 1 1,0 0-1,-1 0 0,1-1 1,0 1-1,-1 0 1,1 0-1,-2-2 21,36 23-2229,-7-3 1292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19.385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21 5977,'10'-4'4492,"-9"3"-4372,0 0-1,1 0 1,-1 1 0,1-1 0,-1 0 0,1 1 0,-1-1-1,1 1 1,0-1 0,-1 1 0,4 0 0,-1 0 79,0 0 0,0 1 0,0 0 1,0 0-1,0 0 0,0 0 1,0 1-1,0-1 0,-1 1 0,1 0 1,-1 0-1,1 1 0,4 3 0,-7-6-153,0 0 0,0 0 0,0 0 0,0 1 0,0-1 0,0 0 0,0 0 0,0-1-1,0 1 1,0 0 0,0 0 0,0 0 0,0-1 0,-1 1 0,1 0 0,0-1 0,0 1-1,0-1 1,0 1 0,0-1 0,0 1 0,1-2 0,9-3 148,-9 5-169,1 0-1,-1 0 1,1 0-1,-1 1 1,0-1-1,1 1 1,-1-1-1,0 1 1,1 0-1,3 2 1,9 3 118,2-2-49,1-2-1,0 0 0,-1 0 0,1-2 0,0 0 0,0-1 0,0-1 0,27-6 0,-1 2 161,53 0 0,-4 1-66,-26 2-89,-44 3 1,-1-1 0,26-4 0,-31 3-47,30-1 1,-4 1-17,-14 1 100,1 2 1,-1 1-1,55 10 1,38 3 738,30-22-270,-113 3-573,0 2-1,1 1 1,42 6 0,-39 5 19,-37-8-36,0 0-1,0 0 1,1-1 0,-1 0 0,0 0 0,1-1 0,-1 1 0,0-1 0,1-1 0,8 0 0,-11 0 2,8-2 11,-1 1 1,1 0 0,11 0 0,-19 2-25,-1 0 1,1 0-1,0 1 0,0 0 0,-1-1 0,1 1 0,-1 0 0,1 1 1,-1-1-1,1 1 0,-1-1 0,0 1 0,5 4 0,-4-3 0,0-1 1,0 1-1,1-1 0,-1 1 0,1-1 0,-1 0 0,1-1 1,0 1-1,0-1 0,0 0 0,8 1 0,0-2 6,1 0 0,-1-1 0,15-3 0,32-6 49,-36 4-54,1 2-1,-1 1 1,1 1-1,29 2 1,-15 5-8,-29-3 5,0 0-1,1-1 1,-1-1-1,1 1 1,-1-2-1,14-1 1,11-9 0,-28 9 0,0-1 1,1 1-1,-1 0 1,9 0 0,-14 1-5,0 1 1,1 0-1,-1 0 1,0 1-1,1-1 1,-1 0-1,0 1 1,1-1-1,-1 1 1,0 0-1,0 0 1,0 0-1,0 0 1,0 0-1,0 0 1,0 1-1,3 2 1,3 3 2,0 1 1,1-1-1,0-1 1,0 1-1,0-1 1,1-1-1,15 7 1,-22-11-4,-1 0 0,1 0 1,-1 1-1,0-1 0,1 1 1,-1-1-1,0 1 1,0 0-1,0 0 0,2 3 1,18 27-12,-2-4 9,-10-16 7,0 1-1,-1-1 0,0 2 1,-1-1-1,9 21 0,-11-22-5,1-1 1,0 1-1,0-2 0,1 1 0,17 17 1,-8-9-1,-11-13-6,-1 1-1,0 0 0,-1 0 1,0 0-1,0 1 0,0-1 1,-1 1-1,4 16 1,-4-8-11,0 0 0,-1 0 0,0 28 0,-3-37 24,0 1 1,0-1-1,0 1 1,-5 10-1,5-13 1,-1 1 0,0-1 0,1 1 0,0 0 0,1 0 0,-1-1 0,1 1 0,0 0 0,1 6 0,1-3-4,0 0 0,1 0 0,0-1 0,1 1 0,8 15 0,30 36-1,-35-52-1,-2 0 1,1 0 0,-1 1 1,-1-1-1,0 1 0,0 1 0,0-1 0,-1 0 1,-1 1-1,3 13 0,-2 8 11,0 52-1,-4-56-6,2 0 1,7 47-1,-3-56-2,0 0 0,0 0 1,13 25-1,-14-33-3,0 0 0,-1 0 0,0 1 0,0-1 0,-1 1-1,-1 0 1,0-1 0,0 1 0,-2 12 0,-1 1-1,0 0-1,-13 47 1,13-59 1,0 0 1,1 0 0,0-1 0,1 1 0,0 0-1,1 0 1,1 0 0,0-1 0,3 13 0,1 13-9,1 52 1,-2-12 3,-3-48 4,-2 1 0,0 0 1,-2-1-1,-2 1 0,-8 35 0,7-32 5,1-1 0,2 1-1,1 0 1,2-1 0,4 34-1,4-13 0,-6-41-3,-1 0 0,0 1 0,-1-1 0,0 1 0,-1-1 0,0 1 0,-3 17 0,-14 39-19,7-34 43,-7 56-1,17-81-14,0 1 1,0-1-1,1 0 0,0 1 1,0-1-1,1 0 1,6 17-1,4 4-5,17 32-1,-18-41-7,-1 1 0,-1 0 0,9 31 0,-17-46 3,0 0 0,-1-1 0,0 1 0,0 0 0,-1-1-1,0 1 1,0 0 0,-1-1 0,-2 8 0,1-5 1,1-1 0,0 1 0,1 0 0,-1 14 0,4-8-8,0 0 1,1-1-1,5 18 1,-5-23-8,0 1-1,0 0 1,-1 0 0,-1 0-1,0 0 1,0 0 0,-1 0 0,-2 15-1,-7 22 2,1 0-1,3 1 0,1 69 1,6-95-1,2 0 0,0-1 0,11 32 0,-1-4-48,-9-27 46,2 41 0,-4-30 5,-3-22 6,1 1 0,-4 19 0,2-25 3,0-1 1,0 1-1,1 0 0,0-1 0,0 1 0,1 0 1,0 0-1,0-1 0,0 1 0,1-1 0,0 1 1,4 9-1,20 26 12,7 15 4,-21-35 9,-1-1-9,-2 0 1,10 27-1,-9-13 27,15 43-54,-21-69 64,0 0 0,1 0 1,0 0-1,0-1 0,1 0 1,9 10-1,6 3 74,1-1-1,1 0 1,1-2-1,40 23 0,-14-13-95,75 29-1,-70-37 71,20 8 138,-72-26-236,1-1-1,-1 1 0,1-1 1,0 0-1,-1 0 0,1-1 1,0 1-1,0-1 1,-1 0-1,1 0 0,0 0 1,0 0-1,0-1 1,-1 1-1,1-1 0,6-2 1,1-2-3,-1 0 1,1-1-1,-1 0 1,9-8 0,22-12 29,-39 25-25,1 0-1,-1 0 0,1 1 1,-1-1-1,1 0 1,-1 1-1,1-1 1,-1 1-1,1 0 0,0 0 1,4 0-1,29 9-24,-30-7 10,0 0-1,0-1 0,0 1 1,0-1-1,1-1 0,7 1 1,-9-2 3,1 0 1,0 0 0,-1-1-1,1 0 1,5-2 0,-6 1 6,0 1 0,0 1 0,0-1 0,1 1 0,6-1 0,-10 2 2,0 0 0,0 0 1,0 0-1,-1 0 0,1 1 1,0-1-1,0 1 0,0-1 0,-1 1 1,1 0-1,0-1 0,-1 1 1,1 0-1,0 0 0,-1 0 1,1 1-1,-1-1 0,0 0 0,3 3 1,7 9 1,2-1 0,17 15 0,-24-22-1,1-1-1,-1 0 0,1-1 1,0 1-1,0-1 0,0-1 1,0 1-1,8 1 0,-6-1 7,0 1 1,0-1-1,-1 2 0,0-1 1,0 1-1,0 1 1,13 11-1,2 0 2,-14-10-13,-2-2-11,0 1-1,0-2 1,1 1-1,14 6 0,-20-11 13,0 1 0,-1 0 0,1-1 0,0 0 0,0 1 0,0-1 0,0 0 0,0 0 0,0 0 0,0 0 1,0 0-1,-1 0 0,1-1 0,0 1 0,0-1 0,0 1 0,0-1 0,-1 0 0,1 0 0,0 0 0,0 0 0,-1 0 0,1 0 0,-1 0 0,1 0 0,-1-1 0,2-1 0,9-12-13,-1 0 1,-1 0-1,-1-1 1,0 0-1,9-23 0,-15 33 9,0 1 0,1-1 0,-1 1 0,1 0-1,1 0 1,-1 0 0,1 1 0,0 0-1,0 0 1,0 0 0,8-5 0,-3 3-23,0-2 0,8-8 0,4-9-277,-14 17 160,-1-1 0,12-9 0,-18 17 139,0 0 1,1 0-1,-1 0 0,1 0 0,0 0 0,-1 0 0,1 1 0,0-1 1,-1 1-1,1-1 0,0 1 0,0-1 0,-1 1 0,1 0 0,0 0 1,0 0-1,0 0 0,2 0 0,-2 1 12,1 0 1,0 0-1,0 0 0,0 0 0,0 0 1,-1 1-1,1-1 0,0 1 0,-1 0 1,3 1-1,4 6 87,0 0 1,-1 1 0,1 0-1,6 12 1,-12-18-33,1 1-32,-1-1 1,1 0-1,0 0 1,0-1-1,9 6 1,-10-7-54,0 0 1,0 0 0,-1 0 0,1 0-1,0 1 1,-1-1 0,1 1-1,-1-1 1,0 1 0,0 0-1,0 0 1,0 0 0,-1 0 0,3 5-1,-2 4-611,0 1-1,-1 0 0,0-1 0,-1 24 1,-1-23 353,1 22-491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23.584"/>
    </inkml:context>
    <inkml:brush xml:id="br0">
      <inkml:brushProperty name="width" value="0.4" units="cm"/>
      <inkml:brushProperty name="height" value="0.8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 7722,'20'34'2784,"-7"-18"-2232,-13-16-515,1 1 1,-1-1-1,1 0 1,-1 0-1,0 0 0,1 0 1,-1 0-1,1 0 0,-1 1 1,0-1-1,1 0 0,-1 0 1,8-5 821,-8 5-822,0 0 0,1-1 1,-1 1-1,0 0 0,0-1 1,0 1-1,0-1 0,0 1 1,1-1-1,-1 0 44,1 0 0,0 0 0,0 0 0,0 0 1,0 0-1,0 0 0,0 0 0,0 0 0,0 0 0,0 1 0,0-1 0,0 0 0,0 1 0,1-1 0,-1 1 1,0 0-1,1-1 0,-1 1 0,0 0 0,0 0 0,1-1 0,-1 1 0,0 0 0,3 1 0,2-1 96,0 0 0,1 1 0,10 3 0,-8-1-74,-1 0 0,0 0-1,0 1 1,-1 0 0,1 1-1,-1 0 1,12 10 0,-14-11-7,1 1-1,-1-1 1,1 1 0,0-2-1,1 1 1,-1-1 0,0 0 0,1 0-1,0 0 1,0-1 0,0 0-1,9 1 1,5-3 256,0-1-1,0 0 1,31-7-1,-25 4 30,33-2-1,-51 6-323,0 0 0,1 1 1,-1 0-1,0 0 0,0 1 0,1 1 0,11 4 1,1 3 63,24 15 1,-28-14-76,0-1 0,25 9 0,-36-17-31,-1 0 0,1 0 0,0 0 0,0-1 0,0 0 0,0-1 0,0 1-1,0-1 1,0-1 0,12-1 0,12-6 171,39-15 0,-49 15-98,0 1 0,1 0-1,0 2 1,34-4 0,-48 9-82,0 1 1,1 0-1,-1 0 0,0 1 1,1 0-1,-1 0 0,0 1 1,7 3-1,-7-3-6,-1 0 1,0 0 0,1-1-1,-1 0 1,1 0-1,-1-1 1,1 0-1,0-1 1,13 0 0,-5-3 38,1-1 0,26-10 0,6-1 57,-34 12-81,0 0 179,0-1 0,-1 0 0,0-1 0,1-1 0,-2 0 0,26-15 1,-31 15-16,-6 4-94,0 0 0,0 1 0,1-1-1,-1 1 1,0-1 0,1 1 0,-1 0-1,1 0 1,-1 0 0,1 0 0,0 0-1,3 0 1,-6 1-64,1 1 1,-1-1-1,1 0 0,-1 1 0,1-1 0,-1 0 0,1 1 1,-1-1-1,1 0 0,-1 1 0,1-1 0,-1 1 0,0-1 1,1 1-1,-1-1 0,0 1 0,0-1 0,1 1 0,-1 0 1,0-1-1,0 1 0,0-1 0,1 2 0,2 16 137,0 15 0,5 35-850,1-26-819,-9-38 1395,-1-1 0,1 1 1,-1 0-1,1 0 0,-1-1 0,0 1 0,-3 4 0,4-7 114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0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1 11707,'-34'28'2200,"6"-4"3049,8-1-3745,14-16-5977,-13-29 3281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38.26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1262 7498,'3'-10'657,"0"1"1,0-1 0,1 0 0,1 1 0,-1 0-1,2 0 1,6-8 0,-7 11-494,0 1 1,1 0-1,0 1 0,12-8 0,4-2 79,176-119 1586,-100 71-1132,-58 34-249,52-48 0,29-40 348,-30 28-557,-34 38-110,3 3 0,2 2 1,2 4-1,88-44 0,177-113 655,-313 187-649,-1-1 1,-1-1 0,-1 0-1,1-1 1,15-22 0,24-25 93,-52 59-121,-6 5 73,-15 1 1146,20-4-1309,0 0 1,0-1 0,0 1 0,0 0-1,0-7 39,1 10-4,-3 15 0,-8 23-69,7-28-10,0 0 0,0 0 0,-1-1 0,-1 1 0,-8 14 0,13-26-71,-1 0 0,1 0 0,-1 0 0,0 0 0,1 0 0,-8 5-776,7-5 776,-1-1 0,1 0 0,0 1 0,0-1 0,0 0 0,0 1 0,-2-1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0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10690,'0'-24'3092,"0"9"4041,1 19-6684,-1 0-1,1 1 1,0-1 0,0 0-1,3 7 1,2 6 61,30 104 1112,-27-98-1524,1-1-1,0 0 0,17 25 0,-1-7-90,-6-8-290,42 53 0,-61-84 175,11 10-971,-12-11 968,1 1 0,-1-1 0,1 0 0,-1 0 0,1 0 0,-1 0 0,0 0 0,1 0 0,-1 0 0,1 0 1,-1 0-1,1 0 0,-1 0 0,0 0 0,1 0 0,-1 0 0,1 0 0,-1 0 0,1 0 0,-1 0 0,0-1 0,1 1 0,-1 0 0,0 0 0,1 0 0,-1-1 0,1 1 0,-1 0 0,0-1 1,0 1-1,1 0 0,-1-1 0,1 0 0,7-9-1391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0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1 216 14123,'0'-5'486,"0"1"1,1-1-1,-1 0 0,1 0 1,0 1-1,1-1 0,-1 0 1,1 1-1,0-1 0,0 1 1,0 0-1,0 0 0,1 0 1,0 0-1,6-7 0,2 1 34,0 0-1,1 1 0,22-14 1,-9 7 43,-17 10-378,7-5 146,1 1 0,0 0 1,34-14-1,-46 23-298,0-1 1,0 1-1,0 0 1,0 0-1,0 0 1,0 0-1,0 1 1,0 0-1,1 0 1,-1 0-1,0 0 1,0 1-1,0-1 1,0 1-1,0 0 1,0 0-1,0 1 1,0-1-1,0 1 1,-1 0-1,1 0 1,0 0-1,-1 0 1,4 4-1,-5-5-20,-1 1 0,0-1 0,0 0 0,0 0-1,-1 1 1,1-1 0,0 1 0,0-1 0,-1 1-1,1-1 1,-1 1 0,1-1 0,-1 1 0,0-1-1,1 1 1,-1 0 0,0-1 0,0 1 0,0-1-1,0 1 1,-1 0 0,1-1 0,0 1 0,-1-1-1,1 1 1,-1-1 0,1 1 0,-2 1 0,-2 5 17,0 0 0,-1 0 0,-11 14 1,6-9-17,-107 133-3296,109-139 2307,6-5 128,11-16-2668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15643,'1'4'3730,"21"29"1270,0-1-3370,-4 8-916,-1 0 0,18 64 1,-22-62-894,-12-39 2,10 24-726,-11-25 631,1-1 1,-1 0 0,1 0-1,0 0 1,-1 0 0,1 0-1,0 0 1,0 0 0,-1 0-1,1 0 1,0 0 0,0-1-1,0 1 1,0 0 0,0-1-1,0 1 1,0 0 0,2 0-1,1-3-2172,0-2 793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1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1 351 13179,'51'-36'6013,"-30"23"-5204,-1-1 0,22-20 0,-36 29-796,-1-1-1,1 0 1,-1 0-1,-1-1 1,1 1-1,-1-1 0,0 0 1,-1 0-1,0 0 1,0 0-1,2-9 1,-3 7-17,0 0 0,-1 0 1,0 0-1,0-1 1,-1 1-1,0 0 0,-1 0 1,-2-10-1,3 15 35,-1 0 0,0 0-1,0 0 1,-1 0 0,1 1 0,-1-1-1,0 0 1,0 1 0,0-1 0,0 1-1,0 0 1,-1-1 0,0 1 0,0 0 0,1 1-1,-2-1 1,1 0 0,0 1 0,0 0-1,-6-3 1,8 5 25,1-1 0,-1 1 0,0-1 0,0 1-1,1 0 1,-1 0 0,0-1 0,0 1 0,0 0 0,0 0 0,1 0 0,-1 0-1,0 0 1,0 0 0,0 0 0,0 0 0,1 0 0,-1 0 0,0 0 0,0 1-1,-1-1 1,2 1-2,-1-1 1,1 1-1,0-1 0,-1 1 0,1 0 0,0-1 1,-1 1-1,1-1 0,0 1 0,0 0 0,0-1 1,0 1-1,-1-1 0,1 1 0,0 0 0,0-1 1,0 1-1,0 0 0,0-1 0,1 2 0,0 3 169,0 0 0,0 1 0,1-1 0,0 0 0,2 4 0,74 133 1968,-67-123-2021,15 20 1,-22-33-290,0-1 1,0 0 0,1 0 0,-1 0-1,1-1 1,0 1 0,1-1-1,7 4 1,-12-8-26,-1 1 0,1-1 0,0 1 0,0-1 1,0 0-1,0 1 0,0-1 0,0 0 0,0 0 0,0 0 0,0 0 1,0 0-1,0 0 0,0 0 0,-1 0 0,1 0 0,0-1 0,0 1 1,0 0-1,2-1 0,16-15-3680,-17 14 3599,24-23-1679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1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0 163 13827,'9'-7'1272,"-1"-2"849,3 1-161,1-2-464,-2-2-303,4 0-401,-2-2-240,1 2-272,-1-2-48,0 2-504,0-2-272,-1-1-1152,-1 3-425,5 0 1081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1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 13571,'6'2'1144,"2"-2"697,4-7-89,4-7-464,1-1-400,0-4-480,0 2-215,2 0-778,1-1-687,4 1 680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2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1 244 13819,'29'-32'4784,"21"-10"-2276,-14 13-1433,19-22-49,22-18-481,-73 66-534,-1 1 1,1-1-1,0 1 0,-1 0 1,1 0-1,0 0 0,7-1 1,-10 2-8,0 1 0,0 0 0,0 0 0,0 0 0,0-1 0,1 1 0,-1 0 0,0 1 0,0-1 0,0 0 0,0 0 0,0 0 0,0 1 0,0-1 0,0 0 0,0 1 0,0-1 0,0 1 0,0-1 0,0 1 0,0 0 0,0-1 0,0 1 0,-1 0 0,1 0 0,0 0 0,0-1 0,-1 1 0,1 0 0,0 0 0,-1 0 0,1 2 0,15 38 634,-1 0 1,-3 1 0,10 58-1,1 6 366,-13-75-741,0 0-1,2-1 1,27 49 0,-38-79-376,-1 1 0,0 0 0,0-1 1,1 1-1,-1-1 0,0 1 0,1-1 0,-1 1 1,0-1-1,1 1 0,-1-1 0,1 1 0,-1-1 0,1 1 1,-1-1-1,1 0 0,-1 1 0,1-1 0,0 0 1,-1 0-1,2 1 0,-2-1-348,1-1 0,-1 1-1,1 0 1,5-9-7379,-2 0 4685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2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5 184 13939,'-5'-4'5553,"14"-2"-3128,6-6-201,11-4-728,3-3-367,5 0-633,-3 1-184,0-1-304,-2 5-264,-3-1-960,-4 1-457,-1 2 145,1-4 368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35:32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17948,'12'12'2224,"-9"-1"1561,2-1-1168,-3-5-977,-7-3-784,-11-2-728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1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39 389 10914,'-6'-5'999,"1"0"-1,0 0 0,0-1 1,-6-8-1,11 13-933,0 1 0,0 0 1,0 0-1,0 0 0,0-1 0,0 1 0,-1 0 1,1 0-1,0 0 0,0 0 0,0-1 1,0 1-1,0 0 0,0 0 0,0 0 0,0 0 1,-1 0-1,1 0 0,0-1 0,0 1 0,0 0 1,0 0-1,0 0 0,-1 0 0,1 0 0,0 0 1,0 0-1,0 0 0,-1 0 0,1 0 0,0 0 1,0 0-1,0 0 0,0 0 0,-1 0 0,1 0 1,0 0-1,0 0 0,0 0 0,0 0 0,-1 0 1,1 0-1,0 0 0,1 9 2290,0-7-2220,0 0-1,1 0 1,-1 0 0,1-1-1,-1 1 1,1 0 0,0-1-1,-1 1 1,1-1 0,0 0-1,0 1 1,0-1 0,0 0-1,0 0 1,0 0 0,1-1-1,-1 1 1,0 0 0,3 0 0,5 0 145,-1 0 0,0-1 0,16 0 0,5-3 131,0-1 1,-1-2-1,41-12 0,86-38 407,-128 46-692,69-28 214,113-39 141,-161 62-465,0 2 0,70-9 0,-49 16-181,-40 4-540,-1-1-1,55-12 0,-80 13 370,1 1 0,-1-1-1,0 0 1,1 0 0,-1 0-1,0 0 1,0-1 0,0 0-1,3-3 1,-4 3-188,-1 1 1,0-1-1,0 1 1,0-1-1,0 0 0,-1 0 1,1 0-1,-1 0 1,0 0-1,0 0 1,0 0-1,0 0 0,0 0 1,-1-5-1,3-19-2168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4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37 12371,'-24'-14'3091,"23"13"-2931,1 1 0,-1 0 0,0-1 0,1 1 0,-1-1 0,1 1 1,-1-1-1,1 1 0,-1-1 0,1 1 0,-1-1 0,1 1 0,-1-1 0,1 0 0,0 1 1,0-1-1,-1 0 0,1 1 0,0-1 0,0 0 0,-1 1 0,1-1 0,0 0 1,0 0-1,0 1 0,0-1 0,0 0 0,0 1 0,0-1 0,1 0 0,-1 0 0,0 1 1,0-1-1,1 0 0,-1 0-51,1 1 0,0 0 0,-1 0 0,1 0 0,-1 0 1,1 0-1,-1 0 0,1 0 0,0 1 0,-1-1 0,1 0 0,-1 0 0,1 0 0,-1 1 1,1-1-1,-1 0 0,1 0 0,-1 1 0,1-1 0,-1 0 0,1 1 0,-1-1 1,0 1-1,1-1 0,-1 0 0,0 1 0,1 0 0,22 24 762,0 0-1,-2 2 1,-1 0-1,25 47 1,-32-49-854,-1 1 1,-1 0-1,-1 1 0,-1 0 1,9 51-1,-17-69-213,0-1 0,0 0 0,-1 13 0,0-19 105,0-1 0,0 0 0,0 0 0,0 0 0,0 0 0,-1 1 0,1-1 0,0 0 1,-1 0-1,1 0 0,0 0 0,-1 0 0,1 0 0,-1 0 0,0 0 0,1 0 0,-1 0 0,0 0 0,0 0 1,1 0-1,-1-1 0,0 1 0,0 0 0,0 0 0,0-1 0,0 1 0,0-1 0,0 1 0,0-1 0,0 1 1,0-1-1,-1 0 0,1 1 0,-2-1 0,0-1-200,0 1 0,0-1 0,-1 0 1,1-1-1,1 1 0,-1 0 0,0-1 0,0 0 1,0 0-1,1 1 0,-1-2 0,1 1 0,-3-3 0,-28-26-627,-1-8 140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4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3 252 12019,'-1'-15'693,"0"1"1,1-1-1,0 1 1,1-1-1,1 1 0,6-22 1,-6 27-398,1 1 0,0 0 0,0 1-1,1-1 1,0 0 0,0 1 0,1 0 0,0 0 0,1 0 0,-1 1-1,1 0 1,10-8 0,-11 10-184,0 1 0,0 0 1,1 0-1,-1 1 0,1 0 0,0-1 0,-1 2 0,1-1 0,0 1 0,0 0 1,0 0-1,0 1 0,1 0 0,-1 0 0,0 0 0,0 1 0,0-1 1,0 2-1,0-1 0,0 1 0,-1-1 0,1 2 0,0-1 0,-1 1 1,1 0-1,-1 0 0,0 0 0,0 1 0,0-1 0,-1 1 0,1 0 1,-1 1-1,0-1 0,5 7 0,-4-2-49,0 0 1,-1 0-1,0 1 1,-1-1 0,0 1-1,0-1 1,-1 1-1,0 0 1,-1 0-1,0 0 1,0 0-1,-1 1 1,-1-1-1,0 0 1,0 0-1,-1 0 1,0 0-1,-5 13 1,6-20-75,0-1 0,0 0 0,0 1 0,0-1 0,0 0 0,-1 0 0,1 0 0,-1 0 0,1 0 0,-1 0 1,0-1-1,0 1 0,0 0 0,0-1 0,0 0 0,0 1 0,0-1 0,-4 2 0,3-3-127,0 1 0,0-1 0,0 1 0,0-1 0,0 0 0,0 0 0,0 0 1,0-1-1,1 1 0,-1-1 0,0 1 0,0-1 0,-5-2 0,2 0-275,-1 0 1,1-1-1,0 0 0,0 0 1,1 0-1,-1 0 1,1-1-1,0 0 0,0 0 1,1-1-1,-1 1 1,-4-9-1,4 3-37,0 0 0,-3-13 0,8 24 440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4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13515,'2'-1'394,"0"-1"0,0 1 0,1-1 0,-1 1 1,0 0-1,1 0 0,-1 0 0,1 0 0,-1 1 0,1-1 0,-1 0 1,1 1-1,-1 0 0,1 0 0,0 0 0,-1 0 0,1 0 0,-1 0 0,1 1 1,0-1-1,-1 1 0,1-1 0,-1 1 0,1 0 0,3 3 0,7 3 445,0 1-1,-1 0 1,-1 1-1,1 0 1,17 20-1,-18-17-766,-1 2-1,0-1 1,-1 1-1,-1 0 1,0 1-1,-1 0 1,0 0-1,5 20 1,8 43-2405,-20-78 2242,0 0 0,0 0 0,0 0 0,1-1-364,-1 1 364,0 0 0,0 0 0,1 0 0,-1 0 0,0 0-1,0 0 1,0 0 0,0 0 0,0 0 0,0 0 0,1 0 0,-1 0 0,0 0 0,0 0 0,0 0 0,0 0 0,0 0 0,1 0 0,-1 0 0,0 0-1,0 0 1,0 0 0,0 0 0,0 0 0,0 0 0,1 0 0,-1 0 0,0 0 0,0 1 0,0-1 0,0 0-365,1 0 365,-1 0 0,0 1 0,0-1 0,4-22-2536,0-7 808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5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 11194,'6'-20'1809,"-5"14"-750,1 0-1,-1 0 1,2 0 0,-1 0-1,0 1 1,6-10 0,-7 15-999,-1 0 1,0 0-1,0-1 1,0 1 0,0 0-1,0-1 1,1 1-1,-1 0 1,0-1 0,0 1-1,0 0 1,1 0-1,-1-1 1,0 1 0,0 0-1,1 0 1,-1 0-1,0 0 1,1-1-1,-1 1 1,0 0 0,1 0-1,-1 0 1,0 0-1,0 0 1,1 0 0,-1 0-1,1 0 1,-1 0-1,0 0 1,1 0 0,-1 0-1,0 0 1,1 0-1,-1 0 1,0 0 0,1 0-1,-1 0 1,0 0-1,0 0 1,1 1-1,-1-1 1,0 0 0,1 0-1,-1 0 1,1 1-1,-1 0 28,1 0-1,0 1 1,0-1-1,-1 1 0,1-1 1,-1 0-1,1 1 0,-1-1 1,1 1-1,-1 2 1,1 22 244,-1-1 1,-4 37 0,1-24-169,-10 70 88,6-59-128,0 54-1,7-100-111,2 20 135,-2-23-142,1 1-1,-1-1 0,0 0 0,0 1 0,0-1 1,1 0-1,-1 1 0,0-1 0,0 0 0,1 1 1,-1-1-1,0 0 0,0 0 0,1 1 0,-1-1 0,0 0 1,1 0-1,-1 0 0,0 1 0,1-1 0,-1 0 1,1 0-1,-1 0 0,0 0 0,1 0 0,-1 0 1,1 0-1,-1 0 0,0 0 0,1 0 0,-1 0 0,1 0 1,-1 0-1,0 0 0,1 0 0,-1 0 0,0 0 1,1 0-1,-1 0 0,1-1 0,-1 1 0,0 0 1,1 0-1,-1-1 0,0 1 0,1-1 0,8-5 29,0-2 0,0 1-1,0-1 1,-1 0 0,-1-1 0,8-10-1,6-7-97,6-3-245,-7 9-1998,31-45 0,-38 45-67,1 7 900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5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13715,'0'12'2734,"-2"0"0,-3 17 0,3-22-2553,1-1 1,0 1 0,0 0-1,0-1 1,1 1 0,0 0 0,0 0-1,0-1 1,1 1 0,0 0-1,3 9 1,-4-15-182,0-1 1,0 0-1,0 1 0,0-1 0,1 0 1,-1 1-1,0-1 0,0 1 0,0-1 1,0 0-1,0 1 0,1-1 1,-1 0-1,0 1 0,0-1 0,0 0 1,1 0-1,-1 1 0,0-1 0,1 0 1,-1 0-1,0 1 0,0-1 0,1 0 1,-1 0-1,0 0 0,1 1 0,-1-1 1,1 0-1,-1 0 0,1 0 0,4-11 6,-2-19-3,-3 30-3,0-3 1,0-5 12,1 1 0,0-1 1,0 0-1,3-10 0,-3 18-1,-1-1 0,0 1 0,1 0 0,-1-1 0,0 1 0,1 0 0,-1-1 1,0 1-1,1 0 0,-1 0 0,1-1 0,-1 1 0,1 0 0,-1 0 0,0 0 0,1 0 0,-1 0 0,1 0 0,-1-1 0,1 1 0,-1 0 0,1 0 0,-1 1 0,1-1 0,-1 0 0,0 0 0,1 0 0,-1 0 0,1 0 1,0 1-1,16 5 243,-14-4-218,4 1-95,-2-1 106,-1 0-1,1 0 1,0-1-1,6 2 0,-9-2-233,-1-1 0,1 0 0,-1 0-1,1 0 1,-1 0 0,1 0-1,-1-1 1,1 1 0,-1 0 0,1-1-1,-1 1 1,1-1 0,-1 1 0,0-1-1,1 0 1,-1 0 0,0 0 0,3-1-1,3-4-920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5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18140,'11'-9'1320,"1"1"505,-2-3-489,2-1-648,2 2-352,-6 1-456,6 3-344,-7 0-1336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5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 13827,'5'2'1680,"0"-2"969,10-7-801,-8-5-375,7 2-769,-4 0-272,-5 3-664,6 0-440,-4-3-1201,5-6 3610,8-6-1777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7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0 317 12011,'3'-7'3691,"27"-40"1131,23-36-176,29-37-2005,-45 66-2727,-37 54 23,0 0 0,0 0 0,0 0 0,1 0 0,-1 0 0,0 0 0,0-1 0,0 1 0,0 0 0,0 0 0,0 0 0,0 0 0,0 0 0,0 0 0,0-1 0,1 1 0,-1 0 0,0 0 0,0 0 0,0 0 0,0 0 0,0-1 0,0 1 0,0 0 0,0 0 0,0 0 0,0 0 0,0-1 0,0 1 0,0 0 0,-1 0 0,1 0 0,0 0 0,0 0 0,0-1 0,0 1 0,0 0 0,-6 0-2589,-9 4-3310,7 0 3512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7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0 12163,'-9'27'2766,"-2"5"19,-12 54 0,22-76-2664,-1-1 0,1 1 0,1 0 0,0-1 0,0 1 0,1-1 0,0 1 0,0-1 0,1 1 0,5 13 0,-6-21-85,0 1 0,0-1 1,0 1-1,0-1 0,0 1 0,1-1 0,-1 0 1,1 0-1,0 0 0,0 0 0,0 0 1,0 0-1,0 0 0,0 0 0,0-1 0,0 1 1,1-1-1,-1 0 0,1 1 0,-1-1 0,1 0 1,-1 0-1,1-1 0,0 1 0,-1-1 0,1 1 1,0-1-1,-1 0 0,1 0 0,0 0 1,0 0-1,2-1 0,52-7 1042,5-1 256,-54 9-1099,0-1-1,-1 1 1,1 1-1,0-1 1,12 4-1,-18-4-180,0 1-1,0 0 1,-1-1-1,1 1 1,0 0-1,0 0 1,0 0 0,-1 0-1,1 0 1,0 1-1,-1-1 1,1 0-1,-1 1 1,1-1-1,-1 1 1,0-1-1,0 1 1,0 0-1,1 0 1,-2-1-1,1 1 1,0 0-1,0 0 1,-1 0-1,1 0 1,-1 0-1,1 0 1,-1 0-1,0 0 1,0 4-1,0 0 50,-1 0-1,0-1 1,0 1 0,0 0-1,-1-1 1,0 0-1,0 1 1,0-1-1,-6 10 1,-25 35 155,-3-2 0,-64 68-1,94-109-722,0-1 0,0 0 0,-1 0 0,1-1-1,-12 7 1,17-12 389,1 0-1,0 1 0,0-1 1,0 0-1,-1 0 1,1 0-1,0 0 0,0 0 1,0 0-1,-1 0 1,1 0-1,0 0 0,0 0 1,0 1-1,-1-1 1,1 0-1,0 0 0,0 0 1,-1 0-1,1 0 1,0-1-1,0 1 1,0 0-1,-1 0 0,1 0 1,0 0-1,0 0 1,-1 0-1,1 0 0,0 0 1,0 0-1,0-1 1,0 1-1,-1 0 0,1 0 1,0 0-1,0 0 1,0 0-1,0-1 0,0 1 1,-1 0-1,1 0 1,0 0-1,0-1 0,0 1 1,-1-15-2219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9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 11178,'0'0'123,"0"0"0,0 0 0,0-1-1,0 1 1,0 0 0,-1 0-1,1 0 1,0 0 0,0 0 0,0-1-1,0 1 1,0 0 0,-1 0 0,1 0-1,0 0 1,0 0 0,0 0-1,0 0 1,-1-1 0,1 1 0,0 0-1,0 0 1,0 0 0,-1 0 0,1 0-1,0 0 1,0 0 0,0 0-1,-1 0 1,1 0 0,0 0 0,0 0-1,0 0 1,0 0 0,-1 0 0,1 0-1,0 1 1,-1-1 0,1 9 2122,4 13-89,2-7-1267,0-1 1,1-1 0,0 1 0,12 15 0,42 49 1025,-40-54-1743,-2 2-1,26 41 0,-37-53-237,-2 0 0,7 18 0,-11-27-148,-1 0 1,0 0-1,0 0 1,0-1-1,-1 1 1,1 0-1,-1 0 1,0 0-1,-1 0 1,-1 8-1,2-11-31,-1-1 1,1 1-1,-1-1 0,1 1 0,-1 0 0,0-1 0,0 0 0,0 1 1,0-1-1,0 1 0,0-1 0,-1 0 0,1 0 0,0 0 0,-1 0 1,1 0-1,0 0 0,-1 0 0,-2 1 0,-15 3-1367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1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12523,'0'15'1408,"8"-2"1289,14 0-497,17-4-120,-1-3-135,7 1-361,-7 5-215,-8 12-633,-2 8-288,-17 17-336,-9 5-80,-10 4-704,-10 1-473,-9-1-4848,-5-8 3777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9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1 199 13147,'3'-18'1014,"1"1"-1,7-18 1,-8 28-592,0 1 1,0-1-1,1 0 0,-1 1 0,2 0 0,-1 0 0,9-9 1,-5 8-98,0 0 0,1 0 1,0 1-1,0 1 0,0-1 1,1 1-1,0 1 0,0 0 1,0 0-1,0 1 0,12-2 1,-14 3-211,0 1 1,-1 0 0,1 0-1,0 1 1,0 0 0,0 0-1,0 1 1,-1 0 0,1 0-1,0 1 1,-1 0 0,1 1-1,-1-1 1,0 1 0,0 1-1,7 3 1,-10-4-78,-1-1 1,0 1-1,0 0 0,0 0 1,-1 0-1,1 0 0,-1 0 1,1 0-1,-1 1 0,0-1 0,3 8 1,-3-4-1,0-1 1,0 1-1,-1 0 1,0 0-1,0 0 1,-1 9 0,-1 6 16,-1 0 0,-1 0 1,-7 26-1,9-42-47,-2 7 2,0 1 0,0-1 0,-2 0 1,1 0-1,-2-1 0,1 1 0,-14 19 0,19-31-53,-1 0-1,-1 1 1,1-1-1,0 0 1,0 0-1,0 0 1,-1 0-1,1 0 0,0 0 1,-1 0-1,1 0 1,-1-1-1,1 1 1,-1 0-1,1-1 1,-1 1-1,0-1 1,1 0-1,-1 1 0,0-1 1,1 0-1,-1 0 1,0 0-1,1 0 1,-1-1-1,-2 1 1,1-1-178,1 0 1,-1-1 0,0 1-1,0 0 1,0-1-1,1 0 1,-1 0 0,1 1-1,0-1 1,-1-1 0,1 1-1,0 0 1,-3-5-1,-16-31-1062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9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14395,'4'8'1664,"8"9"2305,5 2-1472,9 10-681,3 2-87,0-2-897,-2 2-208,3 0-336,-8-2-168,-2 0-88,1-5 0,-7-5-232,1-5-240,-5-11-832,1-3-457,-10-13-999,1-6-185,3-10 1625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49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 14731,'1'0'150,"-1"0"0,1 0 0,-1 0 0,1 0-1,0 0 1,-1 0 0,1 0 0,-1 0 0,1 0 0,0 0 0,-1 0-1,1 0 1,-1 0 0,1 0 0,-1 1 0,1-1 0,0 0 0,-1 0-1,1 1 1,-1-1 0,1 0 0,-1 1 0,0-1 0,1 1-1,0 0 36,0 0-1,-1 0 0,1 0 0,-1 0 0,1 0 0,-1 0 0,0 0 0,0 1 0,1-1 0,-1 0 0,0 0 1,0 2-1,0 4 398,-1 1 1,0 0-1,-2 9 0,1-9-181,-14 60 1188,-47 123 0,25-83-1592,36-105-1,1 1-1,0 0 0,0-1 0,1 1 0,-1 6 0,1-9 4,0 0 0,0-1 0,0 1 0,0-1 0,0 1 0,0-1 0,0 1 0,1 0 0,-1-1 0,0 1 0,0-1 0,1 1 0,-1-1 0,0 1 0,1-1 0,-1 0 0,0 1 0,1-1 0,-1 1 0,1-1 0,-1 0 0,0 1 0,1-1 0,-1 0 0,1 1 0,0-1 0,-1 0 0,1 0 0,-1 0-1,1 1 1,-1-1 0,1 0 0,-1 0 0,1 0 0,0 0 0,-1 0 0,1 0 0,-1 0 0,1 0 0,-1 0 0,1 0 0,0-1 0,10-1 10,-1 0 0,0-1 0,0-1 0,0 0 0,-1 0 0,1 0 0,12-9 0,-10 5-386,1 1 0,0 1 1,16-5-1,-24 10-369,-1 0 0,1 0 0,0 1 0,-1 0 0,1 0-1,0 0 1,-1 0 0,1 1 0,0 0 0,7 2 0,3 2-640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50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73 9682,'29'-56'3747,"-21"40"3130,-22 39-5542,-16 41 1,25-52-994,1 0 0,0 0-1,1 0 1,0 1 0,-1 20 0,4-31-295,0 0 1,0 0-1,0 0 1,1 0-1,-1 0 0,1 0 1,-1 1-1,1-1 0,0 0 1,-1 0-1,3 2 1,-3-3-40,0-1 0,1 1 0,-1-1 0,1 1 0,-1-1 0,1 1 0,-1-1 0,1 1 0,0-1 0,-1 1 0,1-1 0,-1 1 0,1-1 1,0 0-1,0 0 0,-1 1 0,1-1 0,0 0 0,-1 0 0,1 0 0,0 0 0,0 1 0,-1-1 0,1 0 0,0-1 0,0 1 0,-1 0 0,1 0 1,0 0-1,-1 0 0,1 0 0,0-1 0,0 1 0,0-1 0,4-2-5,0 0-1,0 0 1,-1 0-1,1-1 1,-1 1 0,0-1-1,0 0 1,-1-1 0,1 1-1,-1-1 1,0 1-1,0-1 1,0 0 0,-1 0-1,3-8 1,1-2 7,-2-1 1,0 1 0,-1-1-1,2-17 1,-5 27-14,1 3 22,-1 0-1,0 0 1,1 0 0,-1 0-1,1 0 1,2-4-1,-3 7-4,0-1 0,1 1 0,-1-1-1,1 0 1,-1 1 0,1-1-1,-1 1 1,1-1 0,-1 1 0,1 0-1,0-1 1,-1 1 0,1 0-1,-1-1 1,1 1 0,0 0 0,0-1-1,-1 1 1,1 0 0,0 0-1,-1 0 1,1 0 0,0 0 0,0 0-1,-1 0 1,1 0 0,0 0-1,-1 0 1,1 0 0,0 0 0,1 1-1,11 4 116,0 0 0,0 1-1,0 1 1,-1 0 0,0 1 0,0 0-1,12 11 1,-23-17-402,10 9-433,-10-10 417,-1-1-1,0 1 0,0-1 1,0 1-1,1-1 1,-1 1-1,0 0 1,0-1-1,0 1 1,0-1-1,0 1 1,0-1-1,0 1 0,0-1 1,0 1-1,0 0 1,-1 0-1,0 3-1517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50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1 162 14347,'15'-9'1904,"2"-6"1577,2-6-384,0-4-913,1 1-631,-6 1-945,-4 5-344,-6 6-888,-1 0-601,8 10-6096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50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17476,'5'7'1592,"9"-7"961,2-7-881,2-6-824,1-5-368,-5 5-952,-4 1-1296,6-2 1080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51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13835,'5'-5'3199,"-2"8"-1220,1 16-165,-3-12-1312,5 23 1166,2 0 1,20 51-1,-10-40-1068,2-1-1,48 73 1,-65-109-716,0 0 1,0-1 0,1 1 0,-1 0-1,1-1 1,4 3 0,-8-5 40,1-1 0,-1 0 0,1 0 1,0 0-1,-1 0 0,1 0 0,-1 0 0,1 0 0,-1 0 1,1 0-1,-1 0 0,1 0 0,-1 0 0,1 0 1,-1 0-1,1 0 0,-1-1 0,1 1 0,-1 0 1,1 0-1,-1-1 0,1 1 0,-1 0 0,1-1 0,-1 1 1,1 0-1,-1-1 0,0 1 0,1-1 0,-1 1 1,0 0-1,1-1 0,-1 1 0,0-1 0,0 1 0,0-1 1,1 1-1,-1-1 0,0 0 0,2-5-567,-1 1 0,0-1 0,0 1 0,0-1-1,-1-7 1,1-5-590,4-21-260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4:51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14635,'3'43'2553,"-1"-8"-1220,2-1 1,1 0-1,10 36 1,-12-60-1175,1 0 1,-1 0-1,2-1 1,-1 1-1,1-1 1,1 0-1,0 0 1,0-1 0,1 0-1,0 0 1,0 0-1,0-1 1,1 0-1,14 9 1,-13-11-52,-1-1 1,1 0-1,-1 0 0,1-1 1,1 0-1,-1-1 1,0 0-1,0 0 0,19 0 1,-24-2-11,1 0 0,-1-1 0,1 1 0,-1-1 1,1 0-1,-1 0 0,0 0 0,1-1 0,-1 1 0,5-4 0,-6 4 1,-1-1-1,0 0 0,1 0 0,-1 0 0,0 0 1,0 0-1,0 0 0,0-1 0,-1 1 0,1 0 1,0-1-1,-1 0 0,0 1 0,0-1 1,0 0-1,0 0 0,1-3 0,-1-1 46,0-1 0,0 0-1,-1 1 1,0-1 0,0 0 0,-1 0-1,0 1 1,-1-1 0,1 0 0,-1 1-1,-1-1 1,1 1 0,-2 0 0,1 0-1,0 0 1,-1 0 0,-8-9 0,-3-4 9,-2 0 0,0 2 1,-39-33-1,39 36-210,-39-30-58,50 40-235,-1 1 0,0 0 0,0 0 0,0 1 0,-1 0 0,-9-3 0,11 5-597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5:41.40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55 8290,'3'-37'6307,"0"33"-5957,-2 2-235,0 1-1,0 0 0,0 0 1,1 0-1,-1 0 0,0 0 1,1 1-1,-1-1 0,0 0 1,1 0-1,-1 1 0,1-1 1,-1 1-1,1 0 0,-1-1 1,1 1-1,-1 0 0,1 0 1,-1 0-1,1 0 0,0 0 1,-1 0-1,1 0 1,-1 1-1,1-1 0,1 1 1,4 1 263,0 1 0,0 0 0,7 5 0,21 8 426,-17-12-517,1 1 1,-1-2-1,35 2 0,57-5 320,-91-1-507,68-2 256,161 2 934,-216 4-661,52 14-1,-38-7-19,-42-10-526,0 1 0,0-1 0,0 0 0,0 0 0,0 0-1,0-1 1,0 0 0,0 1 0,0-1 0,-1-1 0,1 1 0,0 0 0,0-1 0,-1 0 0,5-2 0,-18 13 608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5:43.93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88 10266,'-1'-10'3391,"6"-3"-2107,-3 8-854,0-1 1,1 1 0,-1 0 0,1 0-1,0 0 1,6-6 0,-7 9-305,1-1 0,-1 2 0,0-1 0,1 0-1,-1 0 1,1 1 0,-1-1 0,1 1 0,0 0 0,0 0 0,0 0 0,-1 0-1,1 1 1,6-1 0,-2 0 28,1 1 0,-1 0 1,0 1-1,0 0 0,0 0 0,0 0 0,10 4 0,48 22 548,-44-17-428,23 6 0,-27-11-120,-1-2 0,2 0-1,-1-1 1,0 0-1,1-2 1,-1 0-1,20-2 1,120-27 1034,-39 5-296,-110 23-833,8-2 142,0 1-1,0 0 1,1 2-1,21 1 1,-34-1-200,0 1 1,0 0 0,0-1 0,0 2 0,0-1-1,0 0 1,-1 1 0,1 0 0,0 0 0,-1 0-1,1 0 1,-1 0 0,0 1 0,0 0 0,0-1-1,0 1 1,0 0 0,-1 1 0,1-1 0,-1 0-1,0 1 1,3 5 0,-1 1-403,-4-8 176,1 1-1,0-1 0,0 0 1,0 0-1,9 11-1127,7-4 141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2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1 805 11979,'98'-62'8648,"39"-45"-5945,-114 85-2301,-1 0 0,-1-1 0,-2-1 0,30-45 0,-29 34-66,-1-1 1,-1 0-1,14-46 1,-26 65-272,-1-1 1,0 1 0,-1-1-1,-1 0 1,1-26 0,-4 38-98,0 0 0,-1 0 1,0 0-1,0 0 0,0 0 1,-1 1-1,1-1 0,-6-10 1,5 12-49,-1 0 1,1 1 0,-1-1-1,1 1 1,-1 0 0,0-1-1,-1 1 1,1 0 0,0 1-1,-1-1 1,0 1 0,0 0-1,-5-3 1,1 2-159,-1 0-1,1 1 1,0 0-1,-1 1 1,1 0-1,0 0 1,-1 0-1,0 1 1,1 1-1,-1 0 1,1 0-1,-14 3 0,6 0 76,0 1 0,0 1-1,0 0 1,1 1 0,-21 13-1,32-18 163,1 1 0,-1 0 0,0 0 0,1 0 0,-4 4 0,7-6 7,-1-1 0,1 0 0,-1 1-1,1-1 1,0 1 0,-1-1 0,1 1 0,0-1-1,-1 1 1,1-1 0,0 1 0,0-1 0,-1 1-1,1-1 1,0 1 0,0-1 0,0 1 0,0-1-1,0 1 1,0-1 0,0 1 0,0 0 0,0-1-1,0 1 1,0-1 0,0 1 0,0-1-1,0 1 1,0-1 0,1 1 0,-1-1 0,0 1-1,0-1 1,1 1 0,-1-1 0,0 1 0,1-1-1,-1 1 1,0-1 0,1 0 0,-1 1 0,1-1-1,-1 1 1,1-1 0,-1 0 0,1 0 0,-1 1-1,1-1 1,-1 0 0,2 0 0,1 2 46,1-1 0,0-1 0,-1 1 0,1 0-1,0-1 1,0 0 0,-1 0 0,1 0 0,0-1 0,7 0 0,4-3 181,20-8 0,-29 10-174,119-51 1062,17-5 1253,-139 57-2287,1-1-1,-1 2 1,0-1-1,1 0 1,-1 1-1,1-1 1,-1 1-1,7 0 0,-9 1-79,0-1 0,0 0-1,-1 1 1,1-1 0,0 0-1,0 1 1,0-1 0,0 1-1,0 0 1,0-1 0,-1 1-1,1 0 1,0-1 0,-1 1-1,1 0 1,0 0 0,-1 0-1,1-1 1,-1 1-1,1 0 1,-1 0 0,1 0-1,-1 0 1,0 0 0,0 0-1,1 0 1,-1 0 0,0 0-1,0 0 1,0 0 0,0 0-1,0 0 1,0 0 0,-1 2-1,0 8-404,-1 0 0,0 1 0,-1-1-1,-6 17 1,-4 13-1866,5 0 677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6:09.94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50 7250,'5'-5'161,"-1"1"1,1-1 0,0 1 0,0 1 0,1-1 0,-1 1 0,1 0 0,0 0 0,0 0 0,0 1 0,0 0 0,0 0-1,0 1 1,1-1 0,-1 1 0,9 0 0,7 0-48,0 0-1,0 2 1,-1 0 0,1 1-1,0 2 1,-1 0-1,0 1 1,0 1 0,0 1-1,37 18 1,-33-10-77,0-2 0,2-1-1,0-1 1,0-1 0,44 9 0,-22-11 213,0-1-1,0-3 0,1-1 1,82-8-1,-12-9 480,208-13 45,-168 32-713,-68-1-49,98-8 0,157-43 29,-45 5-11,-240 36-30,0 3 1,0 3-1,0 3 0,103 18 0,218 38 11,6-34-7,-66-36 9,0-15 13,-79 6-9,676-31 135,-865 48-151,199-4 23,398 37-1,-453-7-21,232 24 18,2-19-18,39-24 6,238 12 0,-372 2-1,0-23 10,31-24-10,39-3 9,-144 9-10,54-2-18,0 25 18,-217 8-5,74 4 8,-126-11-1,75-8 0,-118 7 9,2-1 60,1 0 0,-1 0 0,1-1 0,-1 0 0,0 0-1,17-10 1167,-26 15-1270,1-2 26,-1-1 0,1 0 0,0 1 0,0-1 0,-1 0 0,1 1 0,0-1 0,-1 0 0,1 1 1,-1-1-1,1 0 0,0 0 0,-1 1 0,1-1 0,-1 0 0,1 0 0,-1 0 0,1 0 0,-1 1 0,1-1 0,-1 0 0,1 0 0,-1 0 0,0 0 0,-15 0-18,12 0 18,-3 0 12,-49-3 64,52 3 43,-1-1 0,1 0 1,-1 0-1,1 0 0,0 0 0,-1-1 0,1 0 0,0 0 0,-6-4 0,9 6-86,1 0 0,-1 0 0,1-1 0,-1 1-1,1 0 1,-1-1 0,1 1 0,-1 0 0,1-1 0,0 1 0,-1-1 0,1 1-1,-1-1 1,1 1 0,0-1 0,0 1 0,-1-1 0,1 0 0,0 1 0,0-1-1,0 1 1,-1-1 0,1 1 0,0-1 0,0 0 0,0 1 0,0-1 0,0 1-1,0-1 1,0 0 0,1 1 0,-1-1 0,0 1 0,0-1 0,0 0 0,1 1-1,-1-2 1,1 1-23,0 0 0,1 0 0,-1 0 1,0 0-1,0 0 0,0 0 0,1 1 0,-1-1 0,1 0 0,-1 1 0,0-1 0,1 1 0,2-1 0,-3 0-43,0 1 1,0 0-1,0 0 1,0 0 0,0-1-1,0 1 1,0 0-1,0 0 1,0 0-1,0 1 1,0-1-1,0 0 1,0 0-1,-1 0 1,1 1-1,0-1 1,0 0-1,0 1 1,1 0-1,-2-1 12,0 1-1,1-1 0,-1 0 1,0 1-1,0-1 0,0 0 1,0 1-1,1-1 1,-1 0-1,0 1 0,0-1 1,0 0-1,0 1 0,0-1 1,0 0-1,0 1 0,0-1 1,0 0-1,0 1 1,0-1-1,0 0 0,0 1 1,-1-1-1,-8 15-611,7-14 596,1 0 0,-1 0 0,1 1 1,-1-1-1,0 0 0,0 0 0,1-1 1,-1 1-1,0 0 0,0-1 0,0 1 1,0-1-1,0 1 0,0-1 0,0 0 0,0 0 1,0 0-1,-3 0 0,-17-3-415,-42-11-1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6:14.85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25 395 5233,'-5'-9'589,"1"-1"1,0 0-1,-4-16 1,7 22-493,0 1 0,1 0 1,-1-1-1,1 1 0,0-1 1,0 1-1,0 0 1,1-1-1,-1 1 0,1-1 1,-1 1-1,1 0 1,0 0-1,1-1 0,1-2 1,-3 6-93,0 0 1,0 0 0,0 0-1,0-1 1,0 1-1,0 0 1,0 0 0,0 0-1,0 0 1,0 0 0,1 0-1,-1 0 1,0 0 0,0 0-1,0 0 1,0 0 0,0 0-1,0 0 1,0 0 0,1 0-1,-1-1 1,0 1-1,0 0 1,0 0 0,0 0-1,0 0 1,0 1 0,0-1-1,1 0 1,-1 0 0,0 0-1,0 0 1,0 0 0,0 0-1,0 0 1,0 0-1,0 0 1,1 0 0,-1 0-1,0 0 1,6 6 95,6 13-63,-9-15-10,7 12-9,12 19-6,2-2 1,46 52 0,-61-75-9,1-1 1,0-1-1,1 1 1,-1-2-1,1 0 1,1 0-1,0-1 1,0 0-1,0-1 1,0 0-1,1-1 1,21 4-1,7-3 400,1-1 0,0-2 0,48-5-1,125-20 592,-189 20-980,187-27 268,374-39-52,-385 55-216,298-31 18,265-109 88,-590 112 134,1 8-1,1 7 1,191-3-1,438 46-237,-579-6-3,449 0 16,89 3-2,-744-12-29,657 31-5,2-16-2,821-48 43,-839 12-25,872-62 43,-1126 56-47,1861-19 28,-2044 52-35,1062 21-3,-399-30-27,17 0 8,519 85 29,-865-10-18,294 31-17,17-53 2,1-40 12,-431-23 46,249 6 877,-450 26-453,-201-14-438,0 2 1,-1 1 0,0 2-1,43 19 1,-77-29-27,8 4-46,0 0 0,20 14 1,-29-18 11,1 1 1,-1 0-1,1 1 0,-1-1 1,0 0-1,0 1 1,0-1-1,0 1 1,0-1-1,-1 1 0,1 0 1,-1 0-1,0 0 1,0 0-1,0 0 0,1 4 1,-2-5-2,0 0 0,1 0 0,-1 0-1,0 1 1,-1-1 0,1 0 0,0 0 0,-1 1 0,1-1 0,-1 0 0,1 0 0,-1 0 0,0 0-1,0 0 1,0 0 0,0 0 0,-1 0 0,-1 2 0,-6 5-96,0-1 0,0 0 0,-18 12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6:16.26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2 510 10146,'0'-3'56,"-1"0"0,1 1 0,0-1-1,-1 0 1,1 0 0,1 1 0,-1-1 0,0 0 0,1 0-1,-1 1 1,1-1 0,0 0 0,0 1 0,2-4 0,-2 5-38,0-1 0,0 1 0,0 0 0,0 0 0,0 0 0,0 0 1,1 0-1,-1 0 0,1 1 0,-1-1 0,0 0 0,1 1 1,-1-1-1,1 1 0,-1-1 0,1 1 0,-1 0 0,1 0 0,0-1 1,-1 1-1,1 0 0,-1 1 0,1-1 0,-1 0 0,1 0 0,0 1 1,1 0-1,26 9 13,-24-8-43,1 1 1,-1-1-1,0-1 0,1 1 1,9 1-1,4-3 38,-1-1 0,1 0-1,34-8 1,9 0 127,62 2 309,136 12 0,-52 0 188,173 7 17,-61 0-613,213-17-83,181 5-15,-156 8 11,-3-17-6,-463 7 54,649 5 101,-374 1-36,101-19 89,-3-22 14,13-1-43,11 11-55,171-13-58,1143-51 24,-1634 84-52,554-37 18,0-17-17,65-5 36,-1 22 96,482 31 165,0 43-56,-901-20-220,291 13 52,-650-22-72,138 9 22,-110-5-19,68 17 0,-95-19-24,0 0 1,0 1-1,0 0 1,0 1-1,-1 0 1,17 12-1,-23-15-8,0 1-1,0 0 0,0-1 0,0 1 1,-1 0-1,1 0 0,-1 0 0,0 1 0,0-1 1,0 1-1,0-1 0,-1 1 0,1-1 0,-1 1 1,0 0-1,0 0 0,0 0 0,-1-1 1,1 1-1,-1 0 0,0 5 0,-1-3-6,-1-1 0,1 1 0,-1-1 0,0 1 0,0-1 0,-1 0 0,-4 8 0,7-13 35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09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8474,'0'0'47,"0"0"1,0 0-1,0 0 0,0 0 1,0 0-1,0 0 1,0 0-1,0 0 1,-1 0-1,1 0 0,0 0 1,0 0-1,0 0 1,0 0-1,0 0 0,0 0 1,0 0-1,0 1 1,0-1-1,0 0 0,-1 0 1,1 0-1,0 0 1,0 0-1,0 0 0,0 0 1,0 0-1,0 0 1,0 0-1,0 0 1,0 0-1,0 0 0,0 0 1,0 1-1,0-1 1,0 0-1,0 0 0,0 0 1,0 0-1,0 0 1,0 0-1,0 0 0,0 0 1,0 0-1,0 0 1,0 1-1,0-1 1,0 0-1,0 0 0,0 0 1,0 0-1,0 0 1,0 0-1,0 0 0,0 0 1,0 0-1,0 0 1,0 1-1,6 6 1163,7 4-20,11 3 1205,-20-12-2164,0 0-1,0 0 1,-1 0 0,1 0-1,0 1 1,-1 0-1,0 0 1,1 0 0,-1 0-1,0 0 1,0 1 0,-1-1-1,4 7 1,4 14 352,-1 0 1,7 29-1,-3-9-7,-1 2 304,-1 2 1,-3 0-1,3 87 1,-11-110-568,-1-1 0,-1 0 0,-6 28-1,4-31-263,2-16-1456,6-21 864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0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36 282 8322,'0'-1'418,"0"0"1,0 0 0,0 0-1,0 0 1,0 0-1,0 0 1,0 0 0,1 0-1,-1 0 1,0 0-1,1 0 1,-1 0 0,0 1-1,1-2 1,0 2-311,-1-1 1,1 1 0,-1 0-1,1 0 1,-1 0-1,1 0 1,-1 0 0,1 0-1,-1 1 1,0-1-1,1 0 1,-1 0 0,1 0-1,-1 0 1,1 0-1,-1 1 1,0-1 0,1 0-1,-1 0 1,0 1-1,1-1 1,-1 0 0,0 0-1,1 1 1,-1-1-1,0 1 1,1-1 0,-1 0-1,0 1 1,0-1-1,0 0 1,1 1 0,-1 0-1,7 10 579,-1 0 0,0 0 0,0 1 0,6 22-1,4 7 118,-1-10-395,14 35 30,-26-59-415,-1 1 0,0-1 0,0 1 0,-1-1 0,0 1-1,0 14 1,-1-21-22,0 1-1,0-1 0,0 0 1,0 1-1,0-1 0,-1 0 1,1 0-1,0 1 1,-1-1-1,1 0 0,-1 0 1,0 1-1,1-1 0,-1 0 1,-1 1-1,2-1 0,-1-1 0,0 1 1,1-1-1,-1 0 0,1 1 0,-1-1 0,0 0 0,1 0 1,-1 1-1,0-1 0,1 0 0,-1 0 0,0 0 0,1 0 1,-1 0-1,0 0 0,0 0 0,1 0 0,-1 0 0,-1 0 1,0-1-6,-1 0 0,1 0 0,0 0 0,-1 0 0,1 0 0,0-1 0,0 1 0,0-1 0,0 1 0,0-1 0,0 0 0,1 0 0,-4-3 0,-6-13-183,1 0 1,1-1-1,0 0 1,-10-35-1,-13-81-1086,25 96 782,-2-43 0,8 68 482,1 1 0,1-1 1,0 1-1,1 0 0,0-1 0,1 1 1,5-13-1,-7 23 89,0 0 1,0 0-1,1 0 0,-1 0 1,1 0-1,0 0 0,0 0 1,0 1-1,0-1 0,0 1 0,1-1 1,-1 1-1,1 0 0,-1 0 1,1 0-1,0 0 0,0 0 1,0 1-1,0-1 0,0 1 1,0 0-1,1 0 0,-1 0 1,0 0-1,0 1 0,1-1 1,-1 1-1,1 0 0,-1 0 1,0 0-1,1 0 0,-1 1 0,0-1 1,1 1-1,-1 0 0,0 0 1,0 0-1,1 0 0,4 4 1,4 1 115,0 2 0,-1 0 0,0 0 0,0 1 0,0 0 0,-1 1 0,-1 0 0,11 14 0,61 98 866,-76-114-1013,11 22 171,-1 1 1,-2 0-1,12 37 0,-17-44-302,8 27 337,-14-46-526,-2-1 0,1 1 0,0 0-1,-1 0 1,0 0 0,0-1 0,-1 1 0,-1 8 0,2-13 173,0 1-1,0-1 0,0 0 1,0 1-1,0-1 1,0 0-1,-1 1 0,1-1 1,0 0-1,0 1 1,0-1-1,0 0 0,-1 0 1,1 1-1,0-1 0,0 0 1,-1 0-1,1 0 1,0 1-1,-1-1 0,1 0 1,0 0-1,0 0 0,-1 0 1,1 1-1,0-1 1,-1 0-1,1 0 0,0 0 1,-1 0-1,1 0 1,-1 0-1,1 0 0,0 0 1,-1 0-1,1 0 0,0 0 1,-1 0-1,1 0 1,-1-1-141,0 1 0,0-1-1,0 1 1,0-1 0,0 1 0,0-1 0,0 1 0,0-1 0,1 0 0,-1 1 0,0-1 0,-1-2 0,-4-9-1150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0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89 14827,'-6'-5'1472,"3"2"905,1-4-49,11 2-615,1 0-361,14-2-552,-2-3-320,8-4-464,0-2-112,12-1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2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0 12283,'0'5'1168,"1"2"576,3 5 41,6 5-113,-6 9-376,-4 3-256,0 12-367,-4 4-73,-8 10-88,0 1-80,-8 8-176,-4-4-56,-4-4-528,4-3-400,-2-17-1433,3-7 1153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2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11386,'-1'12'3828,"1"-9"-3394,0-1 1,0 1 0,0 0 0,0 0 0,0-1 0,1 1 0,-1-1 0,2 4 0,29 92 3959,31 117-2084,-58-198-2248,1 29 1,-5-40-168,1-1 0,-2 0 1,1 1-1,-1-1 1,1 1-1,-1-1 0,-1 0 1,1 1-1,-3 5 1,3-11 25,1 0-1,0 1 1,0-1 0,0 0 0,-1 1 0,1-1 0,0 0 0,0 0 0,-1 1 0,1-1-1,0 0 1,0 0 0,-1 0 0,1 1 0,0-1 0,-1 0 0,1 0 0,0 0 0,-1 0-1,1 0 1,0 0 0,-1 0 0,1 0 0,0 0 0,-1 0 0,1 0 0,0 0-1,-1 0 1,1 0 0,-1 0 0,1 0 0,0 0 0,-1 0 0,1 0 0,0 0 0,0-1-1,-1 1 1,1 0 0,0 0 0,-1 0 0,1-1 0,0 1 0,0 0 0,-1 0 0,1-1 0,-12-12-2072,-2-6 698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3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2 278 10578,'-1'-30'8470,"1"25"-7956,1-1 1,0 1-1,0 0 1,0 1-1,1-1 0,0 0 1,0 0-1,0 1 1,3-5-1,27-38-17,-16 24-209,1 1 0,2 1 0,0 1 1,38-31-1,-56 50-280,1 0 0,-1 0 0,1 0 0,0 0 0,-1 0 0,1 0 0,0 0 0,0 1 0,0-1 0,-1 1 0,1-1 0,0 1 0,0 0 0,0 0 0,0-1 0,0 1 0,0 1 0,0-1 0,-1 0 0,1 0 0,0 1 0,0-1 0,0 1 0,0 0 0,-1-1 0,1 1 0,0 0 0,-1 0 0,1 0 0,0 0 0,-1 0 0,1 1 0,-1-1 0,0 0 0,1 1 0,-1-1 0,0 1 0,0-1 0,2 4 0,0 0-5,0 1-1,0 0 1,0 1 0,-1-1 0,0 0-1,0 1 1,0-1 0,-1 1 0,0 0 0,0 9-1,-1-3 29,-2-1-1,1 1 0,-1-1 0,-1 1 0,-6 16 1,-28 60 393,28-69-304,-48 98 242,44-91-277,8-16 26,9-14-8,11-17 50,-12 16-127,5-4-8,0 0 0,0 0-1,0 1 1,1 0 0,0 1 0,1 0-1,-1 1 1,1-1 0,0 2 0,0-1 0,18-3-1,-23 6-1,0 1-1,0 0 1,0 0-1,0 0 1,1 1-1,-1 0 1,0 0-1,0 0 1,1 1-1,9 2 1,-13-2-8,1 0-1,-1 0 1,1 0 0,0 1 0,-1-1 0,0 1 0,1 0-1,-1 0 1,0 0 0,0 0 0,0 0 0,0 0 0,-1 1-1,1-1 1,-1 0 0,1 1 0,-1 0 0,0-1 0,0 1-1,0 0 1,1 3 0,-1-1 36,0 0 0,0 0 0,0 0 0,-1 0 1,0 0-1,0 1 0,0-1 0,-1 0 0,0 0 0,0 0 0,0 0 0,0 0 0,-5 9 0,-1 1 222,0-1 1,-2 0-1,-10 15 0,12-20-88,0 0 0,-1 0 0,0 0 0,-12 8 0,17-14-149,0 0 1,0-1-1,-1 0 0,1 1 1,-1-1-1,0-1 0,0 1 0,0 0 1,0-1-1,0 0 0,0 0 1,0 0-1,0 0 0,0-1 0,-6 1 1,9-2-143,0 1 0,-1 0 0,1-1 0,0 1 1,0-1-1,-1 1 0,1-1 0,0 1 0,0-1 1,0 0-1,0 0 0,0 1 0,0-1 0,0 0 0,0 0 1,0 0-1,0 0 0,0 0 0,0 0 0,1-1 0,-1 1 1,1 0-1,-1 0 0,1-1 0,-1 1 0,1 0 0,-1 0 1,1-1-1,0 1 0,0 0 0,0-1 0,0 1 1,0 0-1,0-3 0,2-15-1495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5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12 8450,'-1'-1'175,"1"0"0,0 1 1,-1-1-1,1 0 0,-1 0 1,1 1-1,-1-1 0,1 0 1,-1 1-1,1-1 0,-1 0 1,0 1-1,1-1 0,-1 1 0,-1-1 1,2 1-71,0 0 1,-1 0-1,1 0 0,0 0 1,0 0-1,-1 0 1,1 0-1,0 0 0,0 0 1,-1 0-1,1 0 1,0 0-1,0 0 1,-1 1-1,1-1 0,0 0 1,0 0-1,0 0 1,-1 0-1,1 1 0,0-1 1,0 0-1,0 0 1,-1 0-1,1 1 1,0-1-1,0 0 0,0 0 1,0 1-1,-2 2 425,1 0-1,0 1 1,0-1-1,1 0 1,-2 7-1,1 14 603,1 0-1,0 0 0,8 41 0,20 72 71,-11-66-541,-4-2-270,8 35 19,-16-85-341,1 0 1,1 0 0,12 23-1,-15-35-124,-1 0 0,2 0 0,-1 0 0,1-1-1,0 0 1,0 0 0,1 0 0,-1-1-1,14 10 1,-17-13-50,0-1 0,0 0 0,0 1 0,0-1-1,1 0 1,-1 0 0,0 0 0,1-1 0,-1 1 0,1-1 0,-1 1-1,5-1 1,-2 0-14,0-2 1,0 1-1,0 0 0,0-1 0,0 0 0,6-4 0,-11 6 118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3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40 276 10506,'-3'10'4723,"8"-12"-1477,10-13-802,5-12-1273,-1 0 0,-2-2 0,24-51 0,-38 75-1130,-1 0 1,-1-1-1,1 1 0,-1 0 1,0-1-1,0 1 0,0-1 1,-1-11-1,0 15-40,0 1 0,-1-1 0,1 0 0,-1 0 0,1 0 0,-1 0 0,0 0 1,1 0-1,-1 1 0,0-1 0,0 0 0,-1 1 0,1-1 0,0 1 0,0-1 0,-1 1 0,1-1 0,-1 1 0,1 0 0,-1 0 0,1 0 0,-1 0 0,0 0 0,0 0 0,0 0 0,1 1 0,-1-1 1,-3 0-1,2 0-7,-1 0 0,1 0 0,-1 1 0,0-1 0,1 1 0,-1 0 1,0 0-1,0 0 0,1 1 0,-1-1 0,0 1 0,1 0 1,-1 0-1,1 0 0,-1 1 0,1-1 0,-1 1 0,1-1 0,0 1 1,0 0-1,0 1 0,0-1 0,0 0 0,1 1 0,-6 5 1,4-1-8,0-1 0,0 1 1,0 0-1,1 0 0,0 0 1,0 1-1,0-1 0,1 1 1,1-1-1,-1 1 0,0 12 0,1-4 59,1-1-1,1 1 0,0 0 0,0-1 0,2 1 0,6 21 0,-7-30-22,1 1 1,-1-1-1,2 0 1,-1-1-1,1 1 1,0-1 0,0 1-1,0-1 1,1 0-1,0-1 1,1 1-1,-1-1 1,1 0-1,0 0 1,10 5 0,-7-5-154,1 0 1,0-1 0,0-1 0,0 0 0,1 0 0,-1-1-1,1 0 1,-1-1 0,1 0 0,0-1 0,-1 0 0,1 0-1,11-3 1,-3-1-250,23-9 0,-41 13 373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5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46 14035,'0'-3'257,"0"1"-1,0-1 1,0 1-1,0-1 1,-1 1-1,1 0 1,-1-1-1,0 1 1,0 0-1,0-1 1,0 1-1,0 0 1,0 0-1,-3-4 1,3 6-165,0-1 0,0 0 0,0 1 0,0-1 0,0 0 0,0 1 0,0-1 0,0 1 0,0 0 0,0-1 0,0 1 0,-1 0 0,1 0 0,0 0 0,0 0 0,0 0 0,-1 0 0,1 0 0,0 0 0,0 0 0,0 0 0,0 1 0,0-1 0,-1 0 0,1 1 0,0-1 0,0 1 0,0-1 0,0 1 0,0 0 0,0-1 0,0 1 0,0 1 0,-2 0-1,0 1 0,0 0 0,0 0 0,1 0-1,-1 0 1,1 0 0,0 1 0,0-1 0,0 1 0,1-1 0,-3 5 0,-10 44 669,6-19-215,-2 38 1,8-55-466,2 0 0,0-1 1,1 1-1,4 25 1,-5-38-81,1 0 0,0 0 1,0 0-1,0 0 1,0 0-1,0 0 1,1 0-1,-1-1 1,1 1-1,0 0 1,-1-1-1,5 4 1,-6-5-14,1-1 1,0 1-1,0-1 1,-1 1-1,1-1 1,0 0-1,0 1 1,0-1-1,0 0 1,0 1-1,-1-1 1,1 0-1,0 0 1,0 0-1,0 0 1,0 0-1,0 0 1,1 0-1,-1-1-31,1 1 0,0-1 0,-1 1 0,1-1 0,-1 0 0,1 0 0,-1 0 0,1 0 0,-1 0 0,0 0-1,1 0 1,1-2 0,3-4-319,0-1-1,-1 0 1,0 0-1,0 0 1,-1 0-1,0-1 1,0 1-1,-1-1 1,0 0-1,2-13 1,0-6-564,-1 0 1,0-35 0,-2 9 260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6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14347,'-1'13'933,"1"-1"-1,1 1 1,0 0 0,1-1 0,0 1-1,1-1 1,1 0 0,9 24-1,5 3 274,31 48 0,-13-25-638,-7-13-524,50 65 1,-79-113-47,12 10-780,-12-10 702,1-1-1,-1 0 0,0 0 0,1 0 1,-1 1-1,1-1 0,-1 0 1,0 0-1,1 0 0,-1 0 0,1 0 1,-1 0-1,1 0 0,-1 0 0,0 0 1,1 0-1,-1 0 0,1 0 1,-1-1-1,1 1 0,-1 0 0,0 0 1,1 0-1,-1 0 0,0-1 0,1 1 1,-1 0-1,1 0 0,-1-1 1,0 1-1,0 0 0,1-1 0,-1 1 1,0 0-1,0-1 0,1 1 0,-1 0 1,0-1-1,9-16-1257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6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1 148 13675,'7'8'2535,"0"-1"0,17 13 0,-17-15-1522,1 1 0,-1 1-1,10 11 1,-10-6-653,-16-17-243,-14-17-89,21 19-40,0 0 0,0 0 0,0-1 0,1 1 0,-1 0 0,1-1 0,0 1 0,0-1-1,0 1 1,1-1 0,-1 1 0,1-1 0,0 0 0,0-5 0,1 4 49,0 1 0,0-1 0,0 0 0,1 1 0,0-1 1,0 1-1,0 0 0,0-1 0,6-6 0,1 0-867,2-1-1,-1 2 1,2-1-1,-1 1 1,24-14-1,-28 18-1403,2-4 885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7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1 280 11867,'5'-3'1212,"4"-2"4280,-9 5-5388,1 0-1,-1 0 0,0 0 1,0 0-1,0 0 1,1 0-1,-1 0 0,0 0 1,0 0-1,0 0 1,1 0-1,-1 0 0,0 0 1,0 0-1,0 0 1,0 1-1,0-1 0,1 0 1,-1 0-1,0 0 1,0 0-1,0 0 0,0 1 1,0-1-1,0 0 1,1 0-1,-1 0 0,0 1 1,0-1-1,0 0 1,0 0-1,0 0 0,0 1 1,0-1-1,0 0 1,0 0-1,0 0 0,0 1 1,0-1-1,0 0 1,0 0-1,0 0 0,0 0 1,0 1-1,0-1 1,0 22 1127,4 30 1,-3-44-1175,1 0 0,-1 0 0,2-1 0,-1 1 1,1-1-1,0 1 0,6 8 0,-8-14-56,0-1 1,0 1-1,0-1 0,0 1 0,0-1 0,0 0 1,0 0-1,1 0 0,-1 1 0,0-1 0,1 0 1,-1-1-1,1 1 0,-1 0 0,1 0 0,-1-1 1,1 1-1,0 0 0,-1-1 0,1 0 0,0 1 1,-1-1-1,1 0 0,0 0 0,-1 0 0,1 0 1,0 0-1,0-1 0,-1 1 0,1 0 0,0-1 0,-1 1 1,1-1-1,-1 0 0,1 1 0,-1-1 0,1 0 1,1-1-1,1-1-37,1 0 0,-1 0 0,-1-1 1,1 1-1,0-1 0,-1 0 0,0 0 0,0 0 1,0 0-1,0-1 0,-1 1 0,3-6 0,0-7-132,0-1-1,-2 0 0,1 0 0,-1-21 0,2-4-23,-4 1 323,-2 42-92,1 0 0,-1 1 1,1-1-1,0 0 0,-1 1 0,1-1 1,-1 0-1,1 1 0,0-1 0,-1 1 1,1-1-1,0 1 0,-1-1 0,1 1 1,0-1-1,0 1 0,-1-1 0,1 2 0,0 0 16,0 1 0,0-1-1,0 0 1,0 0 0,1 1-1,-1-1 1,1 0 0,-1 0-1,1 0 1,0 1 0,0-1-1,0 0 1,2 3 0,-2-3-59,1-1 1,-1 0 0,0 0-1,1 0 1,-1 0 0,1 0-1,-1-1 1,1 1 0,0 0-1,-1-1 1,1 1 0,0-1-1,-1 0 1,1 0 0,0 1 0,0-1-1,-1 0 1,1 0 0,2-1-1,3 0-461,-1 0 0,1 0-1,-1-1 1,1 0-1,-1 0 1,0 0 0,0-1-1,0 0 1,-1 0-1,1-1 1,-1 0 0,1 0-1,-1 0 1,0 0-1,-1-1 1,1 0 0,-1 0-1,6-8 1,1-3-1721,-1-1 0,-1 0 1,0 0-1,12-36 0,-19 48 2112,0 0 855,0 0 0,-1 0-1,0 0 1,1-1 0,-1-7 0,-1 12-681,0 1 0,0 0 0,0 0-1,0 0 1,0-1 0,0 1 0,0 0 0,0 0 0,0-1 0,0 1 0,0 0 0,0 0 0,0 0 0,0-1 0,0 1 0,0 0 0,0 0 0,0-1-1,0 1 1,-1 0 0,1 0 0,0 0 0,0 0 0,0-1 0,0 1 0,-1 0 0,1 0 0,0 0 0,0 0 0,0 0 0,0-1 0,-1 1 0,1 0-1,0 0 1,0 0 0,-1 0 0,1 0 0,0 0 0,0 0 0,0 0 0,-1 0 0,1 0 0,0 0 0,0 0 0,-1 0 0,1 0 0,0 0 0,0 0-1,-1 0 1,1 0 0,0 0 0,0 0 0,0 1 0,-1-1 0,1 0 0,0 0 0,-11 8 1973,9-5-1938,0 0-1,0 0 0,1 1 0,-1-1 1,1 0-1,0 1 0,-1-1 0,1 1 1,1-1-1,-1 1 0,1 0 0,-1-1 0,1 1 1,0 0-1,0-1 0,1 1 0,-1 0 1,1-1-1,-1 1 0,1 0 0,2 4 1,-1-4-133,0 0 1,0 0 0,0 0 0,1-1 0,-1 1 0,1-1 0,0 1 0,0-1 0,0 0 0,0 0 0,0 0 0,1-1 0,-1 1 0,1-1 0,0 0 0,0 0-1,6 3 1,-1-3-2,1 0-1,0 0 0,18 1 0,11 2 29,-38-5-37,0 0 1,0 0-1,0 0 1,0 0-1,0 0 1,0 0-1,0 0 1,0-1-1,0 1 1,0 0-1,0 0 1,-1-1-1,1 1 1,0-1-1,0 1 1,0-1-1,0 1 1,0-1-1,-1 1 1,1-1-1,1-1 1,12-18-103,-12 15 103,2 3 18,-3 8 25,-2 8 56,0-7-30,-12 74 511,13-70-422,-1 0 0,1 0-1,1 0 1,0 1-1,4 13 1,-4-18-77,8 28 233,6 56 1,-14-81-265,-1 0 0,0 0 0,0 1 0,-1-1 0,0 0 0,-1 0 0,0 0 0,-1 0 0,0 0 0,-5 11 0,-7 7 11,-23 34 1,36-59-149,0-1 0,0 1-1,0-1 1,0 1 0,-1-1 0,1 0 0,-6 3 0,8-4 19,-1-1-1,0 0 1,0 1 0,0-1 0,1 1 0,-1-1 0,0 0 0,0 0 0,0 0-1,0 1 1,0-1 0,1 0 0,-1 0 0,0 0 0,0 0 0,0 0-1,0-1 1,0 1 0,0 0 0,0 0 0,1 0 0,-1-1 0,0 1-1,0-1 1,0 1 0,1 0 0,-1-1 0,0 0 0,0 1 0,1-1 0,-1 1-1,0-2 1,-7-15 1269,5-3-830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7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14603,'21'14'1520,"13"11"1569,11 15-1297,9 15-31,1 6-121,-2 6-151,1 0-153,-5-4-408,-2-1-192,-17-2-320,-9 0-72,-18 9-232,-8 4 0,-17 4-96,-5 0-240,-6-15-1032,-1-16-240,6-44 592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18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14179,'1'0'1200,"5"-3"897,0-1 47,6 2-95,4-3-145,3 2-416,3-1-263,-1 4-577,-6 4-168,-5 11-576,-6 4-616,-10 14 464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53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648 1419 9826,'0'0'844,"14"7"4363,9-1-2837,-15-4-2011,0 0-1,0 0 1,0 0 0,0-1-1,0-1 1,0 1 0,0-1 0,0 0-1,0-1 1,12-2 0,-1-2 60,0 0 0,0 2 1,0 0-1,23 0 0,6 2-289,-1-3 0,0-1 0,62-17-1,134-54 995,-219 66-938,-2-2 1,1 0-1,24-19 0,21-11-109,-37 24-69,-1 0-1,36-31 1,-53 38-3,0-1-1,-1 0 1,-1 0-1,0-2 1,0 1 0,-2-1-1,9-16 1,-12 18 10,70-147-2,-67 138 31,-2-1 0,0 0 0,-2-1 1,0 1-1,2-38 0,-7 52 17,-1 0 0,0 0 0,-1 1 0,0-1 0,0 0 0,0 1 0,-1-1 0,-1 1 0,-6-12 0,4 7-44,0-1 0,-4-14-1,4 8-5,-17-52 15,19 63-27,0 0 0,0 0 1,-1 0-1,0 1 1,0-1-1,-8-8 0,-1 2-2,4 4 7,1 0 0,-1 0 0,-11-20 1,1-8 14,11 21-21,-18-28 1,23 39 0,0 1 0,-1 0 0,1 1 1,-1-1-1,0 1 0,0 0 0,0 0 0,0 0 0,-7-3 1,-7 0-7,1 1 0,-1 0 0,0 1 0,0 1 0,-22-1 0,4-1 2,17 3-15,1-2-1,0 0 1,1-1-1,-1-1 1,1 0 0,-17-11-1,27 13-14,-1 1 0,0-1-1,0 1 1,0 1 0,0 0 0,0 0-1,-1 1 1,0 0 0,1 1-1,-13-1 1,2 3 23,-29 5-1,29-3 20,-29 1 0,21-6 14,0-1-1,-44-10 1,47 8 19,0 0 0,0 2 0,-33 0 0,45 3-32,1 2 1,0-1-1,0 2 1,-1 0-1,-11 4 1,-55 27-38,11-4 140,33-21 224,26-7-163,1 0 0,1 0-1,-15 6 1,2 2-165,0 1 0,1 1 0,1 1-1,0 1 1,0 0 0,1 1 0,1 1 0,1 1 0,0 0 0,-12 20 0,-100 176-30,80-135 19,-16 30 8,56-93-5,0 1 0,1 0-1,1 0 1,0 0-1,-3 23 1,1 33 43,2 0 0,7 100-1,-2-162-20,1 0 0,1 0 0,-1 0 0,2 0 0,-1 0 0,1-1 0,1 1-1,0-1 1,0 0 0,1 0 0,0 0 0,1-1 0,-1 1 0,2-1-1,-1-1 1,10 10 0,14 12 66,51 46 61,-70-66-69,1 0-1,0-1 1,0-1-1,1 0 0,21 8 1,42 9 289,0-5 1,84 12-1,-121-26-158,-1-1 1,1-2-1,0-1 0,58-7 0,-75 4-121,0 1-1,-1 1 0,29 4 1,-49-4-94,1 0 0,0 1 1,-1-1-1,1 0 1,0 0-1,0 0 0,-1-1 1,1 1-1,0 0 0,-1-1 1,1 1-1,0-1 1,-1 1-1,1-1 0,-1 0 1,1 0-1,-1 0 1,1 0-1,-1 0 0,3-2 1,-1-1-236,0 0 0,0 0 0,-1-1 0,1 1 1,2-10-1,-3 11 42,5-13-2678,1 0 0,12-18-1,8-9-466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58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11771,'0'-2'1288,"0"-1"984,5-2 105,11 0-169,8-2-167,6 3-209,3 1-192,10 3-263,5-2-161,2-3-400,1 3-128,-1 1-336,-8 1-136,0 1-128,-3 3-208,-10-1-1096,-1 4-1384,1 5 1399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1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12355,'2'3'1360,"-4"4"1545,4 12-1753,5 5 240,1 14-24,13 6 49,8 20-17,4 4-56,4 8-127,3-3-121,-6-8-440,0-8-208,-5-13-280,2-2-296,9-17-1104,3-4-1337,-11-7 1345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3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75 170 7074,'8'-12'387,"0"-1"0,-2-1 0,7-16 0,7-14 1761,-20 43-2097,3-4 551,0 0 1,0 0-1,-1-1 0,0 1 0,0-1 1,-1 0-1,2-7 0,-3 12-556,0 1 0,0 0 1,0 0-1,0 0 0,0-1 0,0 1 0,0 0 0,0 0 0,-1 0 0,1-1 0,0 1 0,0 0 0,0 0 0,0 0 0,0 0 0,0-1 0,-1 1 1,1 0-1,0 0 0,0 0 0,0 0 0,0 0 0,-1 0 0,1 0 0,0-1 0,0 1 0,0 0 0,-1 0 0,1 0 0,0 0 0,0 0 0,-1 0 1,1 0-1,0 0 0,0 0 0,0 0 0,-1 0 0,1 0 0,0 0 0,0 0 0,0 0 0,-1 1 0,1-1 0,0 0 0,0 0 0,0 0 0,0 0 1,-1 0-1,1 0 0,0 0 0,0 1 0,0-1 0,0 0 0,-1 0 0,1 0 0,0 0 0,0 1 0,-12 8 763,-4 8-403,2 1-1,0 0 1,1 1-1,0 1 1,-11 25 0,18-32-282,1 0 1,0 1 0,0-1 0,2 1 0,0 0 0,0 1 0,1-1-1,1 0 1,1 23 0,1-27-34,1-1-1,0 0 1,0 0-1,1 0 1,0 0-1,1 0 1,0-1-1,0 1 1,7 9-1,9 10 344,27 30 1,-21-27-142,-11-12-176,0 1 0,-2 0 0,0 1-1,-1 1 1,11 28 0,-18-36-109,-1-1 0,0 1 1,-1 0-1,0 0 0,-1 0 0,-1 0 0,0 1 1,-1-1-1,-1 0 0,-3 19 0,4-29-80,-1 0 0,0 0 0,0 0 1,-1-1-1,1 1 0,-1 0 0,1-1 0,-1 1 0,0-1 0,-1 0 0,1 0 0,0 0 1,-1 0-1,0 0 0,-4 3 0,6-5-120,-1 1 1,0-1-1,0 0 1,0 0-1,-1-1 1,1 1-1,0 0 1,0-1-1,0 1 1,-1-1-1,1 1 1,0-1-1,0 0 1,-1 0 0,1 0-1,0-1 1,0 1-1,-1 0 1,1-1-1,0 1 1,0-1-1,0 0 1,0 0-1,0 0 1,0 0-1,0 0 1,-3-2-1,-14-12-1887,-1-3 829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4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73 11562,'-2'-6'269,"-1"0"474,1 0 0,-1 0-1,1-1 1,-2-10 0,4 16-616,0 0 0,0 1 0,0-1 0,0 0 0,0 0 0,0 0 0,0 0 0,0 1 0,0-1 0,0 0 0,0 0 0,0 0 0,1 1 0,-1-1 0,0 0 0,1 0 0,-1 0 0,1 1 0,-1-1 0,1 0 0,-1 1 0,1-1 0,-1 0-1,1 1 1,-1-1 0,1 1 0,0-1 0,-1 1 0,1-1 0,0 1 0,0 0 0,-1-1 0,1 1 0,0 0 0,0-1 0,0 1 0,-1 0 0,1 0 0,0 0 0,0 0 0,0 0 0,0 0 0,-1 0 0,1 0 0,2 0 0,3 1 122,0 0 0,0 1 0,0-1 0,0 1 0,0 0 0,-1 1 0,1-1 0,-1 1 0,1 0 0,-1 1 0,0-1 0,0 1 0,0 0-1,-1 0 1,1 1 0,-1-1 0,0 1 0,3 5 0,3 4-50,0 1 0,-2 0 0,0 0 0,0 1 0,6 22 0,-6-11-115,-1 0 0,-2 0 0,3 33 1,-1 85 212,-6-83-170,-2-25-93,0-31-33,1 1 1,0-1-1,0 1 1,0-1-1,1 1 1,1 7-1,-2-13 4,0-1 0,1 1 0,-1 0-1,0-1 1,1 1 0,-1-1 0,0 1 0,1-1-1,-1 1 1,0-1 0,1 0 0,-1 1 0,1-1-1,-1 1 1,1-1 0,-1 0 0,1 0 0,-1 1-1,1-1 1,-1 0 0,1 0 0,0 1-1,-1-1 1,1 0 0,-1 0 0,1 0 0,0 0-1,-1 0 1,1 0 0,-1 0 0,1 0 0,0 0-1,-1 0 1,1 0 0,-1 0 0,2-1-1,22-8 186,-22 8-171,31-18 110,0-1 1,-2-1 0,30-27 0,-45 33-323,20-21 1,-23 22-1292,26-23 0,-38 36 1379,-1 1 0,1 0 1,-1-1-1,1 1 0,0 0 1,-1-1-1,1 1 0,0 0 0,0 0 1,-1 0-1,1 0 0,0-1 1,-1 1-1,1 0 0,0 0 1,0 0-1,-1 1 0,1-1 0,0 0 1,0 0-1,-1 0 0,1 0 1,0 1-1,-1-1 0,1 0 0,0 1 1,-1-1-1,1 0 0,-1 1 1,1-1-1,0 1 0,-1-1 1,1 1-1,-1-1 0,1 1 0,-1 0 1,0-1-1,1 1 0,-1-1 1,1 1-1,-1 0 0,0 1 0,1-1 256,7 9-510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3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2 187 9226,'-2'-5'1320,"2"-4"1817,6 1-849,2-4-15,4 0-81,5-7-447,6-4-289,4 1-552,0 0-280,-1 5-352,0 1-312,-6 8-800,1 1-424,1 4-1513,-1-1 1449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3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15 11602,'-1'-1'329,"0"0"0,0 0-1,0 0 1,0 0 0,0-1-1,0 2 1,-1-1 0,1 0-1,0 0 1,-1 0 0,1 0-1,-1 1 1,1-1 0,-1 1-1,1-1 1,-1 1 0,1 0-1,-1-1 1,1 1 0,-1 0-1,1 0 1,-1 0 0,0 0-1,1 0 1,-1 1 0,-2 0-1,1-1-192,1 1-1,-1-1 1,0 1 0,1 0-1,-1 0 1,1 0-1,-1 0 1,1 0-1,0 0 1,0 1-1,-1-1 1,1 1-1,0 0 1,0 0-1,-2 2 1,2 1-63,0-1 1,0 1-1,1 0 0,-1 0 1,1-1-1,0 1 0,0 0 1,1 0-1,0 0 0,0 10 1,0 9 10,-4 6-42,3-21-29,-1 1 1,2 0-1,-1-1 0,1 1 0,3 18 0,-3-27-11,0 0-1,0-1 1,0 1 0,0-1-1,0 1 1,1-1-1,-1 1 1,0-1 0,0 1-1,0-1 1,1 0-1,-1 1 1,0-1 0,1 1-1,-1-1 1,0 0 0,1 1-1,-1-1 1,1 0-1,-1 1 1,0-1 0,1 0-1,-1 1 1,1-1-1,-1 0 1,2 1 0,-1-2 5,0 1 1,-1 0-1,1 0 1,0 0 0,0 0-1,0-1 1,0 1-1,0 0 1,-1-1-1,1 1 1,0 0 0,0-1-1,0 1 1,0-2-1,4-2 75,0-1-1,0 0 1,5-6-1,-8 8-13,8-10 75,-7 9 108,1 0 0,-1 0-1,1 0 1,4-4 0,-6 7-125,0 0 0,0 0 0,0 0 1,0 0-1,0 0 0,0 0 0,0 1 0,0-1 0,0 0 1,0 1-1,1 0 0,-1-1 0,3 1 0,45 2 26,-29 1-3004,-20-3 2568,-1 0 0,1 1 1,0-1-1,-1 0 0,1 0 1,-1 0-1,1 0 1,-1-1-1,1 1 0,0 0 1,-1 0-1,1 0 0,-1 0 1,1-1-1,-1 1 1,1 0-1,-1 0 0,1-1 1,-1 1-1,1 0 0,-1-1 1,0 1-1,1 0 1,-1-1-1,1 1 0,-1-1 1,1 0-1,5-16-2903,-4 14 2564,3-18-942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4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0 232 10354,'1'-1'249,"0"0"-1,-1 0 0,1 0 1,0 0-1,0 0 1,0 0-1,0 0 0,0 0 1,0 1-1,0-1 0,1 0 1,-1 1-1,0-1 1,0 1-1,0-1 0,1 1 1,-1-1-1,0 1 1,1 0-1,-1 0 0,0 0 1,0 0-1,1 0 0,-1 0 1,0 0-1,1 0 1,-1 0-1,0 0 0,1 1 1,-1-1-1,0 1 1,0-1-1,1 1 0,-1-1 1,2 2-1,3 3 559,-1 0-1,1 0 1,-1 0-1,0 1 1,6 8 0,1 1-247,-7-9-324,0-1 0,0 0 0,0 0 1,0 0-1,1-1 0,6 5 0,-10-8-207,0 0 0,1 0-1,-1-1 1,0 1 0,0 0 0,0-1-1,1 1 1,-1-1 0,0 0 0,1 0-1,-1 0 1,0 0 0,1 0 0,-1-1-1,0 1 1,0-1 0,1 1 0,-1-1-1,0 0 1,0 0 0,0 0 0,0 0-1,2-1 1,0-1 66,-1 1 0,1-1 0,-1 0 0,0 0 0,0 0 0,0 0 0,-1-1 0,1 1 0,-1-1-1,1 1 1,-1-1 0,-1 0 0,1 0 0,0 0 0,-1 0 0,0 0 0,1-7 0,1-8 289,-1 1 1,-1-35-1,-1 22-291,3 1-119,-2 23-51,0 0 0,0 1 0,-1-1 1,0 0-1,0 0 0,-1 0 0,1 1 1,-4-13-1,-6-1 14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7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1 260 11498,'0'-2'245,"1"1"-1,-1 0 0,1 0 0,0 0 1,-1 0-1,1 0 0,0 0 0,-1 0 0,1 0 1,0 0-1,0 0 0,0 1 0,0-1 1,0 0-1,0 0 0,0 1 0,0-1 0,1 1 1,-1-1-1,0 1 0,0-1 0,3 1 0,-3 0-54,0 0-1,1 0 0,-1 1 1,0-1-1,1 0 0,-1 1 1,0-1-1,0 1 0,1 0 1,-1-1-1,0 1 0,0 0 1,0 0-1,0 0 0,0 0 1,0 0-1,0 0 0,0 0 1,0 0-1,1 2 0,2 4 102,0 1-1,-1-1 1,0 1 0,0 0-1,0 0 1,-1 0 0,1 14-1,-2-15-197,1 1 0,-1-1 0,1 1 0,0-1-1,1 0 1,0 0 0,0 0 0,8 12 0,-10-18-82,0 0 1,0 1-1,0-1 0,0 0 1,0 0-1,0 0 1,0 0-1,1 0 0,-1 0 1,0-1-1,0 1 1,1 0-1,-1-1 0,1 1 1,-1-1-1,1 1 1,-1-1-1,1 0 0,-1 0 1,1 1-1,2-1 1,-2-1-4,0 1 1,1-1 0,-1 0-1,0 0 1,1 1 0,-1-2-1,0 1 1,0 0 0,0 0-1,0-1 1,0 1 0,2-3-1,2-2 2,-1 0 0,0 0 0,0 0 1,0-1-1,-1 0 0,0 0 0,4-10 0,-1-5 33,-1 1 1,-2-1-1,4-39 1,-5 33 126,-2 19-18,0 7 139,-1 3 34,4 11-23,0-5-203,1 0 0,-1 0 0,1-1 0,1 0 0,-1 1 0,1-2 0,10 9 0,1-1-34,31 17 0,-47-29-60,1 0 0,-1 0 0,0-1 1,1 1-1,-1-1 0,1 1 0,-1-1 0,1 1 0,-1-1 0,1 0 0,-1 0 0,1 0 0,-1 0 0,1 0 0,-1 0 0,1 0 0,-1-1 0,1 1 0,-1 0 0,1-1 0,-1 1 0,1-1 0,-1 0 0,1 1 0,-1-1 0,0 0 0,0 0 0,1 0 0,-1 0 0,2-1 0,2-4 42,-1 0 1,1 0-1,-1 0 1,0-1-1,3-6 0,-1 2 10,20-38 189,-18 31-158,2-1 0,1 1 0,19-26 0,-29 44-87,-1-1-1,1 0 0,-1 1 0,1-1 0,0 1 1,-1-1-1,1 1 0,0-1 0,-1 1 1,1-1-1,0 1 0,0-1 0,0 1 0,1-1 1,-2 1-2,0 0 1,1 0-1,-1 1 0,0-1 1,1 0-1,-1 0 1,0 0-1,1 0 0,-1 0 1,0 0-1,1 0 1,-1 1-1,0-1 1,1 0-1,-1 0 0,0 0 1,0 1-1,1-1 1,-1 0-1,0 0 0,0 1 1,0-1-1,1 0 1,-1 1-1,1 2-4,1 1 0,-1-1 0,0 0 0,0 1 0,0 5 0,0-4 6,-1-1-1,2 8 13,0-1 0,0 0 0,1 1 0,1-1 0,0 0 0,0-1 0,10 18 0,-14-28-9,0 1 0,0-1-1,1 0 1,-1 1-1,0-1 1,0 0 0,1 0-1,-1 1 1,0-1 0,1 0-1,-1 0 1,0 1-1,1-1 1,-1 0 0,0 0-1,1 0 1,-1 1 0,0-1-1,1 0 1,-1 0-1,1 0 1,-1 0 0,0 0-1,1 0 1,-1 0-1,1 0 1,-1 0 0,0 0-1,1 0 1,0 0 3,0-1 0,0 1 0,-1-1 0,1 1 0,0-1 0,-1 0 0,1 1 0,-1-1 0,1 0 0,0 1 0,-1-1 0,0 0 0,1 0 0,12-33 154,-11 28-127,11-37 113,-8 23-95,14-34 0,-17 49-50,1 0 0,-1 0 1,1 0-1,0 0 0,1 1 0,-1-1 0,1 1 0,0 0 1,0 0-1,0 0 0,6-3 0,-9 5-1,1 1 0,0 0-1,0 0 1,0 1 0,0-1-1,0 0 1,0 1 0,0-1-1,0 1 1,0-1 0,0 1-1,0 0 1,0 0 0,0 0 0,0 0-1,0 0 1,0 0 0,0 1-1,0-1 1,2 2 0,2 0-11,0 1 0,0 0 0,0 1 0,9 7 0,13 7-315,-23-16 139,0 0 0,-1 0-1,1 0 1,0-1 0,0 1-1,0-1 1,0 0 0,0-1-1,1 1 1,-1-1 0,0 0-1,0-1 1,0 1 0,0-1 0,0 0-1,0 0 1,0-1 0,0 1-1,0-1 1,0 0 0,-1 0-1,6-4 1,11-4 214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7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18732,'-1'1'368,"0"0"1,0 0-1,0 0 1,0 1-1,0-1 0,0 0 1,1 0-1,-1 1 0,0-1 1,1 1-1,-1-1 1,1 0-1,0 1 0,-1 2 1,0 0 72,-3 15 209,1 0 0,1 0 0,0 1 0,2 34 0,15 78-98,-10-103-598,2-1 0,1 1-1,1-1 1,1-1 0,1 0 0,18 31 0,-21-45-344,9 19-943,-16-30 932,0 0 0,0 1 0,0-1 0,0 0 0,-1 0 0,1 1 0,-1-1 0,0 0 0,0 1 0,0-1 0,0 3 0,-3 3-1771,-5 0 881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7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1 133 18204,'12'-2'1200,"6"-3"505,5-6-201,4-1-808,4-3-152,-4-6-312,1 3-352,-4-3-768,1 6-800,-2 8 2144,-1 2-1024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8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1 15499,'-9'3'1243,"1"0"1,1 1-1,-1 0 0,-13 10 0,10-6-366,1 0 1,-14 17 0,20-21-800,1 0-1,-1 0 1,1 1 0,0-1 0,1 1 0,-1 0-1,1 0 1,0 0 0,0 0 0,1 0 0,-1 1-1,1-1 1,0 1 0,1-1 0,-1 0 0,1 1-1,0-1 1,0 1 0,1-1 0,1 9 0,-1-13-76,-1 0 1,0 0-1,1 0 1,-1 0-1,1 0 1,-1 0-1,1 0 1,-1-1-1,1 1 1,0 0-1,-1 0 1,1 0 0,0-1-1,0 1 1,-1 0-1,1-1 1,0 1-1,0 0 1,0-1-1,0 1 1,0-1-1,0 0 1,0 1-1,0-1 1,0 0 0,0 0-1,0 1 1,0-1-1,0 0 1,0 0-1,0 0 1,0 0-1,0 0 1,0-1-1,0 1 1,0 0-1,0 0 1,0-1-1,0 1 1,0-1 0,0 1-1,0-1 1,0 1-1,1-2 1,2 0 0,0 0 0,0-1 1,0 0-1,-1 0 0,1 0 0,-1 0 1,0-1-1,0 1 0,3-5 0,1-5 0,0-1 0,-1 1-1,-1-1 1,0 0 0,0-1-1,3-24 1,-8 44 50,0 1-1,0-1 1,1 0 0,0 1 0,0-1 0,0 0-1,1 0 1,-1 0 0,1 0 0,4 7 0,-2-5-3,0 0 0,0-1 0,0 0 0,1 0 1,0 0-1,10 10 0,-13-15-125,-1 1 0,1-1 1,-1 0-1,1 0 0,0 0 0,0 0 0,-1 0 0,1 0 1,0 0-1,0-1 0,0 1 0,0-1 0,0 1 0,0-1 1,0 0-1,0 0 0,2 0 0,-2 0-136,0-1 0,-1 1 1,1-1-1,0 0 0,-1 1 0,1-1 0,-1 0 0,0 0 1,1 0-1,-1 0 0,0-1 0,1 1 0,-1 0 0,0 0 0,0-1 1,0 1-1,0-1 0,0 1 0,1-3 0,2-4-795,-1 0 0,0-1 0,0 1 1,0-1-1,-1 0 0,1-10 0,1-8-241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8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0 240 9914,'3'1'415,"0"-1"0,1 1-1,-1 0 1,0 0 0,0 0-1,0 0 1,0 1 0,0-1-1,-1 1 1,1-1 0,0 1 0,-1 0-1,1 0 1,-1 0 0,0 1-1,3 2 1,4 5 714,-1 0-1,11 18 1,-6-3 72,9 15 265,-20-37-1314,0 0-1,0-1 1,0 1-1,1-1 1,-1 1-1,1-1 1,-1 0-1,1 0 1,0 0-1,3 2 1,-6-4-97,1 1 1,0-1-1,0 0 0,0 1 1,0-1-1,-1 0 0,1 0 1,0 0-1,0 0 0,0 0 1,0 0-1,0 0 0,0 0 1,-1 0-1,1 0 1,0-1-1,0 1 0,0 0 1,0 0-1,-1-1 0,2 0 1,0 0 18,0 0 0,-1-1 0,1 1 0,-1 0 0,0-1 1,1 1-1,-1-1 0,0 0 0,1-1 0,2-4 162,-1 0 0,0 0 0,3-14 0,-3 9-91,-1 0-1,-1 0 1,0 1-1,-1-1 1,0 0-1,-1 0 1,-1 0-1,1 0 1,-7-21-1,-1 7-378,0 1-1,-1-1 1,-16-26-1,19 39-1089,-1 1 0,-18-19 0,15 17-843,3 4 304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8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18380,'1'-1'377,"30"-20"5347,-28 19-5477,1 1 0,-1-1 0,1 1-1,0 0 1,-1 0 0,1 0-1,6 0 1,0 0-81,-1 1-1,0 0 1,0 0 0,1 1 0,-1 0-1,16 5 1,-21-5-150,0 1 0,-1-1-1,1 1 1,-1 0 0,1 0 0,-1 0-1,0 0 1,0 0 0,1 1-1,-2 0 1,1-1 0,0 1 0,-1 0-1,1 1 1,-1-1 0,0 0 0,0 1-1,3 4 1,-2 2-9,0 0-1,-1 0 1,2 20 0,-3-21-19,1 0 0,-1 0 1,2 0-1,3 12 0,-6-21-58,1 1 0,-1 0 0,0-1 0,1 1 0,-1 0 0,0-1 0,1 1 0,-1 0 0,1-1 0,-1 1 0,1-1 0,-1 1 0,1-1 0,0 1 0,-1-1 0,1 0 0,0 1 0,-1-1 0,1 0 0,0 1 0,-1-1 0,1 0 0,0 0 0,-1 0 0,1 0 0,0 1 0,0-1 0,-1 0 0,1 0 0,0-1 0,0 1 0,-1 0 0,1 0 0,0 0 0,0 0 0,-1-1 0,1 1 0,0 0 0,-1 0 0,1-1 0,0 1 0,-1-1 0,1 1 0,-1-1 0,1 1 1,0-1-1,-1 1 0,1-1 0,0 0 0,-1-2-939,-1-2 128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09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0 21813,'0'12'1824,"-2"-3"577,2-4-329,-6-5-1904,-6 3-3585,-19-1 2353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4.3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1 351 15043,'10'-11'889,"-1"0"0,0-1-1,-1 0 1,0 0 0,-1-1 0,0 0 0,-1-1-1,0 1 1,5-22 0,0-12 181,9-72 0,-20 119-1067,4-37 246,-3 36-3,1 4-159,1 7 24,1 14 142,1 0-1,2-1 1,0 0-1,2 0 1,11 23-1,-15-38-235,-1-1 1,1 0-1,0 0 1,0-1-1,1 1 1,0-1-1,12 10 1,-13-13-127,0 1-1,0-2 1,1 1 0,-1 0 0,0-1-1,1 0 1,-1 0 0,1-1 0,0 0-1,0 0 1,-1 0 0,11 0 0,-15-1-46,0 0 0,0 0 0,0 0 0,0 0 0,0-1 0,-1 1 0,1 0-1,0 0 1,0-1 0,0 1 0,-1 0 0,1-1 0,0 1 0,0-1 0,-1 1 0,1-1 0,-1 1 0,1-1 0,0 0 0,-1 1 0,1-1 0,-1 0 0,1 1 0,-1-1 0,1 0 0,-1 0 0,0 1 0,1-1 0,-1 0 0,0 0 0,0 0 0,0 1 0,1-3-1,3-8-1563,7-10-56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0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314 1 8970,'-20'4'10759,"-9"12"-8615,3-1-1492,-67 23 248,61-27-1787,0 2 0,-34 19 0,50-21-201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2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0 369 13995,'11'1'1189,"0"1"1,0 1-1,-1 0 0,14 6 1,-13-5-662,0 2 1,0-1-1,-1 1 1,1 1-1,-1 0 1,14 14-1,-20-17-448,-1 0 1,1 1-1,-1 0 1,0-1-1,-1 1 1,1 0-1,2 9 1,-4-11-54,1 0 0,-1 1 1,-1-1-1,1 0 1,0 0-1,-1 1 0,0-1 1,0 0-1,0 1 0,0-1 1,0 0-1,-1 0 1,-1 7-1,2-9-24,0-1 0,0 1 1,-1-1-1,1 1 0,0 0 0,0-1 0,-1 1 1,1-1-1,0 1 0,0-1 0,-1 1 0,1-1 1,-1 1-1,1-1 0,0 0 0,-1 1 0,1-1 1,-1 1-1,1-1 0,-1 0 0,1 1 0,-1-1 1,1 0-1,-1 0 0,0 0 0,1 1 0,-1-1 1,1 0-1,-1 0 0,0 0 0,1 0 0,-1 0 1,1 0-1,-1 0 0,0 0 0,1 0 0,-1 0 1,1 0-1,-1-1 0,1 1 0,-1 0 0,0 0 1,0-1-1,-1 0-2,1-1-1,-1 1 1,0-1 0,1 1 0,-1-1 0,1 1 0,0-1-1,0 0 1,0 0 0,0 0 0,-2-3 0,-1-7-51,0 0 0,1 0 1,0-1-1,1 1 1,1 0-1,0-1 0,0 1 1,2-18-1,0 22 3,0 0 0,1 0 0,-1 0 1,1 0-1,1 0 0,0 0 0,0 1 0,0-1 0,1 1 0,0 0 0,0 0 0,1 0 1,9-10-1,-8 11 36,0 1 1,0 0-1,0 0 1,0 0-1,1 1 1,-1 0-1,14-5 1,-16 7 31,0 1 1,-1 0 0,1 0-1,0 1 1,0-1-1,0 1 1,0 0-1,0 0 1,-1 0-1,1 0 1,0 1-1,0-1 1,0 1 0,0 0-1,-1 0 1,1 1-1,5 2 1,1 2 94,-1 0-1,-1 0 1,16 15 0,-17-13-41,1-2-1,0 1 1,0-1 0,18 11 0,-24-16-62,1 0 0,0 0 0,0 0 0,0 0 1,0-1-1,0 1 0,0-1 0,0 1 0,0-1 0,0 0 0,1 0 0,-1-1 0,0 1 1,0-1-1,0 1 0,0-1 0,0 0 0,0 0 0,-1 0 0,1-1 0,3-1 0,3-2-4,-1 0 0,0-1 0,1 0-1,-2-1 1,1 0 0,-1 0-1,0 0 1,-1-1 0,1 0 0,5-11-1,-9 13-6,1-1 0,-1 0-1,0 0 1,0-1 0,-1 1 0,0-1-1,0 1 1,-1-1 0,0 0 0,0 1-1,-1-1 1,0 0 0,-2-13-1,2 19 1,0 0 0,0 1 0,0-1 0,-1 0 0,1 1 0,-1-1 0,0 1 0,1-1 0,-1 1 0,0-1 0,0 1 0,0-1 0,-1-1 0,1 2-2,1 1-1,-1 0 1,0-1 0,1 1 0,-1 0 0,1 0 0,-1-1 0,1 1-1,-1 0 1,1 0 0,-1 0 0,0 0 0,1 0 0,-1 0 0,1 0 0,-1 0-1,0 0 1,1 0 0,-1 0 0,0 0 0,1 0 0,-1 0 0,1 1 0,-2-1-1,-1 2-2,0 1-1,0-1 1,0 0-1,0 1 0,0 0 1,0-1-1,1 1 1,-1 0-1,-2 6 0,1-4 4,0 1-1,1 0 0,0 0 0,1 1 0,-1-1 0,1 0 1,1 1-1,-1 0 0,0 9 0,1-14 2,1 0-1,0 0 1,0 0 0,0 0 0,1 0-1,-1 0 1,0 0 0,1 1 0,-1-1-1,1-1 1,0 1 0,0 0 0,0 0-1,0 0 1,0 0 0,0-1 0,0 1-1,1 0 1,-1-1 0,0 1-1,1-1 1,-1 1 0,1-1 0,0 0-1,0 0 1,-1 0 0,1 0 0,0 0-1,0 0 1,0 0 0,0-1 0,0 1-1,0-1 1,3 1 0,3 0-17,0 0-1,0-1 1,1 0 0,-1 0 0,0-1 0,0 0 0,0-1 0,0 1 0,0-2 0,0 1-1,13-7 1,8-5-298,45-28-1,-58 32 214,-1 1 27,14-9-100,37-29 0,-59 41 203,1 0 0,-1-1 0,-1 0 0,1-1 0,-1 1 0,-1-1 0,1 0 0,-1-1 0,5-12 0,-10 21-19,0 0 1,1 0 0,-1 0-1,0-1 1,0 1 0,0 0 0,0 0-1,0-1 1,0 1 0,0 0 0,0 0-1,1-1 1,-1 1 0,0 0 0,0 0-1,0 0 1,0-1 0,0 1 0,0 0-1,0 0 1,0-1 0,0 1 0,-1 0-1,1 0 1,0-1 0,0 1 0,0 0-1,0 0 1,0-1 0,0 1 0,0 0-1,0 0 1,-1 0 0,1-1 0,0 1-1,0 0 1,0 0 0,-1 0 0,1 0-1,0-1 1,-10 5 198,-6 10-3,-24 26 0,15-14-113,20-20-58,-1 0-1,1 0 0,-7 10 0,11-14-25,0 0 0,0-1 0,0 1 0,1 0 0,-1 0 0,0-1 0,1 1 0,0 0 0,-1 3 0,1-4-4,0 0 0,0 0 0,0 0 0,0-1 0,1 1 0,-1 0 0,0 0 0,0 0 0,1-1 0,-1 1 0,0 0 0,1-1 0,-1 1 0,1 0 0,-1-1 0,1 1 0,-1 0 0,1-1 0,0 1 0,-1-1 0,1 1 0,0-1 0,0 1 0,3 0 3,-1 1-1,0-1 1,1 0 0,-1 0-1,1-1 1,0 1 0,-1-1-1,1 0 1,0 0 0,-1 0-1,1 0 1,-1-1 0,7-1-1,7-2-17,24-9 0,-26 7 12,-3 1-131,23-5 0,-32 9 114,0 0 0,0 1 1,0-1-1,0 1 0,0 0 1,0 0-1,0 0 0,0 1 1,0-1-1,0 1 0,0-1 1,0 1-1,5 2 0,9 8 56,0 1 0,-1 0-1,29 30 1,-34-32 6,-1-1 44,-1 1 1,0 1 0,0-1-1,-1 1 1,-1 1-1,0 0 1,8 17 0,-11-19-10,0 0 0,-1 0 0,-1 0 0,1 0 0,-2 0 0,1 1 0,-1-1 0,-1 1 0,0-1 0,-2 16 0,0-17-38,0 0 1,0 1-1,-1-1 0,0 0 1,-1-1-1,0 1 0,-7 11 1,9-17-29,0 0 0,0 0-1,-1 0 1,1-1 0,-1 1 0,1-1 0,-1 1 0,0-1 0,0 0 0,-3 2 0,4-3-1,0-1 0,0 1-1,0 0 1,0-1 0,0 1 0,0-1 0,-1 0 0,1 0 0,0 0-1,0 0 1,0 0 0,0 0 0,0 0 0,0-1 0,0 1-1,0-1 1,0 1 0,-3-3 0,1 1 17,0 0 1,0-1-1,0 1 1,0-1-1,1 0 1,-1 0-1,1 0 1,0-1-1,0 1 1,0-1-1,1 0 1,-3-4-1,-1-3 45,0 0 0,1 0 0,-4-17-1,5 16-67,1 1 0,1-1 0,0-1-1,1 1 1,0 0 0,1 0 0,0 0-1,1 0 1,1-1 0,-1 1 0,2 0-1,0 1 1,0-1 0,1 0 0,1 1-1,0 0 1,6-11 0,9-11-615,32-42 0,-7 23 115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4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14811,'0'-5'1288,"4"-1"713,-1 3-73,2 0-655,2-1-345,2 4-552,3-2-400,5 8-960,3-1 632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4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13683,'12'2'1656,"4"6"665,6 13-185,4 6-407,1 11-641,4 5-176,3 5-464,-3 3-144,0-1-184,-6-4-40,-9-8-96,-1-7-216,-8-12-624,-5-9-296,-9-10-865,-3-3-79,-16-11 3368,-10-5-1608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5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0 142 11194,'44'-26'1318,"64"-33"3090,-101 56-4148,14-7 474,0 0 1,1 2-1,0 1 0,1 0 1,30-3-1,-50 9-659,0 1 1,1-1-1,-1 1 0,0 1 1,1-1-1,-1 0 0,1 1 0,-1-1 1,0 1-1,4 1 0,-5-1-42,-1 0-1,0 0 0,1 0 0,-1 0 0,0 0 0,0 0 1,0 1-1,0-1 0,0 0 0,0 0 0,0 1 0,0-1 1,0 1-1,0-1 0,-1 0 0,1 1 0,-1 0 0,1-1 0,-1 1 1,0-1-1,1 1 0,-1 0 0,0 1 0,0 3 35,0 1 0,-1-1 0,0 0 0,0 0 1,0 1-1,-1-1 0,0 0 0,0 0 0,0 0 0,-1-1 0,0 1 0,-7 10 0,3-5-18,-2 0-1,1-1 1,-1 0 0,-21 18-1,18-18-188,0-1 0,-25 13 0,32-20-199,-1 1-1,0 0 0,0-1 1,1 0-1,-2-1 0,1 1 0,0-1 1,0-1-1,-10 1 0,-2-4-1733,8-7 770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5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34 11907,'-2'13'912,"0"0"0,0 0 1,2 0-1,0 13 1,0-25-788,0 1 1,1 0-1,-1-1 1,1 1-1,-1 0 1,1-1 0,0 1-1,0-1 1,0 1-1,0-1 1,0 1-1,0-1 1,0 0-1,0 0 1,0 1-1,1-1 1,-1 0-1,0 0 1,1 0-1,-1 0 1,1 0-1,-1-1 1,1 1-1,-1 0 1,1-1-1,0 1 1,-1-1-1,1 0 1,0 1 0,-1-1-1,4 0 1,2 1 137,-1-1 1,1 0 0,-1-1-1,1 1 1,-1-1 0,13-3-1,-10 1-7,0 0 0,-1-1-1,1 0 1,10-7 0,-17 10-187,1-1 1,-1 1-1,1-1 1,-1 0-1,0 0 1,0 0-1,0 0 1,0 0-1,0-1 1,-1 1 0,1 0-1,0-1 1,-1 0-1,0 1 1,0-1-1,0 0 1,2-4-1,-3 5-36,-1 0 0,1 0 1,0 0-1,0 0 0,-1 0 0,1 0 0,-1 0 0,1 1 0,-1-1 0,0 0 0,0 0 0,0 1 0,0-1 0,0 0 0,0 1 1,0-1-1,-1 1 0,1 0 0,0-1 0,-1 1 0,1 0 0,-1 0 0,1 0 0,-1 0 0,0 0 0,0 0 0,1 0 0,-4 0 0,-4-3-104,0 1-1,-1 0 0,0 1 0,-10-2 0,-87-8-5593,102 13 3751,-3 5 564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5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 14083,'-1'1'375,"0"0"0,0 0 0,0 0 0,0 1 0,0-2 0,0 1 0,0 0 0,-1 0 1,1 0-1,0 0 0,-3 0 0,-7 6 1048,-16 14 71,1 1 1,-42 48 0,65-67-1480,1 0 0,-1 0 0,1 0 0,0 0 0,0 0 0,0 1 0,1-1 0,-1 1 0,-1 5 0,3-8-12,0 1 0,0-1 0,0 1 0,0-1-1,0 1 1,0-1 0,0 1 0,0-1-1,1 1 1,-1-1 0,0 1 0,1-1-1,0 1 1,-1-1 0,1 0 0,0 1-1,-1-1 1,1 0 0,0 1 0,0-1-1,0 0 1,0 0 0,1 0 0,-1 0-1,0 0 1,2 1 0,3 2 0,0 0 0,1-1 0,-1 0 1,1 0-1,-1 0 0,1-1 0,7 1 0,52 8 2,-49-10 91,-1 1-1,0 1 1,20 6-1,-35-8-74,0-1 0,0 0 0,0 1-1,0-1 1,0 0 0,0 1 0,0 0 0,0-1 0,0 1-1,0-1 1,0 1 0,0 0 0,0 0 0,-1 0 0,1-1-1,0 1 1,-1 0 0,1 0 0,0 0 0,-1 0 0,1 0-1,-1 0 1,0 0 0,1 0 0,-1 0 0,0 0 0,1 0-1,-1 1 1,0-1 0,0 0 0,0 0 0,0 0 0,0 0-1,0 0 1,-1 0 0,1 1 0,0-1 0,0 0 0,-1 0-1,1 0 1,-1 0 0,1 0 0,-1 0 0,-1 2 0,0 0-7,-1 0 0,0 1 0,0-1 0,0 0 0,0 0 0,-1-1 0,1 1 1,-1-1-1,-7 5 0,0-2-245,-1 0 0,-13 4 1,-3-4-1073,22-4 1187,1 0 0,-1 0 0,1 0 0,-7 3 0,9-1 345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15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0 23165,'-15'26'1016,"1"-2"-1680,11 5 688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27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1344 9482,'0'1'256,"0"0"-1,0 0 1,0 0 0,0 0-1,0 0 1,1 0 0,-1 0-1,0 0 1,1 0 0,-1 0-1,0 0 1,1 0 0,-1 0 0,1 0-1,-1 0 1,1-1 0,0 1-1,-1 0 1,1 0 0,0-1-1,-1 1 1,3 1 0,-1-1-55,0-1 0,0 1 0,0 0 0,0-1 0,0 1 0,0-1 0,0 1 1,0-1-1,1 0 0,2 0 0,5-1 98,1 0 1,-1-1-1,15-4 1,-23 6-158,31-9 207,1 1 0,0 2 0,0 1 0,1 2 0,-1 1 0,49 4 0,15 13 378,-68-9-522,0-2 0,0 0 0,1-2 0,42-2 0,-26-7 99,47-13 1,33-5 255,-110 23-372,-1 0 1,1-1-1,-1-1 1,0 0-1,0-1 1,0-1-1,20-11 1,14-13 306,56-47 1,-93 67-475,0-1 1,0-1 0,14-18-1,-21 23-16,-1 0 0,0-1 0,-1 1 0,0-1 0,0 0 0,0 0 0,-1-1 0,2-10-1,-2 6 3,-1-1 0,0 1-1,-1-1 1,-1 1-1,0-1 1,-1 1-1,-3-21 1,-2 5 11,-2 1 0,-16-39 0,-2-6-32,-16-38-7,37 100 24,-1 0-1,0 1 0,-1-1 0,-1 1 0,1 1 0,-1-1 0,-1 2 0,0-1 0,-14-10 0,-8-3 28,-57-29-1,37 22 107,36 19-9,-21-18 0,-1 0 36,-79-60 48,80 58-202,-1 2-1,-1 1 0,-59-29 1,59 38-7,-65-21 0,87 35-2,-1 0 0,1 1 0,0 0 1,-1 2-1,1 0 0,-1 0 0,-17 3 0,11 2 1,2 0 0,-1 1 0,0 1 0,1 1 0,-22 11 0,3 1 5,-57 39 0,76-44-3,2 2-1,0 0 1,0 0 0,-27 35 0,-54 85 13,88-118-11,1 0-1,1 1 0,1 0 1,0 0-1,2 1 1,0 0-1,1 1 1,1-1-1,-3 26 0,2 20 30,2 109-1,6-131 50,3 0 1,1 0-1,17 62 0,-19-90-1,2-1 0,0 0-1,0 0 1,1-1-1,1 0 1,0 0 0,1 0-1,1-1 1,0-1-1,1 1 1,0-2 0,1 0-1,0 0 1,1-1-1,0 0 1,0-1-1,1-1 1,0 0 0,1-1-1,0-1 1,30 10-1,-20-10 11,2-2-1,-1 0 0,1-1 0,-1-2 0,35-2 0,134-23-704,-37 2-2887,-82 18 1929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30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 8426,'58'-4'5710,"-20"1"-4431,89-10 1276,-83 8-1681,-36 3-531,-7 1-80,-15-2 86,-25-1 46,-6 4 798,0 1 0,-49 10 0,87-10-1018,1 0 491,9 0-350,12-2-201,-7 0-193,4 0-229,-1-1 0,19 2 0,14 6-102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05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436 871 11715,'-11'5'501,"6"-4"-116,0 1 0,0 0 0,0 0 0,1 1 0,-1-1-1,1 1 1,-5 4 0,9-7-322,0 0 0,-1 0 0,1 1 0,0-1 0,0 0-1,-1 1 1,1-1 0,0 0 0,0 1 0,-1-1 0,1 1 0,0-1-1,0 0 1,0 1 0,-1-1 0,1 1 0,0-1 0,0 0 0,0 1-1,0-1 1,0 1 0,0-1 0,0 0 0,0 1 0,0-1 0,0 1-1,0-1 1,1 1 0,-1 0 23,1 0-1,-1-1 1,1 1-1,0 0 1,-1-1-1,1 1 1,0 0-1,0-1 1,-1 1-1,1-1 1,0 0-1,0 1 1,1-1-1,3 2 262,0 0-1,1-1 1,9 2 0,56 3 1472,85-3 1,74-16-604,-171 7-1110,1-3 1,-1-2-1,80-26 0,-104 25-81,-1-2 0,0-1 0,-1-1 0,-1-2 0,-1-1 0,52-42 0,-70 50-7,0-1-1,-1 0 0,-1-1 0,0 0 1,-1-1-1,13-21 0,-19 26-10,1 0 1,-1 0-1,-1-1 1,0 0-1,0 1 1,-1-1-1,0 0 1,-1 0-1,0 0 0,0-1 1,-1 1-1,-2-12 1,0 8-8,-1 1 0,0-1 0,-2 1-1,1 0 1,-2 0 0,1 1 0,-2 0 0,0 0 0,0 0 0,-1 1 0,0 0 0,-13-12 0,-1 0-13,-2 1 0,0 1 0,-1 1 0,-32-18 0,18 15-14,0 2-1,-1 1 0,-1 2 0,-1 3 1,-1 0-1,0 3 0,0 2 1,-1 2-1,-1 1 0,1 3 0,-1 1 1,1 2-1,-1 3 0,-72 11 0,89-8 17,1 1-1,0 2 0,1 1 0,0 0 0,0 2 1,1 2-1,0 0 0,1 1 0,1 1 1,0 2-1,-34 31 0,33-22 15,2 0 0,0 2 0,-28 47 0,-38 100 73,68-128 25,2 1 0,2 0 0,2 1 0,2 1 0,-8 72 0,18-96-2,2 0-1,0 0 0,2 0 0,1 0 1,6 30-1,-4-38-23,0 0 0,1-1 1,1 0-1,1 0 0,0 0 1,1-1-1,1 0 0,13 16 1,-15-22-30,1-1 1,1 1-1,-1-1 1,1-1-1,1 0 1,0 0-1,0-1 1,15 7-1,-10-6 0,1-2-1,0 0 1,1 0-1,-1-2 1,26 3-1,-3-3-8,0-3 0,0-1 0,0-2 0,72-13 0,-36-1-736,-1-3 1,-1-4-1,-1-3 1,138-69-1,-66 10-646,-143 84 1334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4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17 17956,'-15'-2'1160,"4"-2"384,-2 3-631,9-3-1618,6 2-695,-2-2 704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32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1371 7017,'0'-1'4742,"3"-7"-2729,1 6-1606,-1 0-1,0 0 1,1 0-1,-1 0 1,1 1-1,0-1 1,0 1-1,-1 0 0,1 0 1,7 0-1,44-2 1196,-36 3-1068,282 13 1864,-149-2-1885,341-15 247,-463 3-701,116-3 217,175-10 762,-231 5-355,138-29-1,42-17 352,-270 55-1033,206-56 334,-163 42-308,-16 6-41,21-6 156,50-23 1,-84 30-23,0 0-1,0-1 1,0 0 0,-1-1-1,-1-1 1,0 0-1,20-20 1,-26 21-94,-1 0 0,1-1-1,-1 1 1,-1-1 0,0 0 0,3-13 0,-1 7-15,-4 11-11,-1 0 0,1 0 0,-1-1 0,0 1 0,0-1 0,-1 1 0,0-1 0,0 1 0,0-1 0,0 1 0,-1-1 0,0 1 0,-2-8 0,0 6 2,0 0 0,0 1 0,0 0 1,-1-1-1,0 1 0,0 1 1,-1-1-1,1 1 0,-11-10 1,14 14-3,-53-48 10,-58-70 1,103 108-12,-1-1-1,0 2 1,-1-1 0,0 1-1,0 1 1,-1 0 0,0 1-1,-1 0 1,0 1 0,0 0-1,-1 1 1,0 1 0,-15-5-1,-97-16-17,2 0 20,101 20 6,0-2-1,1 0 1,-29-15-1,-38-27-129,-94-45-115,-161-51 173,289 126 49,-1 2 0,-1 2 0,-1 3 0,-101-10 0,112 20 8,0 3-1,0 1 1,-56 9 0,-140 35-35,187-33 40,-148 39 14,179-42-13,1 0-1,0 2 1,1 1 0,0 0-1,0 2 1,-21 17 0,8-1-12,1 1 0,2 1 0,1 2 0,1 2 0,2 1 1,2 0-1,-38 70 0,56-87 12,0 2 1,2-1 0,0 1-1,1 0 1,-3 32-1,5-21 3,2 1 0,1 0 0,3 33 0,0-48-1,1-1 1,0 0-1,1 0 1,1 0 0,1 0-1,0-1 1,1 0-1,1 0 1,11 16 0,-10-19 2,1-1 0,0 0 0,1 0 0,0-1 0,1-1 0,1 0 0,0 0 0,0-1 0,1-1 0,20 10 1,-7-6 42,0-2 0,0-2 0,1 0 0,1-2 0,50 7 1,148 0 14,-178-14-163,160 9-4161,-142-1 2747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48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13275,'5'-9'1640,"5"1"1081,4 4-913,3 1-296,4 3-655,1 2-257,11-2-488,6-4-416,0-6-1465,4 8 1137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48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18364,'15'-2'1488,"6"-3"561,1-2-425,4 2-1192,3 0-560,-12 13 16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5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47 263 11410,'3'0'456,"-1"0"-1,0 0 1,1 0-1,-1 0 1,0 0-1,1 1 1,-1-1-1,0 1 0,0 0 1,0 0-1,5 2 1,-5-1-183,0 0 1,0 0-1,0 0 1,0 0-1,0 1 1,-1-1-1,1 1 1,0-1-1,1 6 1,4 9 463,-1 0 0,0 0 0,-1 1 1,4 31-1,2 76 977,-11-124-1703,0 10 155,1 0 1,-4 20 0,3-28-154,0-1-1,-1 0 1,1 1-1,-1-1 1,1 0-1,-1 0 1,0 1-1,0-1 1,0 0-1,-1 0 1,1 0-1,0 0 1,-1 0-1,1-1 1,-1 1-1,1 0 1,-1-1-1,0 1 1,-4 2-1,5-4-10,0 1-1,0-1 1,0 0-1,-1 1 1,1-1 0,0 0-1,0 0 1,-1 0-1,1 0 1,0 0-1,0 0 1,-1 0-1,1 0 1,0-1 0,0 1-1,-1 0 1,1-1-1,0 1 1,0-1-1,0 1 1,0-1 0,0 0-1,0 1 1,0-1-1,0 0 1,0 0-1,0 0 1,0 0-1,0 0 1,1 0 0,-1 0-1,-1-1 1,-2-5 0,-1 0-1,1 0 1,-5-14 0,-3-13-182,1-1 1,1-1-1,3 1 0,0-1 1,3 0-1,-1-60 0,5 77 117,1 1 0,0 0-1,2-1 1,0 1-1,1 0 1,1 0 0,8-19-1,-10 28 97,1 1 0,1 0 0,-1 0 0,1 0 0,1 0 0,11-12 0,-12 16 49,-1 0-1,1 0 0,1 0 1,-1 0-1,0 1 0,1 0 1,-1 0-1,1 1 0,0-1 1,11-2-1,-13 4-27,-1 1 0,0 0-1,0-1 1,0 1 0,0 0 0,0 1-1,0-1 1,1 0 0,-1 1 0,0 0-1,0 0 1,0 0 0,0 0-1,-1 0 1,1 1 0,0-1 0,0 1-1,-1-1 1,1 1 0,-1 0 0,1 0-1,2 4 1,4 4 106,0 1 0,-1 0-1,12 23 1,-13-22-53,46 92 722,-28-52-447,41 95 493,-55-119-749,-2 1-1,-1 1 1,5 38-1,-12-55-417,-4-19-1395,-4-9-18,-28-44-5208,26 37 5688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6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19 257 14459,'-12'-5'1304,"7"-2"825,3-5 79,11-5-239,6-2-305,2-1-456,5 1-327,1 2-497,-3-1-144,4 3-168,2 0-112,-2 1-608,2-1-409,-1-4-1367,-1-2-393,11-3 1481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6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14299,'13'13'6256,"-9"-11"-5688,-1 1 0,1 1 0,-1-1 0,0 0 0,3 5-1,15 24 783,-1 1-1,20 46 0,-30-56-1239,-1 1 0,-1 0 0,-2 0 1,6 40-1,-6-6 68,-4-31-652,-1-21-582,-1-9-817,-1-18-362,0-1 0,-7-31 0,1 12 888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7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31 177 9714,'-1'-2'716,"0"1"0,0-1-1,-1 1 1,1-1 0,0 1 0,-1 0-1,1 0 1,-1-1 0,-2 0 0,-9-9 6535,13 10-7155,-1 1 0,1-1-1,0 0 1,0 1 0,0-1-1,-1 1 1,1-1 0,0 0 0,0 1-1,0-1 1,0 1 0,0-1-1,0 0 1,0 1 0,0-1-1,0 0 1,0 1 0,1-1-1,-1 1 1,0-1 0,0 0 0,1 1-1,-1-1 1,0 1 0,1-1-1,0 0 1,12-22 1048,-10 18-1082,0 0-1,0 0 1,0 0 0,0 0 0,1 1 0,0-1-1,0 1 1,0 0 0,6-4 0,2 0-39,-1 0 0,1 1 1,1 1-1,-1 0 0,1 0 1,0 1-1,0 1 0,1 0 1,15-2-1,-26 6-19,0 0 0,0 0-1,-1 0 1,1 0 0,0 0-1,-1 1 1,1-1 0,0 1 0,-1 0-1,1-1 1,-1 1 0,4 2-1,-4-2 1,-1 0-1,1 0 0,-1 1 0,0-1 0,1 0 0,-1 0 0,0 1 0,0-1 1,0 1-1,0-1 0,0 1 0,0-1 0,0 1 0,-1 0 0,1-1 0,0 1 0,-1 0 1,1 0-1,-1 2 0,1 5 15,-1 1 1,0 0 0,-1 0-1,0 0 1,0-1 0,-1 1-1,0 0 1,-1-1-1,-6 16 1,3-11-3,-1 0 0,0 0 0,-1-1-1,-1 0 1,-14 17 0,11-19-12,0 0-1,0 0 1,-22 13 0,6-5-12,29-19 7,-1 0-1,0 1 1,0-1 0,0 0-1,0 0 1,0 0 0,0 0 0,0 0-1,0 0 1,0 0 0,0 0-1,0 0 1,0 0 0,0 0-1,0 0 1,0 0 0,0 0 0,0 0-1,0 0 1,0 0 0,0 1-1,0-1 1,0 0 0,0 0 0,0 0-1,0 0 1,0 0 0,0 0-1,0 0 1,0 0 0,0 0 0,0 0-1,0 0 1,0 0 0,0 0-1,0 0 1,0 0 0,0 0-1,0 0 1,0 0 0,-1 0 0,1 1-1,0-1 1,0 0 0,0 0-1,0 0 1,0 0 0,0 0 0,0 0-1,0 0 1,0 0 0,0 0-1,0 0 1,0 0 0,0 0 0,8-2-47,20-8-6,-15 5 24,4 0 12,1 0-1,-1 0 1,1 2 0,0 0-1,0 1 1,19 1 0,-30 1 20,0 1 1,-1 0 0,1 0-1,0 0 1,-1 1-1,1 0 1,-1 0-1,9 5 1,-11-4 13,0-1 1,0 1 0,0 0-1,-1 0 1,1 0 0,-1 0-1,0 1 1,0-1 0,0 1-1,0 0 1,-1 0 0,1 0-1,2 6 1,-3-4 55,0 0 0,-1-1 1,1 1-1,-1 0 0,-1 0 0,1 0 1,-1 0-1,1 0 0,-2 0 0,1-1 0,-1 1 1,0 0-1,0 0 0,0 0 0,-1 0 1,0-1-1,-4 8 0,3-6-32,0-1-1,-1 1 0,0-1 1,-1 0-1,1 0 1,-1 0-1,0-1 1,-1 1-1,1-1 1,-1-1-1,0 1 0,0-1 1,-8 4-1,3-3-47,0 0-1,0 0 0,-16 3 1,24-7-127,-1 0 0,0-1 0,1 1 1,-1-1-1,0 0 0,0 0 0,1 0 0,-1 0 1,0 0-1,0-1 0,1 0 0,-1 0 0,1 0 1,-7-3-1,9 4-71,0-1 0,-1 0-1,1 0 1,0 0 0,0 0 0,0 0 0,0 0 0,0-1 0,0 1 0,1 0-1,-1 0 1,0-1 0,1 1 0,-1-1 0,0 1 0,1 0 0,0-1 0,-1 1-1,1-1 1,0 1 0,0-1 0,0-2 0,0-2-690,0 0 0,1 0 0,0 1 0,3-11 0,7-18-740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7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15699,'8'-2'464,"0"0"0,1 1 0,-1 1-1,0-1 1,0 1 0,1 1 0,-1-1-1,0 1 1,1 1 0,-1 0 0,0 0 0,0 0-1,-1 1 1,1 0 0,0 1 0,-1 0-1,0 0 1,0 0 0,9 8 0,-5-2-260,-1 0 0,0 0 0,-1 1 0,0 0 1,0 1-1,-1 0 0,-1 0 0,0 1 0,-1 0 1,0 0-1,-1 0 0,-1 1 0,0 0 0,0 0 0,2 25 1,-4-10-103,-1 0 0,-1 0 0,-1 0 0,-1-1 1,-2 1-1,-14 52 0,8-44-378,-22 53-1,27-78-296,-1-1 0,0 0 0,-1 0-1,0 0 1,0-1 0,-1 0-1,0 0 1,-14 11 0,18-18 168,1 0 0,-1 0 0,0-1 0,0 1 0,0-1 0,-5 2 0,4-3 89,1 0 0,0 0 1,0-1-1,0 1 1,-8-1-1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8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 12571,'0'0'48,"-3"0"462,1 0 1,0 0-1,-1 0 0,1 0 0,0 0 0,-1 0 0,1 1 0,0 0 0,-3 0 0,4 0-329,0 0 1,0 0-1,0 0 0,1 0 1,-1 0-1,0 0 0,0 0 0,1 0 1,-1 0-1,1 0 0,-1 0 1,1 0-1,0 0 0,-1 1 0,1-1 1,0 0-1,0 0 0,0 1 1,0 1-1,-11 77 2305,-5 85-701,15-121-1411,2 1 0,11 62-1,-9-86-285,1 0 0,2-1-1,0 0 1,1 0 0,1 0 0,1-1 0,15 24 0,-20-36-98,1 0 1,0-1 0,1 0 0,-1 0 0,1 0 0,1-1 0,-1 0 0,1 0 0,-1-1 0,12 6 0,-7-5-384,0-1-1,0 0 1,0-1 0,0 0-1,0-1 1,20 2 0,23-3-886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9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4 6017,'1'0'737,"1"0"-1,0 0 0,-1 0 1,1 0-1,0 0 1,-1 0-1,1-1 0,-1 1 1,1-1-1,2 0 1,-29 12 6378,23-11-7030,1 0 0,-1 0 1,1 1-1,-1-1 1,0 0-1,1 0 1,-1 1-1,1-1 1,-1 1-1,1-1 0,-1 1 1,1 0-1,0 0 1,-1-1-1,1 1 1,-2 2-1,-21 17 490,-18 19-50,-87 91-320,66-59-933,62-71 666,1 1 0,0-1 0,0 0 0,-1 0 0,1 0 0,0 1 0,0-1 0,0 0 0,-1 0 0,1 1 0,0-1 0,0 0 0,0 0 0,0 1 0,0-1 0,0 0 0,-1 0 0,1 1 0,0-1 0,0 0-1,0 1 1,0-1 0,0 0 0,0 0 0,0 1 0,0-1 0,0 0 0,0 1 0,1-1 0,7-2-1576,13-10-807,-4-1 1314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4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1 232 17044,'30'0'1272,"4"-4"816,1-4-407,12-5-241,-4-8-168,2-3-287,1-4-217,-11 7-376,-3 3-128,-7 3-200,-9 3-88,-6-1-368,-8 0-384,-4 2-833,-6-1-679,-7 1-385,-2 4 1209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29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1 9250,'-17'22'6455,"1"9"-2297,12-25-3800,0 0 1,0 0-1,-1 0 0,-9 10 0,-56 60 285,8-7-1807,62-69 1133,0 0 0,0 0 1,0 0-1,0 0 1,0 0-1,-1 0 1,1 0-1,0 0 1,0 0-1,0 0 1,0 0-1,0 0 0,0 0 1,0 0-1,0 0 1,0 0-1,0 0 1,0 0-1,-1 0 1,1 0-1,0 0 1,0 0-1,0 0 0,0 0 1,0 0-1,0 0 1,0 0-1,0 0 1,0 0-1,0 0 1,0 0-1,-1 0 1,1 0-1,0 0 0,0 0 1,0 0-1,0 0 1,0 0-1,0 0 1,0 0-1,0-1 1,0 1-1,0 0 0,0 0 1,0 0-1,0 0 1,0 0-1,0 0 1,0 0-1,0 0 1,0 0-1,0 0 1,0 0-1,0-1 0,0 1 1,0 0-1,0 0 1,0 0-1,0 0 1,0 0-1,0-8-283,6-8 2023,5-4-1112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0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0 7602,'1'1'179,"0"-1"0,-1 0 0,1 1 0,0-1 0,0 1 0,0-1 0,0 1 0,0 0 0,-1-1 0,1 1 0,0 0 0,0-1 0,-1 1 1,1 0-1,-1 0 0,1 0 0,-1-1 0,1 1 0,-1 0 0,1 0 0,-1 0 0,0 0 0,1 0 0,-1 0 0,0 0 0,0 0 0,0 0 0,0 0 1,0 0-1,0 0 0,0 0 0,0 0 0,0 0 0,0 0 0,-1 0 0,1 0 0,0 0 0,-1 0 0,1 0 0,-1 0 0,1 0 0,-1 1 0,-4 5 365,0 1-1,0-1 1,0 0-1,-7 7 1,2-2 354,-15 19 306,-2-2-1,-44 40 0,-25 9-2313,98-77-1098,-1-1 2261,0 0 1,-1 0-1,1 0 1,0-1-1,-1 1 0,1 0 1,0 0-1,-1 0 0,1 0 1,0-1-1,-1 1 1,1 0-1,-1 0 0,2-2 1,11-11 452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0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0 11362,'0'24'1249,"-6"-1"1215,1 1-623,-10-2-249,1 2-184,-5 2-392,4 1-167,-4 4-361,-3 0-192,3-4-144,-3-4-232,-1-6 72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1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13235,'9'-54'6297,"-7"201"-3706,25 170 1,-10-185-2137,23 138-41,-31-226-323,2 0 1,3-1-1,1-1 0,21 42 0,-28-69-33,0 0 0,2 0 0,-1-1 0,2 0 0,17 18 0,-20-25-30,0 0 1,1 0-1,-1-1 1,1 0 0,0 0-1,1-1 1,-1 0-1,1-1 1,0 0-1,12 3 1,-2-3-1,-1-1 0,0-1 0,1-1 0,0-1 0,-1 0 0,1-1 0,-1-1 0,1-1 0,29-9 0,-7-1-116,-1-2 0,-1-1 1,49-27-1,65-49-2113,-102 59 1112,40-22-287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2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16347,'2'23'1481,"3"4"663,3 11-791,1 1-273,1 1-576,-6-6-160,-3-7-200,1 1-48,-2-8-320,-5-1-408,-2-9-1097,7 1 937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2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16700,'-10'12'712,"6"3"-64,1-3-264,6 0-112,4-3-840,5-4-368,9-5 488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3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25 314 11346,'4'9'955,"0"1"-1,0-1 0,-1 1 0,0 0 1,1 10-1,-3-15-684,0-1 0,-1 1 0,0-1 0,0 1 0,0-1 0,0 1 0,-1-1 1,0 1-1,0-1 0,0 1 0,0-1 0,-1 0 0,1 0 0,-3 5 0,4-9-252,-1 0-1,1 0 0,0 1 1,0-1-1,0 0 1,0 0-1,0 1 0,-1-1 1,1 0-1,0 0 1,0 0-1,0 0 0,0 1 1,-1-1-1,1 0 1,0 0-1,0 0 0,-1 0 1,1 0-1,0 1 1,0-1-1,-1 0 0,1 0 1,0 0-1,0 0 1,-1 0-1,1 0 0,0 0 1,0 0-1,-1 0 1,1 0-1,-6-7 308,-3-18-55,8 22-239,-3-13 37,1 0 0,0 0 0,0-22 0,2 30-62,1 0-1,0 0 1,1 0 0,0 1-1,0-1 1,1 0-1,0 1 1,0-1 0,4-7-1,-5 13-5,1-1 0,-1 1 0,1 0 0,0-1 0,0 1 0,0 0 0,0 0 0,0 1 0,0-1 0,0 0-1,0 1 1,1-1 0,-1 1 0,1 0 0,-1-1 0,1 1 0,-1 0 0,1 1 0,4-2 0,4 1-5,0 0 0,0 0-1,19 2 1,-5 0 10,-12-1 20,1-1 0,0 0 0,17-4 0,-26 4 42,1-1 0,-1 1 0,0-1-1,0-1 1,0 1 0,0-1 0,0 1-1,0-1 1,0-1 0,6-5 0,-10 9-40,-1-1 1,1 0-1,-1 1 1,1-1-1,-1 1 1,1-1-1,-1 0 1,1 1-1,-1-1 1,1 0-1,-1 0 1,0 1 0,1-1-1,-1 0 1,0 0-1,0 1 1,0-1-1,1 0 1,-1 0-1,0 0 1,0 0-1,0 1 1,0-1-1,-1 0 1,1 0-1,0 0 1,0 1-1,0-1 1,-1 0-1,1-1 1,-2 0 18,0-1 1,0 1-1,0-1 0,0 1 0,-1 0 1,-3-3-1,-4-4-259,1-1-525,0 0 0,1-1 0,0 0 0,0-1 0,2 1 0,-8-18-1,1-2-514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3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17596,'2'16'1432,"7"4"873,1 4-273,10 9-576,3 3-247,4 8-441,0 1-176,-4 6-280,1-1-128,-7 0-104,3-1-24,1-8 16,-4-5-136,-1-8-600,-6-8-616,-5-9-1601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3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1 210 17660,'3'-4'1704,"6"-6"1025,8-6-593,9-6-936,6-4-519,2-3-569,-3 2-224,-2 5-889,1-1-479,-6 8-1225,5 0 1265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3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101 387 16107,'0'-14'1909,"-1"0"0,-4-21-1,1 19-1387,0-1 0,-2 1 0,-10-25 0,15 39-511,0-1 1,-1 1-1,1 0 0,0 0 1,-1-1-1,0 1 0,1 0 1,-1 0-1,-4-3 0,6 5-9,-1 0 0,1 0 0,-1-1 0,1 1 0,-1 0 0,1 0 0,-1 0 0,1-1 0,-1 1 0,0 0 0,1 0 0,-1 0 0,1 0 0,-1 0 0,1 0 0,-1 0 0,1 0 0,-1 0 0,0 1 0,0-1-1,0 1 1,0 0-1,0-1 1,0 1-1,0 0 1,0-1-1,0 1 1,1 0-1,-1 0 1,0 0-1,0 0 0,1 0 1,-1 1-1,-3 6 30,0 0 0,1 1-1,0-1 1,1 0-1,0 1 1,0 0-1,1-1 1,0 1-1,1 0 1,-1 0-1,3 13 1,-1-16 24,-1 0 0,2-1 0,-1 1 0,1-1 0,0 0-1,0 1 1,0-1 0,5 8 0,-5-10-12,0-1 0,1 1 0,-1 0 0,1-1 0,-1 1 0,1-1 0,0 0 0,0 1 0,0-1 0,0-1 0,0 1 0,0 0 0,0-1 0,5 2 0,-3-2-6,-1-1 0,1 1 1,-1-1-1,1 1 0,-1-2 0,1 1 0,-1 0 1,1-1-1,-1 0 0,0 0 0,1 0 0,-1 0 1,0-1-1,0 0 0,0 1 0,0-2 0,0 1 0,0 0 1,5-5-1,0 0 11,0-1 0,-1 0 0,0 0 0,0-1-1,-1 0 1,9-16 0,3-8 15,-3 0 0,0-2 0,-3 0 0,0 0 0,7-40 0,-16 62-45,0 10 5,-3 4-16,0 0 1,0 0-1,0 0 1,-1-1-1,1 1 0,0 0 1,-1 0-1,1 0 1,-1 0-1,1 0 0,0 2 1,8 11 111,-3-8-11,0 0 0,1 0 0,-1-1 0,1 0 1,1 0-1,-1-1 0,12 6 0,2-1-2,34 10 1,-46-17-122,-1 0 1,0 0-1,0-1 0,1 0 1,-1 0-1,1-1 0,-1 0 1,1-1-1,11-2 0,-15 2-141,0 0 0,-1-1 0,1 1 0,0-1 0,-1-1 0,0 1 0,1-1 0,-1 1 0,0-1 0,0 0 0,0 0 0,-1-1 0,1 1 0,-1-1 0,0 0 0,0 0 0,3-6 0,0 0-1149,-1-1 0,7-20 1,2-5-1406,5 3 1220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34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13515,'11'22'2144,"3"4"1473,8 10-1232,-1 3-265,1 12-1072,-1 4-320,-2 3-439,-2 2-474,1-15-1575,1-13 1224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4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118 955 14531,'-44'79'6810,"29"-55"-5553,1 1 0,1 1-1,-17 45 1,30-69-1250,0-1-1,-1 1 0,1-1 1,0 1-1,0-1 0,0 1 1,0-1-1,0 1 1,0-1-1,0 1 0,0-1 1,1 1-1,-1-1 0,1 1 1,-1-1-1,1 1 0,-1-1 1,2 2-1,-2-2-11,1-1 0,0 1 0,-1-1 0,1 1 1,-1-1-1,1 0 0,0 1 0,-1-1 0,1 0 0,0 1 0,-1-1 0,1 0 0,0 0 0,-1 1 0,1-1 1,0 0-1,0 0 0,-1 0 0,1 0 0,0 0 0,0 0 0,-1 0 0,1 0 0,0-1 0,-1 1 0,1 0 1,0 0-1,0 0 0,-1-1 0,1 1 0,0 0 0,-1-1 0,1 1 0,-1-1 0,1 1 0,-1-1 0,1 1 1,0-2-1,2 0-52,-1-1 0,1 1 0,-1-1 1,0 0-1,0 0 0,0 0 0,0 0 1,-1 0-1,2-4 0,12-34-672,-11 26 364,-1 7 169,-1 1-63,0 0 0,1-1 1,-1 1-1,2 0 0,-1 1 0,1-1 1,0 1-1,9-12 0,-13 18 223,1-1-1,-1 1 0,1 0 0,0-1 0,-1 1 0,1 0 0,0-1 0,-1 1 0,1 0 1,0-1-1,-1 1 0,1 0 0,0 0 0,0 0 0,-1 0 0,1 0 0,0 0 1,0 0-1,-1 0 0,1 0 0,0 0 0,-1 0 0,1 1 0,1-1 0,17 12-422,-2-2 325,-14-9 135,0 0-1,0-1 0,0 1 0,-1-1 0,1 1 0,0-1 1,0 0-1,0 0 0,0 0 0,0-1 0,0 1 0,0-1 0,0 1 1,0-1-1,0 0 0,4-2 0,-3 0 5,0 1 0,0-1 0,0 0 0,0 0 0,-1-1 0,1 1 1,-1-1-1,0 0 0,4-6 0,9-14 14,60-100 12,-69 111-15,68-120 250,-68 126-259,-6 6-8,-1 1 1,0 0 0,0 0 0,0 0 0,0 0 0,0 0 0,0 0 0,0 0-1,1 0 1,-1 0 0,0 0 0,0 0 0,0 0 0,0 0 0,0 1-1,0-1 1,1 0 0,-1 0 0,0 0 0,0 0 0,0 0 0,0 0 0,0 0-1,0 0 1,0 0 0,0 0 0,1 0 0,-1 0 0,0 1 0,0-1 0,0 0-1,0 0 1,0 0 0,0 0 0,0 0 0,0 0 0,0 0 0,0 1 0,0-1-1,2 21-9,-2-9 24,1-1 2,0-1 1,1 0-1,0 1 0,1-1 1,7 18-1,-8-24 6,0 1 0,1-1-1,-1 0 1,1 0 0,-1 0 0,1 0 0,0 0 0,1 0-1,-1-1 1,1 0 0,-1 0 0,1 0 0,0 0 0,8 4 0,-10-6-12,0 0 1,1-1-1,-1 1 1,0-1 0,0 1-1,1-1 1,-1 0 0,0 0-1,1 0 1,-1 0-1,0 0 1,1-1 0,-1 1-1,0-1 1,1 1-1,-1-1 1,0 0 0,0 0-1,0 0 1,0 0 0,0 0-1,0 0 1,0-1-1,0 1 1,0-1 0,2-2-1,2-2 28,-1-1 0,1 0 0,-1 0-1,0-1 1,6-12 0,-2 0 11,-1 0 0,-1 0 0,-1-1 0,0 0 0,-2 0 0,0 0 0,0-26 0,-2-6-19,-10-94 0,2 97-41,-3 0 1,-2 0-1,-2 1 0,-35-85 1,44 123 9,2 3 5,-1 1 1,-1-1-1,1 1 1,-1 0-1,0 0 1,0 0-1,-1 1 1,0-1-1,-9-8 1,14 15 7,-1-1 1,0 0-1,1 1 1,-1-1-1,0 1 1,0-1 0,1 1-1,-1-1 1,0 1-1,0 0 1,0-1-1,0 1 1,1 0-1,-1 0 1,0 0-1,0-1 1,0 1-1,0 0 1,0 0 0,0 0-1,0 0 1,1 1-1,-1-1 1,0 0-1,0 0 1,0 0-1,0 1 1,0-1-1,1 0 1,-1 1-1,0-1 1,0 1-1,1-1 1,-1 1 0,0-1-1,0 1 1,1 0-1,-1-1 1,1 1-1,-1 0 1,1-1-1,-1 1 1,1 0-1,-1 0 1,0 1-1,-1 3 80,-1 0-1,1 1 0,0 0 0,1-1 0,-1 1 1,0 7-1,-2 18 201,2 1-1,1 0 1,1 0 0,2-1 0,9 55 0,-6-61-89,1 0 0,2 0-1,0-1 1,1 0 0,2-1 0,0 0 0,26 37 0,76 74 161,-76-93-786,-27-31-633,-9-10 1007,-1 0 1,0 0-1,0 0 0,0 0 1,0 0-1,0 0 0,1 0 1,-1 0-1,0 0 0,0 0 1,0 0-1,0 1 0,1-1 1,-1 0-1,0 0 1,0 0-1,0 0 0,0 0 1,1 0-1,-1-1 0,0 1 1,0 0-1,0 0 0,0 0 1,1 0-1,-1 0 0,0 0 1,0 0-1,0 0 0,0 0 1,0 0-1,1 0 1,-1-1-1,0 0-168,1-1 0,-1 1 1,1-1-1,-1 1 0,0-1 0,0 1 0,0-1 1,0 1-1,0-3 0,0-7 1081,4-14-592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4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14027,'26'0'1568,"5"0"1449,-1 0-136,1 3-297,-2 4-487,-6 9-793,-6 2-448,-9 3-464,1 1-120,-6-3-176,1-2-176,-1-6-776,8-32-2793,-3 0 3185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5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13947,'-3'12'1520,"1"2"1529,7 0-2361,6 1-216,6-6-1176,0-4-384,5-7 280,1-5-41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5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28 293 12715,'-13'74'5700,"8"-54"-4219,1 0 0,-1 39 0,4-58-1444,1 0 0,0-1 0,0 1-1,0 0 1,0 0 0,0-1 0,0 1-1,0 0 1,0-1 0,1 1 0,-1 0-1,0-1 1,0 1 0,1 0 0,-1-1 0,0 1-1,1 0 1,-1-1 0,0 1 0,1-1-1,-1 1 1,1 0 0,-1-1 0,1 1-1,0 0 1,0-1 4,0 0-1,0 0 0,0 0 0,0-1 1,0 1-1,0 0 0,0 0 1,0 0-1,0-1 0,0 1 0,0-1 1,0 1-1,0-1 0,0 1 1,-1-1-1,1 1 0,0-1 0,0 0 1,0 0-1,11-10 234,-2-1 1,0 0-1,0-1 0,-1 1 0,11-22 1,-1 3-14,13-17 296,69-79-1,-74 99-388,1 0 0,1 2 0,50-35-1,-72 57-227,-3 0-132,1 1 0,0 0 0,0 0 0,0 0 0,1 0 0,-1 1 0,1 0 0,-1 0 0,11-2 0,-15 4 65,0 0 1,0 0 0,0 0-1,0 0 1,0 0-1,0 0 1,0 1-1,0-1 1,0 0-1,0 0 1,0 1-1,0-1 1,-1 1-1,1-1 1,0 1-1,0-1 1,1 2-1,14 18-1338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6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1078 15907,'-5'-3'339,"1"-1"0,1 1-1,-1-1 1,1 0 0,-1 0-1,1-1 1,0 1 0,1-1-1,-1 1 1,1-1-1,0 0 1,0 0 0,0 0-1,1 0 1,0 0 0,0 0-1,0-1 1,0 1 0,1-10-1,1-3 131,1 0 0,0 1 0,2-1-1,8-27 1,48-134 1462,-44 140-1643,2 0 1,31-50 0,-47 86-289,0 0 0,0 0 0,1-1 0,-1 2 0,1-1 0,0 0 0,0 0 0,0 1 0,5-4 0,-7 6-3,0-1 0,0 1 0,0 0 0,0-1 0,0 1-1,0 0 1,0 0 0,0 0 0,0 0 0,0 0 0,0 0 0,0 0 0,0 0 0,0 0-1,0 0 1,0 0 0,0 1 0,0-1 0,0 0 0,0 1 0,0-1 0,-1 1 0,1-1-1,0 1 1,0-1 0,0 1 0,0 0 0,-1-1 0,1 1 0,0 0 0,-1 0-1,1 0 1,0-1 0,-1 1 0,1 0 0,0 1 0,13 28-19,-12-25 19,0 1 0,1-1-1,0 0 1,5 8 0,-6-11 2,-1 0 1,1-1 0,-1 1-1,1-1 1,0 1 0,0-1-1,0 0 1,0 0 0,0 0-1,0 0 1,0 0 0,0 0-1,0 0 1,0-1 0,1 1-1,1-1 1,3 1 2,-1-1 0,0-1 0,1 1 0,-1-1 0,0 0 0,0 0 0,0-1 0,0 0 0,0 0 0,0-1 0,0 1 0,0-1 0,5-4 0,1-1 5,0 0 0,-1-1 0,0 0 0,16-17 0,-23 21-3,0 0 0,0-1 1,-1 1-1,1-1 1,-1 0-1,0 0 1,-1 0-1,0 0 0,0 0 1,0 0-1,0-1 1,-1 1-1,0-1 1,-1 1-1,1-1 0,-1 0 1,0 1-1,-1-1 1,0 1-1,0-1 1,-3-8-1,4 14-5,0 0 1,0 1-1,0-1 1,0 0-1,-1 0 1,1 0-1,0 1 1,-1-1-1,1 0 1,-1 0-1,1 1 1,0-1-1,-1 0 1,0 1-1,1-1 1,-1 1-1,1-1 1,-1 1-1,0-1 1,1 1-1,-1-1 1,0 1-1,0-1 1,1 1-1,-1 0 1,0 0-1,0-1 1,-1 1-1,1 0-1,0 0 0,0 1 0,0-1-1,1 0 1,-1 1 0,0-1 0,0 1 0,0-1 0,0 1 0,0 0-1,1-1 1,-1 1 0,0 0 0,0 0 0,1-1 0,-1 1 0,1 0 0,-1 0-1,0 1 1,0 0-3,0 0 1,0 0-1,0 0 0,0 0 0,1 0 1,-1 0-1,1 0 0,-1 0 1,1 0-1,0 4 0,0-5 3,0 0 0,0 0 1,0 0-1,0 0 0,0 0 0,1 0 0,-1 0 1,0 0-1,1 0 0,-1-1 0,1 1 0,-1 0 0,1 0 1,-1 0-1,1 0 0,-1 0 0,1-1 0,0 1 1,-1 0-1,1-1 0,0 1 0,0 0 0,1 0 1,0 0-8,0 0 0,0-1 0,1 1 0,-1 0 0,0-1 1,1 0-1,-1 1 0,1-1 0,-1 0 0,0 0 0,1 0 1,-1-1-1,1 1 0,-1-1 0,3 0 0,4-2-65,0 0-1,12-6 1,-18 7 52,25-12-134,0-2 1,-1-1 0,0-1-1,34-30 1,-23 12 399,64-77 1,-99 110-196,-2 2-10,1-1 1,-1 1-1,0-1 1,1 1-1,-1-1 0,0 0 1,0 1-1,0-1 1,0 0-1,-1 0 0,1 0 1,0 0-1,-1 0 1,1-2-1,-1 3-34,0 1 1,0 0-1,-1 0 0,1 0 0,0 0 1,0 0-1,-1 0 0,1-1 1,0 1-1,-1 0 0,1 0 1,0 0-1,0 0 0,-1 0 1,1 0-1,0 0 0,-1 0 1,1 0-1,0 0 0,0 0 1,-1 0-1,1 0 0,0 1 0,-1-1 1,1 0-1,0 0 0,0 0 1,-1 0-1,1 0 0,0 1 1,0-1-1,0 0 0,-1 0 1,1 0-1,0 1 0,-1-1 1,-10 9 36,-7 13-64,1 0 0,1 2 1,1-1-1,-22 48 1,36-70 15,-11 29-70,12-29 62,-1 1 1,1 0-1,-1 0 1,1 0-1,0 0 1,0 0-1,0 0 1,0 0-1,0 0 1,0 0-1,0 0 1,0 0-1,2 3 1,-2-5-1,1 1 0,-1 0 0,1-1 1,-1 1-1,1-1 0,0 1 0,-1-1 0,1 1 1,0-1-1,-1 0 0,1 1 0,0-1 0,-1 0 0,1 0 1,0 1-1,0-1 0,-1 0 0,1 0 0,0 0 1,0 0-1,0 0 0,-1 0 0,1 0 0,0 0 1,1 0-1,23-5-214,-21 4 188,75-27-175,-57 19 209,0 1 0,1 1-1,44-8 1,-60 14 14,0 1-1,1 0 1,-1 0 0,0 0-1,0 1 1,0 0 0,0 0 0,0 1-1,0 0 1,0 0 0,0 1-1,0 0 1,-1 0 0,0 0 0,1 1-1,-1 0 1,7 6 0,-6-4 5,-1 1 1,1 0 0,-1 0 0,0 0 0,-1 1-1,0-1 1,0 1 0,-1 1 0,7 14-1,-7-9 0,0-1-1,0 1 0,-1 1 0,-1-1 0,1 26 1,-4-14-6,0-1 1,-2 1 0,-1-1 0,0 1 0,-2-1-1,-16 41 1,18-56-4,0-1 0,-1 1 0,0-1 0,0-1 0,-12 15 0,15-20-2,-1-1 1,1 1-1,-1-1 1,1 0-1,-1 0 0,0 0 1,0 0-1,0-1 1,-4 3-1,5-4 1,0 1 0,0-1 0,0 1-1,0-1 1,0 0 0,0 0-1,0 0 1,0 0 0,0 0 0,0 0-1,0-1 1,0 1 0,0-1 0,0 1-1,0-1 1,-3-1 0,2 0 1,0 0 1,0 0-1,0 0 1,0-1-1,1 1 1,-1-1-1,1 0 1,-1 1-1,1-1 1,0 0-1,0 0 0,0-1 1,1 1-1,-1 0 1,1-1-1,-2-5 1,-1-7 7,0 1 1,-1-26-1,1-3-35,2-1-1,2-1 0,3 1 1,7-45-1,50-177 340,-30 148 318,-30 118-606,1 0-1,-1 0 0,0 0 1,0 0-1,1 0 1,-1 0-1,0 0 0,1 1 1,-1-1-1,1 0 0,-1 0 1,1 0-1,-1 0 1,2-1-1,-2 2-18,1 0 0,-1 0-1,0 0 1,1 0 0,-1 0 0,0 0 0,1 0 0,-1 0 0,0 0-1,0 0 1,1 0 0,-1 0 0,0 0 0,1 0 0,-1 0 0,0 0-1,1 0 1,-1 1 0,0-1 0,0 0 0,1 0 0,-1 0 0,0 0-1,0 1 1,1-1 0,-1 0 0,0 0 0,0 0 0,1 1 0,2 3 39,0 1 0,0-1 0,-1 1 1,4 5-1,-2 0-8,-2-8-31,34 55 71,-32-50-78,1-1 0,1 0 0,-1 0 0,1 0 0,0-1 0,8 6 0,-12-10-54,-1 0 1,1 0 0,0 0 0,0 0 0,0 0 0,0-1 0,0 1 0,0-1-1,0 1 1,0-1 0,0 0 0,0 0 0,0 0 0,0 0 0,0 0 0,0 0-1,0-1 1,0 1 0,0-1 0,0 1 0,0-1 0,0 0 0,0 0-1,0 0 1,0 0 0,-1 0 0,1 0 0,2-2 0,-1 0-324,0 0 1,0 0-1,0 0 0,0 0 1,-1-1-1,1 1 0,-1-1 1,0 0-1,0 1 0,0-1 1,-1 0-1,3-8 0,1-22-1038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6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16195,'-7'9'1313,"4"-4"655,5 2-960,10-4-768,1-3-488,3 0-968,-4-5-344,7 2 616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6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95 145 13795,'-12'12'2076,"-35"37"3478,42-43-5227,1 0 0,0 0 0,0 0 0,0 1-1,1-1 1,-5 14 0,7-19-309,0 1 1,1 0-1,0 0 0,-1 0 0,1 0 1,0 0-1,0 0 0,0 0 1,0 0-1,0-1 0,0 1 0,1 0 1,0 2-1,-1-3-14,0 0 1,1 0 0,0-1-1,-1 1 1,1 0-1,-1 0 1,1-1 0,0 1-1,-1 0 1,1-1-1,0 1 1,0-1-1,-1 1 1,1-1 0,0 1-1,0-1 1,0 0-1,0 1 1,0-1-1,0 0 1,0 0 0,0 0-1,-1 1 1,1-1-1,0 0 1,0 0 0,1-1-1,4 1 52,-1 0-1,1-1 0,-1 0 1,1-1-1,-1 1 0,0-1 1,0 0-1,1 0 1,7-5-1,5-4 507,21-18 0,-8 6 191,4-1-203,1 2 0,1 2-1,1 1 1,0 2 0,46-13-1,-80 28-792,-1 0 0,0 0-1,0 0 1,0 0-1,0 0 1,0-1 0,0 1-1,-1-1 1,1 0-1,-1 1 1,0-1 0,0 0-1,0-1 1,3-5-1,7-9-1830,10-9 362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7:37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28014,'12'4'1576,"-3"3"385,-4 1-753,-5 4-1200,2-7-8,-2-8 0,-9-13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55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2115 3510 5841,'1'-8'1883,"0"-5"1849,-1 12-3582,0 1 1,0 0-1,0-1 0,-1 1 1,1 0-1,0-1 1,0 1-1,0 0 0,-1-1 1,1 1-1,0 0 0,0 0 1,-1-1-1,1 1 1,0 0-1,0 0 0,-1-1 1,1 1-1,0 0 0,-1 0 1,1 0-1,-1 0 0,1-1 1,0 1-1,-1 0 1,1 0-1,0 0 0,-1 0 1,1 0-1,-2 0 1157,3 0-1233,-1-1 1,0 1 0,0-1 0,1 1-1,-1 0 1,0-1 0,1 1-1,-1 0 1,0 0 0,1-1 0,-1 1-1,1 0 1,-1 0 0,0-1-1,1 1 1,-1 0 0,1 0 0,-1 0-1,1 0 1,9-1 113,0 0 1,0 0-1,0-1 0,-1 0 1,1 0-1,-1-1 0,1-1 0,-1 0 1,12-6-1,369-201 925,-351 191-1014,164-92 475,291-215 1,-392 251-61,-2-4 0,-4-4 1,95-110-1,-153 145-380,-2-1 1,45-86-1,-12 19-5,-12 30-76,47-79 98,-83 127-122,-1 0-1,21-62 1,-23 42-26,-3-1 1,-3 0-1,-2-1 1,3-84-1,-11 58 19,-5 1 0,-19-133 0,15 179 214,-2 0 1,-1 0 0,-27-66 0,26 82-117,-1 0 1,-1 0-1,-1 1 1,-1 1 0,-1 0-1,-33-34 1,5 13-86,-2 2 1,-58-39-1,73 58-35,-2 3 0,0 0-1,-1 2 1,-63-21 0,29 18-14,0 4 0,-97-11 1,-142 9-21,199 19 21,-109 15 0,-105 33-14,245-32 6,0 4 0,2 3 1,0 3-1,-74 39 0,122-54 10,-347 176-151,306-149 133,1 4 0,2 2 0,-76 70 0,45-25 6,-146 126-6,182-171 17,-52 43-8,84-64-10,-46 51 1,-148 208-560,57-69 216,159-206 366,-101 131-48,90-112 55,0 1 0,2 0 1,-18 45-1,12-12 1,3 1 0,2 1 0,3 0-1,3 1 1,3 1 0,1 73 0,8-57 5,3-1-1,4 0 1,3 0 0,35 120 0,-40-177-2,0 0 1,2-1-1,1 0 1,0 0-1,2-1 1,0 0-1,2-1 1,0 0-1,1-2 1,1 1-1,1-2 1,31 26-1,-7-13 88,2-1-1,2-3 0,63 29 1,-35-25 31,115 32 0,-115-44-87,1-3-1,1-4 1,0-3-1,0-3 1,1-4-1,87-9 0,-44-6 144,0-5 1,-2-6-1,130-44 0,-179 47 5,273-83 788,9 20-249,-263 67-1960,-69 18-1195,2 1 854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57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280 993 10394,'2'-2'3985,"14"-7"-2541,-4 5-1077,0 0-1,1 0 1,-1 2-1,1-1 1,0 2-1,-1-1 1,18 2-1,92 11 798,-21-1-285,47-10 335,270-35 0,-229-1-25,-155 27-972,-1-2 0,0-2 0,44-22 0,-52 20 111,0-1 1,-2-2-1,38-33 0,-54 45-270,-1-1 0,1 0-1,-1-1 1,-1 1-1,1-1 1,-1 0-1,-1-1 1,0 1 0,0-1-1,0 0 1,-1 0-1,0 0 1,-1 0 0,0 0-1,-1-1 1,0 1-1,0-1 1,-1 1-1,0-1 1,0 1 0,-1-1-1,-1 1 1,0 0-1,0-1 1,0 1 0,-1 0-1,-9-17 1,-11-13 266,-49-63-1,38 55-270,32 45-53,-61-80 54,51 68-47,0 2 0,-1-1-1,-25-18 1,18 17-41,0 1 0,-1 0 0,-1 2 0,1 0-1,-2 2 1,1 0 0,-1 1 0,-1 2 0,-30-5 0,-76 1-34,14 3 30,87 4 39,-118-11 25,107 12-23,-68 6-1,93-3-1,-1 0-4,0 1 0,0 0 0,1 1 0,-1 1 1,1 0-1,0 1 0,-21 9 0,0 8-10,1 1 0,1 1 0,0 2 1,2 2-1,2 0 0,-38 45 0,7-7 21,36-41-15,2 2 0,-40 56 0,62-82 4,-14 22 4,-12 29 0,24-45-68,0 0 1,0 0 0,1 0 0,0 1 0,0-1 0,1 1 0,0-1 0,0 1-1,1 9 1,0-15-118,1 1-1,-1 0 0,1 0 1,-1 0-1,1-1 0,0 1 1,0 0-1,1-1 1,-1 1-1,0-1 0,1 1 1,0-1-1,1 3 0,1-1-527,1 0 1,-1 0-1,0-1 0,1 1 0,8 4 0,15 7-807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46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491 1476 11602,'34'-4'5424,"1"-5"-3868,30-16-1002,-25 7-88,0-3-1,60-41 1,66-65 104,18-40 223,-143 124-411,-2-2 0,40-61 0,-57 73-191,-2 0 0,-2-2 1,-1-1-1,16-47 0,-24 54-159,-2 0 0,0-1 0,-2 0 0,-2 0 0,0 0 0,-3-39 1,-1 51-29,-1 1 0,-1-1 0,0 1 1,-1 0-1,-1 0 0,-1 0 1,-1 1-1,0 0 0,-1 0 1,0 0-1,-2 1 0,0 1 1,-18-22-1,17 24-8,-1 0 1,0 0-1,-1 1 1,-1 1-1,1 0 0,-2 1 1,1 1-1,-1 0 1,0 1-1,-1 0 1,0 2-1,0 0 0,0 0 1,-21-2-1,15 5-6,0 0 0,1 2-1,-1 1 1,0 0 0,1 2-1,-27 6 1,1 3 2,-80 34 0,68-21 7,0 3-1,2 3 0,-84 60 1,104-64 4,2 2-1,1 2 1,1 1 0,2 1 0,1 2 0,-25 38-1,23-22 8,2 0 0,-33 79 0,47-92 19,3 1-1,1 0 1,2 1 0,-8 58 0,16-81 32,1-1 0,1 1 0,0-1 0,1 1 0,1-1 1,1 1-1,0-1 0,1 0 0,1 0 0,0-1 0,1 1 0,1-1 0,0 0 0,1-1 1,1 0-1,13 18 0,-8-17-12,-1 0 1,2-2-1,0 1 0,1-2 1,0 0-1,1-1 1,0-1-1,0 0 0,1-1 1,38 12-1,-24-11-107,1-2 0,0-1 1,1-1-1,-1-2 0,63-1 0,63-17-110,-152 14 162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58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40 6897,'-7'-1'7721,"11"-7"-6246,-2 4-1186,-1-1 2640,-9 1 2250,9 2-4138,3 5-289,-2-2-661,1 0 1,-1 0-1,0-1 0,1 1 1,-1 0-1,1-1 1,0 0-1,-1 0 0,1 1 1,-1-2-1,1 1 0,-1 0 1,4-1-1,3 1 232,-4 0-202,4 0-72,1 0 0,-1 0 0,0-1 0,0 0 0,0 0 0,0-1 0,0 0 0,12-5 0,-18 5-658,-1 1-1,0 0 0,1 0 0,-1 0 0,0 1 0,1-1 1,-1 1-1,1-1 0,-1 1 0,5 0 0,18 1-2333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59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16 10154,'-7'-1'1666,"6"1"-1441,1 0-1,-1-1 1,1 1 0,-1 0-1,1 0 1,-1 0-1,1 0 1,-1 0-1,1 0 1,-1 0 0,1 0-1,-1 0 1,1 0-1,0 1 1,-1-1 0,1 0-1,-1 0 1,1 0-1,-1 1 1,1-1 0,-1 0-1,1 0 1,-1 1-1,21 3 4551,-8-1-3735,-9-2-994,0 0 1,-1 0-1,1-1 0,0 1 0,-1-1 0,1 1 0,0-1 0,0 0 0,0 0 1,-1 0-1,1 0 0,0-1 0,0 1 0,-1-1 0,1 0 0,0 1 0,-1-1 1,1 0-1,2-2 0,6-4-648,-8 5 1,0 0-1,-1 0 1,1 0 0,0 1 0,6-3 0,7 3-710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8:59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15387,'17'0'1281,"0"-3"567,5 1-144,-3-3-799,-3 1-241,13 4 1168,-4 6-1280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2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56 7866,'0'0'150,"-1"0"1,1 1-1,-1 0 1,1-1 0,-1 1-1,1-1 1,0 1 0,-1-1-1,1 1 1,0 0-1,0-1 1,-1 1 0,1 0-1,0-1 1,0 1-1,0 0 1,0 0 0,0-1-1,0 1 1,0 0-1,0-1 1,0 1 0,0 0-1,0 0 1,0-1-104,0 0-1,0 1 1,0-1 0,1 0 0,-1 0 0,0 0 0,0 0 0,0 1 0,0-1-1,0 0 1,0 0 0,1 0 0,-1 0 0,0 0 0,0 0 0,0 0 0,0 0-1,1 1 1,-1-1 0,0 0 0,0 0 0,0 0 0,1 0 0,-1 0 0,0 0-1,0 0 1,0 0 0,0 0 0,1 0 0,-1 0 0,9-7 1436,17-30 3065,-12 15-1978,-10 14-1272,-7 7-648,2 2-630,0-1 1,1 1-1,-1-1 0,1 0 1,-1 1-1,1-1 1,-1 1-1,1-1 0,-1 1 1,1 0-1,0-1 0,-1 1 1,1-1-1,0 1 1,-1 0-1,1-1 0,0 1 1,0 0-1,0-1 0,-1 3 2266,2-3-2255,-1 0 1,0 0 0,0 0 0,1 0-1,-1 0 1,0 0 0,0 0-1,1-1 1,-1 1 0,0 0 0,0 0-1,1 0 1,-1 0 0,0 0 0,1 0-1,-1 0 1,0 0 0,0 1-1,1-1 1,-1 0 0,0 0 0,0 0-1,1 0 1,-1 0 0,0 0 0,0 0-1,1 1 1,-1-1 0,0 0 0,0 0-1,0 0 1,1 0 0,-1 1-1,0-1 1,0 0 0,0 0 0,0 1-1,0-1 1,1 0 0,-1 0 0,0 1-1,0-1 1,0 0 0,0 0-1,0 1 1,0-1 0,5 12 120,-5-12-127,1 6 132,0 0 1,0 0-1,-1-1 1,0 7-1,3 23 238,6 11-213,3 55 0,-2-12-185,-8-76 0,48 261 140,-41-239 3,2 0 0,1-1 0,2 0 0,1-1 1,32 51-1,-34-64-50,1-1-1,1-1 1,1 0 0,0-2-1,2 1 1,-1-2 0,2 0 0,0-2-1,1 0 1,0-1 0,1 0-1,0-2 1,1-1 0,35 11-1,-14-7-30,0 3-1,76 39 0,-93-41-390,40 21-4210,-56-31 1362,-4-4 1119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3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0 12563,'-24'21'1376,"-1"3"792,8-4-479,-1 1-41,12-11-416,4-1 1529,4-15-2001,-1-2-56,4-2-224,4-1-79,10 8-249,3 3 24,7 7-577,9 0-479,5-4 536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3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10930,'0'2'1913,"5"7"2016,5 9-1777,2 8 105,-1 12-641,-4 3-392,-4 2-616,2 0-264,-5-9-248,5-5-64,-5-12-272,0-7-344,-1-30-3825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4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40 12867,'-8'-10'1184,"-1"0"896,4-1-359,5 8-393,-3-2-88,1 12-1040,-5 3-312,2 4-848,8 8 640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5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97 13779,'3'38'2184,"-1"0"0,-7 68 0,3-76-1655,-5-69 57,7 28-549,-2 0-7,2 1 0,-1-1 0,1 1 0,1-1 0,0 1 0,0-1 0,5-14 0,-6 25-21,0-1 0,0 0 0,1 1 0,-1-1 0,0 1 0,1-1 0,-1 0 0,1 1 0,-1-1 0,0 1 0,1-1 0,-1 1-1,1-1 1,0 1 0,-1 0 0,1-1 0,-1 1 0,1 0 0,-1-1 0,1 1 0,0 0 0,-1 0 0,1-1 0,0 1 0,-1 0 0,1 0 0,0 0 0,-1 0-1,1 0 1,0 0 0,-1 0 0,1 0 0,0 0 0,0 0 0,-1 0 0,1 1 0,-1-1 0,1 0 0,0 0 0,-1 1 0,1-1 0,0 1 0,5 2 58,-2 0 0,1 1 0,0 0 0,4 5 0,0-2 21,-4-3-27,1 0 0,0 0 0,0 0 0,0-1 0,0 0-1,0-1 1,1 1 0,-1-1 0,1 0 0,0-1-1,-1 0 1,1 0 0,10 0 0,-12-1-30,0 0 0,0-1 0,0 1 0,0-1 0,0-1 0,0 1 0,0-1 0,-1 1 0,1-1 0,-1-1 0,1 1 0,-1-1 0,0 1 1,0-1-1,0-1 0,0 1 0,-1 0 0,1-1 0,2-4 0,-2 4-22,0-1 0,-1 0 0,0 0 0,0 0 0,4-9 0,-7 12-19,1 1 0,-1-1 0,1 0 0,-1 1 0,0-1 0,0 0 0,0 1 0,0-1 0,0 0 0,0 1 0,0-1 0,0 0 0,-1 1 0,1-1 0,-1 0 0,1 1 0,-1-1 0,1 1 0,-1-1 0,0 1 0,0-1 0,0 1 0,0 0 0,0-1 0,-2 0 0,-10-10-970,0 1 0,-23-13 0,2 0-1151,8 4 992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5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15587,'32'22'4445,"-23"-16"-3767,1 0 0,-1 1-1,0 1 1,11 10 0,-11-7-372,0 1 1,0 0-1,-1 0 0,-1 1 1,0 0-1,-1 1 0,9 26 1,-3 1 27,7 59 1,-8-37-264,-10-58-120,0 0 0,0 0-1,1 0 1,0 0-1,0 0 1,4 6 0,-6-10-85,1 0 0,0 0 0,-1 0 1,1 0-1,0 0 0,-1 0 1,1-1-1,0 1 0,0 0 1,0-1-1,0 1 0,-1 0 1,1-1-1,0 1 0,0-1 1,0 0-1,0 1 0,0-1 1,1 0-1,-1 1 0,0-1 0,0 0 1,0 0-1,0 0 0,0 0 1,0 0-1,0 0 0,0 0 1,0-1-1,0 1 0,0 0 1,0-1-1,0 1 0,0 0 1,2-2-1,13-5-1340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5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0 177 17612,'17'-9'1640,"2"-4"881,5-5-497,4-4-784,1-2-560,0 2-495,0 1-225,-1 4-873,-6 3-407,0 8-1505,4-5 1409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1:56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535 2299 9634,'12'2'3269,"21"-9"-2018,0-2 0,58-22 1,-45 14-395,33-9 853,90-17 0,-94 28-1202,123-8 0,-160 21-488,0 2 1,0 2-1,1 2 0,-1 1 0,43 12 0,-66-13-2,0 2 0,-1 0 0,1 0 0,-1 1-1,0 1 1,-1 1 0,0 0 0,0 0 0,-1 1-1,14 14 1,6 12 314,-1 1-1,25 42 0,-24-34 251,41 45 0,-28-44-245,27 32 110,-64-67-410,0 0 0,-1 0 0,0 0 0,-1 1 0,0 0 0,4 15 0,1 10 29,-2 1 0,9 74 0,-8 79 255,-2-21 138,-2-63-364,2 20-49,-5-98-37,2 0 1,11 39-1,-8-44 5,0 0 1,2 0-1,15 27 1,-19-40 2,1-1 1,0 1 0,1-1-1,0-1 1,1 1-1,0-1 1,0-1-1,16 12 1,-7-10 124,-1 1-1,1-2 1,25 9-1,58 15 673,-49-17-594,-9-4-181,1-1 0,0-3 0,51 4 0,134-3-5,-150-8-1,460 1 40,-142-38 235,-170 10-273,66 23 109,-113 6-82,-126-6-65,-1-2 0,1-3 0,-1-2 0,90-29 0,-38 2-1,126-65 0,-214 93 11,0-1 0,0 0 0,-1-1 0,0-1 0,-1 0 0,0-1 0,18-21 0,-23 21-2,-1 1 0,0-1-1,-1 0 1,0-1 0,-1 0-1,-1 0 1,0 0-1,-1-1 1,6-29 0,12-146 157,-14 94-139,-1 27-36,-2 0-1,-4 0 1,-7-70 0,-5 31 38,-11-85-29,-18-79-43,33 227 56,2 0 0,3-89 0,28-89-125,-15 163 43,27-78-1,-28 102 71,-2-1 1,-1 0-1,-2-1 0,-2 1 0,-1-1 0,-5-71 0,-16-302-329,18 319-7,2 51 226,-3 0 0,-7-52-1,6 80 108,-1 0-1,0 0 0,-1 0 1,0 0-1,-1 1 0,-1 0 1,0 0-1,-1 0 0,0 1 1,0 0-1,-10-11 0,0 4 3,-1 1-1,0 1 1,-1 1 0,-1 0-1,-26-13 1,-113-53 0,132 68-10,-12-5 13,-2 2-1,1 2 0,-2 1 0,0 3 0,-51-7 1,-416-34 3,153 17 16,-149-5-38,-30 44-653,-150-3-564,179-38 990,188 9-252,1 18-487,220 12 843,-164 28 1,200-19 153,0 3 1,1 2-1,-99 43 1,142-51-1,0 1 1,0 1-1,1 0 0,0 1 1,1 1-1,0 0 1,1 1-1,-20 27 1,10-15-4,-43 37 0,45-45-6,2 1 0,1 1 0,-30 38 0,29-26 62,2 0 0,2 1 0,-23 64 0,28-59 247,-9 52 1,0 1-167,13-67-109,-2 7 56,2 1 1,-4 32-1,-1 117 415,-4 36-142,-3 85-213,8-63-108,9-214-28,1-1-1,1 0 0,4 30 0,-1-41 18,-1 1-1,1-1 1,1 1-1,1-1 1,0 0 0,0-1-1,8 14 1,-6-15 43,1 0 0,0-1 1,0 1-1,0-1 0,2-1 0,-1 0 1,12 8-1,-6-6 93,1-1 0,0-1 0,1 0 0,22 7 0,107 46 816,-139-59-979,0-1 1,-1 0-1,1 0 0,0-1 0,0 1 0,0-2 1,0 1-1,8-1 0,57-6-184,-48 3-84,29-2-383,5 7 222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6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1 437 14051,'1'0'267,"0"0"0,0 0 0,0-1 0,0 1 0,0 0 0,0-1 0,0 1 0,-1 0 0,1-1 0,0 1 0,0-1 0,0 0 0,0 1 0,-1-1 0,1 0 0,0 1 1,-1-1-1,1 0 0,1-1 0,9-19 1720,-9 17-1667,7-16 82,0 0-1,-1-1 1,-1 1-1,-1-1 0,3-22 1,-9 41-407,0 1-1,0-1 1,0 1 0,0-1 0,0 1 0,0-1-1,0 1 1,0-1 0,-1 1 0,1 0 0,0-1-1,-1 1 1,0 0 0,1-1 0,-1 1 0,0 0-1,1-1 1,-1 1 0,-1-1 0,1 1-2,0 1 0,1 0 1,-1-1-1,0 1 1,0 0-1,1-1 0,-1 1 1,0 0-1,0 0 0,1 0 1,-1 0-1,0 0 1,0 0-1,0 0 0,1 0 1,-1 0-1,0 0 0,0 0 1,0 0-1,1 0 0,-1 1 1,0-1-1,1 0 1,-1 1-1,0-1 0,0 0 1,1 1-1,-1-1 0,1 1 1,-1-1-1,0 1 1,1 0-1,-1-1 0,1 1 1,-1 0-1,-2 3-7,-1 0 0,2 0 0,-1 1 0,0-1 0,1 1 0,0 0 0,0-1 0,0 1 0,-2 9 0,2-4 23,0 1-1,1-1 1,-1 20 0,3-27-1,-1 0 1,0 0-1,0 0 1,1 0-1,0 0 1,-1 0-1,1 0 1,1 0-1,-1 0 1,0-1-1,0 1 1,1 0-1,0-1 1,0 1-1,-1-1 1,5 4-1,-3-3 8,0-1-1,1 1 0,-1-1 1,1 0-1,-1 0 1,1 0-1,0-1 1,0 1-1,0-1 1,-1 0-1,7 1 1,-2-1-87,0-1 1,0 1-1,-1-1 0,1-1 1,0 1-1,0-2 0,0 1 1,-1-1-1,1 0 1,-1 0-1,1-1 0,11-6 1,-11 4-238,0 0 1,-1 0-1,0-1 1,0 0-1,-1 0 1,0-1-1,0 0 1,6-10-1,2-5-1232,17-36 0,-12 19 818,-19 38 771,1 1 0,-1-1-1,0 0 1,1 1 0,-1-1 0,0 0-1,1 1 1,-1-1 0,1 0 0,-1 1-1,1-1 1,-1 1 0,1-1 0,0 1-1,-1-1 1,1 1 0,0-1 0,-1 1-1,1 0 1,0-1 0,-1 1 0,1 0-1,0 0 1,0-1 0,-1 1 0,1 0-1,1 0 1,-1 0 232,1 1-1,0 0 1,-1-1-1,1 1 1,-1 0-1,1 0 1,-1 0 0,0 0-1,3 2 1,8 5 883,0-1-205,-6-4-763,-1-1 0,1 2 0,0-1 0,-1 1 0,0 0-1,0 0 1,0 0 0,-1 1 0,6 6 0,-8-11-143,-2-6-25,-1-12-11,1 13-13,-1-13-225,1 1 0,0-1-1,2 0 1,4-23 0,-3 29-385,0 1-1,0-1 1,2 1 0,-1 0 0,1 0 0,1 0 0,10-14-1,8-4-682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7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164 588 14331,'-4'-1'727,"0"0"0,-1 1-1,1 0 1,0 0 0,-1 0 0,1 1-1,0-1 1,-5 2 0,2 0-128,0 1 1,0-1-1,1 1 1,-11 6-1,10-5-404,-1 1 0,1 0 1,1 1-1,-1 0 0,1 0 0,0 0 0,0 1 0,-6 10 0,10-15-183,1 1-1,-1-1 1,1 1-1,0 0 1,0-1-1,0 1 1,0 0-1,1 0 1,-1 0-1,1 0 0,0-1 1,0 1-1,0 0 1,0 0-1,0 0 1,1 0-1,-1 0 1,1 0-1,0-1 1,0 1-1,2 5 0,-2-7-12,0 1 0,0-1 0,0 1-1,0-1 1,0 1 0,1-1-1,-1 1 1,1-1 0,-1 0 0,1 0-1,-1 0 1,1 0 0,0 0-1,0 0 1,-1 0 0,1-1-1,0 1 1,0 0 0,0-1 0,0 0-1,0 1 1,0-1 0,-1 0-1,1 0 1,0 0 0,0 0 0,0-1-1,0 1 1,0 0 0,0-1-1,0 1 1,3-2 0,0 0-48,1-1 1,-1 0-1,0 0 0,0 0 1,0 0-1,0-1 1,0 0-1,-1 0 0,0 0 1,6-7-1,2-4-1280,18-31 1,-25 37 570,-6 10 430,1 0 1,-1 0-1,1 0 1,-1 0 0,1 0-1,0 1 1,0-1-1,-1 0 1,1 0 0,0 1-1,0-1 1,0 0-1,0 0 1,0 1 0,0-1-1,1 2 1,-1-2 261,1 0 1,-1 0 0,1 0-1,-1 0 1,1 0-1,-1 0 1,1-1 0,-1 1-1,1 0 1,0 0-1,0 0 1,-1-1 0,1 1-1,0 0 1,0-1-1,0 1 1,0-1 0,0 1-1,0-1 1,0 1-1,0-1 1,0 0-1,0 1 1,0-1 0,0 0-1,0 0 1,0 0-1,0 0 1,0 0 0,0 0-1,0 0 1,0 0-1,2-1 1,2 0-129,1 0-1,-1-1 1,0 0-1,0 0 1,0 0-1,0-1 1,0 0 0,6-4-1,35-31-682,-26 20 586,-5 6 184,11-9 771,-1-1 1,-1-1 0,39-48-1,-60 65 1287,-6 7-1180,-7 7-80,-3 3-37,-38 41 1142,46-47-1664,1 1 0,0-1 0,0 1 0,1 0 0,-1-1 0,1 2 0,1-1 0,-4 9 0,6-13-112,-1-1 1,1 1-1,0 0 0,0-1 1,-1 1-1,1 0 0,0-1 0,0 1 1,1-1-1,-1 1 0,0 0 1,1-1-1,-1 1 0,1-1 0,-1 1 1,1-1-1,-1 1 0,1-1 1,0 1-1,0-1 0,0 0 0,0 1 1,0-1-1,0 0 0,0 0 1,1 0-1,-1 0 0,0 0 0,0 0 1,1 0-1,-1 0 0,1 0 1,-1-1-1,1 1 0,-1-1 0,1 1 1,-1-1-1,4 1 0,1 0 2,1 0-1,-1 0 1,0-1-1,1 0 0,-1 0 1,0 0-1,0-1 1,1 0-1,6-2 1,-2-1-17,-1 0 0,0-1 1,0 0-1,14-10 0,35-29 5,-44 32-10,0-1 0,-2 0 1,0-1-1,0-1 0,17-25 0,-22 27 8,-1 0 0,-1 0-1,1-1 1,-2 1-1,0-1 1,-1-1 0,5-27-1,-7 22 2,-1 1 0,0-1 0,-2 1-1,0-1 1,-1 1 0,-1-1-1,0 1 1,-2 0 0,0 1 0,-12-28-1,14 41 28,1 0 1,-1 0-1,0 0 0,0 0 0,-1 1 0,1-1 0,-1 1 0,0 0 0,-9-7 1,11 10 18,-1-1 0,1 1 0,0 0 0,-1-1 0,1 1 0,-1 1 0,0-1 0,1 0 1,-1 1-1,0-1 0,1 1 0,-1 0 0,0 0 0,0 0 0,1 0 0,-1 0 0,0 0 1,0 1-1,1 0 0,-1-1 0,-4 3 0,2-1 77,1 1 0,-1 0 0,0 0 0,1 0 0,0 0 0,0 1 0,0-1 0,0 1 0,0 0 0,1 1 1,0-1-1,0 0 0,0 1 0,0 0 0,1 0 0,-4 8 0,3-2 38,0-1 0,0 1 0,1-1 0,0 1 1,1 0-1,0-1 0,1 17 0,1-15-112,1 0 1,0 0-1,1 0 0,1 0 0,0 0 1,0-1-1,1 0 0,0 0 0,1 0 1,0 0-1,1-1 0,12 14 0,-2-5-450,0-1-1,1-1 0,1-1 1,0 0-1,27 15 0,-39-26-53,-1-1-654,-1-1 0,1 1-1,0-1 1,0-1-1,12 5 1,-2-5-360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7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12259,'21'-7'1480,"4"0"864,3 6-39,-2 1 103,-8 12-479,-2 1-345,-9 11-624,-2-1-319,-2-5-377,-3 1-128,0-7-312,0 0-401,0-7-695,0-10-2337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7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 14563,'-3'-2'1456,"-1"1"777,4 2-1305,0 1-432,7 0-1264,2 0-376,8-2 512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7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80 12747,'-16'14'2355,"1"0"0,-17 20 0,24-23-1869,0 0 0,0 0 0,1 1 0,1 0 1,-1 0-1,2 0 0,-7 21 0,12-31-426,-1-1-1,1 1 1,0 0-1,-1-1 1,1 1-1,0 0 1,0 0 0,0-1-1,0 1 1,0 0-1,1 0 1,-1-1-1,1 4 1,0-5-18,-1 1 0,1 0-1,-1 0 1,1 0 0,-1-1 0,1 1 0,-1 0 0,1-1 0,0 1 0,0 0-1,-1-1 1,1 1 0,0-1 0,0 1 0,-1-1 0,1 0 0,0 1-1,2 0 1,0-1 28,-1 0 0,1 1 0,0-1 0,0 0 0,0-1 0,-1 1-1,1 0 1,0-1 0,0 0 0,-1 1 0,1-1 0,0 0 0,-1 0 0,1-1-1,2 0 1,17-13 534,-1-1 0,0-1 0,33-35 0,26-21 616,-54 53-1431,0 1 0,1 1 1,1 2-1,35-16 0,-59 31-411,1-1 0,-1 1 0,0 0 0,1 0 0,-1 0-1,1 1 1,8 0 0,11 2-1146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09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1673 12635,'-6'9'533,"4"-6"-119,0 1 0,1-1 0,-1 0 0,1 0 0,-1 1 0,1-1 0,0 0 0,0 1 0,0 4 0,1-8-370,-1 0 1,1 0 0,0 0 0,0 0 0,0 1-1,0-1 1,0 0 0,0 0 0,0 0 0,0 0-1,0 0 1,0 1 0,0-1 0,0 0-1,0 0 1,1 0 0,-1 0 0,0 0 0,0 0-1,0 1 1,0-1 0,0 0 0,0 0-1,0 0 1,0 0 0,0 0 0,0 0 0,1 0-1,-1 1 1,0-1 0,0 0 0,0 0-1,0 0 1,0 0 0,0 0 0,1 0 0,-1 0-1,0 0 1,0 0 0,0 0 0,0 0-1,1 0 1,6-4 976,11-12-339,0-1 1,-1-1 0,-1-1 0,25-37 0,-37 51-625,44-74 450,-43 71-496,-1 0-1,-1 0 1,0 0 0,0-1-1,-1 1 1,0-1-1,0 0 1,0-10 0,-2 16-30,0 1 0,0-1 1,0 0-1,-1 0 0,1 1 1,-1-1-1,0 0 0,0 1 0,0-1 1,0 1-1,0-1 0,0 1 1,-1-1-1,1 1 0,-1 0 1,0 0-1,1 0 0,-1 0 1,0 0-1,0 0 0,-1 0 1,1 1-1,0-1 0,0 1 1,-1-1-1,1 1 0,-1 0 1,1 0-1,-1 0 0,0 0 1,1 1-1,-1-1 0,0 1 1,0-1-1,1 1 0,-1 0 1,0 0-1,0 0 0,-3 1 1,1 0 7,1 0 1,-1 1-1,1-1 0,-1 1 1,1 0-1,-1 0 1,1 0-1,0 1 0,0-1 1,0 1-1,1 0 1,-1 0-1,1 1 1,-1-1-1,1 1 0,0 0 1,0-1-1,1 1 1,-1 0-1,1 1 1,0-1-1,0 0 0,0 1 1,1-1-1,-1 1 1,0 5-1,2-8 32,0-1 0,0 1 1,-1 0-1,1-1 0,1 1 0,-1 0 0,0-1 1,0 1-1,1-1 0,-1 1 0,1 0 0,-1-1 0,1 1 1,0-1-1,-1 1 0,1-1 0,0 1 0,0-1 1,0 0-1,2 2 0,-1-1 16,0 0 0,0-1-1,1 1 1,-1-1 0,1 0 0,0 1-1,-1-1 1,1 0 0,0-1 0,-1 1 0,4 0-1,5 0 63,-1 0 0,1 0 0,-1-2 0,1 1 0,16-4 0,1-3 30,0-1 0,-1-1 0,38-19 0,23-8 408,-65 28-340,-15 4-116,1 1 1,0 0-1,0 0 0,0 1 0,1 0 0,-1 0 0,0 1 0,13 0 0,-21 2-77,1-1-1,0 0 0,-1 1 1,1 0-1,-1-1 1,1 1-1,-1 0 1,1 0-1,-1 0 0,1 0 1,1 1-1,-2-1-2,-1 0 0,1 0 0,0-1 0,0 1 0,-1 0 0,1-1 0,0 1 0,0-1 0,0 1 0,0-1 0,0 0 0,0 1 0,0-1 0,0 0 0,0 0 0,0 1 0,0-1 0,0 0 0,0 0 0,0 0 0,0 0 0,0 0 0,0-1 0,0 1 0,0 0 0,0 0 0,0-1 0,2 0 0,0-1-1,1 0 1,-1 0 0,1 0 0,-1 0-1,0-1 1,0 0 0,0 0 0,0 1-1,0-2 1,2-3 0,2-4 9,-1 1 0,5-13 0,1-2-1,-11 23-9,1-3 1,1 0 0,0 0 1,0 0-1,8-9 0,-9 13-1,-1-1-1,1 1 0,0-1 1,0 1-1,0 0 0,0 0 1,1 0-1,-1 0 0,0 0 1,0 0-1,1 1 0,-1-1 1,0 1-1,1-1 0,3 1 1,87 3-31,-74-1 20,1-1 1,-1-1-1,0 0 1,0-2 0,0 0-1,22-5 1,-33 5 14,-1-1-1,0 0 1,1 0 0,-1 0 0,0-1 0,-1 0-1,9-5 1,-11 5 5,1-1 0,-1 1 0,0-1 0,0 0 0,0 0 0,-1 0-1,1 0 1,-1 0 0,4-10 0,1-5 8,-1 0 0,9-39-1,-14 50-15,-1 1 0,0 0-1,0-1 1,-1 1-1,0 0 1,-1-1-1,0 1 1,0-1 0,-1 1-1,-2-10 1,3 17-2,1 0-1,0 0 1,0 0 0,-1 1 0,1-1 0,-1 0-1,1 0 1,-1 0 0,1 0 0,-1 0 0,1 1-1,-1-1 1,0 0 0,1 0 0,-1 1 0,0-1-1,0 1 1,-1-2 0,1 2-1,1 0 0,-1 0 0,1 0 0,-1 0 0,1 0 0,-1 0 0,1 1 0,-1-1 0,0 0 0,1 0 0,0 0 0,-1 1 0,1-1 0,-1 0 0,1 0 0,-1 1 0,1-1 0,-1 1 0,1-1 0,0 0 0,-1 1 0,1-1 0,0 1 0,-1 0 0,-1 2-5,-1 1 0,1 1 0,0-1 0,0 0 0,1 0 0,-2 6 0,1-4 8,1-1 0,1 0 0,-1 1 0,1-1 0,-1 1 0,2-1 0,-1 1 0,0-1 0,1 1 0,3 9 0,-3-12 1,0 0 0,1 0 0,-1 0 0,1 0 1,0 0-1,0 0 0,0-1 0,0 1 0,0-1 0,0 0 1,1 0-1,-1 1 0,1-1 0,0-1 0,-1 1 0,1 0 0,0-1 1,0 1-1,0-1 0,4 1 0,4 1-1,0-1-1,0 0 0,0-1 1,0 0-1,0-1 1,1 0-1,-1 0 0,0-2 1,0 1-1,0-1 1,15-5-1,-8 1 16,0-1 0,0 0 0,-1-1 0,0-1 0,0-1 0,14-12 0,5-7 331,-2-3-1,46-53 1,-24 24 151,29-32 114,-89 98-621,1 0-1,0 0 0,0 0 0,-3 7 1,-1 1 9,-5 9 13,-11 26 0,20-40-11,0 0 1,1 0-1,0 0 0,0 0 0,0 0 1,1 0-1,0 12 0,1-19-6,0 1 0,0 0 0,0-1 0,0 1 0,1-1 0,-1 1-1,0 0 1,0-1 0,1 1 0,-1-1 0,1 1 0,0-1 0,-1 1-1,1-1 1,0 1 0,0-1 0,0 0 0,0 1 0,0-1 0,0 0 0,0 0-1,1 0 1,-1 0 0,0 0 0,1 0 0,-1 0 0,0 0 0,1 0 0,-1-1-1,1 1 1,0-1 0,-1 1 0,1-1 0,-1 0 0,3 1 0,0-1-8,-1 0 1,1-1-1,0 1 1,-1-1-1,1 0 1,-1 0-1,1 0 1,-1 0 0,1 0-1,-1-1 1,0 0-1,0 0 1,0 0-1,6-4 1,-3 0-32,1-1 1,7-11-1,-11 14 35,0 0 0,1 0 0,-1 0 0,1 0 0,-1 1 0,1-1 0,0 1 0,0 0 0,1 0 0,-1 0 0,10-3 0,-8 4 5,1 0 0,0 1 0,0 0 0,0 0 0,0 1 0,1-1 0,-1 2 0,0-1 0,0 1 0,0 0 0,0 1 1,0-1-1,-1 1 0,1 1 0,0-1 0,-1 1 0,1 0 0,-1 1 0,0 0 0,10 7 0,-8-4-1,0 0 0,0 0 0,-1 1 0,0 0 1,0 0-1,-1 1 0,0 0 0,0 0 0,-1 1 0,0-1 0,-1 1 0,0 0 0,3 12 0,1 13-2,-2 0-1,-1 1 1,-2-1-1,-1 1 0,-6 63 1,2-87 21,0 1 1,-5 13-1,7-26-15,0 0 0,0 1 0,0-1-1,0 0 1,0 0 0,0 1 0,0-1-1,0 0 1,0 0 0,0 0 0,0 1-1,0-1 1,0 0 0,0 0 0,-1 0 0,1 1-1,0-1 1,0 0 0,0 0 0,0 0-1,0 1 1,-1-1 0,1 0 0,0 0-1,0 0 1,0 0 0,-1 0 0,1 0 0,0 1-1,0-1 1,0 0 0,-1 0 0,1 0-1,0 0 1,-4-8 19,0-22-9,1 0-1,2-59 1,1 45-12,5-193 1,-1 181 4,3 1 0,17-72 0,-23 122 5,1-1 1,-1 1-1,1-1 1,1 1 0,4-10-1,-6 14 1,0-1 0,0 1 0,-1 0 0,1 1 0,0-1-1,0 0 1,0 0 0,0 0 0,0 0 0,1 1 0,-1-1 0,0 1 0,0-1 0,0 1 0,1-1-1,-1 1 1,0-1 0,0 1 0,1 0 0,-1 0 0,0 0 0,1 0 0,-1 0 0,0 0-1,0 0 1,1 0 0,-1 0 0,0 1 0,1-1 0,-1 1 0,0-1 0,2 1 0,56 28 397,-42-20-299,0-1 0,1 0 1,33 9-1,-28-13-30,0-2 0,0 0 1,0-1-1,0-2 0,24-3 0,35 0 224,-72 5-279,-1-1 1,0 2 0,1-1 0,-1 1 0,0 1 0,0-1-1,-1 1 1,1 1 0,0 0 0,-1 0 0,0 1 0,0 0-1,0 0 1,-1 1 0,0 0 0,0 0 0,0 1 0,-1 0-1,0 0 1,0 0 0,-1 1 0,0 0 0,0 0 0,0 0-1,-1 1 1,-1-1 0,0 1 0,0 0 0,0 0 0,1 10-1,-3-3-22,-1 0-1,-1 0 0,0-1 0,0 1 0,-2 0 0,0-1 0,-1 1 0,0-1 0,-11 22 0,4-11 3,-2 0-1,-1-1 1,-1-1-1,-25 32 1,36-51 2,0 1 1,0-2 0,0 1-1,0 0 1,-1-1 0,0 0-1,0 0 1,0 0 0,0 0-1,-1-1 1,1 0 0,-13 4-1,17-6-3,0-1-1,1 0 1,-1 1-1,0-1 1,0 0-1,0 0 1,0 0-1,0 0 1,0 0-1,0 0 1,0 0-1,0 0 1,0-1-1,0 1 1,1 0-1,-1 0 1,0-1-1,0 1 1,0-1-1,0 1 1,1 0-1,-1-1 1,0 0-1,0 1 1,1-1-1,-1 1 1,0-1 0,1 0-1,-2-1 1,1-1 2,-1-1 1,1 1-1,0-1 1,-1 0-1,2 1 1,-2-6 0,2 6-3,-2-15 6,1-1-1,0 0 0,2 0 1,0 1-1,1-1 1,7-25-1,-3 12-10,3 0 0,0 0 0,2 1 0,1 0 0,2 1 0,1 0-1,1 2 1,27-38 0,142-145-139,-113 135-63,-11 8-235,142-142-4919,-182 192 3619,0 1 1,25-16-1,-38 29 1626,-1-1-1,1 1 0,0 1 1,0-1-1,0 2 0,1-1 0,-1 1 1,1 0-1,-1 0 0,14 0 0,-25 2 1095,-1 0 0,1-1-1,-1 0 1,1 1-1,0-1 1,0-1 0,-4 0-1,0-2-997,0 0 1,0 0-1,-13-10 0,18 13-200,0-1 0,1 1-1,-1-1 1,1 0 0,-1 0 0,1 1 0,0-1-1,-1 0 1,1 0 0,-1-3 0,-6-32-1432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21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46 364 7250,'-12'5'772,"9"-4"-426,0 1 0,-1 0 0,1-1 0,0 1 0,0 0 0,0 0 0,0 1-1,1-1 1,-4 4 0,7-5 637,4-2-492,7-4 157,-4-1 60,-1-1 1,0 0-1,13-15 1,-15 15-239,0 1 0,0 0 1,1 1-1,0-1 0,0 1 0,0 0 1,7-4-1,-12 9-440,-1 0 0,0 0 0,0 0 1,1 0-1,-1 0 0,0 0 0,1 0 0,-1 0 0,0 0 0,1 0 1,-1 0-1,0 0 0,1 0 0,-1 0 0,0 0 0,0 0 0,1 0 1,-1 0-1,0 0 0,1 1 0,-1-1 0,0 0 0,0 0 0,1 0 1,-1 1-1,0-1 0,0 0 0,1 0 0,-1 0 0,0 1 0,0-1 1,0 0-1,0 0 0,1 1 0,-1-1 0,0 0 0,0 1 1,0-1-1,0 0 0,0 1 0,0-1 0,0 0 0,0 0 0,0 1 1,0-1-1,0 0 0,0 1 0,0-1 0,0 0 0,0 1 0,0-1 1,-1 23 439,1-21-397,-4 31 279,1-13-151,-1 20-1,4-36-146,0 0 0,0 1 0,0-1 0,1 1 0,0-1 0,0 0 0,0 1 0,0-1 0,1 0 0,2 5 0,-4-8-16,1 0 0,0 0 0,0 1 0,-1-1 0,1 0 0,0 0 0,0-1 0,0 1 0,0 0 0,0 0 0,1 0 0,-1-1-1,0 1 1,0-1 0,0 1 0,1-1 0,-1 1 0,0-1 0,1 0 0,-1 1 0,0-1 0,1 0 0,-1 0 0,0 0 0,1 0 0,-1 0 0,0 0 0,1-1 0,-1 1 0,0 0 0,3-2 0,1 0 99,0 0 0,0 0 0,0-1 0,0 0 0,0 0 0,5-4 0,3-6 162,1 0 0,-2-1 0,22-29-1,-24 30-200,68-98 457,45-54-2436,-81 113-1963,-18 10 1350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23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29 122 8898,'4'-39'2806,"-2"32"-2073,-1 0 0,0-1 0,-1 1 0,0 0-1,0 0 1,-1-12 0,1 19-698,0 0-1,0 0 0,0 0 1,0 0-1,0 0 0,0 0 1,0 0-1,0 0 0,0-1 0,0 1 1,0 0-1,0 0 0,0 0 1,0 0-1,0 0 0,0 0 1,0 0-1,0 0 0,0 0 1,0-1-1,0 1 0,0 0 1,0 0-1,0 0 0,-1 0 1,1 0-1,0 0 0,0 0 1,0 0-1,0 0 0,0 0 1,0 0-1,0 0 0,0-1 1,0 1-1,0 0 0,0 0 1,0 0-1,0 0 0,-1 0 1,1 0-1,0 0 0,0 0 0,0 0 1,0 0-1,0 0 0,0 0 1,0 0-1,0 0 0,0 0 1,-1 0-1,1 0 0,0 0 1,0 0-1,0 0 0,0 0 1,0 0-1,0 0 0,-4 8 580,-1 15-252,0 0-33,-1 0 156,1-1 0,2 1 0,0 0 0,2 0 0,1 25 0,0-45-372,0 0 0,1 0 0,0 1 0,0-1-1,0 0 1,2 5 0,-3-7-89,1-1 0,-1 1-1,1 0 1,-1-1 0,1 1 0,-1 0-1,1-1 1,-1 1 0,1-1 0,-1 1-1,1-1 1,0 1 0,-1-1 0,1 1 0,0-1-1,-1 0 1,1 1 0,0-1 0,0 0-1,0 0 1,-1 1 0,1-1 0,0 0-1,0 0 1,-1 0 0,1 0 0,0 0-1,0 0 1,0 0 0,0 0 0,-1 0-1,1-1 1,1 1 0,1-2 16,0 1-1,-1 0 1,1-1-1,0 0 1,-1 1 0,1-1-1,-1 0 1,0-1-1,0 1 1,3-3 0,19-29 169,-15 20-143,20-32 81,19-26-95,-40 61-449,1 1-1,0 0 1,0 0 0,14-10 0,-21 18 29,1 0 0,0 0 0,0 0 0,0 0 0,0 0 0,0 1 0,1-1 0,-1 1 0,0 0 0,1 0 0,-1 0 0,5 0 0,-7 1 259,0 0 1,0 1-1,0-1 1,0 1-1,0-1 0,-1 1 1,1 0-1,0-1 1,0 1-1,0 0 0,0 0 1,-1-1-1,2 3 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23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0 341 9482,'4'0'1016,"1"2"2329,3 3-1649,3 2-47,4-2 31,-1-5-32,5-7-135,6-7-65,10-13-408,4-7-240,4-14-464,0-7-71,-1-5-1394,5 5-3680,-6-5 3097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27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 10874,'5'-5'520,"3"2"-15,1 1-105,1-2-392,4 1-392,8-7 200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26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3696 14 6745,'1'0'244,"0"0"0,0 0 0,0 0 0,-1 0-1,1 0 1,0-1 0,0 1 0,0 0 0,0 0-1,0 0 1,-1-1 0,1 1 0,0 0 0,0-1 0,-1 1-1,1-1 1,0 1 0,-1-1 0,1 1 0,0-1-1,-1 0 1,1 1 0,-1-1 0,1 0 0,-1 1-1,2-2 1,-3 1-188,1 1 0,0 0 0,0 0 0,0 0 0,0 0 1,0 0-1,-1-1 0,1 1 0,0 0 0,0 0 0,0 0 0,-1 0 0,1 0 0,0 0 0,0 0 0,0 0 0,-1 0 0,1 0 0,0-1 0,0 1 0,0 0 0,-1 0 0,1 0 1,0 1-1,0-1 0,-1 0 0,1 0 0,0 0 0,0 0 0,0 0 0,-1 0 0,1 0 0,0 0 0,0 0 0,0 0 0,0 0 0,-1 1 0,1-1 0,0 0 0,-12 4 659,9-1-546,0-1 1,0 1-1,-1-1 1,2 1 0,-1 0-1,0 0 1,0 0-1,1 0 1,0 1-1,0-1 1,0 1-1,-3 6 1,-4 6 34,-89 133 143,62-97-345,-2-2 0,-75 79-1,52-66 23,3 2 0,-65 96 0,-26 88 10,-9 14-57,-125 122-456,39-58-93,176-223 230,-72 147 0,132-235 332,-54 112-129,-81 124 0,30-89-91,-36 55-43,124-177 247,-321 529 166,249-393-140,-66 107 0,99-187 0,-136 219 37,144-213-8,-109 188 13,65-112 102,-51 81 512,109-201-475,-80 127 54,80-116-949,22-39-278,7-9 373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28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16428,'-7'15'1272,"0"9"528,2 2-656,5 7-960,0-1-120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29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46 359 15523,'-2'3'1497,"-7"11"615,2 7-111,-1 18-641,-2 6-272,6 1 8,-1-8-64,14-18-199,9-11-49,20-26-136,12-19-88,10-30-208,7-11-48,10-19-336,0-1-232,3-6-1952,-9 2 1448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3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41 11346,'-5'6'1033,"4"-1"943,4 0-16,11-5-231,6-4-25,11-4-335,0-6-169,8 2-384,-1 2-216,-2 5-352,0 1-96,-3 4-512,-1 0-312,-6 2-1296,5 1-449,5 9 1233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3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21 12571,'-1'-2'166,"0"1"1,0 0-1,0-1 0,1 1 1,-1 0-1,0 0 1,-1 0-1,1 0 1,0 0-1,0 0 1,0 0-1,-1 0 1,1 0-1,0 0 0,-1 1 1,1-1-1,-1 1 1,1-1-1,-1 1 1,1-1-1,-1 1 1,1 0-1,-1 0 0,0 0 1,1 0-1,-1 0 1,1 0-1,-1 0 1,1 0-1,-1 0 1,1 1-1,-1-1 1,-2 2-1,-3 1 263,0-1 1,1 2-1,-1-1 0,1 1 0,-12 9 1,6-4-71,1 1 1,1 1 0,0-1-1,1 2 1,0-1 0,-12 20-1,16-22-214,1 0 0,-1 0 0,1 0 0,1 1 0,0 0 0,0-1 0,1 1 0,0 0 0,1 0-1,-1 14 1,2-20-118,0 0-1,1 0 0,-1 0 1,1 0-1,0-1 1,0 1-1,0 0 0,1-1 1,-1 1-1,1 0 1,0-1-1,0 0 0,0 1 1,0-1-1,1 0 0,3 3 1,-2-2-14,0-1 0,0 0-1,1 0 1,-1 0 0,1 0 0,0-1 0,0 0 0,0 0 0,0 0 0,9 1-1,-3-1-284,0-1-1,-1 0 0,1 0 0,0-2 1,0 1-1,-1-1 0,1-1 0,0 0 0,-1 0 1,1-1-1,12-5 0,8-7-1658,-7 2 744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3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0 209 12819,'9'-10'1456,"3"-4"729,14-3-441,5-2-184,3-1-536,0-4-215,-5 3-361,0 1-136,-1 1-224,-1 3-8,-1 4-256,-9 2-192,-3 7-737,-2-1-599,-4 9-1257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4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1 133 13131,'1'5'4545,"13"-12"-3369,3-1-256,4-3-424,4-1-240,1-1-160,-2-3-104,0-1-632,2 0-568,-4-2-808,4 2 887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4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62 9674,'-5'4'752,"-1"1"1,1 0-1,1 0 1,-1 1-1,1 0 0,0-1 1,0 1-1,0 1 0,-3 7 1,5-10-606,0 1-1,1-1 1,-1 0 0,1 1 0,0-1 0,0 1 0,1-1-1,-1 1 1,1-1 0,0 1 0,0-1 0,1 1-1,-1-1 1,1 1 0,2 6 0,-2-9-111,0 0 0,0 1 0,1-1 0,-1 0 0,1-1 0,0 1 0,-1 0 0,1 0 0,0-1 0,0 1 0,0-1 0,0 1 0,1-1 0,-1 0 0,0 0 0,0 0 0,1 0 0,-1 0 0,1-1 0,-1 1 0,1-1 0,3 1 0,7 0 70,-1 0 0,1-1 0,14-2 0,-10 1 102,0-1 0,0-1-1,0-1 1,28-9 0,-38 10-59,0 0-1,0 0 1,0-1 0,0 0-1,0 0 1,-1-1 0,0 0-1,0 0 1,0 0-1,-1-1 1,0 1 0,8-13-1,-11 16-104,0 0-1,-1 0 0,0 0 0,0-1 0,1 1 0,-1-1 1,-1 1-1,1-1 0,0 1 0,-1-1 0,1 0 0,-1 1 1,0-1-1,1 1 0,-1-1 0,-1 0 0,1 1 0,0-1 0,-1 0 1,1 1-1,-1-1 0,0 1 0,0-1 0,0 1 0,0-1 1,0 1-1,0 0 0,-1-1 0,1 1 0,-1 0 0,0 0 1,-3-3-1,-2 0-37,0 0 0,0 0 1,-1 0-1,0 1 1,0 0-1,0 1 0,-9-3 1,-3 0-416,-39-5 0,43 9-124,-1 0 0,0 2 0,-26 1 0,37 0 236,-1 0 0,1 0 1,-1 0-1,1 1 0,0 0 1,-1 0-1,1 1 1,0-1-1,1 1 0,-1 1 1,-9 6-1,11-6 108,1-1 0,0 1-1,0 1 1,0-1 0,0 0 0,-4 10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4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9762,'-2'0'3449,"2"5"-1393,0-2-103,7 1-385,2 1-176,6-3-391,7 1-177,4 0-296,1-1-152,3-2-280,-5 2-312,-4 0-632,-2 3-809,-2 8 841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5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 15243,'-7'2'317,"-1"1"-1,1 0 1,0 0 0,1 1-1,-1 0 1,1 0-1,-1 0 1,1 1 0,0 0-1,1 0 1,-1 1-1,-7 9 1,10-11-247,0 0 0,1 0 0,-1 1 1,1-1-1,0 1 0,0-1 0,0 1 0,1 0 0,-1 0 0,1-1 0,0 1 1,1 0-1,-1 0 0,1 0 0,0 0 0,0 0 0,1 0 0,-1 0 1,3 9-1,0-7 8,-1 0 0,2-1 1,-1 1-1,1-1 0,0 0 1,0 1-1,1-2 0,-1 1 1,1-1-1,1 1 0,-1-1 1,1-1-1,9 7 0,-11-8 36,0-1 0,0 1 0,0-1 0,1 0 0,-1 0 0,1-1 0,-1 1 0,1-1 0,0 0 0,-1 0 0,1-1 0,0 1 0,0-1 0,0 0 0,-1 0 0,1-1-1,0 1 1,0-1 0,-1 0 0,1-1 0,8-2 0,-5 0 115,-1-1 0,1 0 1,0 0-1,-1-1 0,0 0 0,9-9 0,-12 11-139,-1 0 0,0-1 0,1 1 0,-1-1 0,-1 1-1,1-1 1,-1 0 0,0 0 0,0 0 0,0 0 0,0 0 0,0-6 0,-2 8-75,0 1 0,0 0 0,0-1 0,0 1 0,0 0 0,-1-1 0,1 1 0,-1 0 0,1 0 0,-1-1 0,0 1 0,0 0 0,0 0 0,0 0 0,-2-3 0,0 2-2,0 0 0,0 0 0,0 0-1,0 0 1,0 0 0,-1 1 0,-6-5-1,-1 2-87,0 0 0,0 1 0,-1 0 0,1 1 0,-14-3 0,-10 1-1650,-38 0 1,37 3-997,15 1 392,13 5 914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5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 13859,'48'-15'2569,"0"3"3136,5-4-4153,-5 2-104,-10 2-1424,3 6 1881,-7-22-1409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27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477 1 8010,'-5'0'864,"0"1"0,0 0 0,1 0 0,-1 0 0,1 0 0,-1 1 0,1-1 0,0 1 0,0 0 0,-5 4 0,-7 4 113,-17 16-1,22-17-467,-124 101 1740,35-41-1677,-13 9 127,101-66-634,10-7-56,7-8-9,63-46-40,-20 12-4,24-15-7,134-89 258,-205 141-203,33-19 71,-32 18-69,0 0 0,0 1 0,0-1-1,0 0 1,0 1 0,0-1 0,0 1 0,0 0 0,0-1 0,0 1 0,0 0 0,0 1 0,0-1 0,0 0 0,3 1 0,-4 0 6,0-1 0,0 1-1,0 0 1,0 0 0,0 0 0,0 0 0,0 0 0,-1 0 0,1 0 0,0 0 0,-1 0 0,1 0-1,-1 0 1,2 2 0,5 20 108,-5-15-71,4 14 15,3 26 0,0-3-16,-2-16 0,2-1 0,1 0 1,14 27-1,-23-54-20,0 1 0,0 0 0,0 0 0,-1 0 0,1 0 0,0 0-1,-1 0 1,0 0 0,1 0 0,-1 2 0,0-3 0,-1 0 1,1 0-1,0 0 0,-1 0 0,1 0 0,-1 0 1,1-1-1,-1 1 0,1 0 0,-1 0 0,0-1 1,1 1-1,-1 0 0,0-1 0,1 1 0,-1 0 1,0-1-1,0 1 0,0-1 0,0 1 0,1-1 1,-1 0-1,-1 1 0,-9 3 167,0-1 1,-1 0-1,1 0 0,-1-1 0,1-1 0,-1 0 1,1 0-1,-16-2 0,-96-16 1137,85 11-1207,22 3-122,-23-3 122,36 5-169,1 0 1,0 1 0,-1-1 0,1 0-1,0 0 1,-1-1 0,1 1-1,0 0 1,0-1 0,0 1-1,-3-4 1,5 5-22,0 0 0,-1 0 0,1 0 0,0-1 0,0 1 0,0 0-1,0 0 1,0 0 0,0 0 0,0 0 0,0 0 0,0-1 0,0 1 0,0 0 0,0 0 0,0 0 0,0 0-1,0-1 1,0 1 0,0 0 0,0 0 0,0 0 0,0 0 0,0 0 0,0-1 0,0 1 0,0 0 0,0 0-1,0 0 1,0 0 0,0 0 0,0-1 0,0 1 0,0 0 0,0 0 0,1 0 0,-1 0 0,0 0 0,0 0-1,0-1 1,0 1 0,0 0 0,0 0 0,1 0 0,-1 0 0,0 0 0,0 0 0,0 0 0,0 0 0,0 0-1,1 0 1,-1 0 0,0 0 0,0 0 0,0 0 0,1 0 0,5-2-1486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01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 13867,'-3'4'1520,"3"-1"1209,0 4-241,14 0-351,8-2-281,16-3-519,6 0-281,3-2-544,-1-4-184,-3-1-744,0-4-752,-6-4-1529,-1 2 1361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8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54 9850,'1'-1'254,"0"-1"0,0 0 0,0 0 0,-1 0 0,1 0 0,-1 1 0,1-1 0,-1 0-1,0 0 1,1 0 0,-1 0 0,0 0 0,-1 0 0,1 0 0,0 0 0,0 0 0,-1 0 0,1 0 0,-1 0 0,0 0 0,1 1 0,-1-1 0,0 0-1,0 0 1,0 1 0,-2-4 0,3 5-197,-1 0-1,1 0 0,0 0 0,0 0 1,0 0-1,0 0 0,0 0 1,0 0-1,0 0 0,0 0 0,-1-1 1,1 1-1,0 0 0,0 0 1,0 0-1,0 0 0,0 0 1,0 0-1,-1 0 0,1 0 0,0 0 1,0 0-1,0 0 0,0 0 1,0 0-1,0 0 0,-1 0 1,1 0-1,0 0 0,0 0 0,0 0 1,0 0-1,0 1 0,0-1 1,0 0-1,-1 0 0,1 0 0,0 0 1,0 0-1,0 0 0,0 0 1,0 0-1,0 1 0,-2 6 1094,2 12-114,6 6 51,11 35 0,3 6-538,-12-27-544,-2 1 0,1 51-1,-7-87-99,0 0 0,0 0 0,-1 0-1,1 0 1,-1 0 0,0 0-1,0 0 1,0 0 0,-1 0-1,-1 4 1,2-7-142,-1 1-1,1 0 1,0 0 0,-1 0-1,1-1 1,-1 1-1,1 0 1,-1-1 0,0 1-1,1-1 1,-1 0 0,0 0-1,0 0 1,0 0-1,0 0 1,0 0 0,-1 0-1,-3 0 1,-2-1-867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8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13195,'3'7'1384,"6"1"713,-1 3-497,3 1-184,6 0-696,-4-2-312,6 0-312,-2-3-144,-3-5-464,3-2-360,2-5-704,-3-6-353,9 3 1041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9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 9618,'-2'-1'281,"1"1"0,-1 0 1,0-1-1,0 1 0,0 0 0,0 0 0,0 0 1,1 0-1,-1 0 0,0 1 0,0-1 0,0 0 1,0 1-1,1-1 0,-1 1 0,0 0 0,0 0 1,1 0-1,-1 0 0,1 0 0,-1 0 0,1 0 1,-1 0-1,1 0 0,-2 3 0,1-1 106,0 0 1,1 1-1,0-1 1,0 1-1,0-1 0,0 1 1,0 0-1,1-1 0,-1 1 1,1 0-1,0-1 0,1 6 1,9 205 3751,-7-46-2626,-2-154-1427,0 0 1,5 19 0,-5-32-91,-3-12-2523,1 4 1307,0 0 0,0 1 0,-5-14 0,-3-4-1197,3 0 988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9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13603,'0'-1'294,"1"1"1,-1-1-1,1 0 0,0 1 1,-1-1-1,1 1 0,0-1 1,0 1-1,0-1 1,-1 1-1,1 0 0,0-1 1,0 1-1,0 0 0,0 0 1,0-1-1,-1 1 1,1 0-1,0 0 0,0 0 1,0 0-1,0 0 0,0 0 1,0 0-1,0 1 0,1-1 1,25 8 1716,1 5-1079,0 1-1,0 2 0,41 31 0,-36-24-604,6 5-98,-18-11-162,44 23 1,-64-39-161,1 0 1,0 0-1,0 0 0,0 0 0,0 0 1,0-1-1,-1 1 0,1-1 0,0 0 1,0 1-1,1-1 0,-1 0 0,0 0 1,0 0-1,0-1 0,0 1 1,0 0-1,0-1 0,-1 1 0,1-1 1,3-1-1,-4 1-158,1 0-1,0-1 1,-1 1-1,1-1 1,-1 0 0,0 1-1,0-1 1,1 0 0,-1 0-1,0 0 1,0 0-1,-1 0 1,1 0 0,0 0-1,-1 0 1,1 0 0,-1 0-1,0 0 1,1 0-1,-1-3 1,0-10-2036,-2-28 0,-3 10 917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9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 9506,'0'0'317,"-1"-1"0,1 0-1,0 0 1,-1 0 0,1 1-1,-1-1 1,1 0 0,-1 1 0,1-1-1,-1 0 1,0 1 0,1-1 0,-1 1-1,0-1 1,1 1 0,-1-1 0,-1 0-1,2 2-144,-1-1-1,1 0 0,0 0 0,-1 1 1,1-1-1,0 0 0,-1 1 0,1-1 1,0 0-1,0 1 0,0-1 0,-1 1 1,1-1-1,0 0 0,0 1 0,0-1 1,0 0-1,0 1 0,0-1 0,0 1 1,0-1-1,0 1 0,0-1 0,0 1 1,2 40 3759,-1-37-3919,14 223 4805,-16 0-6626,1-221 1266,-1-4 196,1 0 0,0 0 0,0 0 0,0 0 0,0 0 0,0 0-1,1 0 1,-1 0 0,1 0 0,-1 0 0,1 0 0,0 2 0,11 5-1466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00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4 12483,'-7'-3'1752,"2"3"833,-2 14-473,0 6-128,2 16-679,-2 5-201,2 4-304,1 1-160,4-5-344,-3-3-80,5-6-112,-2-4-88,0-9-480,0-6-352,-4-4-968,1-4-569,-2-5 4290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00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0 317 12771,'17'-5'941,"-1"-2"-1,0 0 1,-1-1 0,0 0 0,0-2-1,18-14 1,-29 21-960,0-1 0,-1 1 0,1-1 0,-1 0 0,0 0 0,0 0 0,0 0 1,0 0-1,-1-1 0,3-4 0,-4 4-61,0 1 0,0 0 0,-1 0 1,1 0-1,-1 0 0,0 0 0,0-1 0,0 1 1,-1 0-1,1 0 0,-1 0 0,-3-8 1,-43-118 176,42 122 1359,3 16-586,2 18 289,18 116 1511,-8-66-2050,-7-52-808,1-1 0,1 1 0,1-1 0,16 40-1,-22-62-51,1 1-1,0-1 1,0 0-1,-1 1 0,1-1 1,0 0-1,1 1 0,-1-1 1,0 0-1,0 0 0,0 0 1,1 0-1,-1 0 1,0 0-1,3 1 0,11 3-1115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01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25 11955,'-14'6'3726,"9"-2"493,14-11-3372,1 2-1,0-1 1,11-4-1,-17 9-832,-1 0 0,1 0 0,-1 0 0,1 0 0,-1 0 0,1 1 0,-1-1 0,1 1 0,0 0 0,-1 0 0,1 1 0,0-1 0,-1 1 0,4 1 0,-6-2-23,1 0 1,-1 1-1,0-1 1,0 1-1,0 0 1,0-1-1,0 1 1,0 0-1,0-1 1,0 1-1,-1 0 1,1 0-1,0 0 1,0 0-1,-1 0 1,1 0-1,0 0 1,-1 0-1,1 0 1,-1 0-1,1 0 1,-1 1 0,0-1-1,0 0 1,1 0-1,-1 0 1,0 0-1,0 3 1,-1 1-128,1 1 1,-1-1 0,0 0-1,-1 0 1,-1 6-1,0-4-59,3-7 181,0 0 0,0 1-1,-1-1 1,1 1 0,0-1-1,0 1 1,0-1 0,0 0 0,0 1-1,-1-1 1,1 1 0,0-1-1,0 1 1,0-1 0,0 1 0,0-1-1,0 1 1,1-1 0,-1 1-1,0-1 1,0 1 0,0-1 0,0 1-1,0-1 1,1 0 0,-1 1-1,0-1 1,0 1 0,1-1 0,-1 0-1,0 1 1,1-1 0,-1 0-1,0 1 1,1-1 0,0 1 0,1-1-20,-1 0 1,1 0 0,0 0 0,0 0 0,-1 0 0,1 0 0,0 0 0,2-1-1,-3 1 54,0 0 0,0-1 0,0 1 0,0 0 0,0 0 0,-1 0 0,1-1 0,0 1 0,0 0 0,0 0 0,0 1 0,0-1 0,0 0 0,0 0 0,0 0 0,0 1 0,0-1 0,0 0 0,0 1 0,-1-1 0,3 2 0,12 33 1570,-13-27-1179,1 0 0,7 12 1,-9-19-413,-1 0 0,0 0 0,1 0 1,-1 0-1,0 0 0,1 0 1,-1 1-1,0-1 0,0 0 1,0 0-1,0 0 0,0 0 0,0 0 1,0 0-1,-1 0 0,1 0 1,0 0-1,-1 0 0,1 0 0,0 0 1,-1 0-1,1 0 0,-1 0 1,1 0-1,-1-1 0,0 1 0,1 0 1,-1 0-1,0 0 0,-1 0 1,-3 4-275,-1-1 0,1 1 0,-10 4 0,10-6-6,0 0-310,0-1 1,0 1-1,0-1 1,0 0-1,-1 0 1,1-1-1,-11 3 1,12-4-630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02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1 190 10586,'10'2'1177,"9"-2"1535,2-2-463,18-10-89,-1-3 0,10-9-575,1 3-305,-6 3-576,-3 0-280,-11 6-288,-7-1-128,-7 2-296,-1-2-288,-9 4-648,0 1-336,-6-4-2385,-3 8 3073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29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0 12251,'-16'7'360,"1"1"-1,0 0 1,1 1 0,0 1 0,1 0 0,-1 1 0,2 0 0,0 1 0,0 1 0,1 0 0,1 0 0,0 1 0,1 0 0,0 1 0,1 0-1,1 0 1,-10 31 0,16-43-288,0-1-1,1 1 0,-1 0 1,1-1-1,0 1 1,0 0-1,-1 0 0,2 0 1,-1-1-1,0 1 1,1 0-1,-1 0 0,1-1 1,0 1-1,1 4 0,0-5-23,-1 1 0,1-1 0,0 0 0,0 0 0,0-1 0,0 1 0,0 0 0,0-1 0,0 1 0,0-1-1,0 0 1,1 1 0,-1-1 0,1 0 0,-1 0 0,1-1 0,3 2 0,17 2 359,43 3 1,-43-5-87,-1 0 0,32 8-1,-45-8-194,1 1 0,-1 1 0,1 0-1,-1 0 1,0 1 0,0 0-1,14 11 1,-20-14-78,0 1 1,0-1-1,-1 1 0,1 0 0,-1 0 1,0 0-1,0 0 0,0 0 1,0 1-1,-1-1 0,1 0 0,-1 1 1,0-1-1,0 1 0,0 0 0,0-1 1,-1 1-1,1 0 0,-1-1 1,0 1-1,0 0 0,0-1 0,-1 1 1,-1 4-1,-1 4 94,-1 0 1,0 0 0,-1 0-1,0-1 1,-1 0-1,-9 13 1,1-3 18,-1-2 0,-20 21 1,12-17-173,-43 34 1,56-49-328,-1 0-1,0-1 1,0-1 0,-1 0 0,1-1-1,-26 9 1,36-14 176,-1 0-1,1 1 1,-1-1-1,0 0 1,1 0-1,-1 1 1,0-1-1,1 0 1,-1-1-1,0 1 1,1 0-1,-1 0 1,0-1-1,1 1 1,-1-1-1,1 0 1,-1 1-1,1-1 1,-1 0 0,1 0-1,-1 0 1,1 0-1,-2-2 1,-6-15-1040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02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 12299,'-7'-1'1448,"-3"1"1225,5 8-289,-4 13-360,4 6-503,-2 9-713,2 5-232,3 2-280,-3 0-152,14-2-616,3-3-328,7-7-1177,17 5 1025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1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279 529 10706,'-6'-5'286,"-15"-14"2874,23 19-2676,6 2-74,-3 2-254,0-1 1,0 1 0,0 0-1,-1 1 1,1-1 0,-1 1-1,0 0 1,0 0-1,-1 0 1,5 10 0,3 7 434,12 32 1,18 88 980,-36-123-1409,6 32 256,-3 0 1,-1 1 0,-3-1-1,-3 72 1,-30 206 838,6-118-420,20-129-216,14 161-1,-9-216-604,1 0 0,2-1 0,1 1 0,1-1 0,1 0 0,15 32 0,-20-52-23,1 1 1,1-1-1,-1 0 0,1 0 1,0-1-1,0 1 1,1-1-1,0 0 1,0-1-1,0 1 0,0-1 1,1-1-1,-1 1 1,1-1-1,0 0 1,13 4-1,7-1 6,0-1-1,0 0 1,35-1-1,-47-3 10,311 13 14,-53-4-6,423 61-29,-325-27-10,-223-31 150,245-10 0,376-13 858,-578 20-972,434 3 160,-521-17-29,373-8 952,-215 9-963,-2-22-110,-166 9-4,105-34 0,-198 50-23,1-1-1,-1 1 0,1-1 1,-1 1-1,0-1 0,1 0 0,-1 0 1,0 1-1,0-1 0,0 0 1,1 0-1,-1 0 0,0 0 1,0-1-1,0 1 0,0-1 0,1-2-59,-1 1 0,1-1 0,-1 0 0,0 0 0,0-3 0,1-1-45,42-139 23,1 0 118,19-166 0,-16 97-209,57-231-1268,-72 306 1378,-29 114 98,-1 1 1,-1-1 0,-3-38 0,-3 19 37,-2-1 1,-3 2-1,-1-1 0,-2 1 0,-24-57 1,21 72-44,-1 1 1,-2 0 0,0 1 0,-2 2 0,-1-1 0,-34-31-1,40 44 6,-1 1 1,0 0-1,0 2 0,-1 0 0,-1 1 0,0 0 0,0 1 1,-1 2-1,0 0 0,-29-7 0,-15 1-65,-125-9 1,139 18 31,-433-33 23,-2 18-10,178 30-27,2 17-5,34-4 5,-775 4 13,474-37-2,4 48-98,260 10 47,-219 24-64,463-67 109,-68 3 5,103-8 4,0-2 0,-47-7 1,62 6-13,-1 0 1,0 1-1,1 1 0,-1 0 1,0 1-1,0 0 1,1 1-1,-1 1 1,1 0-1,0 1 1,-21 8-1,17-5-625,0 1-1,0 1 1,-28 19-1,5 7-418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20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442 959 9274,'-2'0'230,"0"0"0,-1-1 1,1 2-1,0-1 0,0 0 0,0 0 1,-1 1-1,1-1 0,0 1 0,0 0 0,0-1 1,0 1-1,0 0 0,0 0 0,0 1 1,1-1-1,-1 0 0,0 1 0,0-1 0,1 1 1,-1-1-1,1 1 0,0 0 0,-1-1 1,1 1-1,-2 3 0,4-4-125,0-1-1,-1 0 1,1 1 0,0-1-1,-1 0 1,1 0 0,0 0-1,-1 0 1,1 1 0,0-1-1,-1 0 1,1 0-1,0 0 1,0-1 0,-1 1-1,1 0 1,0 0 0,0 0-1,2-2 162,0 1-1,0-1 0,0 0 1,0 0-1,0 0 1,0 0-1,-1 0 0,1-1 1,3-4-1,12-10 817,-15 15-963,0 0 0,0 0 1,0 1-1,0-1 0,0 1 0,0 0 1,0 0-1,0 0 0,1 0 0,-1 0 1,0 1-1,1-1 0,-1 1 0,4 0 1,1 1 70,0 0 0,-1 1 1,1 0-1,-1 0 1,10 4-1,-5-2-49,0 0-1,0-1 0,1-1 1,0 0-1,-1-1 1,1 0-1,0-1 0,16-2 1,15-3 322,47-13 0,16-2 169,-77 17-528,0 1-1,0 2 1,0 1 0,0 1-1,-1 2 1,31 7 0,-41-7-18,0-1 0,0-1 0,0 0 0,37-3 0,74-17 193,-89 12-115,44 1 0,-56 5 15,0-2 1,-1-1-1,1-1 1,33-10 0,-40 6-86,-2 0 1,1-2 0,24-14 0,54-42 65,-70 46-91,-12 8-26,1-1 0,-2-1 0,0 0 0,19-22 0,-30 30-41,-1 1 0,0-1 0,0 0 0,0 0 0,-1 0 0,0-1 0,0 1 0,0-1 0,-1 0 0,0 0-1,-1 0 1,1 0 0,-1 0 0,-1 0 0,1 0 0,-2-14 0,-2 5-2,0 0 0,-1 1 0,-1-1-1,0 1 1,-1 0 0,-1 1 0,-1-1 0,0 1 0,-15-20 0,1 6-39,-1 1 0,-1 1 0,-34-28-1,34 34 23,0 2-1,-1 1 1,-1 1-1,-1 1 0,0 1 1,-31-11-1,18 11 12,-1 2 0,-1 2 0,-70-9-1,-34-4 28,84 11 28,-110-5-1,-132 22-58,255-3 17,17-2-4,0 2 0,-54 10 0,45-3-5,-50 20-1,77-24 2,1 1 0,0 0 0,0 1 0,1 0-1,0 1 1,0 1 0,-15 14 0,-4 9-5,1 1 0,2 2 1,-40 64-1,45-63-1,-32 35 0,-4 7 4,53-69 2,0 1 1,1-1-1,0 1 0,1 1 1,0-1-1,0 1 0,1-1 1,-2 16-1,4-20 1,1 0 0,-1 1-1,1-1 1,0 0 0,1 1 0,-1-1 0,1 1-1,1-1 1,-1 0 0,1 0 0,0 0-1,0 0 1,1 0 0,0 0 0,6 9-1,0-4 8,0 0 0,1-1 0,0 0 0,1-1 0,0 0 0,19 11 0,79 37 100,-69-40 308,0-2 0,2-1 0,67 13 0,-31-14-774,84 4 0,-159-17 164,1 0-235,-1 1 1,0-1 0,0 0 0,0 0-1,0 0 1,1-1 0,-1 1 0,0-1-1,0 0 1,5-1 0,-5 0 119,-1 0-1,0 0 1,0 0 0,0 0 0,4-4-1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27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1047 11322,'2'-2'636,"0"0"0,1 1 0,-1-1 0,0 0 0,0 1 0,1 0 0,-1-1-1,1 1 1,-1 0 0,1 0 0,0 1 0,-1-1 0,1 0 0,3 1-1,3-1 32,0 1 0,0 1 0,10 1 0,-8-1-477,0 0 1,12 0 0,-4-3-51,0 0-1,-1-2 1,27-7 0,55-24 105,6-2 43,-87 32-186,-1-1 1,0 0-1,-1-2 0,0 0 1,0-1-1,0-1 1,24-18-1,-18 9-21,-1 0 0,33-37 1,-46 45-11,-1 0 0,0-1-1,0 0 1,-1 0 0,0-1 0,-1 0 0,7-23 0,-6 10 229,-1-1 1,5-39 0,-10 56-256,-1-1 0,0 1 0,0-1-1,-1 1 1,0-1 0,-1 1 0,0-1 0,-1 1 0,-5-14 0,6 19-40,-1 0 0,0 0 0,0 0 0,-1 1 0,1-1 0,-1 1 0,0 0 0,0 0 0,-1 0 0,-6-4 0,-6-2 12,-31-15-1,1 1 20,2-5 53,1-1 0,-59-55-1,82 66-75,-1 1-1,-33-22 0,43 33-10,-1 0 0,1 1 0,-2 0 0,1 1 0,0 1 0,-26-5 0,-77-3-3,75 9 35,-55-10 0,88 11-29,0 0 0,0 1 0,0 0 0,0 1 0,0 0 0,0 0 0,0 1 0,-1 0 0,1 0 0,1 1 0,-1 0 0,0 0 0,0 1 0,1 0 0,-1 0 0,1 1 0,-10 6 0,-5 6 0,0 0-1,1 2 0,1 1 0,1 0 0,0 1 1,-30 45-1,41-53 25,0 2 0,1-1 1,1 1-1,0 0 0,1 0 1,-4 20-1,-11 92 123,13-73-126,2-18 19,1 0 0,2 57 0,3-78-30,0-1 0,1 1 1,1-1-1,0 0 1,1 0-1,0 0 0,1 0 1,0-1-1,1 0 0,9 13 1,-2-6 73,0-1-1,2-1 1,0 0 0,1-1 0,1 0 0,0-1 0,1-2 0,0 1 0,2-2 0,-1-1 0,1 0 0,1-1 0,0-2 0,0 0 0,1-1 0,0-1-1,0-1 1,26 3 0,3-4 288,72-4 0,-91-3-388,1 0 0,0-3 0,41-11 0,-67 15-379,-1 0-1,1 0 1,0 1 0,0 0-1,0 0 1,0 0 0,0 1-1,0 0 1,0 1 0,0 0-1,8 1 1,11 9-887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48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30 258 10186,'5'-12'809,"-4"9"-345,0 0 1,0 0-1,0 0 1,1 0-1,-1 0 1,1 0-1,-1 0 1,1 0-1,0 1 1,0-1-1,5-3 1,-6 21 2341,0 3-1537,0 1 0,-4 24 0,1 6 194,2-31-1011,0 1-1,2-1 1,0 0 0,7 25-1,-17-49-129,-4-8-329,6 5-61,1-1 0,0 0 0,1-1 0,0 1 0,0-1 0,1 1 0,-2-17 0,-6-77-776,10 101 828,0-13-70,1 0 1,1 1-1,0-1 1,0 0 0,2 0-1,0 1 1,6-17 0,-7 26 98,0 0 0,0 0 1,1 1-1,0-1 1,0 0-1,1 1 0,-1 0 1,1 0-1,0 0 1,1 0-1,-1 1 0,1 0 1,0 0-1,0 0 1,0 0-1,0 1 0,1 0 1,0 0-1,-1 0 1,10-2-1,-11 4 42,-1 0 0,1 0 0,-1 1-1,1 0 1,-1-1 0,1 1 0,-1 1 0,1-1 0,-1 0-1,1 1 1,-1 0 0,7 1 0,-5 1 55,1-1 1,-1 1-1,0 0 1,0 0-1,-1 0 1,1 1-1,4 4 1,6 7 305,-2 1 0,0 1 0,15 25 0,-16-24-163,13 18 83,32 53 61,-51-80-390,-1 1 1,-1 0-1,0 0 0,0 1 0,-1-1 1,0 1-1,1 12 0,-4-21-56,0-1 0,0 1 0,0-1 0,0 1 0,0-1 0,0 1 0,0-1 0,0 1 0,-1-1 1,1 0-1,-1 1 0,1-1 0,-1 1 0,1-1 0,-1 0 0,-1 2 0,2-3-58,-1 1 0,1-1 0,-1 0 0,0 1 0,1-1 0,-1 0 0,0 1 0,1-1 0,-1 0 0,0 0 0,1 1 0,-1-1 0,0 0 0,0 0 0,1 0 0,-1 0 0,0 0 0,0 0 0,1 0 0,-1 0 0,0-1 0,1 1 0,-1 0 1,0 0-1,1 0 0,-1-1 0,0 1 0,1 0 0,-1-1 0,0 1 0,1-1 0,-1 0 0,-47-28-9801,32 25 7352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48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74 14515,'-10'-5'8186,"25"-2"-6034,6 0-351,4-6-841,3 1-400,-1 1-888,2-1-760,1 12-1425,-1-7 1321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49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 7914,'2'-31'3953,"-2"26"-3457,0 1 0,0 0 0,0-1 0,1 1 0,-1 0 0,1 0 1,0-1-1,1 1 0,2-6 0,2 0 3461,-11 26-1995,1-2-1221,3-7-440,0 1 1,0-1 0,1 0-1,0 0 1,1 0-1,1 10 1,11 45 850,-6-34-651,-1 0-1,3 35-1,-9-62-516,0 1-1,0 0 0,-1 0 0,1-1 1,0 1-1,-1 0 0,1-1 1,-1 1-1,0-1 0,1 1 0,-1 0 1,0-1-1,0 0 0,0 1 1,0-1-1,-1 2 0,1-2-251,0-1 0,0 1 0,1 0 0,-1-1 0,0 1 0,0 0 0,0-1-1,0 1 1,0-1 0,0 1 0,0-1 0,0 0 0,0 1 0,0-1 0,0 0 0,-2 0 0,3 0 184,0 0 1,0 0-1,0 0 1,0 0 0,0 0-1,-1 0 1,1 0-1,0 0 1,0 0 0,0 0-1,0 0 1,0 0-1,0 0 1,-1 0 0,1 0-1,0 0 1,0 0-1,0 0 1,0 0 0,0 0-1,0-1 1,-1 1-1,1 0 1,0 0 0,0 0-1,0 0 1,0 0-1,0 0 1,0 0 0,0-1-1,0 1 1,0 0-1,0 0 1,0 0 0,0 0-1,0 0 1,0 0-1,0-1 1,0 1 0,0 0-1,0 0 1,0 0-1,0 0 1,0 0 0,0-1-1,0 1 1,0 0-1,0 0 1,0 0 0,0 0-1,0 0 1,0 0-1,0-1 1,0 1 0,0 0-1,3-5-1280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0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 10666,'0'-1'175,"0"0"0,0 1 0,0-1 0,0 1 0,0-1 0,1 0 1,-1 1-1,0-1 0,0 1 0,0-1 0,1 0 0,-1 1 0,0-1 0,0 1 0,1-1 0,-1 1 0,1-1 0,-1 1 0,0-1 0,1 1 0,-1-1 0,1 1 0,0-1 0,16-13 1811,-12 9-1185,2 0-7,-5 2-495,0 1 0,0 0 0,0 0 0,0 0 0,0 1 1,1-1-1,-1 0 0,1 1 0,-1 0 0,1-1 0,0 1 0,0 0 0,5-1 1,-6 2-196,0-1 0,-1 0 0,1 1 0,0-1 0,0 0 0,0 0 0,-1 0 0,1 0 0,-1 0 1,3-3-1,6-3 113,2 1-45,5-4 70,39-16 0,-52 24-213,0 1 0,1-1-1,-1 1 1,1 0 0,-1 0 0,1 1-1,-1-1 1,1 1 0,-1 0 0,1 0-1,0 1 1,-1-1 0,1 1 0,7 3-1,-10-3-8,0 0-1,0 1 1,0-1-1,0 1 1,-1-1 0,1 1-1,-1 0 1,1 0-1,-1 0 1,0 0-1,0 0 1,0 0-1,0 0 1,0 0-1,0 1 1,-1-1-1,1 0 1,-1 0-1,1 5 1,0-3 9,-1 0 1,1 0-1,-1 1 1,0-1-1,0 0 1,-1 1-1,1-1 1,-1 0-1,-2 7 1,-51 129 135,50-132 141,4-12-75,1-16 63,0 16-231,-1 3-49,0-1 1,0 1-1,0-1 1,0 1-1,1-1 1,-1 1-1,1-1 1,-1 1 0,1-1-1,-1 1 1,1-1-1,0 1 1,0 0-1,-1 0 1,1-1-1,0 1 1,0 0-1,0 0 1,0 0-1,1 0 1,0-1 0,0 1-13,-1 1 0,0 0 0,1 0 0,-1-1 0,1 1 0,-1 0 0,1 0 0,0 0 0,-1 0 0,1 1 0,-1-1 0,0 0 0,1 1 0,-1-1 0,1 0 0,-1 1 0,1 0 0,-1-1 0,0 1 0,0 0 0,1 0 0,0 1 0,3 1 15,-1 1 0,1 0 0,-1 0-1,0 0 1,-1 0 0,1 0-1,-1 1 1,0 0 0,0 0 0,0-1-1,-1 2 1,1-1 0,-1 0-1,-1 0 1,3 10 0,-2-7 52,-1-1 0,-1 1 0,1-1 0,-1 1 0,0-1 0,-1 1 0,0-1 0,0 1-1,0-1 1,-1 0 0,-4 12 0,3-14-53,-1 1-1,1-1 1,-1 0-1,0 1 1,0-2-1,0 1 1,-1 0-1,0-1 1,1 0-1,-7 4 1,-8 5 33,-29 14-1,44-25-88,0 0 0,0 0 0,0 0 0,0-1 0,-1 0 0,1 0 0,-6 1-1,9-2-33,0 0-1,0 0 0,0 0 0,0 0 1,1 0-1,-1 0 0,0 0 0,0-1 1,0 1-1,0 0 0,0-1 0,1 1 1,-1 0-1,0-1 0,0 1 0,0-1 1,1 1-1,-1-1 0,0 1 0,1-1 1,-1 0-1,1 1 0,-1-1 0,1 0 1,-1 0-1,1 1 0,-1-1 0,1 0 1,-1 0-1,1 0 0,0 0 0,0 1 1,-1-1-1,1 0 0,0 0 0,0 0 0,0 0 1,0 0-1,0 0 0,0 0 0,1-1 1,-1-4-646,-1 0-173,1-1 0,0 1 0,1 0 1,0 0-1,0 0 0,2-7 0,5 1-544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49:50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11426,'0'-1'178,"0"1"0,-1 0 0,1-1 0,-1 1 0,1 0-1,-1 0 1,0-1 0,1 1 0,-1 0 0,1 0-1,-1 0 1,1-1 0,-1 1 0,1 0 0,-1 0-1,0 0 1,1 0 0,-1 0 0,1 0 0,-1 0-1,0 0 1,1 1 0,-1-1 0,1 0 0,-1 0 0,1 0-1,-1 1 1,1-1 0,-1 0 0,1 1 0,-1-1-1,1 0 1,-1 1 0,1-1 0,-1 0 0,1 1-1,0-1 1,-1 1 0,1-1 0,0 1 0,-1-1 0,1 1-1,0-1 1,-1 2 0,-1 1 95,0 1 0,0-1 1,1 1-1,-1 0 0,1-1 0,-1 6 1,1-2 57,0 0 1,1 1-1,0-1 1,0 1-1,2 11 1,10 41 1066,-4-24-663,17 68-86,-25-104-705,0 0-1,0 1 1,0-1-1,0 0 0,0 1 1,0-1-1,0 0 1,0 0-1,0 1 1,0-1-1,0 0 1,0 1-1,0-1 1,0 0-1,0 1 0,0-1 1,0 0-1,-1 0 1,1 1-1,0-1 1,0 0-1,0 0 1,-1 0-1,1 1 0,-2 2-940,4 3 53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29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11018,'24'20'4604,"-20"-18"-4315,0 1-1,0 1 1,0-1-1,0 0 1,-1 1-1,0 0 1,1 0-1,3 7 1,-4-4-55,0 0 0,0 1 1,0-1-1,-1 1 1,-1-1-1,1 1 0,0 11 1,-2 59 648,-1-49-635,4 88 579,0-96-714,0 0 0,1-1 1,11 32-1,-15-49-99,1-1 1,0 1 0,0-1-1,1 0 1,-1 0-1,0 1 1,1-1 0,-1 0-1,1 0 1,0 0 0,0-1-1,0 1 1,0 0-1,2 1 1,0-1 27,0 0 0,1 0 0,-1-1 0,0 0 1,1 1-1,-1-1 0,7 0 0,24 3 52,64 13-81,-65-9-18,105 25-7,-109-28 11,-1-2 0,57 0 0,57-11 130,33-2 178,177 18 231,6-1 880,2 4 118,-324-9-1518,-3 0 40,0-2 1,-1-1 0,1-1 0,0-2-1,-1-2 1,63-18 0,84-45 307,-163 62-332,-12 5-14,1-1 1,-1 1 0,1-1-1,-1 0 1,0 0-1,10-8 1,24-24 231,-18 17-67,0-2-1,28-32 1,-44 44-116,1 0 0,-1 0 0,0 0 0,-1-1 0,0 1 0,0-1 0,-1 0 0,0 0 0,0-1 1,-1 1-1,1-16 0,-1 6 181,-1 0 1,-3-31-1,1 45-304,1 0 0,-1 0 0,0 1 0,-1-1 1,1 0-1,-1 0 0,0 1 0,0-1 0,0 0 0,-1 1 0,1 0 0,-1 0 1,0 0-1,-1 0 0,-3-4 0,4 6-407,-1 0 0,1 0 0,-1 1 0,0-1 0,0 1 0,0 0 0,0 0 1,0 0-1,0 0 0,0 1 0,0-1 0,0 1 0,0 0 0,0 1 0,-6 0 0,-15 3-1357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29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15603,'7'1'409,"0"0"-1,0 0 1,-1 0-1,1 1 0,0 0 1,-1 0-1,0 1 1,1 0-1,-1 0 1,0 0-1,0 1 0,-1 0 1,1 0-1,-1 1 1,0-1-1,0 1 0,0 0 1,-1 0-1,7 11 1,1 2-193,-2 2 0,0-1-1,-1 2 1,-1-1 0,7 25 0,18 111 1462,5 15-718,-32-162-965,-6-9 4,0 0 1,0 0-1,0 0 1,1 0 0,-1 0-1,0 0 1,0 0-1,0 0 1,0 0 0,1 0-1,-1 0 1,0 0-1,0 0 1,0 0 0,1 0-1,-1 0 1,0 0 0,0-1-1,0 1 1,0 0-1,0 0 1,1 0 0,-1 0-1,0 0 1,0 0-1,0-1 1,0 1 0,0 0-1,0 0 1,0 0-1,1-1 1,6-18-32,-6 16 27,25-109-7,-20 77 34,23-68 0,-27 97-17,1 0 0,0 0 0,0 0 0,0 0 0,1 0 0,0 1 0,7-9 0,-9 12 7,0 1 0,0-1 0,0 0-1,0 1 1,1-1 0,-1 1 0,0 0 0,1-1-1,-1 1 1,1 0 0,-1 1 0,1-1 0,-1 0 0,1 1-1,0-1 1,-1 1 0,1 0 0,-1 0 0,1 0-1,0 0 1,4 2 0,-3-1 13,0 0 1,-1 1-1,1-1 1,-1 1-1,1 0 1,-1 0-1,0 0 0,0 1 1,0-1-1,0 1 1,0 0-1,0 0 1,-1 0-1,5 6 1,2 6 12,0 1 0,7 17 1,-6-11-36,47 80-2167,-56-100 1981,0-1 1,-1 0 0,1 0 0,0 0-1,0 1 1,0-1 0,0 0 0,0 0-1,0 0 1,0 0 0,0-1 0,0 1-1,0 0 1,1 0 0,-1-1 0,0 1-1,0-1 1,1 1 0,-1-1 0,1 1-1,-1-1 1,0 0 0,1 0 0,-1 1-1,1-1 1,-1 0 0,1 0 0,-1-1-1,0 1 1,1 0 0,-1 0 0,1-1-1,-1 1 1,0-1 0,1 1 0,-1-1-1,0 1 1,0-1 0,1 0 0,-1 0-1,0 0 1,0 0 0,1-1 0,16-14-1217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30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64 10962,'3'0'493,"-1"0"0,0 1-1,1-1 1,-1 1 0,0-1-1,0 1 1,0 0 0,1 0-1,-1 0 1,0 0 0,0 1-1,0-1 1,-1 0 0,1 1-1,0-1 1,1 3 0,5 4 74,-1 1-1,7 11 1,-2-3 160,9 11-170,-2 1 0,23 45 0,-37-62-354,15 19 1,-19-28-169,1-1 0,-1 0 1,1 0-1,0 0 0,0 0 0,0 0 0,0 0 0,1 0 1,-1-1-1,0 1 0,1-1 0,-1 1 0,1-1 0,5 2 1,-8-3-33,1 0 0,-1 0 0,0 0 0,1 0 0,-1 0 0,1 0 0,-1 0 0,0 0 0,1 0 0,-1 0 0,1 0 0,-1 0 0,1-1 0,-1 1 0,0 0 0,1 0 0,-1 0 0,0 0 0,1-1 0,-1 1 0,0 0 0,1 0 0,-1-1 0,0 1 0,1 0 0,-1-1 0,0 1 0,0 0 0,1-1 0,-1 1 0,0 0 0,0-1 0,0 1 0,1 0 0,-1-1 0,0 0 0,1-14 14,-1 14-12,-4-44 75,0-19 101,4 56-135,0 1-1,1-1 1,0 1 0,1-1 0,-1 1 0,5-11-1,-2 8 95,1 0 0,0-1 0,1 2-1,0-1 1,1 1 0,0 0-1,0 0 1,10-9 0,-11 13-41,0 0 1,0 0-1,0 1 1,0 0-1,1 0 1,-1 1-1,1 0 1,0 0-1,0 0 0,0 1 1,1 0-1,-1 1 1,11-2-1,7 3-30,0 0 0,40 7 0,-39-4-1072,0-1 0,26 0 0,-25-6-197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37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 11939,'1'-1'311,"11"-18"6252,-11 18-6343,-1 0-1,1 0 1,0 1 0,0-1 0,0 1 0,0-1-1,0 1 1,0-1 0,0 1 0,1 0 0,-1-1-1,0 1 1,0 0 0,0 0 0,0 0 0,0 0-1,0 0 1,3 0 0,-3 0-101,1 1-1,-1-1 1,1 1 0,-1-1 0,0 1 0,1-1-1,-1 1 1,1 0 0,-1 0 0,0 0-1,0 0 1,0 0 0,1 0 0,-1 0-1,0 0 1,0 0 0,0 0 0,-1 1 0,2 1-1,14 30 826,-11-20-554,12 21 281,35 53-1,-21-38-523,-24-38-104,-1 1 0,-1 0 0,0 1 0,6 25 0,-10-38-42,-1 0 1,0 1-1,0-1 1,0 0-1,0 1 1,0-1-1,0 1 0,0-1 1,0 0-1,0 1 1,0-1-1,0 0 1,0 1-1,-1-1 1,1 0-1,0 1 1,0-1-1,0 0 1,0 1-1,-1-1 0,1 0 1,0 1-1,0-1 1,0 0-1,-1 0 1,1 1-1,0-1 1,0 0-1,-1 0 1,1 1-1,0-1 1,-1 0-1,1 0 0,0 0 1,-1 0-1,1 0 1,0 1-1,-1-1 1,1 0-1,0 0 1,-1 0-1,1 0 1,-1 0-1,1 0 1,0 0-1,-1 0 0,1 0 1,0 0-1,-1-1 1,1 1-1,0 0 1,-1 0-1,0 0 1,-18-7 40,15 5-38,0-1 0,0 0 0,0 0-1,1-1 1,0 1 0,-1-1 0,1 0 0,0 0 0,1 0 0,-1 0-1,1 0 1,0 0 0,0-1 0,0 1 0,1-1 0,-1 1 0,0-8-1,-1 0-6,2 0-1,-1 0 0,2 0 0,-1 0 1,4-22-1,-2 25 7,1 1 0,1 0 0,-1 0 0,1 0 0,1 0-1,-1 0 1,2 1 0,-1 0 0,11-14 0,-6 10-1,1 0-1,0 0 1,1 1 0,22-16-1,-25 21 14,0 0 0,0 0 0,0 1 0,0 1 0,1-1 0,-1 1 0,1 0 0,0 1 0,0 0 0,0 1 0,0 0 0,0 0 0,1 1 0,-1 0 0,0 1 0,0 0 0,0 0 0,0 1 0,0 0 0,0 0 0,0 1 0,15 8 1,-14-5-32,-8-5-36,0 0 0,0 0 0,-1 1 0,1-1 0,0 0-1,0 0 1,0-1 0,0 1 0,0 0 0,0-1 0,0 1 0,0-1-1,0 0 1,0 1 0,4-1 0,8-11-316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46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11634,'17'-8'1465,"2"-1"879,3 3-911,6-3-321,4-5-1136,4 1 48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49.44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13 193 7802,'-13'1'9926,"17"-1"-9681,13 0 198,1-2 0,0 0-1,0-2 1,-1 1 0,0-2 0,25-10-1,0-3 343,52-31-1,-88 45-768,8-3-315,0-1 0,-1 0 0,0-1-1,-1-1 1,22-22 0,-21 15-527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50.09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13787,'7'-12'5633,"8"3"-4049,6-3-255,13 0-521,0-3-64,12-6-928,6 7-1240,1-8 936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34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 12139,'-6'1'7277,"6"-1"-7150,0 0 0,0 0 0,0-1 0,0 1 0,1 0 1,-1 0-1,0 0 0,0-1 0,0 1 0,0 0 0,0 0 0,1 0 1,-1-1-1,0 1 0,0 0 0,0 0 0,1 0 0,-1 0 0,0 0 0,0-1 1,0 1-1,1 0 0,-1 0 0,0 0 0,0 0 0,1 0 0,-1 0 1,0 0-1,0 0 0,1 0 0,-1 0 0,0 0 0,0 0 0,1 0 1,-1 0-1,0 0 0,0 0 0,1 0 0,-1 1 0,5 4 146,0 1-1,-1 0 1,0 0-1,0 0 0,-1 0 1,6 13-1,13 46 526,-14-39-503,12 47 91,-3 1 1,9 99 0,-25-168-632,-1-1 1,1 0-1,0 0 1,0 0 0,0 0-1,4 7 1,-3-25-5918,-2 13 5632,3-15-1060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35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0 312 9922,'1'-1'449,"-1"-1"0,0 1-1,1 0 1,-1 0 0,1 0 0,0-1 0,-1 1-1,1 0 1,0 0 0,0 0 0,-1 0-1,1 0 1,0 0 0,0 0 0,0 0 0,0 1-1,0-1 1,3-1 0,23-13 1584,-22 13-1768,26-13 715,124-65 1898,97-87-555,-251 166-2298,12-8-333,-9 7-498,-6 6-654,-27 35-4624,18-22 4673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35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0 304 10562,'1'-2'398,"-1"1"-1,1-1 0,-1 0 1,1 1-1,-1-1 0,1 0 1,0 1-1,0-1 0,0 1 0,0-1 1,0 1-1,0-1 0,0 1 1,1 0-1,-1 0 0,2-2 1,24-16 1568,10-5-40,-1-2 1,44-41-1,-45 36-1161,76-52 0,-110 83-768,5-4-69,0 0-1,1 0 1,-1 1 0,1 0-1,-1 1 1,1-1-1,7 0 1,-13 2 27,-1 1 1,0 0 0,0 0-1,0 0 1,0 0 0,1 0 0,-1 0-1,0 0 1,0 0 0,0 0 0,1 0-1,-1 0 1,0 0 0,0 0-1,0 0 1,0 0 0,1 0 0,-1 0-1,0 1 1,0-1 0,0 0 0,0 0-1,1 0 1,-1 0 0,0 0-1,0 0 1,0 0 0,0 0 0,0 1-1,1-1 1,-1 0 0,0 0 0,0 0-1,0 0 1,0 1 0,0-1-1,0 0 1,0 0 0,0 0 0,0 1-1,-3 8-1701,-10 7-1433,7-11 2076,-11 14-4604,11-3 3506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36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15 326 9746,'-14'31'5257,"13"-31"-5202,1 0 1,0 0-1,0 0 0,0 0 0,0 1 0,0-1 1,0 0-1,0 0 0,0 0 0,0 0 0,0 1 0,0-1 1,0 0-1,0 0 0,0 0 0,0 0 0,0 0 1,0 1-1,0-1 0,0 0 0,1 0 0,-1 0 1,0 0-1,0 1 0,0-1 0,0 0 0,0 0 1,0 0-1,0 0 0,0 0 0,1 0 0,-1 0 1,0 1-1,0-1 0,0 0 0,1 0 0,7 1 1276,9-4 131,-17 3-1432,14-5 933,-1 0 1,0 0-1,15-9 0,2-2 61,227-117 3485,-116 57-3465,-133 72-1063,0 0-116,0 0-1,0 0 0,0-1 0,0-1 0,-1 1 1,0-1-1,11-12 0,-16 17-54,-1-1 0,0 1 0,0-1 0,0 1 0,0-1 0,0 0 0,0 0 0,0 1 0,-1-1 0,1-2 0,0 0-39,-1-1 0,0 1 0,-1 0 0,1 0 0,-2-4 0,2 8 226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9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0 219 12899,'5'-7'1224,"4"2"1129,10-1-289,3 0-256,2-5-95,7-2-473,3-5-256,6 5-464,1-4-224,-2 3-216,-5-1-40,-8-4-208,-5 3-224,-4 1-480,-4 1-272,-7 2-809,-5 0-63,-9 7 1040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0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36 12539,'2'-3'510,"-1"0"-1,0 1 1,0-1 0,0 0 0,0 0 0,-1 0 0,1 0 0,0-4 0,-1 6-427,0 1 0,0 0-1,0 0 1,0 0 0,0-1 0,0 1 0,-1 0 0,1 0 0,0-1 0,0 1 0,0 0 0,0 0 0,0 0 0,0-1 0,0 1 0,0 0 0,-1 0 0,1 0-1,0 0 1,0-1 0,0 1 0,0 0 0,0 0 0,-1 0 0,1 0 0,0 0 0,0 0 0,0-1 0,-1 1 0,1 0 0,0 0 0,0 0 0,-1 0 0,-8 3 1392,-7 9 95,-6 11-940,2 1 0,1 1 1,0 0-1,-14 30 0,29-50-603,1 1 0,0 0 0,1 0 0,-1 0 0,1 1 0,1-1 0,-1 0 0,-1 12 0,3-16-20,0 0 0,0 0 1,0 0-1,1 0 1,-1 0-1,0 0 1,1-1-1,-1 1 1,1 0-1,0 0 1,0 0-1,-1 0 1,1-1-1,0 1 1,0 0-1,1-1 0,-1 1 1,0-1-1,1 1 1,-1-1-1,0 1 1,1-1-1,0 0 1,-1 0-1,1 0 1,0 0-1,-1 0 1,1 0-1,0-1 0,0 1 1,0 0-1,0-1 1,2 1-1,-1 0-9,1-1 0,0 1 0,-1-1-1,1 0 1,0 0 0,0 0 0,-1-1-1,1 1 1,0-1 0,-1 0 0,1 0-1,-1 0 1,1 0 0,-1-1 0,0 1 0,1-1-1,-1 0 1,0 0 0,0 0 0,0 0-1,0-1 1,-1 1 0,1-1 0,-1 0-1,3-3 1,2-3-5,-1-1 0,0 1-1,0-2 1,-1 1 0,-1 0-1,7-21 1,-9 23 1,6-18 1,-7 25 7,-1-1 0,1 1 0,-1-1-1,1 1 1,0 0 0,0-1 0,-1 1 0,1 0 0,0 0-1,0 0 1,0-1 0,0 1 0,2-1 0,-3 2 3,1 1 0,-1-1 0,0 0 0,1 0 0,-1 0 0,1 0 1,-1 0-1,0 1 0,1-1 0,-1 0 0,0 0 0,0 1 0,1-1 0,-1 0 0,0 0 1,1 1-1,-1-1 0,0 0 0,0 1 0,0-1 0,1 0 0,-1 1 0,0-1 1,0 0-1,0 1 0,0 0 0,7 13 78,-6-11-60,6 26 108,-5-21-211,0 1-1,6 12 1,-8-19-57,1 0 0,0 0 1,0-1-1,0 1 0,0 0 0,0-1 0,1 1 1,-1-1-1,0 1 0,1-1 0,-1 0 0,1 1 1,-1-1-1,1 0 0,0 0 0,2 1 1,-3-2-9,0 1 1,0-1-1,0 1 1,0-1 0,0 0-1,1 0 1,-1 0 0,0 0-1,0 0 1,0 0 0,0 0-1,0 0 1,0 0 0,0 0-1,0-1 1,0 1 0,0 0-1,0-1 1,0 1-1,0-1 1,0 1 0,0-1-1,0 1 1,0-1 0,0 0-1,0 0 1,0 1 0,0-2-1,11-13-1347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9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13867,'-2'12'1464,"0"3"841,4 4-545,3 5-39,7 4-313,0 2-152,2 8-264,1 2-160,1-6-343,1-2-113,0-6-312,-1-7-696,-3 3-5538,-1-5 4234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3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6122 3309 8506,'-25'-3'1831,"42"-4"-753,-14 5 723,-12 6-406,-19 7 2774,28-12-3962,-1 0 1,1-1-1,-1 1 0,0 0 1,1 0-1,-1 0 0,0 0 1,0-1-1,0 1 0,-2-1 1,0 1-149,-1 0 1,1 0 0,-1 0-1,0 1 1,1 0 0,-1 0 0,0 0-1,1 0 1,-1 0 0,-5 2 0,2-1 65,-49 2 906,32-2-536,-28 5 0,15-2 167,-70 1 0,104-5-607,-1 0-1,1-1 1,-1 1-1,1-1 1,-1 0-1,1 0 1,0 0-1,0 0 1,-1 0-1,1-1 1,0 1-1,0-1 1,0 0-1,-3-3 1,1 3-36,1-1 0,-1 1 0,0 0 0,0 1 0,0-1 0,0 1 0,0 0 0,0 0 0,0 0 0,-1 1 1,-7 0-1,-9 1 106,-31 7-1,27-4-93,-8 1-30,-58 6 6,79-10-4,0-1-1,0-1 0,0 0 1,0-1-1,-14-3 1,-2-2 32,-1 1 0,0 2 1,-1 0-1,1 3 0,-57 2 1,85 0-37,-86 2 5,77-3 11,-1-1 0,0-1 0,1 0 0,-1 0 0,-16-7 0,-8-2 19,-1 2 0,1 1 0,-67-5 0,-2-1 139,93 11-63,1 0-1,-1-1 1,1-1-1,0 1 1,-11-8-1,10 5 63,-1 1-1,1 1 1,-22-7-1,13 8-22,-1 1 0,-35 0 0,30 2 51,-27-5-1,45 5-117,0-2-1,0 1 1,0-1-1,0 0 1,0-1-1,-14-8 1,13 6-43,-1 1 0,0 0 0,0 0 0,0 1 0,0 0 0,-1 1 1,1 0-1,-20-1 0,10 2-26,8 1 79,0-1-1,-14-3 1,22 4-28,0-1 1,0 0 0,0 0 0,0 0 0,1-1 0,-1 0 0,1 0 0,-7-5 0,5 3-23,0 0 0,0 0 0,0 0 0,0 1 0,-1 0 0,0 0 0,0 1 0,0 0 1,0 0-1,0 1 0,-1 0 0,-11-2 0,5 3 8,-25 1 0,28 1-22,0-1 0,1 0 0,-1-1 0,-13-2 0,21 2-7,0 0 1,0 0 0,1-1-1,-1 1 1,0-1 0,1 0-1,-1 0 1,1 1 0,-1-2-1,1 1 1,0 0 0,-3-4-1,3 3-4,-1 1 0,1-1-1,-1 0 1,0 1 0,0 0-1,0 0 1,0-1 0,0 2-1,-4-3 1,-4 1-3,-1 0 0,0 1 1,1 0-1,-1 1 0,0 1 0,-16 0 1,13 0 0,14 0-14,0 0 0,1 0 0,-1 0 0,0 0 0,1-1 0,-1 1 0,1 0 0,-1 0 1,0-1-1,1 1 0,-1 0 0,1-1 0,-1 1 0,1-1 0,-1 1 0,1-1 0,-1 1 1,1-1-1,-1 1 0,1-1 0,0 1 0,-1-2 0,-7-17 57,-1-1 59,7 19-115,1-1 1,-1 1-1,0 0 1,1-1-1,-1 1 1,0 0-1,0 0 1,0 0-1,1 0 1,-1 0-1,0 1 1,0-1-1,-1 0 1,1 1-1,0 0 1,0-1-1,0 1 1,0 0-1,-3 0 1,-5 1 4,1 0 1,-1 1-1,-8 2 0,7-1-5,8-3-2,0 0 0,0 0 0,0 0 0,1-1 0,-1 1 0,0-1 0,0 1 0,0-1 0,1 0 0,-1 0 0,0 0 0,1-1 0,-1 1 0,-3-3 0,3 2 0,-1 0 0,0 1 0,1-1 0,-1 0 0,0 1 0,-4-1 0,-5 1 0,9 1 0,1-1 0,-1 1 0,1-1 0,0 1 0,-6-3 0,8 2 0,0 0 0,-1 1 0,1-1 0,0 0 0,0 0 0,-1 0 0,1 0 0,0 0 0,0-1 0,0 1 0,0 0 0,1 0 0,-1-1 0,0 1 0,-1-3 0,-5-17 0,5 15 0,0 0 0,-1 1 0,-3-9 0,4 12 0,1 0 0,0 0 0,-1 1 0,0-1 0,1 0 0,-1 1 0,0-1 0,0 1 0,1-1 0,-1 1 0,0 0 0,-1 0 0,-1-1 0,-27-6 0,28 8 0,0 0 0,0-1 0,0 1 0,0-1 0,0 0 0,0 0 0,0 0 0,0 0 0,1 0 0,-1-1 0,0 0 0,1 1 0,-1-1 0,1 0 0,-1 0 0,-3-5 0,3 3 0,-1-1 0,1 1 0,-1 0 0,-5-3 0,7 5 0,0 1 0,0 0 0,0 0 0,0-1 0,-1 2 0,1-1 0,0 0 0,-1 0 0,1 1 0,-1-1 0,-4 1 0,-16-1 0,17 1 0,0 0 0,-1 0 0,1-1 0,0 0 0,-1 0 0,1 0 0,0-1 0,0 0 0,-7-3 0,-12-6 0,-1 2 0,0 1 0,-44-8 0,45 10 0,11 3 0,0 0 0,0 0 0,0-1 0,-24-10 0,29 10 0,0 1 0,-1 0 0,1 0 0,-14-1 0,-17-5 0,18 0 0,-1 0 0,2-2 0,-1 0 0,-33-25 0,26 16 0,-41-31 0,43 30 0,15 14 0,1-1 0,-1 2 0,0-1 0,-1 2 0,-14-6 0,-69-15 0,26 8 0,-65-29 0,113 37 0,1 0 0,1-2 0,0 0 0,-21-17 0,3-2 0,-81-61 0,93 74 0,-2 1 0,-49-23 0,-269-104 0,305 128 0,-73-41 0,97 47 0,0-1 0,1-1 0,0-1 0,1 0 0,0-1 0,-17-22 0,14 12 0,0-1 0,2-1 0,1 0 0,-18-45 0,23 48 0,-1-1 0,-1 2 0,-1-1 0,-1 2 0,-1 0 0,-1 1 0,-32-32 0,21 27 0,2-1 0,1 0 0,1-2 0,2-1 0,0 0 0,2-2 0,-19-41 0,-86-161 0,109 207 0,2 0 0,0-1 0,2 0 0,-9-35 0,16 49 0,-1 0 0,0 0 0,-1 1 0,0 0 0,-1 0 0,0 0 0,-1 1 0,0 0 0,-1 0 0,0 1 0,0 0 0,-1 1 0,-1 0 0,-12-8 0,18 13 0,0-1 0,0 0 0,0 0 0,1 0 0,-1 0 0,2-1 0,-1 0 0,0 0 0,1 0 0,0 0 0,1 0 0,-1-1 0,1 1 0,0-1 0,1 1 0,0-1 0,-1-11 0,1 13 0,1 0 0,-1 1 0,0-1 0,-1 0 0,1 1 0,-1 0 0,0-1 0,0 1 0,0 0 0,0 0 0,-1 0 0,0 0 0,0 0 0,-6-6 0,7 9 0,1-1 0,0 1 0,-1 0 0,1-1 0,0 0 0,0 1 0,0-1 0,0 1 0,1-1 0,-1 0 0,0 0 0,1 1 0,-1-1 0,1 0 0,0 0 0,-1 0 0,1 1 0,0-5 0,1 2 0,0-1 0,0 0 0,0 1 0,1-1 0,3-6 0,-3 8 0,-1-1 0,1 1 0,-1 0 0,0 0 0,0-1 0,0 1 0,0-1 0,-1 1 0,1-1 0,-1 1 0,0-1 0,0 1 0,-1-5 0,1 7 0,-1 0 0,1 0 0,0 0 0,-1 0 0,1 0 0,-1 0 0,0 0 0,1 0 0,-1 0 0,0 0 0,1 1 0,-1-1 0,0 0 0,0 0 0,0 1 0,0-1 0,0 1 0,0-1 0,0 1 0,0-1 0,0 1 0,0-1 0,0 1 0,0 0 0,-2-1 0,2 1 0,-1-1 0,0 1 0,1-1 0,-1 1 0,0-1 0,1 0 0,-1 0 0,1 0 0,-3-2 0,4 2 0,-1 0 0,1 0 0,0 0 0,-1 0 0,1 0 0,0 0 0,0-1 0,0 1 0,0 0 0,0 0 0,0 0 0,0 0 0,0 0 0,1 0 0,-1-1 0,0 1 0,1 0 0,-1 0 0,1-1 0,1-4 0,-2 6 0,0-1 0,0 1 0,0 0 0,0 0 0,0-1 0,0 1 0,0 0 0,0-1 0,-1 1 0,1 0 0,0 0 0,0-1 0,0 1 0,0 0 0,0-1 0,0 1 0,-1 0 0,1 0 0,0 0 0,0-1 0,0 1 0,-1 0 0,1 0 0,0 0 0,0-1 0,-1 1 0,1 0 0,0 0 0,0 0 0,-1 0 0,1 0 0,0 0 0,0 0 0,-1-1 0,1 1 0,0 0 0,-1 0 0,1 0 0,0 0 0,-1 0 0,1 0 0,0 0 0,0 1 0,-1-1 0,1 0 0,0 0 0,-1 0 0,-4-1-16,3 1-41,0 0 1,0 0-1,0-1 1,0 1-1,0-1 1,0 0-1,0 1 1,-2-2-1,4 2 33,0-1-1,-1 1 1,1 0-1,0 0 1,0 0 0,0-1-1,-1 1 1,1 0-1,0 0 1,0 0-1,0-1 1,0 1-1,0 0 1,0-1 0,0 1-1,-1 0 1,1 0-1,0-1 1,0 1-1,0 0 1,0 0-1,0-1 1,0 1-1,0-1 1,7-10-894,13-5-1796,20-7 905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4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0 178 12355,'0'0'173,"0"-1"0,0 0 0,0 0 1,0 1-1,0-1 0,0 0 0,0 0 0,0 0 1,1 1-1,-1-1 0,0 0 0,0 0 1,1 1-1,-1-1 0,0 0 0,1 1 0,-1-1 1,1 0-1,-1 1 0,1-1 0,-1 1 1,1-1-1,-1 0 0,1 1 0,0-1 0,-1 1 1,1 0-1,0-1 0,-1 1 0,1 0 1,0-1-1,0 1 0,1-1 0,33-9 1632,-25 8-1074,132-46 3706,-59 19-4098,-70 25-495,-1 1 183,-1-1 0,14-7 0,-23 11-217,0-1 1,-1 0-1,1 0 1,0-1-1,0 1 0,0 0 1,-1-1-1,1 1 0,-1-1 1,1 1-1,-1-1 1,0 0-1,1 1 0,-1-1 1,0 0-1,0 0 0,0 0 1,0 0-1,0-2 1,-1-5-1905,-5 4 807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4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15387,'7'7'1193,"5"3"719,-2 0-384,4 6-487,1 4-329,-5 1-448,2 6-120,-3-1-208,-4-1-152,-1-4-568,-3-2-673,-1-4 3650,5 2-2193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4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0 12723,'-10'2'310,"-1"1"0,1 0 1,0 1-1,0 0 0,0 0 1,1 1-1,-1 0 0,1 1 1,0 0-1,0 0 0,1 1 0,0 0 1,-11 13-1,-5 8 251,0 2 0,-28 47 1,38-55-260,1 0-1,0 1 1,2 0 0,-11 33 0,20-49-234,0 1-1,0 0 1,0 0-1,1 0 1,0 0-1,1 0 1,0 0-1,0 0 1,1 0-1,-1 0 1,2-1 0,-1 1-1,1 0 1,1 0-1,-1-1 1,1 1-1,1-1 1,4 8-1,-4-8 4,0-1 0,1 0 0,0 0 0,0-1 1,1 1-1,-1-1 0,1 0 0,0 0 0,1-1 0,-1 0 0,1 0 0,11 4 0,-8-4 11,1-1 0,0 0 0,-1-1 0,1 0 0,0-1 1,0 0-1,0 0 0,12-2 0,0-2-13,-1 0 0,0-1 0,0-2 0,0 0 0,-1-1 0,0-1 0,0-1-1,20-13 1,-12 5 95,0-2-1,33-27 0,-52 37-82,0 0 0,-1 0 0,0 0 0,-1-1-1,0-1 1,0 0 0,-1 0 0,11-23 0,-16 29-63,-1 1 0,0-1 1,1 0-1,-2 0 0,1 0 0,0 0 0,-1 0 1,0 0-1,0 0 0,-1 0 0,1 0 1,-1 0-1,-1-5 0,-1 3-4,0-1 0,0 1 1,0-1-1,-1 1 0,0 0 1,-1 1-1,-7-11 0,2 6-10,-1-1 1,-1 2-1,1-1 0,-2 2 0,1-1 0,-1 2 1,-27-14-1,25 16-57,0 1 1,-1 0-1,0 1 1,1 0 0,-1 1-1,-32 0 1,34 2-812,0 2 0,-16 2-1,27-1-153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5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0 149 13051,'9'-5'1808,"1"-5"1361,16-2-945,5 0-447,11-3-313,3 1-184,1-2-528,-1 1-263,-9 3-329,-7-2-152,-15 6-505,-13 6-447,1-8-1408,-7 6-409,-2 8 1377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5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14267,'-10'10'1344,"10"1"969,0-3-161,10 6-687,7 3-241,-7 2-608,2 3-200,-3-1-304,-6-1-208,1-1-456,-4-3-416,1-3-1105,-1-2 4418,12-5-2169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15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74 14219,'-6'-3'596,"0"1"-1,0-1 1,0 1 0,-1 1 0,1-1-1,-11-1 1,13 3-414,0 1 0,0-1 1,0 0-1,0 1 0,-1 0 0,1 0 0,0 0 0,1 0 1,-1 1-1,0 0 0,-5 3 0,1 0-14,0 1 0,0 0 0,1 0 1,0 1-1,0 0 0,0 0 0,1 1 0,-6 9 0,1 0 133,1 0-1,1 0 1,-8 22-1,14-32-249,1 0 0,-1 0 0,1 0-1,1 1 1,-1-1 0,1 1 0,1-1 0,-1 1-1,1-1 1,1 1 0,-1 0 0,1-1-1,0 1 1,1-1 0,0 0 0,0 0 0,1 1-1,0-1 1,0-1 0,0 1 0,1 0-1,0-1 1,0 0 0,1 0 0,0 0-1,8 8 1,-4-6 5,1 0 0,0-1-1,0 0 1,1-1 0,0 0 0,0-1-1,0 0 1,1-1 0,-1 0 0,1 0-1,0-1 1,0-1 0,0 0 0,1-1-1,12 0 1,3-1 57,-1-2 0,0 0-1,1-2 1,-1-1 0,45-15 0,-45 12 133,-2-2 1,1-1 0,27-16 0,-44 22-122,-1-1 0,0 1 0,1-2 1,-2 1-1,1-1 0,-1 0 0,0 0 1,0-1-1,-1 0 0,0 0 0,9-18 0,-13 22-75,0-1 0,-1 0 0,1 0 0,-1 0 0,0 0 0,0 0 0,-1 0 0,0 0 0,0 0 0,0 0 0,0 0 0,-2-6 0,0 4-23,0 1-1,0-1 0,0 1 1,-1-1-1,0 1 0,-1 0 0,1 0 1,-6-6-1,-1 0-20,-2-1-1,0 1 1,0 1-1,-1 0 1,-1 1-1,-21-13 1,7 7-708,-1 2 1,0 2-1,-1 0 0,-54-13 0,77 22 705,9-4-280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4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0 596 13011,'133'-184'4958,"-121"166"-4851,0 0-1,-2-1 1,0-1-1,-2 0 1,0 0-1,-1 0 1,-1-1-1,-1 0 1,-1-1-1,0 1 1,-2-1-1,-1 1 1,0-1-1,-4-28 1,2 43-29,0-1 0,0 1 0,-1 0 0,0 0 0,-3-9 0,4 14-42,0 0 0,0 0-1,0 1 1,0-1 0,0 0 0,0 1 0,-1-1-1,1 1 1,0-1 0,-3-1 0,3 2-12,0 1 0,0-1-1,0 1 1,0-1 0,0 1 0,0 0 0,0-1 0,0 1 0,0 0-1,0 0 1,0 0 0,-1 0 0,1 0 0,0 0 0,0 0 0,0 0-1,0 0 1,0 0 0,0 1 0,-2-1 0,0 2-2,-1 0 0,1 0 1,-1 0-1,1 1 0,0-1 1,0 1-1,0 0 0,0-1 1,1 1-1,-1 1 0,1-1 0,-4 6 1,0 2 48,0 0 0,-9 22 0,11-21 3,0 1 1,1 0 0,0 0 0,1 1 0,0-1-1,1 0 1,1 1 0,0-1 0,1 0 0,0 1-1,1-1 1,3 13 0,-2-17-22,-1-1-1,2 1 1,-1-1 0,1 0 0,0 0-1,1 0 1,-1-1 0,2 0 0,-1 0-1,1 0 1,0-1 0,0 1 0,1-1-1,0-1 1,0 1 0,0-1-1,1-1 1,0 1 0,8 3 0,-8-5-47,0 0 1,1-1-1,-1 1 1,1-1-1,-1-1 1,1 0-1,0 0 1,0-1-1,-1 0 1,1 0-1,0-1 1,16-4-1,-17 3-15,-2 0 0,1 0-1,0-1 1,0 0-1,-1 0 1,1-1 0,-1 0-1,0 0 1,-1-1 0,1 1-1,-1-1 1,1 0-1,-1-1 1,-1 1 0,1-1-1,3-7 1,-1-2-156,-7 15 104,-1 8 98,0-6-5,1 0 0,0 0 1,0 0-1,0 0 1,0 0-1,0 0 1,0 0-1,0 0 0,1 0 1,-1 0-1,1 0 1,0 0-1,-1 0 1,1 0-1,0 0 0,0-1 1,0 1-1,3 3 1,-2-3 29,1 1 0,-1-1-1,1 1 1,0-1 0,0 0 0,0-1 0,0 1 0,0 0 0,1-1-1,4 2 1,-3-1-284,0-1 0,0 1 0,1-1-1,-1-1 1,1 1 0,-1-1 0,1 0 0,-1 0-1,1 0 1,-1-1 0,1 0 0,-1 0 0,1 0-1,5-3 1,2-3-853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5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42 16043,'-4'-2'905,"4"1"495,2-4-1128,3-1-448,-1 0-976,-1-1 560,4-7 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07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23 372 8794,'-5'-7'1417,"5"7"-1170,0-1 1,-1 1-1,1 0 0,0-1 0,0 1 0,0 0 1,-2-2 1482,2 1-1483,0 1 0,-1 0 0,1 0 1,0-1-1,-1 1 0,1 0 0,0 0 0,-1 0 1,1 0-1,-1 0 0,1-1 0,-11 0 3163,18 3-1113,19 3-622,-21-5-1545,0 0-1,1-1 1,-1 0 0,0 0-1,1 0 1,-1 0 0,0-1 0,0 0-1,0 0 1,8-5 0,5-4 108,23-18 1,-31 21-152,124-107 506,-60 49-527,23-19-1947,-93 82 1085,-1-1-1,1 0 0,6-7 0,-8 8 215,5-4-714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0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0 224 13347,'15'0'2918,"42"2"3021,-52-2-5734,0 1 1,-1 0 0,1 0-1,0 0 1,-1 1-1,1-1 1,-1 1 0,0 0-1,6 4 1,-9-5-158,1 0 0,-1 0-1,1 0 1,-1 0 0,0 0 0,0 1 0,0-1 0,0 1-1,0-1 1,0 1 0,0-1 0,0 1 0,-1-1 0,1 1 0,0 0-1,-1-1 1,1 1 0,-1 0 0,0-1 0,0 1 0,0 0 0,1 0-1,-2-1 1,1 3 0,0-4-40,0 0 0,0 1 0,0-1 1,0 0-1,0 0 0,0 0 0,0 0 0,0 1 0,0-1 0,0 0 0,0 0 1,0 0-1,0 0 0,0 0 0,0 1 0,0-1 0,0 0 0,-1 0 0,1 0 0,0 0 1,0 0-1,0 0 0,0 1 0,0-1 0,0 0 0,-1 0 0,1 0 0,0 0 1,0 0-1,0 0 0,0 0 0,0 0 0,-1 0 0,1 0 0,0 0 0,0 0 0,0 0 1,0 0-1,0 0 0,-1 0 0,1 0 0,0 0 0,0 0 0,0 0 0,0 0 0,-1 0 1,-4-8 233,-2-15-11,5 9-449,1 0 1,0 0-1,1 1 1,1-1-1,0 0 1,1 0-1,0 1 1,1-1-1,1 1 1,0 0-1,1 0 1,0 0-1,1 1 0,1 0 1,0 0-1,9-13 1,0 8 473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5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16227,'7'17'1209,"7"5"815,1 6-480,4 4-343,2 1-225,-2 5-448,-4-2-200,-5 0-240,-1-2-48,-9-7-168,2-3-168,-1-10-352,1-4-320,17-15-4209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5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29 12963,'2'1'376,"-1"1"1,1-1 0,-1 1-1,0 0 1,0-1 0,0 1-1,0 0 1,0 0 0,0 0-1,-1 0 1,1 0 0,-1 0-1,1 4 1,-1-3-150,1 1 0,-2 0 0,1-1 0,0 1-1,-1-1 1,0 1 0,-1 4 0,-1 1-114,-1-1 0,0 0 0,0-1 1,0 1-1,-10 11 0,-2 1-27,-2-1 0,0-1 0,-22 17 0,20-21-177,22-19-210,2 1 241,1 1 1,0-1 0,0 1-1,0 0 1,0 0 0,1 1-1,-1 0 1,9-3-1,48-10-79,-61 15 138,32-5 144,54-1 0,-51 5 475,43-8 0,-68 7-407,0 0-1,0-1 1,0-1 0,0 0 0,0 0 0,-1-1 0,19-12 0,-25 14-125,0-1 1,0 1 0,0-1 0,0 0-1,0-1 1,-1 1 0,0 0-1,0-1 1,0 0 0,-1 0 0,1 0-1,1-6 1,-3 9-71,0-1 1,0 0-1,-1 0 0,1 0 0,-1 0 1,1 0-1,-1 0 0,0 0 0,0 0 1,0 0-1,-1 1 0,1-1 0,-1 0 1,1 0-1,-1 0 0,0 0 0,0 0 1,-1 1-1,1-1 0,0 1 0,-1-1 1,0 1-1,1-1 0,-3-1 0,3 2-10,-1 1 0,1 0-1,0 0 1,0 0 0,-1 0 0,1 1-1,-1-1 1,1 0 0,-1 1 0,1-1-1,-1 1 1,1-1 0,-1 1-1,0 0 1,1-1 0,-1 1 0,1 0-1,-1 0 1,0 0 0,1 0 0,-1 1-1,1-1 1,-1 0 0,0 1-1,1-1 1,-1 1 0,1-1 0,-2 2-1,0-1 11,1 0 0,0 1-1,0-1 1,0 1 0,0-1-1,0 1 1,1 0 0,-1 0-1,0 0 1,1 0 0,-1 0-1,1 0 1,0 0 0,-1 1-1,1-1 1,0 0 0,0 4-1,-1 0 42,1 0-1,0 0 1,1 0-1,-1 1 0,1-1 1,1 0-1,-1 1 1,1-1-1,0 0 0,0 0 1,1 0-1,0 0 1,0 0-1,0 0 1,1 0-1,0 0 0,0-1 1,0 0-1,1 1 1,0-1-1,0-1 0,0 1 1,9 7-1,-5-5-162,0-1-1,1 0 1,-1-1-1,1 0 1,1 0 0,-1-1-1,0 0 1,1-1-1,0 0 1,0 0-1,0-1 1,0-1 0,0 1-1,12-1 1,12-3-1927,12-3 788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9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7874,'1'-3'780,"0"1"0,1-1 1,-1 1-1,1 0 0,-1 0 0,1 0 1,3-3-1,-4 4-485,0 0 0,0 0 0,0 0 0,0 0 0,0 1 0,0-1 0,0 0 0,0 1 0,0-1 0,0 0 1,0 1-1,1-1 0,-1 1 0,0 0 0,0 0 0,1-1 0,1 1 0,-2 0-211,-1 1 0,1-1 0,-1 0 0,1 0 0,-1 1 0,0-1 0,1 1 0,-1-1 0,1 0 0,-1 1 0,0-1 0,0 1 0,1-1 0,-1 1 0,0-1 0,0 1 0,1-1 0,-1 1 0,0-1 0,0 1 0,0-1 0,0 1 0,0-1 0,0 2 0,1 15 533,-1-13-416,-6 71 1016,3-55-1324,1 0-1,1 0 0,3 31 1,0-43-939,-1-9-347,2-13 2175,1-5-52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9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45 11522,'-5'-12'1521,"-2"0"2000,7 4-2665,1 3-640,6 1-568,2 1-296,5 3 2416,6 5-1712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29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11594,'7'5'791,"0"1"0,0-1 0,0 1 0,11 13-1,-15-15-463,-1-1 0,1 1 0,-1 0 0,0 0 0,0 0 0,-1 0-1,1 0 1,-1 0 0,0 0 0,0 1 0,0 8 0,0-2-36,-1 0 1,0 0-1,-1 0 1,0-1-1,-1 1 1,-4 12-1,5-20-210,-1-4-43,2-8 9,3-6-22,0 0 1,0 0 0,2 0 0,0 1 0,7-15 0,-9 23-27,0 0 0,1 0 0,0 1 0,0-1 0,1 1 0,-1 0 1,1 0-1,0 0 0,0 1 0,1 0 0,-1 0 0,1 0 0,10-4 0,-8 4 43,-1 1-1,1 1 1,0-1 0,1 1-1,-1 1 1,0 0-1,0 0 1,1 0-1,-1 1 1,14 2-1,-19-2-15,1 0 0,-1 1 0,-1 0 0,1-1 0,0 1 0,0 0 0,0 1 0,0-1-1,-1 0 1,1 1 0,0-1 0,-1 1 0,1 0 0,-1 0 0,0 0 0,0 0 0,0 1 0,0-1-1,0 0 1,0 1 0,-1-1 0,1 1 0,-1 0 0,1 0 0,-1-1 0,0 1 0,0 0-1,-1 0 1,1 0 0,0 0 0,-1 6 0,-2 3-437,-2 3-1046,4-15 1283,0 0 1,0 1-1,0-1 0,0 0 1,0 1-1,0-1 0,0 0 1,0 1-1,1-1 0,-1 0 1,0 1-1,0-1 0,0 0 1,0 1-1,0-1 0,0 0 0,1 0 1,-1 1-1,0-1 0,0 0 1,1 1-1,-1-1 0,0 0 1,0 0-1,1 0 0,-1 1 1,0-1-1,0 0 0,1 0 1,-1 0-1,1 1 0,14 1-2062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0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93 12115,'-1'0'474,"-1"-1"1,1 1 0,-1 0 0,1-1 0,-1 1-1,0 0 1,1 0 0,-1 0 0,1 0-1,-1 0 1,1 0 0,-1 1 0,1-1 0,-1 1-1,1-1 1,-3 2 0,1-1-86,0 1-1,0 0 1,0 0-1,0 0 1,0 0 0,0 0-1,-3 5 1,3-4-283,1 0-1,-1 0 1,0 1-1,1-1 1,0 1 0,0 0-1,0 0 1,0 0-1,1 0 1,0 0 0,-1 0-1,2 0 1,-2 5-1,2-6-76,0 1 0,0-1 0,0 0-1,1 1 1,-1-1 0,1 0 0,0 1 0,0-1-1,0 0 1,0 0 0,4 6 0,-4-8-34,0 1 0,1-1 1,-1 0-1,0 0 0,1 1 1,-1-1-1,1 0 0,-1-1 0,1 1 1,0 0-1,-1 0 0,1-1 1,0 1-1,0-1 0,-1 1 1,1-1-1,0 0 0,0 0 1,0 0-1,-1 0 0,1 0 0,0 0 1,0 0-1,1-1 0,7-1-40,-1 0 0,0 0-1,0-1 1,-1 0-1,1-1 1,9-5 0,48-32-231,-48 29 191,89-66-216,-100 76 544,-6 6 23,3 6 110,1-7-292,-1 1 0,1-1 1,0 0-1,0-1 0,0 1 1,0-1-1,0 0 0,1 0 1,-1-1-1,1 1 0,-1-1 1,8 0-1,7 1-32,0-1 0,23-2 0,-34 1-44,1-1 1,-1-1-1,0 0 0,1 0 1,-1-1-1,9-4 0,-15 6-6,0-1 0,1 0 0,-1 0 0,0 0 0,0 0 0,0-1 0,0 1 0,2-4 0,-3 5 1,-1-1-1,0 0 1,0 1 0,0-1-1,0 0 1,0 0-1,0 0 1,-1 0-1,1 0 1,0 0-1,-1 0 1,0 0 0,1 0-1,-1 0 1,0-4-1,-1 4-1,1-1 0,-1 0-1,0 1 1,0-1 0,0 1-1,0-1 1,0 1 0,0-1-1,-1 1 1,1 0 0,-1 0-1,-3-4 1,5 5-2,-1 1-1,0-1 1,1 0 0,-1 0 0,0 1-1,0-1 1,0 0 0,0 1-1,0-1 1,0 1 0,1-1 0,-1 1-1,0-1 1,-1 1 0,1 0 0,0 0-1,0-1 1,0 1 0,0 0-1,0 0 1,0 0 0,0 0 0,0 0-1,0 0 1,0 0 0,0 1-1,0-1 1,0 0 0,0 1 0,0-1-1,0 1 1,0-1 0,0 1 0,-1 0-1,1 0 2,0-1-1,1 1 0,-1 0 1,0-1-1,1 1 1,-1 0-1,1 0 1,-1 0-1,1 0 0,-1-1 1,1 1-1,0 0 1,-1 0-1,1 0 0,0 0 1,0 0-1,-1 0 1,1 0-1,0 0 0,0 0 1,0 0-1,0 0 1,1 0-1,-1 0 1,0 0-1,0 0 0,1 0 1,-1 0-1,0-1 1,1 1-1,-1 0 0,1 0 1,-1 0-1,1 0 1,-1-1-1,1 1 0,0 0 1,1 1-1,2 3-61,1 0 0,0-1 0,0 1 0,6 3 0,-6-4-378,1 0-1,0-1 1,0 0 0,1 0 0,-1 0 0,1 0-1,-1-1 1,1-1 0,0 1 0,0-1-1,0 0 1,0 0 0,-1-1 0,1 0 0,0 0-1,0-1 1,0 0 0,0 0 0,0 0-1,8-4 1,20-5-867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0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190 140 11642,'0'-1'206,"-1"1"-1,0-1 1,0 0-1,1 1 0,-1 0 1,0-1-1,0 1 1,1-1-1,-1 1 0,0 0 1,0 0-1,0-1 1,1 1-1,-1 0 0,0 0 1,0 0-1,0 0 0,0 0 1,0 0-1,1 0 1,-1 0-1,0 0 0,0 1 1,0-1-1,0 0 1,-1 1-1,-25 11 2201,22-10-1902,-14 7 724,-42 21 1517,55-27-2608,2 0 0,-1 1 0,0-1 0,1 1 0,-1 0 0,1 0 0,0 0 0,-6 10 0,9-13-132,0 0 0,0 1-1,0-1 1,1 0 0,-1 1 0,0-1 0,1 1 0,-1-1-1,1 1 1,0-1 0,0 1 0,-1-1 0,1 1-1,0-1 1,0 1 0,0-1 0,1 1 0,-1-1-1,0 1 1,0-1 0,2 3 0,-1-2-6,0-1 1,0 1-1,0-1 0,0 1 1,1-1-1,-1 0 1,0 0-1,1 0 0,-1 0 1,1 0-1,0 0 1,-1 0-1,1 0 0,0 0 1,2 0-1,3 1-35,0 0 0,1-1 0,-1 0-1,1 0 1,-1 0 0,1-1 0,9-1 0,-11 0 21,0 0 0,-1-1 0,1 1 1,-1-1-1,1 0 0,-1 0 0,0-1 1,0 0-1,0 0 0,0 0 0,0-1 0,-1 1 1,1-1-1,-1 0 0,0 0 0,-1-1 1,1 1-1,0-1 0,-1 0 0,0 0 0,-1 0 1,1 0-1,-1 0 0,0-1 0,3-9 1,-4 12 18,-1 1-1,1-1 1,0 1 0,0 0 0,0-1 0,2-2 0,-3 4-1,1 0-1,0 1 1,-1-1 0,1 1 0,0-1 0,0 0-1,-1 1 1,1-1 0,0 1 0,0 0-1,0-1 1,0 1 0,-1 0 0,1-1-1,0 1 1,0 0 0,0 0 0,0 0-1,0 0 1,1 0 0,16-1 133,0-1 1,-1-1-1,27-7 0,-28 6 22,0 0-1,0 1 0,1 1 1,20-1-1,-34 3-120,-1 0-1,1 0 1,-1 1-1,1-1 1,-1 1-1,1-1 1,-1 1 0,1 0-1,-1 0 1,1 0-1,-1 0 1,0 0-1,0 1 1,4 2-1,-5-3-21,0 0-1,0 1 1,0-1 0,0 1-1,0 0 1,0-1-1,0 1 1,0 0-1,-1-1 1,1 1-1,-1 0 1,0 0-1,1 0 1,-1-1 0,0 1-1,0 0 1,0 0-1,0 0 1,0 0-1,0-1 1,-1 3-1,-1 2-11,1 0-1,-1 0 1,0-1-1,0 1 1,-1-1-1,0 0 1,-4 8-1,-29 32-8,28-35 3,20-14-361,27-24 19,93-73-215,-111 83 539,-1-1 1,-1-1-1,31-41 0,-48 59 21,0-1 3,1 0 0,-1-1-1,0 1 1,0-1 0,0 1 0,0-1 0,-1 0-1,2-5 1,-3 9 7,-1 0 0,1 0 1,-1 0-1,1 0 0,-1 0 0,1 0 0,-1 0 0,1 1 0,0-1 0,-1 0 1,1 0-1,-1 0 0,1 0 0,0 1 0,-1-1 0,1 0 0,0 1 0,-1-1 1,1 0-1,0 0 0,-1 1 0,1-1 0,0 0 0,0 1 0,0-1 0,-1 1 1,-12 12 201,6-5-135,1 0 0,0 0 0,0 1 0,1-1 0,0 1 0,1 0 0,0 1 0,0-1 0,-3 14 0,6-18-163,0 0 0,1-1 0,-1 1 0,1 0 0,0-1 0,0 1 0,1-1 0,-1 1-1,1 0 1,0-1 0,1 1 0,-1-1 0,1 0 0,-1 1 0,1-1 0,1 0 0,-1 0 0,1 0 0,-1 0 0,1-1 0,0 1 0,0-1 0,7 6 0,31 21-684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1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273 2 11690,'-1'0'141,"1"0"-1,-1-1 0,0 1 0,0 0 0,0 0 0,0 0 0,0 0 0,1 0 0,-1 0 0,0 0 0,0 0 0,0 0 0,0 1 0,0-1 0,1 0 0,-1 1 0,0-1 0,-1 1 0,-1 0 300,-47 17 1989,0 3 0,-88 51 0,135-70-2352,2-2-62,0 0 0,1 1-1,-1-1 1,0 0 0,1 1 0,-1-1-1,0 0 1,1 1 0,-1-1 0,1 1-1,-1-1 1,1 1 0,-1 0 0,1-1-1,-1 1 1,1-1 0,-1 1 0,1 0-1,0 0-9,1-1 1,-1 1-1,1-1 0,-1 0 0,1 1 0,-1-1 0,1 0 0,-1 0 0,1 1 0,-1-1 0,1 0 0,-1 0 0,1 0 0,0 0 0,-1 0 0,1 0 0,-1 0 0,1 0 0,0 0 0,-1 0 0,1 0 0,-1 0 0,1 0 0,0 0 0,3-1 13,31 0 59,17-2-13,1 3 0,79 9 0,-125-8-40,-1 0 0,1 0 0,-1 1 0,0 0 0,10 5 1,-15-7-11,-1 1 0,1-1 0,0 0 0,0 1 1,0-1-1,-1 1 0,1-1 0,0 1 1,-1 0-1,1-1 0,0 1 0,-1 0 0,1-1 1,-1 1-1,1 0 0,-1 0 0,1 0 0,-1-1 1,0 1-1,1 0 0,-1 0 0,0 0 0,0 0 1,0 0-1,1 0 0,-1 0 0,0-1 1,0 1-1,0 0 0,0 0 0,-1 0 0,1 0 1,0 0-1,0 0 0,0 0 0,-1-1 0,1 1 1,-1 0-1,1 0 0,0 0 0,-1-1 1,1 1-1,-1 0 0,0 0 0,1-1 0,-1 1 1,0 0-1,-1 0 0,-4 5 97,-1 0 0,0 0 0,0-1-1,-1 0 1,0 0 0,-16 6 0,1-1 60,-31 8 1,45-16-163,0 1 0,-1-1 0,0-1 1,-14 1-1,21-2-75,1 0 1,0 0 0,-1-1 0,1 1 0,-1-1 0,1 1 0,0-1-1,-1 0 1,1 0 0,-3-1 0,4 1-41,0 0 0,0 0 0,0 1 0,0-1 0,0 0 0,0 0 0,1 0 0,-1 0 0,0-1 0,0 1 0,1 0 0,-1 0 0,1 0 0,-1-1 0,1 1 0,-1 0 0,1 0 0,0-1 0,-1-1 0,1 0 102,1 1 1,-1-1 0,0 1-1,0-1 1,1 1 0,0 0-1,-1-1 1,1 1 0,0 0-1,0 0 1,0-1 0,0 1-1,1 0 1,-1 0 0,1 0-1,-1 0 1,3-2 0,20-18 347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2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36 493 13091,'-11'16'1800,"8"-13"-1249,0 0 0,0 1 0,1 0 1,-1 0-1,1-1 0,0 1 0,0 0 1,1 1-1,-3 6 0,4-11-487,0 1 0,0 0 0,0 0-1,0 0 1,1-1 0,-1 1 0,0 0 0,0 0 0,0-1 0,1 1-1,-1 0 1,0 0 0,1-1 0,-1 1 0,0 0 0,1-1 0,-1 1-1,1-1 1,-1 1 0,1-1 0,0 1 0,-1-1 0,1 1 0,-1-1-1,1 1 1,0-1 0,1 1 0,20 6 452,-21-6-475,13 2 29,-1-1 1,1 0-1,-1-1 1,1-1 0,0 0-1,21-3 1,-25 2-70,-1-1 0,1 0 0,-1-1 0,0 0 0,0 0 0,0-1 0,-1 0 0,1-1 0,-1 0 0,9-6 0,-12 7 1,20-15 5,-24 18-8,1 0 0,-1 0 1,1 1-1,-1-1 1,1 0-1,-1 1 1,1-1-1,0 1 0,-1 0 1,1-1-1,0 1 1,-1 0-1,1 0 1,2 0-1,-3 1 1,1-1 0,-1 1 1,0-1-1,0 1 0,0-1 0,0 1 0,0 0 1,0 0-1,0-1 0,0 1 0,0 0 0,0 0 1,0 0-1,-1 0 0,2 2 0,10 20 52,-8-14-12,2 2 51,-1 0 0,-1 1 0,0 0 1,0-1-1,-1 1 0,-1 0 1,2 16-1,-4-21-70,0 1 1,0-1-1,0 1 0,-1-1 1,0 1-1,0-1 1,-1 1-1,0-1 0,0 0 1,-1 0-1,0 0 0,-7 12 1,10-19-19,0 1-1,-1 0 1,1-1-1,-1 1 1,1 0 0,-1-1-1,1 1 1,-1 0 0,0-1-1,1 1 1,-1-1 0,0 1-1,1-1 1,-2 1 0,1-1-2,1 0 1,0 0 0,0 0 0,-1 0-1,1 0 1,0 0 0,0 0 0,-1 0 0,1 0-1,0 0 1,0-1 0,0 1 0,-1 0-1,1 0 1,0 0 0,0 0 0,0 0-1,0-1 1,-1 1 0,1 0 0,0 0 0,0 0-1,0-1 1,0 1 0,0 0 0,0 0-1,0-1 1,-1 1 0,1 0 0,0 0-1,0-1 1,0-2 6,-1-1 0,1 0 0,-1 1 0,1-1 0,1-4 0,1-9-34,0 1 0,2 0 1,0 0-1,1 0 0,0 1 1,1 0-1,12-22 0,4 0-342,43-57 0,-56 81 291,38-45-134,-42 53 205,0 0 0,0 0 1,1 0-1,0 1 1,-1 0-1,1 0 1,1 1-1,6-4 1,-12 7 4,-1 0 0,1-1 0,0 1 0,0 0 0,0 0 0,0 0 0,0 0 0,0 0 0,0 0 1,0 0-1,0 0 0,0 0 0,0 0 0,0 1 0,0-1 0,0 0 0,0 1 0,0-1 0,0 0 1,1 2-1,0-1 2,0 1 1,0-1 0,0 1 0,-1 0-1,1 0 1,0 0 0,-1 0-1,2 2 1,1 5 64,0-1-1,0 1 1,4 11-1,-7-13-1,0-1 0,1 0-1,-2 0 1,1 1-1,-1-1 1,0 1 0,0-1-1,-1 0 1,0 1 0,0-1-1,-2 7 1,2-11-61,0 1 1,1 0 0,-1-1-1,0 1 1,0-1-1,-1 0 1,1 1 0,0-1-1,-1 0 1,0 0 0,1 0-1,-1 0 1,0 0-1,0 0 1,0 0 0,0-1-1,0 1 1,-1-1-1,1 1 1,0-1 0,-1 0-1,1 0 1,-1 0-1,1 0 1,-1-1 0,1 1-1,-1-1 1,-4 1 0,6-1-13,0 0 1,-1 0 0,1 0-1,0 0 1,0 0 0,-1 0-1,1-1 1,0 1 0,0 0-1,0-1 1,-1 1 0,1-1-1,0 1 1,0-1 0,0 0-1,0 1 1,0-1 0,0 0-1,0 0 1,0 0 0,0 0-1,1 0 1,-1 0 0,0 0 0,0 0-1,1 0 1,-1 0 0,1 0-1,-1 0 1,1 0 0,0-1-1,-1 0 1,1-1-44,-1 1-1,1-1 1,0 1-1,0-1 1,0 1-1,1 0 1,-1-1-1,1 1 1,-1-1 0,1 1-1,0 0 1,0 0-1,0-1 1,0 1-1,3-4 1,1 0-71,0 0-1,0 0 1,1 1 0,0 0 0,0 0-1,0 0 1,0 1 0,10-6 0,63-24-325,-27 12 346,-39 16 92,74-38 203,-77 38-106,0-1 0,0 0-1,0 0 1,-1-1-1,16-18 1,-21 21-50,-1-1 1,1 0-1,-1 0 1,-1 0 0,1 0-1,-1 0 1,0-1-1,0 1 1,-1-1-1,0 1 1,0-1-1,-1 1 1,1-10 0,-3-10 37,0 0 1,-6-26 0,6 36-78,0 2 16,1 9 22,1 0 1,-1-1 0,0 1-1,-1 0 1,1 0 0,-4-7-1,5 12-29,0 0 1,0 0-1,0-1 0,0 1 0,0 0 0,0 0 0,0 0 0,0 0 0,0 0 1,-1 0-1,1 0 0,0 0 0,0 0 0,0 0 0,0 0 0,0 0 1,0 0-1,0 0 0,0-1 0,0 1 0,0 0 0,-1 0 0,1 0 0,0 0 1,0 0-1,0 0 0,0 0 0,0 0 0,0 0 0,0 0 0,0 0 0,0 0 1,-1 0-1,1 0 0,0 0 0,0 0 0,0 1 0,0-1 0,0 0 1,0 0-1,0 0 0,0 0 0,0 0 0,-1 0 0,1 0 0,0 0 0,0 0 1,0 0-1,0 0 0,0 0 0,0 0 0,0 0 0,0 1 0,0-1 0,0 0 1,0 0-1,0 0 0,0 0 0,-5 11 290,0 14 151,5-11-259,1 1 1,0-1 0,1 1-1,1-1 1,0 0-1,10 27 1,41 81 361,-43-99-517,7 11-22,0 2-725,-7-10-3252,-10-21 2515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2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85 11707,'-4'-2'2072,"8"-3"2153,13-2-1945,19-3-999,3-6-457,11 3-424,-4-1-176,-3 7-816,1 2-1081,-4 0 937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0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14307,'6'30'1928,"7"0"1257,6-7-1040,5-6-297,3-10-912,-1-3-240,-7 2-664,-1-6-456,-1 0-744,-7-4-1024,-7-9 1151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3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0 191 12147,'9'0'1017,"1"-1"0,-1 0 0,0-1 0,0 0 0,0 0 0,0-1 0,15-7 0,-15 6-682,0-1-1,0 0 1,0-1 0,-1 0 0,0 0-1,0-1 1,0 0 0,-1 0 0,0-1-1,11-17 1,-17 25-309,0-1 0,0 0 0,-1 0 0,1 0-1,-1-1 1,1 1 0,-1 0 0,0 0 0,1 0 0,-1 0 0,0 0-1,0 0 1,0-1 0,1 1 0,-2-2 0,1 2-21,0 1 1,0-1-1,0 1 1,-1 0-1,1-1 1,0 1-1,-1-1 1,1 1-1,0 0 1,-1-1-1,1 1 1,0 0-1,-1-1 1,1 1-1,-1 0 1,1 0-1,-1-1 0,1 1 1,0 0-1,-1 0 1,1 0-1,-1 0 1,1 0-1,-1-1 1,0 1-1,-3 0-6,1 0 0,-1 1 0,1-1 0,-1 0 0,1 1 0,-1 0 0,1 0 0,0 0 0,-4 2 0,-4 2 1,0 0 1,1 1 0,0 0-1,0 0 1,1 1 0,-1 1-1,1 0 1,1 0 0,0 0-1,0 1 1,-11 16 0,18-23 7,0 0 1,0 0 0,0 1 0,0-1 0,0 0 0,1 0 0,-1 0 0,1 1 0,-1-1-1,1 0 1,0 0 0,0 1 0,0-1 0,0 0 0,0 1 0,2 3 0,-2-4 10,1 0 1,0-1 0,0 1 0,0-1-1,0 1 1,0-1 0,0 0 0,0 1-1,0-1 1,0 0 0,1 0 0,-1 0-1,0 0 1,1 0 0,-1 0 0,1 0-1,-1 0 1,1 0 0,0-1 0,-1 1 0,1-1-1,3 1 1,6 1 129,1 0-1,0-1 0,0-1 1,0 0-1,0 0 1,0-1-1,0-1 1,12-3-1,-1-1 7,-1-1 0,0 0 0,26-14 0,-39 16-123,1 1 0,0 0 0,0 1 0,0 0 0,0 0 0,0 1 0,1 0-1,-1 1 1,19 0 0,-28 1-1,1 1-1,-1-1 0,0 0 0,0 0 1,0 1-1,0-1 0,1 1 1,-1-1-1,0 1 0,0 0 1,0-1-1,0 1 0,0 0 1,0 0-1,-1 0 0,1 0 0,0-1 1,0 1-1,1 2 0,-2-2-9,1 0-1,0 0 0,-1 0 0,1 0 0,0 0 0,0 0 1,0-1-1,0 1 0,0 0 0,0-1 0,0 1 0,0 0 1,0-1-1,0 1 0,0-1 0,0 0 0,0 1 0,1-1 1,0 1-1,1-2-4,0 1 1,0 0 0,0-1-1,0 1 1,-1-1 0,1 0-1,0 0 1,-1 0-1,1 0 1,-1 0 0,4-3-1,27-19 66,-29 20-69,34-29 89,25-17 133,-44 36-27,1 2 0,40-18 0,-51 25-218,0 1 0,0 0 1,1 1-1,-1 0 0,1 0 0,0 1 1,0 0-1,-1 1 0,16 1 0,-23 0-128,1-1-1,-1 0 1,0 1-1,0 0 1,1-1-1,-1 1 1,0 0-1,0 0 1,0 0-1,2 2 1,-2-2-355,-1 1 1,1 0-1,-1-1 1,1 1-1,-1 0 0,0 0 1,0 0-1,1 0 1,-1 0-1,-1 0 1,1 0-1,0 0 0,0 1 1,-1-1-1,1 4 1,1 24-2746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4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55 336 9882,'-7'3'357,"3"-2"63,1 0 0,-1 0 0,1 0 0,-1 1 0,1-1 0,0 1-1,0 0 1,0 0 0,0 0 0,0 0 0,0 1 0,-3 3 0,5-5-345,1-1-1,0 0 1,0 0 0,0 1 0,-1-1-1,1 0 1,0 1 0,0-1-1,0 0 1,0 1 0,-1-1-1,1 0 1,0 1 0,0-1 0,0 0-1,0 1 1,0-1 0,0 1-1,0-1 1,0 0 0,0 1-1,0-1 1,0 0 0,0 1-1,1-1 1,-1 0 0,0 1 0,0-1-1,0 0 1,0 1 0,1-1-1,-1 0 1,0 1 0,0-1-1,0 0 1,1 1 0,0-1 89,1 1 0,-1 0 0,0-1 0,0 1 0,1-1 0,-1 1 0,1-1 0,-1 0 0,3 1 0,33-1 1449,-19-3-1204,1-1 0,-1-1 0,0-1-1,0 0 1,-1-1 0,0-1 0,0-1-1,0 0 1,20-17 0,-31 21-377,0 1-1,-1-2 1,0 1-1,0 0 1,-1-1 0,1 0-1,-1 0 1,4-9 0,-6 12-29,-1 0 0,1 0 1,-1 0-1,0 0 0,0 0 1,0-1-1,-1 1 0,1 0 0,-1-1 1,0 1-1,0-1 0,0 1 1,0 0-1,0-1 0,-1 1 0,1 0 1,-1-1-1,0 1 0,-2-4 1,2 5-9,0 0 1,0 0 0,-1 1 0,1-1 0,0 0 0,-1 1 0,0-1 0,1 1 0,-1 0-1,0-1 1,1 1 0,-1 0 0,0 0 0,0 0 0,0 0 0,0 0 0,0 1 0,0-1 0,0 1-1,0-1 1,-1 1 0,1 0 0,0-1 0,0 1 0,0 0 0,0 1 0,-3-1 0,-2 1-15,1 1 1,-1-1-1,1 1 1,0 0-1,0 0 1,0 1-1,-11 6 1,12-6 16,0 0 1,0 1-1,0 0 0,0 0 1,0 0-1,1 1 0,0-1 1,0 1-1,0 0 0,1 0 1,-4 7-1,6-11 4,1 0 0,-1 0-1,0 0 1,1 0 0,0 0 0,-1 1 0,1-1-1,0 0 1,-1 0 0,1 0 0,0 0 0,0 0 0,0 1-1,0-1 1,0 0 0,0 0 0,1 0 0,-1 0 0,0 1-1,0-1 1,1 0 0,-1 0 0,1 1 0,1-1 3,-1 1 1,0-1-1,0 0 1,0 0-1,1 0 1,-1 0-1,1 0 1,-1 0-1,1 0 1,-1-1 0,1 1-1,-1-1 1,1 1-1,2 0 1,4 0 25,0 1 0,1-2 1,-1 1-1,1-1 0,11-2 1,7-2 31,0-2 0,-1-1 1,27-11-1,17-4 130,-41 14 115,55-6-1,-80 14-276,-1-1-1,1 1 0,0 0 1,-1 0-1,1 1 1,-1-1-1,1 1 0,0 0 1,-1-1-1,1 2 1,-1-1-1,1 0 0,-1 1 1,3 1-1,-4-1-23,0 0 0,0 0-1,0 0 1,0 0 0,-1 0 0,1 0-1,-1 0 1,0 0 0,0 1 0,0-1-1,0 0 1,0 1 0,0-1 0,0 1-1,-1-1 1,1 1 0,-1 0 0,0 4-1,0 0 11,0 1 0,-1-1 0,0 0 0,-1 1 0,0-1 0,0 0 0,0 0 0,-1 0 0,0-1 0,0 1 0,-1 0 0,1-1 0,-1 0 0,-1 0 0,1 0 0,-1-1 0,-8 8 0,8-7 68,13-13-57,9-10-75,-1-2-1,-1 0 1,18-30-1,17-23-399,-43 63 332,2 0 0,-1 0-1,1 0 1,19-13-1,-26 20 104,1 0-1,0 1 0,0-1 0,-1 1 0,1 0 0,0-1 0,0 1 0,0 1 0,0-1 0,0 0 0,5 0 1,-7 1 8,1 1 0,-1-1 0,1 0 0,-1 0 1,1 1-1,-1-1 0,1 1 0,-1-1 1,0 1-1,1-1 0,-1 1 0,0 0 0,1 0 1,-1 0-1,0 0 0,0 0 0,0 0 0,0 0 1,0 0-1,0 0 0,0 0 0,0 1 1,0-1-1,0 2 0,10 26-30,-10-24 36,1 0-1,0 0 1,0 0 0,0 0 0,0 0-1,5 6 1,-6-10 0,1 0 0,-1 1 0,0-1 0,1 0 0,-1 0 1,0 0-1,1 0 0,-1 0 0,1-1 0,0 1 0,-1 0 0,1-1 0,0 1 0,-1-1 1,1 1-1,0-1 0,0 0 0,-1 0 0,1 0 0,0 0 0,0 0 0,-1 0 0,1-1 1,3 0-1,-2 1 9,1-1 0,0-1 0,-1 1 1,1 0-1,0-1 0,-1 0 1,0 0-1,1 0 0,-1 0 0,4-3 1,-6 3-9,0 1 1,1 0 0,-1-1 0,0 1 0,0-1 0,1 1 0,-1-1 0,0 1 0,-1-1 0,1 0-1,0 0 1,0 1 0,-1-1 0,1 0 0,-1 0 0,0 0 0,1 0 0,-1 1 0,0-1-1,0 0 1,0 0 0,-1-2 0,1 3-5,0 1 1,0 0-1,0 0 1,0-1-1,0 1 0,0 0 1,0-1-1,0 1 0,0 0 1,0 0-1,0-1 1,-1 1-1,1 0 0,0-1 1,0 1-1,0 0 0,0 0 1,-1 0-1,1-1 0,0 1 1,0 0-1,-1 0 1,1 0-1,0 0 0,0-1 1,-1 1-1,1 0 0,0 0 1,-1 0-1,1 0 1,0 0-1,0 0 0,-1 0 1,1 0-1,0 0 0,-1 0 1,1 0-1,0 0 0,-1 0 1,1 0-1,0 0 1,0 0-1,-1 0 0,1 0 1,0 0-1,-1 0 0,1 1 1,0-1-1,0 0 0,-1 0 1,1 0-1,0 0 1,0 1-1,-1-1 0,1 0 1,0 0-1,0 1 0,0-1 1,0 0-1,-1 1 0,-12 14-72,13-14 68,0-1 0,-1 1 1,1-1-1,0 1 0,-1 0 0,1-1 0,0 1 0,0 0 0,-1 0 1,1-1-1,0 1 0,0 0 0,0-1 0,0 1 0,0 0 0,0 0 1,0-1-1,0 1 0,0 0 0,1-1 0,-1 1 0,0 0 0,0-1 1,1 1-1,-1 0 0,1 0 0,0 0-4,0 1-1,0-1 1,0 0 0,1 0 0,-1 0-1,0 0 1,1 0 0,-1-1-1,1 1 1,-1 0 0,3 0-1,2 1-15,1 0-1,0-1 0,0 1 0,10-1 0,1-2 43,-1 0 0,0-2 0,0 0 0,-1-1-1,1 0 1,29-13 0,-22 8 281,1 1 0,25-5 0,-37 10-169,0 1-42,1 0 0,23-1 0,-33 3-88,0 0-1,0 1 1,0-1 0,0 1 0,0 0-1,0 0 1,0 1 0,0-1 0,0 1-1,0 0 1,-1 0 0,1 0 0,3 3-1,9 8-10,-1 0 0,-1 0 0,23 29 0,-31-34 15,-1-1 1,0 1-1,0 0 1,-1 1-1,0-1 0,0 1 1,-1-1-1,0 1 1,-1 0-1,2 12 1,-4-18 3,0 1 1,0-1 0,0 0 0,-1 0 0,1 1-1,-1-1 1,0 0 0,0 0 0,0 0 0,0 0-1,0 0 1,-1 0 0,0 0 0,1 0-1,-1 0 1,0-1 0,0 1 0,0-1 0,-1 0-1,1 1 1,-1-1 0,-4 3 0,-1 0 2,1 0 0,-1-1 0,-1 0 0,1 0 0,0-1 0,-1 0 1,-10 2-1,17-4-5,-1 0 0,0-1 0,1 0 0,-1 1 0,0-1 0,1 0 0,-1 0 0,1-1 1,-1 1-1,0 0 0,1-1 0,-1 0 0,-4-1 0,5 1 0,1 0-1,0 0 1,0 0 0,-1 0-1,1 0 1,0 0-1,0-1 1,0 1 0,0 0-1,0-1 1,0 1-1,1 0 1,-1-1 0,0 1-1,1-1 1,-1 1 0,1-1-1,0 1 1,-1-1-1,1 0 1,0 1 0,0-1-1,0 1 1,0-3-1,1-4 7,0 0 0,0-1-1,1 1 1,0 0 0,1 1 0,0-1-1,0 0 1,0 1 0,1-1-1,0 1 1,6-8 0,9-10 3,33-35 1,-26 32 84,2 2 0,50-36 0,70-35-430,-143 94 263,16-12-277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09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16 215 11450,'-2'0'-92,"-12"-1"4110,25-3 342,9 1-2393,-17 3-1682,0 0 0,0-1 1,0 1-1,-1-1 0,1 1 1,0-1-1,5-2 0,23-13 854,-9 4-596,1 0 1,1 2-1,28-8 1,15 4 51,1 3 1,89-2-1,-64 6-293,375-15 538,7 41-680,-395-11 13,0-3-1,84-7 0,-148 1-119,186-8 578,-147 10-219,93 12 0,-103-8-370,0-1 1,71-4-1,89-18 110,7 0-75,-182 19-77,0 1 0,-1 1 0,39 9 0,-40-6 0,0-1 0,1-2 0,38 0 0,-64-3 1,1 0-1,0 0 1,-1-1 0,1 0-1,-1 1 1,1-1-1,4-3 1,-7 4-2,0 0 1,-1-1-1,1 1 1,0 0-1,-1-1 0,1 1 1,-1-1-1,1 0 1,-1 1-1,1-1 0,-1 1 1,1-1-1,-1 0 0,0 1 1,1-1-1,-1 0 1,0 1-1,1-1 0,-1 0 1,0 0-1,0 1 1,0-1-1,0 0 0,0 0 1,0 1-1,0-1 1,0 0-1,0 0 0,0 1 1,0-1-1,0 0 1,0 0-1,-1 1 0,1-1 1,0 0-1,0 1 0,-1-1 1,1 0-1,-1 1 1,0-2-1,-2-3-235,0 0 0,0 0 0,-1 1 0,-6-7 0,-9-11-2724,1 1 1375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12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7242,'3'-5'683,"1"-1"1,0 1-1,-1 0 1,10-9 0,-13 14-648,0 0 0,0 0 0,0 0 0,1-1 0,-1 1 0,0 0 1,0 0-1,0 0 0,1 0 0,-1 0 0,0 0 0,0 0 0,0 0 0,1 0 1,-1 0-1,0 0 0,0 0 0,0 0 0,1 0 0,-1 0 0,0 0 1,0 0-1,0 0 0,1 0 0,-1 0 0,0 0 0,0 0 0,0 1 0,1-1 1,-1 0-1,0 0 0,0 0 0,0 0 0,0 0 0,0 0 0,1 1 1,-1-1-1,0 0 0,0 0 0,6 9 257,-3-5-98,6 8 24,0-1 0,1 0-1,0-1 1,1 0-1,1 0 1,-1-1-1,2-1 1,-1 0 0,1-1-1,0 0 1,0-1-1,1 0 1,0-1-1,25 6 1,12-2 769,0-1 0,98 1 1,-100-8-414,143 13 718,-86-5-904,156-7 0,110-46 76,-154 14 208,-48 11 356,260 4 0,-160 31-627,194 1 1021,-143-47-447,-70 3-190,-139 22-389,0 4 1,193 24-1,-227-13-67,1-4 0,1-3 0,-1-3 0,118-17 0,-73 0-16,178-21 446,-162 26-493,113-7 26,79 8-268,-254 8-25,153 0 0,-224 3 0,42 4 0,-44-3 0,1 0 0,-1 0 0,0 0 0,0 1 0,0 0 0,9 4 0,-11-3-415,-5-7-262,0-10 273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14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6377 1448 10658,'-23'-7'714,"-41"-7"-1,32 8-63,31 6-589,0 0 1,0-1-1,0 1 1,0 0-1,0 0 1,0-1-1,0 1 1,0-1-1,0 1 1,0-1-1,0 1 1,0-1-1,0 1 1,0-1-1,0 0 1,1 0-1,-1 1 1,0-1-1,0 0 1,1 0-1,-1 0 1,0 0-1,1 0 1,-1-1-1,1 0 45,0 0 0,0 1-1,0-1 1,0 0-1,0 0 1,0 0-1,1 1 1,-1-1-1,1 0 1,-1 0-1,1 1 1,-1-1-1,1 0 1,1-1-1,1-3 96,0 0 0,1 1 0,0-1-1,0 0 1,0 1 0,1 0-1,0 0 1,0 0 0,0 1-1,0 0 1,1 0 0,-1 0 0,1 1-1,0-1 1,0 1 0,1 1-1,-1-1 1,0 1 0,13-2 0,300-39 2441,-235 34-2230,679-15 1307,2 67-1683,-232-25 213,-114-6 308,-71 9-149,152 6 12,1-30 82,229-7 1324,-408 14-1075,-228-8-264,132-24 1,-206 25-478,385-54 77,24 24-18,-363 27-69,-32 2 14,0 0-1,57-17 0,-72 15 9,0-1 0,-1 0 0,0-2 0,0 0 0,-1-1 0,19-14 0,-17 10-5,-1-1 1,-1-1 0,18-21 0,-28 29-15,-1-1 0,0 1 0,0-1 1,-1 0-1,0-1 0,-1 1 1,0-1-1,0 0 0,3-16 1,-3-3-1,-1 0 1,-2-1 0,-1 1 0,-1-1-1,-6-40 1,3 54-5,1 1-1,-2 0 0,0 0 1,-1 0-1,0 1 1,-2 0-1,1 0 0,-2 0 1,1 1-1,-2 1 0,0 0 1,0 0-1,-1 0 1,-17-12-1,8 8-9,-1 0 0,-1 1 0,0 2 0,-1 0 0,0 1 0,-1 2 0,-49-16 0,-191-26-62,150 33 40,-364-53-412,-10 41 61,459 31 389,-767-19-74,189-24-196,-318-13-90,579 43 342,-316 1-48,-6 67 27,38-1 61,329-43-139,-446-41 0,503 4-15,-465-43 34,55 42 179,1 59-71,96 33 9,213-23-55,-349 43 29,202-24 16,-532 97 80,952-145-88,-116 25-20,128-23 30,-63 24 1,111-35-8,1 0-1,-1 1 1,-13 10 0,20-13-5,0 1-1,1 0 1,-1 0 0,1 0-1,0 1 1,0-1 0,0 1-1,0 0 1,0-1 0,1 1-1,-4 8 1,4-5 7,0 0 1,0 1-1,1-1 1,0 1-1,-1 14 1,3 1 25,2 22 0,5 6 68,2 0 0,17 54 0,48 98 162,-50-143-218,3-2-1,3-1 0,59 84 1,-78-124-60,1-1 0,1 0 0,1-1 1,0-1-1,1 0 0,0-1 0,1 0 1,1-2-1,0 0 0,0-1 0,1-1 1,1 0-1,26 7 0,-16-8-381,0-2 0,0-1 0,60 2 0,-52-7-1475,0-2 1,70-12-1,22-20-926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15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1074 9602,'1'1'218,"0"-1"0,0 1 0,0-1 0,1 1 0,-1 0 0,0 0 0,0-1-1,0 1 1,0 0 0,0 0 0,0 0 0,-1 0 0,1 0 0,0 0 0,0 0 0,-1 0 0,1 0 0,0 3 0,0-3 13,0 1 1,0-1 0,0 1 0,0-1 0,0 1 0,0-1 0,0 0-1,0 1 1,0-1 0,1 0 0,1 2 0,5 0 153,0 1 0,1-1 0,-1-1-1,0 1 1,1-1 0,0-1 0,0 0 0,15 0 0,-6 1-126,39 2 27,1-3 1,0-2-1,-1-2 0,0-3 0,0-3 0,61-16 0,-88 15-125,1-1-1,-2-2 1,0 0-1,0-2 0,40-29 1,-26 12 280,-2-1 1,58-60 0,-76 69-384,-2 0 0,-1-1 1,-1-1-1,-1 0 0,17-34 1,-28 45-48,0 0 0,-2 0 0,0-1 1,0 0-1,-1 0 0,-1 0 0,-1 0 1,0 0-1,-2-1 0,1 1 0,-2-1 0,-2-16 1,-1 10 148,-1 0-1,0 0 1,-2 1 0,-1 0 0,0 0 0,-18-32 0,17 40-48,-1-1 1,0 1-1,0 1 0,-1 0 0,-1 0 1,-1 1-1,1 0 0,-2 1 0,-22-14 0,13 12-75,-1 2-1,0 0 1,0 1-1,-1 2 0,0 1 1,0 0-1,-27-2 0,-10 2 30,-112 1-1,137 7-41,0 2 0,1 2 0,-1 1 0,1 2 1,0 1-1,1 2 0,0 2 0,0 0 0,-51 31 0,83-43-22,-52 30 76,-73 53-1,112-72-30,0 2 1,1-1-1,1 2 0,0 0 0,1 1 0,1 0 0,0 1 1,-15 29-1,12-15 50,2 1 1,2 0-1,-11 45 1,17-54-26,1 0 0,1 0 0,2 0 0,0 0-1,4 44 1,-2-58-59,1 0-1,0-1 1,0 1-1,1 0 1,0 0 0,0-1-1,1 0 1,0 0-1,0 0 1,1 0-1,0-1 1,1 1-1,-1-1 1,1-1 0,1 1-1,13 10 1,-2-5-126,0 0 0,1-2 0,0 0 0,1-1 0,27 9 1,-3-5-1075,69 11 1,-25-12 149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16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498 1010 11450,'-5'0'448,"0"0"-1,1 0 0,-1 1 0,0-1 1,1 1-1,-1 0 0,0 1 0,1-1 1,-1 1-1,-6 3 0,4 1 539,9-1-69,0-4-780,0 0-1,0 0 1,0 0 0,0 0 0,0-1-1,0 1 1,4 0 0,22 2 316,1 0 1,0-2-1,1-1 1,-1-2 0,-1 0-1,37-9 1,-34 4-122,0-1 1,-1-1-1,0-2 1,0-2 0,43-24-1,-51 23-209,0-1 0,-1-1-1,-1-1 1,-1-1 0,0 0-1,-1-2 1,-1 0 0,-1-1-1,-1 0 1,-1-2 0,0 0 0,-2 0-1,-1-1 1,12-36 0,-9 18-41,16-86-1,-26 103-55,-1 0 0,-2 0 0,0 0 0,-2 0 0,-4-27-1,3 40 3,0 0-1,-1 1 1,-1-1-1,0 1 1,0 0 0,-1 0-1,-1 1 1,1-1-1,-2 1 1,-9-12-1,7 12 70,0-1 0,-1 2-1,-1 0 1,1 0 0,-2 1 0,1 0-1,-1 0 1,-22-9 0,13 8 9,0 1 0,-1 1 0,0 1-1,-1 1 1,0 1 0,1 1 0,-1 1 0,0 1 0,-38 3 0,34 1-88,-1 1-1,0 1 1,1 2 0,0 1 0,0 1 0,1 1 0,-41 23 0,29-11-23,1 2 0,1 1 0,2 2 0,0 2 0,2 1 0,1 1 0,2 2 0,-26 37 0,25-28 38,3 1-1,2 2 1,1 0 0,3 2 0,1 1 0,-20 77 0,34-102 21,1 0-1,1 0 1,-1 33 0,5-49-31,0 1 1,0 0-1,1 0 1,0-1-1,0 1 1,1-1-1,0 1 0,0-1 1,1 1-1,-1-1 1,2 0-1,-1 0 1,1-1-1,5 8 1,-2-7-8,-1-1-1,1 1 1,0-1 0,1-1 0,0 1 0,0-1 0,0-1-1,0 1 1,0-1 0,1-1 0,0 0 0,0 0 0,14 3-1,5-2 1,0 0 0,0-2-1,36-2 1,-8-2-83,-1-3 1,55-13-1,104-37-885,-84 14 482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19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8322,'-4'9'377,"-7"15"758,10-23-966,1 0 0,-1 0 1,0 0-1,1 0 0,-1 0 1,0 0-1,0 0 0,0 0 1,0 0-1,1-1 0,-1 1 0,0 0 1,-1 0-1,1-1 0,-2 0 1491,3 0-1612,0 0 0,0 0 0,0 0 0,0 0 0,0 0 0,0 0 0,-2 0 1154,2 0-1154,7-2 1805,-3 3-1461,1 0 1,0-1-1,0 2 0,-1-1 1,1 1-1,-1-1 1,1 1-1,-1 0 0,7 5 1,2 0 194,30 15 510,133 61 1676,-153-75-2478,0-1-1,1 0 1,0-2-1,0-1 1,0 0 0,27-1-1,-8-4-50,-1-2-1,1-2 1,-1-2-1,0-1 1,-1-3-1,0-1 1,-1-2-1,0-2 1,67-37-1,-45 14-1029,-2 7 308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24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1271 10482,'1'-8'378,"1"-16"611,-1 20-109,-1 12 459,0-1-1164,1-1 0,0 1-1,0-1 1,1 1 0,0-1 0,0 0-1,0 1 1,1-1 0,0 0-1,0 0 1,0-1 0,1 1-1,0-1 1,0 0 0,1 0 0,-1 0-1,9 6 1,-8-7-82,0 0 0,1-1 0,0 0 0,0-1 0,0 1 0,0-1 0,0 0 0,1 0 0,5 0 0,9 0 170,32 0 0,-38-2-151,171-3 814,-25 0-291,475 39 869,-150 7-1323,-334-36-101,183-17 0,156-58 620,-321 40-230,-138 23-367,613-111 2068,-636 114-2122,24-5 255,56-20 0,-80 24-222,-1-1 0,0 1 0,0-2 0,0 1 0,-1-1 0,0 0 0,1-1 0,-2 1-1,1-2 1,-1 1 0,11-14 0,-14 15-26,0-1-1,-1 0 0,1 0 1,-1-1-1,0 1 0,-1 0 1,1-1-1,-1 1 0,-1-1 1,1 0-1,-1-10 1,-1 1-2,-1 0 0,0 0 0,-8-26 1,3 17-45,-2 1-1,-1 0 1,0 1 0,-2 0 0,-1 0 0,0 1 0,-26-30 0,16 26-8,-1 0 0,-1 2 1,-2 1-1,0 1 1,-31-19-1,-187-104-26,115 72 25,-1-1-54,-145-59 0,198 102-91,-1 3 0,-1 4 0,-125-21 0,112 33-57,-1 3-1,-141 7 1,115 10 26,-181 36-1,116-1 136,3 8 1,-257 108-1,342-118 34,-139 82 0,205-104 1,1 1 1,1 2-1,2 0 0,0 2 1,-32 37-1,47-46 5,1-1 0,0 1 0,1 1 0,1 0 0,0 0 0,1 1 0,1 0 0,1 0 0,0 1 0,1-1 0,-4 36 0,8-38 0,0 0 1,1-1-1,1 1 0,1 0 1,0 0-1,1-1 1,0 1-1,1-1 0,11 25 1,-7-22 9,1 0 0,1-1 0,0-1 1,1 1-1,1-2 0,0 1 0,19 16 0,3-1-295,2-2 0,1-1-1,1-2 1,1-2-1,1-1 1,1-2 0,45 15-1,71 10-658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27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10642,'-4'12'208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0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53 12571,'-19'-2'1976,"4"-4"1937,15-1-2817,4-1-368,11-1-848,4-1-264,0 5-712,3-1-504,1 10 799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22.8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 52 3953,'-35'2'11422,"33"-2"-11271,0 1-1,0-1 1,0 1-1,-1-1 1,1 1-1,0 0 1,0 0-1,0 0 1,0 0-1,1 0 1,-1 0-1,0 0 1,0 1-1,1-1 1,-1 1 0,0-1-1,1 1 1,0 0-1,-1-1 1,1 1-1,0 0 1,0 0-1,0 0 1,0 0-1,0 0 1,-1 4-1,-1 6-6,0 1 0,1-1 1,-2 20-1,3-25 155,-1 85 669,4-98-751,1-9 36,1-18 171,4-104 63,-1 86-449,-7 51-37,0 0-1,0-1 0,1 1 1,-1 0-1,0-1 1,0 1-1,0 0 0,0 0 1,0-1-1,-1 1 1,1 0-1,0-1 1,0 1-1,0 0 0,0 0 1,0-1-1,0 1 1,0 0-1,0 0 0,-1-1 1,1 1-1,0 0 1,0 0-1,0-1 1,-1 1-1,1 0 0,0 0 1,0 0-1,-1-1 1,1 1-1,0 0 0,-8 4 6,-6 12-11,7-4 6,2 1 1,0 0-1,0 0 0,1 0 1,1 0-1,-3 26 1,0-4 253,47-200 728,-38 149-913,-3 16-52,-1 9-25,1 33-4,0-31 10,1-1 0,-2 1 0,1-1 0,-6 20 1558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30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160 970 9162,'21'-53'6511,"-21"52"-6266,1 1 1,-1-1 0,1 0 0,-1 0-1,1 1 1,0-1 0,-1 0 0,1 1-1,0-1 1,-1 1 0,1-1-1,0 1 1,0-1 0,-1 1 0,1-1-1,0 1 1,0 0 0,0-1 0,0 1-1,0 0 1,-1 0 0,1 0-1,0 0 1,0 0 0,0 0 0,1 0-1,25 2 2827,26 7-1778,61 1 1,55-7-611,-85-3-272,-26-1-244,-1-2 1,66-13 0,110-33-2,-104 20-103,140-34-75,-256 59 43,0 0 1,-1-1-1,0-1 0,0 0 0,0-1 0,-1 0 0,0 0 0,0-1 1,-1-1-1,0 0 0,0 0 0,-1-1 0,0-1 0,-1 1 0,0-1 1,-1 0-1,0-1 0,-1 0 0,0 0 0,4-15 0,-3 9 23,-2-1 0,0 0 0,-2 0 0,0 0 0,1-35-1,-4 45-48,-1 0 0,0-1-1,0 1 1,-1 0 0,0 0-1,-1 0 1,0 0-1,0 1 1,-1-1 0,0 1-1,-1 0 1,1 0-1,-2 0 1,-5-7 0,-4-1-5,0 1 0,-1 1 0,0 1 1,-1 0-1,-31-17 0,-98-43 1,94 52 6,-1 2-1,-1 2 1,0 3 0,-83-12 0,49 16-9,-1 4 1,-98 7-1,144 1-5,0 3-1,0 1 1,1 2 0,-81 27-1,92-23 6,1 0-1,0 3 1,1 0-1,1 2 1,0 1-1,1 1 1,-27 25-1,39-28-4,0-1 0,2 2 0,-1 0 0,2 1 0,1 0-1,0 1 1,1 0 0,1 0 0,-9 29 0,9-19-9,1 0-1,2 0 1,1 1 0,1 0 0,2 0-1,1 34 1,1-47 5,2 1-1,0-1 1,1 0-1,1 1 1,1-2-1,0 1 1,1 0-1,1-1 1,11 21-1,-10-25 8,0 0-1,0 0 0,1-1 0,1 0 0,0-1 0,0 0 1,1 0-1,0-1 0,1-1 0,0 0 0,21 11 1,-9-9 9,0-1 0,0-1 1,0-1-1,1-2 0,0 0 1,1-2-1,-1 0 0,1-2 1,27-2-1,24-5-37,128-26 0,-167 25 80,71-4-1,-47 11 18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36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159 842 8666,'-13'8'5756,"17"-15"-4441,-3 6-1073,0-1 0,0 0 0,1 0 1,-1 1-1,1-1 0,-1 1 0,1-1 0,0 1 1,-1 0-1,1 0 0,0-1 0,0 1 1,3-1-1,-4 2-148,1 0 0,-1-1 0,1 1 1,-1 0-1,0 0 0,1 0 0,-1 0 0,0 0 0,1 0 1,-1 1-1,0-1 0,1 0 0,-1 1 0,0-1 0,1 1 1,-1-1-1,0 1 0,0 0 0,0 0 0,0-1 1,1 1-1,0 1 0,28 27 922,-19-18-778,-1-2 1,23 17-1,-29-23-202,1 0 0,1-1 0,-1 1 0,0-1 0,0 0-1,1-1 1,-1 1 0,1-1 0,0 0 0,10 0 0,7-2 125,0-1 1,0-1-1,0-1 1,27-9-1,7-1 21,171-19 52,-216 31-198,0-1 1,0 1 0,-1-2-1,1 0 1,-1 0 0,0-1 0,0 0-1,0-1 1,0-1 0,17-13-1,-8 3 0,-1-1-1,-1 0 0,-1-1 0,17-24 1,-12 13 391,30-58 1,-48 78-389,0 0 0,-1 0 0,0-1 0,0 1 0,-1 0 0,-1-1 0,1 0 1,-2 1-1,0-1 0,0 0 0,0 1 0,-2-1 0,-3-18 0,-2 2-25,-1 1-1,-1 1 1,-1-1-1,-17-28 0,20 42-10,0 0-1,0 1 1,-1 0-1,-1 1 0,0 0 1,0 0-1,-1 1 1,0 0-1,-1 0 1,0 1-1,0 1 0,-1 0 1,0 0-1,0 2 1,-15-6-1,-159-63 39,174 70-45,0 1-1,-1 0 0,1 1 1,-1 0-1,1 1 0,-1 1 0,0 0 1,1 0-1,-1 2 0,0-1 1,-13 5-1,-13 5-10,1 1 1,-43 21-1,-34 11 1,79-33 38,19-7-19,0 0 0,1 2 0,0 0 0,0 0 0,1 2-1,-23 13 1,33-16-9,1 0-1,-1-1 0,0 1 0,1 1 0,0-1 1,0 1-1,-4 9 0,-1 4-11,-8 21 0,9-16 20,1 0 1,2 1-1,0-1 1,-2 41-1,6 101 35,2-155-2,0 0 0,0-1 0,1 1 0,0-1 0,0 1 0,2-1 0,-1 0 0,6 11 0,-5-14 32,0-1 1,0 1 0,0-1-1,1-1 1,0 1-1,0 0 1,1-1 0,-1 0-1,1-1 1,0 1-1,1-1 1,9 5 0,-1-2 67,0-1 0,1-1 0,-1-1 0,1 0 0,0-1 0,0 0 0,0-1 0,1-1 0,31-2 0,2-4 197,93-21-1,-92 14-571,82-30 0,-93 27-771,-9 9 310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03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1083 4229 6777,'-1'0'112,"0"0"-1,1 0 0,-1 0 0,0 0 0,1 0 0,-1-1 0,0 1 0,0 0 0,1-1 0,-1 1 0,0 0 0,1-1 0,-1 1 0,1-1 0,-1 1 1,0-1-1,1 1 0,-1-2 0,2 1-14,0 0 0,0 0 0,1 0 0,-1 1 0,0-1 0,1 0 0,-1 1 0,1-1 0,-1 1 0,0-1 0,3 0-1,85-35 929,-27 10-571,4-1-77,26-10-21,100-27 0,44 11-129,39-10 203,252-111 308,-260 79-636,20 2-57,233-84-15,-103 9-21,-28 12-6,-106 50 0,75-30 5,-6-17-3,50-57 4,-47 23-1,-177 101 2,182-95-71,-287 138 33,-1-2 0,113-96 1,-39 3 21,-30 27 26,-72 71-9,102-97 65,-111 100-32,58-77 0,-54 56-22,-2 0 1,-3-3-1,-2-1 1,25-71-1,-51 116-4,-1-1 1,0 1-1,-1-1 1,-2 0-1,1 0 0,-2 0 1,-1 0-1,0 0 0,-1 0 1,-1 0-1,0 0 0,-6-20 1,0 13 11,0 0 1,-2 0 0,-1 1-1,-1 0 1,0 1-1,-2 0 1,-20-25 0,13 23-13,0 2 0,-2 0 0,0 1 0,-1 2 1,-42-28-1,26 24 4,-1 2 1,-1 1-1,-1 3 1,-1 1-1,-1 2 1,0 2-1,-1 2 0,-66-7 1,-237 1 176,-4 27-130,163-2-60,-454 25-6,3 49 9,255 11-14,6 22-3,68-19 7,-175 39 10,48-13 8,-13 31 79,307-92-38,-142 83 0,-209 140-21,347-197-37,-163 125 1,-234 234-87,477-384 73,2 2 0,3 3 0,3 3-1,4 3 1,2 2 0,4 2 0,-43 89 0,80-136 6,1 1 0,2 0 0,1 1 1,-10 55-1,12-30-3,-1 104 1,9-66 5,14 103 1,-8-154-2,2-1 0,2 0 0,1-1 0,30 71 0,-26-80-2,2-1-1,1-1 1,1 0 0,41 49-1,-45-64 8,0 1 0,1-2 0,1 0 0,1-1 0,0-1-1,0-1 1,1 0 0,1-2 0,23 10 0,-15-10 48,0-2-1,1-1 1,0-1 0,0-1 0,47 1 0,-6-5 208,86-11 1,188-48 529,-7-28-189,-208 51-437,125-22 43,-222 52-285,1 2-1,-1 1 1,1 1-1,0 2 1,54 8-1,-67-4 23,0 1-1,0 0 0,28 15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3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21 145 10434,'-2'0'613,"1"-1"-1,0 1 1,0-1 0,-1 0-1,1 1 1,0-1-1,0 0 1,0 0 0,0 0-1,0 0 1,0 0-1,0 0 1,-1-2 0,-2 0 1292,17-4-1395,20-15-41,-21 14-167,21-12-1,126-45 1444,-156 63-1722,0 1 1,1 0 0,-1 0-1,0 1 1,1-1 0,-1 1-1,0-1 1,1 1 0,-1 0-1,1 0 1,-1 1 0,6 0-1,-7 0-9,0 0-1,0 0 1,-1 0-1,1 0 0,0 1 1,-1-1-1,1 0 1,0 1-1,-1-1 0,0 1 1,1 0-1,-1-1 1,0 1-1,0 0 0,0 0 1,0 0-1,0 0 1,-1 0-1,1 0 1,0 4-1,3 13 135,-1 0 0,0 0 0,-2 0 0,-1 23 0,2 21 306,4 3 45,3 44 172,-7-11-437,5-122-2501,3-19-2370,-5 18 3075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4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99 105 11618,'-2'-1'717,"1"0"0,0 0-1,-1 1 1,1-1-1,-1 0 1,0 1 0,1 0-1,-1-1 1,1 1-1,-1 0 1,0-1 0,-2 1-1,2 1-509,0-1 0,1 1 0,-1 0-1,1-1 1,-1 1 0,1 0 0,0 0 0,-1 0-1,-1 1 1,-2 3-5,0 0 1,0 1-1,1-1 0,-1 1 0,1 0 1,1 0-1,-1 0 0,1 0 0,0 0 1,1 1-1,-1 0 0,1-1 0,-1 12 1,0 0-87,0 1 0,2-1 0,0 0 0,3 20 0,-2-35-113,0-1 1,0 1-1,1-1 1,-1 0 0,1 1-1,0-1 1,-1 0-1,1 1 1,0-1-1,0 0 1,1 0 0,-1 0-1,0 0 1,1 0-1,-1 0 1,1 0-1,0-1 1,-1 1 0,1-1-1,0 1 1,0-1-1,0 1 1,0-1-1,0 0 1,1 0 0,-1 0-1,0 0 1,0 0-1,1-1 1,-1 1 0,0-1-1,1 0 1,-1 1-1,3-1 1,1 0 13,1 0 1,-1 0-1,0-1 0,1 0 1,-1 0-1,0-1 0,0 1 1,0-1-1,0 0 0,0-1 1,0 0-1,6-4 0,-6 3 60,0-1 0,-1 0 0,1 0 0,-1-1 0,0 0 0,0 0-1,-1 0 1,0 0 0,0-1 0,0 1 0,-1-1 0,0 0 0,0 0 0,-1 0-1,3-12 1,-3 7 53,0-1-1,-1 0 0,0 0 1,-1 1-1,0-1 0,-1 0 1,-1 1-1,-3-19 0,4 27-116,0 1 1,0-1-1,-1 1 0,1 0 0,-1-1 0,1 1 0,-1 0 1,0 0-1,0 0 0,-1 0 0,1 1 0,0-1 1,-1 0-1,0 1 0,-3-3 0,-1 1-136,0 0 1,0 1-1,-1 0 0,1 0 1,-13-3-1,20 6 36,0 0 0,-1 0 0,1 0 1,0 0-1,-1 0 0,1 0 0,0 0 1,-1-1-1,1 1 0,0 0 0,0 0 0,-1 0 1,1-1-1,0 1 0,-1 0 0,1 0 0,0 0 1,0-1-1,-1 1 0,1 0 0,0-1 1,0 1-1,0 0 0,0 0 0,-1-1 0,1 1 1,0 0-1,0-1 0,0 1 0,0 0 0,0-1 1,0 1-1,0 0 0,0-1 0,0 0-161,0 0 0,1 0 0,-1 1 0,0-1 0,1 0 0,-1 1 0,1-1 0,-1 0 0,1 1 0,-1-1 0,1 0 0,-1 1 0,1-1 0,1 0 0,13-10-1287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4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28 15027,'-3'6'657,"0"0"0,0-1 0,0 1 0,0-1 0,-1 0 0,0 1 0,-6 4 0,4-3-160,0 0-1,-7 12 1,8-10-288,1 0 0,0 0 0,1 1 0,0-1 0,0 1 1,1 0-1,0 0 0,1 0 0,0 0 0,0 0 0,2 13 0,-1-15-129,1 0-1,0 0 1,1-1-1,0 1 1,0 0-1,0-1 0,1 0 1,0 1-1,1-1 1,-1-1-1,1 1 1,1 0-1,-1-1 1,1 0-1,6 6 0,-8-9-28,0-1 0,0 1 0,0-1 0,0 0 0,0 0 0,0 0 0,1-1 0,-1 1 0,1-1 0,-1 0 0,1 0 0,0 0 0,-1 0 0,1-1 0,0 1-1,0-1 1,-1 0 0,1 0 0,0 0 0,0-1 0,-1 1 0,1-1 0,0 0 0,-1 0 0,6-2 0,-3 0 94,0 0 0,1-1-1,-1 0 1,0 0 0,-1 0 0,1-1 0,-1 1 0,0-1-1,0-1 1,-1 1 0,1-1 0,6-11 0,-4 4 38,0 0 0,-1-1 0,0 0 0,-1 0 1,-1-1-1,0 1 0,-1-1 0,0 0 0,-1 0 0,-1 0 0,-1-22 1,-1 30-148,0 0 1,0 1 0,0-1-1,-1 1 1,0-1 0,0 1-1,-1 0 1,0 0 0,-5-8-1,6 11-32,0 0 0,0 0 0,-1 0 0,1 0 0,-1 1-1,0-1 1,0 1 0,0 0 0,0 0 0,0 0 0,-1 0 0,1 0-1,0 1 1,-1 0 0,1-1 0,-1 1 0,0 0 0,-3 0 0,-3 0-105,1 1 0,-1 0 1,0 0-1,0 1 0,1 0 1,-14 4-1,-2 2-712,-25 10 1,-4 6-67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12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15891,'12'-31'1681,"-3"9"1143,1 3 1689,-7 23-3216,3 9-961,-3 8-512,24-6 40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33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37 147 7922,'-3'-1'225,"1"0"95,-1 0 0,1 0 0,0 0 0,-1 0 0,1 0 0,0 0 0,0 0 0,0-1 0,0 1 0,0-1 0,0 0 0,1 1 0,-1-1 0,-2-3 0,4 5-276,0 0 1,0-1 0,0 1-1,0 0 1,0 0-1,0 0 1,0 0 0,0-1-1,0 1 1,0 0-1,0 0 1,0 0 0,0-1-1,0 1 1,0 0-1,0 0 1,0 0 0,0 0-1,0-1 1,0 1-1,0 0 1,0 0 0,0 0-1,0 0 1,1 0-1,-1-1 1,0 1-1,0 0 1,0 0 0,0 0-1,0 0 1,0 0-1,1 0 1,-1-1 0,0 1-1,0 0 1,0 0-1,0 0 1,0 0 0,1 0-1,-1 0 1,0 0-1,0 0 1,14-2 908,17 4 53,34 5 308,139 12 795,20-16-864,315-36 0,-217-11-679,202-19 1090,-444 58-1330,1 5 0,0 2 0,-1 5-1,119 24 1,-163-23-282,-1 2 0,0 2 0,-1 1 0,0 1 0,-1 2 0,33 22 0,-54-30-32,2 1-14,0 0 1,0-1 0,1 0 0,18 6-1,-29-13-116,0 0-1,-1 0 0,1 0 0,0 0 0,0-1 0,0 1 0,0-1 0,-1 0 0,1 0 0,0-1 0,0 1 0,0-1 0,0 0 0,-1 0 0,1 0 0,0 0 0,-1-1 0,1 1 0,-1-1 0,0 0 0,1 0 0,-1 0 0,4-4 0,-1-1-134,0 0-1,-1 0 0,1 0 0,4-11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41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14059,'57'13'1400,"-1"1"-55,10 8-305,-1 9-392,8 2-288,6-2-40,0-9-160,2-5-40,-1-12-16,1-3-152,1-11-800,4-4-272,4-15 472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0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 14043,'26'23'3036,"-21"-19"-2212,0 1 0,0-1 0,0 1 0,-1 0 0,5 6 0,-9-10-756,0-1 0,0 1 0,1-1 0,-1 1 0,0 0 0,1-1-1,-1 1 1,1-1 0,-1 0 0,0 1 0,1-1 0,-1 1 0,1-1-1,-1 0 1,1 1 0,-1-1 0,1 0 0,0 1 0,-1-1 0,1 0-1,-1 0 1,2 1 0,-2-2-40,1 1 0,-1 0 0,1 0 0,-1-1 0,0 1 0,1 0 0,-1 0 0,1-1 0,-1 1 0,0-1 0,1 1 0,-1 0 0,0-1 0,0 1 0,1-1 0,-1 1 0,0 0 0,0-1 0,1 1 0,-1-1 0,0 0 0,6-31 287,-6 32-301,2-21 242,9-34-1,-8 47-149,-1-1-1,1 1 1,1 0-1,0 0 1,0 1-1,9-14 1,-12 19-72,0 1 0,1-1 0,-1 1 0,0-1 0,1 1 0,0 0 0,-1 0-1,1 0 1,-1 0 0,1 0 0,0 0 0,0 0 0,0 0 0,-1 1 0,1-1 0,0 1 0,0-1 0,3 1 0,-2 0 15,0 0 0,0 0 1,0 1-1,0-1 0,0 1 0,0 0 1,0 0-1,0 0 0,0 0 0,4 3 1,2 1-292,-1 1 0,1 0 0,-1 1 0,-1 0 1,14 15-1,-20-21-90,0 1-1,1 0 1,-1-1 0,1 1-1,0-1 1,-1 0 0,1 1 0,0-1-1,0 0 1,0 0 0,0 0-1,0 0 1,0 0 0,0-1 0,0 1-1,0-1 1,0 1 0,3-1-1,11-4-1088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41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16195,'43'-3'1945,"9"-4"871,6-9-503,0-1-425,4 2-959,-4 3-321,-8 10-472,-2 4 72,-21 8-584,-5-3-1385,-22-9 1201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9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531 1394 13035,'-1'3'320,"0"-1"1,0 1-1,0-1 1,1 1-1,0-1 0,-1 1 1,1-1-1,0 1 1,0 0-1,0-1 1,1 1-1,-1-1 1,0 1-1,1-1 0,0 1 1,0-1-1,0 1 1,0-1-1,0 0 1,0 1-1,2 1 0,0 0-157,1 0 0,-1-1-1,1 0 1,-1 0-1,1 0 1,0-1-1,1 1 1,-1-1 0,0 0-1,8 3 1,8 2 274,0-1-1,0-1 1,1-1 0,28 2 0,86-2 861,157-24 127,1-22-685,-87 11-310,-154 24-360,126-21 159,-143 20-122,0-1 1,-1-1 0,35-17-1,-1-7 53,-2-3 0,99-73-1,-142 93-141,-1 0 0,27-28 0,-43 39-6,-1 0 0,1-1 0,-1 1 0,-1-1 0,0 0 0,0 0 0,0-1 0,0 1 0,-1-1 0,-1 0 0,1 0 0,1-14 0,-3 16-4,-1 0 1,0 0 0,-1 0 0,1 0 0,-1 0-1,-1 0 1,1 1 0,-1-1 0,0 0 0,0 1-1,-5-10 1,-3-2 15,-1 1 0,-15-18 0,24 31-23,-170-189 104,66 78-87,-62-61 12,139 150-36,-1 1 1,-1 1 0,-1 2-1,-46-24 1,20 19-6,0 2 1,-1 3 0,-81-17 0,-194-20 8,54 28-27,232 27 18,-1 3 1,0 2 0,-84 14-1,107-9 8,0 1 0,0 0 0,0 2 0,1 1-1,0 2 1,1 0 0,1 1 0,0 1 0,1 1 0,1 2-1,-29 28 1,24-18 0,2 0 0,0 2 0,2 1-1,1 1 1,2 1 0,1 0 0,-23 60-1,26-47 7,3 0-1,1 1 0,2 0 0,3 1 1,1 0-1,2 49 0,4-64 7,1 0 0,1 0 0,13 56 0,-10-67-2,1 0 1,1-1 0,1 0 0,0 0 0,2-1 0,15 22 0,-9-18 11,2-1 1,0-1-1,1 0 1,2-2-1,0 0 0,1-2 1,0-1-1,2 0 1,40 20-1,-30-21-33,1-1-1,1-1 1,1-2 0,-1-2-1,2-2 1,66 7-1,-37-11-592,1-3 0,98-12 0,-22-13-156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9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2208 7962,'-1'2'352,"1"0"1,-1-1-1,1 1 1,0 0-1,0 0 1,0 0-1,0 0 0,0-1 1,1 1-1,-1 0 1,0 0-1,1 0 1,-1-1-1,2 3 1,0 3 908,-2-13 3810,2-9-3073,0-5-1243,-1 2-410,1 1-1,8-31 1,-5 28-161,17-100 781,6-24-295,13-102 44,-19-4 241,-15 161-612,20-235-238,-19 248 88,-5-130 0,-4 142-169,12-99 0,-2 56 156,-8 46 77,3-27-59,-1 59-161,-1 10 77,0 0 1,5-18-1,-3 15 96,-4 19-156,1-1 1,-1 0 0,1 1 0,0-1 0,0 1-1,0-1 1,3-5 0,-2 7-40,-7 16 87,0-1 0,1 1 1,-2 15-1,2-11-62,-2-1 0,0 0-1,-1 0 1,-1 0 0,-12 19 0,-15 30-6,24-38-26,0 1 0,-11 49 0,17-58 1,-19 83 20,22-96-28,4-6-3,2-5-4,-4 4 6,0 0 0,3-4 0,1-1 0,-1 0 0,0 0-1,0 0 1,-1-1 0,3-7 0,10-38 3,-11 37-2,62-284 108,-63 284-87,2-15 178,-5 29-200,0 0 0,0-1 1,0 1-1,0 0 1,0 0-1,0 0 0,0 0 1,0 0-1,0 0 1,0 0-1,0 0 1,0 0-1,0 0 0,0 0 1,0 0-1,0 0 1,0 0-1,0 0 1,0 0-1,0-1 0,0 1 1,0 0-1,0 0 1,1 0-1,-1 0 1,0 0-1,0 0 0,0 0 1,0 0-1,0 0 1,0 0-1,0 0 1,0 0-1,0 0 0,0 0 1,0 0-1,0 0 1,0 0-1,0 0 0,0 0 1,1 0-1,-1 0 1,0 0-1,0 0 1,0 0-1,0 0 0,0 0 1,0 0-1,0 0 1,0 0-1,0 1 1,0-1-1,0 0 0,0 0 1,0 0-1,0 0 1,0 0-1,0 0 1,0 0-1,0 0 0,1 0 1,5 6 24,11 12 10,-12-12-31,1 0 1,-1-2-1,1 1 0,-1 0 1,1-1-1,0 0 1,1-1-1,11 6 0,4-1 22,26 6-1,-41-12-23,-2-1 2,1 1 1,-1 0-1,0 0 0,0 1 0,1-1 0,-1 1 0,-1 0 1,1 0-1,7 7 0,-10-8-4,0 0 0,0 0 0,-1 0 0,0 0 1,1 0-1,-1 0 0,0 0 0,0 1 0,0-1 0,0 0 0,0 1 1,-1-1-1,1 1 0,-1-1 0,1 1 0,-1-1 0,0 1 1,0-1-1,0 1 0,-1-1 0,1 1 0,0-1 0,-1 1 0,-1 4 1,1-4 13,-1 0 1,1 0 0,-1 0-1,1 0 1,-1 0-1,0 0 1,0 0 0,0 0-1,-1-1 1,1 1 0,-1-1-1,1 0 1,-1 0 0,0 0-1,-5 3 1,-3 0 176,0 0 0,0-1 0,-16 3 0,15-4-40,0 1 0,1 0-1,-14 6 1,10-2-124,1 1 0,0 1 0,1 0 0,0 0-1,0 1 1,1 1 0,-10 13 0,18-18-398,7-4-2,13-6-950,32-14-2089,14-8 1297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48.38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88 6761,'-24'-16'2779,"20"12"-2526,3 3-173,1 0 1,-1 0-1,1 1 1,-1-1-1,1 0 1,0 0-1,-1 0 0,1 0 1,0 0-1,0 0 1,0 0-1,0 0 1,0 0-1,0 0 1,0 0-1,0 0 1,0 0-1,0 0 1,0 0-1,0 0 0,1 0 1,-1 0-1,1 0 1,-1 0-1,0 0 1,1 1-1,-1-1 1,1 0-1,0 0 1,0 0 80,1-1-81,0 0 20,0 0 0,0 1 0,0-1 0,0 1 0,0 0 0,0-1 0,0 1 0,1 0 0,-1 0-1,0 0 1,1 1 0,-1-1 0,1 0 0,-1 1 0,1 0 0,0-1 0,-1 1 0,1 0 0,2 1 0,7 0 98,-1 1 0,0 1 0,13 4 0,17 3 338,-29-8-281,0-2 0,0 1 0,0-1 0,24-4 0,44-14 704,-59 11-742,1 2 1,-1 1-1,1 1 1,32-1-1,-25 6-77,0 2 0,57 14-1,24 4 132,-79-19-124,0-2 0,41-4 0,59-12 132,-69 6 18,74 0-1,-107 11-123,0 1 0,0 1 0,-1 2 0,54 18 0,29 6-42,-84-25-118,0-2 1,0-1-1,28-1 0,83-10 1,11 0-10,28-1 59,-148 7-41,55-2 67,0 3-1,-1 4 0,102 15 1,-50-10 121,-90-6-99,57 8-1,-87-7-1,0 0 1,0 0 0,20-2 0,-27-1-52,-1 0 1,0 0 0,0 0 0,0-1 0,0-1-1,0 1 1,-1-1 0,13-7 0,13-11 222,-25 15-137,1 0 1,0 1-1,14-7 0,-18 11-98,-1 0-1,1 0 1,-1 0 0,1 0 0,0 0-1,-1 1 1,1 0 0,0 0 0,-1 0 0,1 0-1,0 0 1,-1 1 0,6 1 0,3 2 99,0 0 0,0 1 1,15 10-1,-20-11-88,1 0 0,0 0 0,-1 0 0,1-1 0,1 0 1,-1-1-1,0 0 0,1 0 0,12 1 0,-10-3-54,-5-1-111,0 1 1,0 1 0,1-1 0,-1 1 0,0 0 0,8 2 0,-4 0-906,6-3 251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49.72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1 296 8218,'16'11'766,"25"12"0,-34-20-570,1 0 0,-1-1 0,1 1 0,-1-1 0,1-1 0,10 2 0,96-1 1876,-18-1-1139,-10 5-405,251 5 599,-284-14-1022,0-3 0,0-2 0,0-2 0,-1-3 0,58-22 0,75-22 178,-153 50-41,0 1 0,1 2 0,-1 1 0,34 2 0,43 7 98,-51-2-283,-1-2 0,90-8 0,-104-2-7,-1-1 0,0-3 0,68-27 0,-87 30-35,0 1 0,1 1 0,32-6 0,-39 11-14,-1 1 0,1 0 0,-1 1 0,1 1 1,30 5-1,51 20 18,-65-17-9,1 0 0,37 4 0,-51-11 101,0-1 1,0-1-1,0-1 1,1 0-1,-1-2 1,0 0-1,-1-1 0,30-10 1,-30 7-45,1 0 1,0 2-1,1 0 1,-1 2-1,1 0 1,30 0-1,226 12 1186,-165-4 1,-106-5-1157,1-1 0,-1 1 0,1-1-1,-1 0 1,1 0 0,-1-1 0,0 0 0,9-4 0,2-2 299,24-16 1,-25 15-193,19-14 8,-19 11 52,32-15 1,-42 24-488,0 1 1,1 0 0,-1 0 0,1 0-1,-1 0 1,1 1 0,0 0-1,-1 1 1,9 0 0,3 0-634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20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35 201 8386,'0'-10'1917,"1"4"-633,-1 1 1,-1-1 0,1 1-1,-1-1 1,-1-6 0,2 11-1206,0 1 0,0 0 0,-1-1 0,1 1 0,0-1 0,0 1 0,0 0 0,0-1 0,-1 1 0,1 0 0,0-1 0,0 1 0,-1 0 0,1 0 1,0-1-1,-1 1 0,1 0 0,0 0 0,-1-1 0,1 1 0,0 0 0,-1 0 0,1 0 0,-1 0 0,1 0 0,0-1 0,-1 1 0,1 0 0,-1 0 1,1 0-1,0 0 0,-1 0 0,1 0 0,-1 0 0,1 1 0,0-1 0,-1 0 0,1 0 0,-1 0 0,1 0 0,0 0 0,-1 1 0,1-1 0,0 0 0,-1 0 1,1 0-1,0 1 0,-1-1 0,1 0 0,0 1 0,-1-1 0,-1 2 135,1-1 0,-1 1 0,1-1 0,-1 1 0,1 0 0,0-1 0,-3 5 0,4-4-138,0-1-1,0 1 1,-1 0-1,1-1 0,0 1 1,1 0-1,-1-1 1,0 1-1,0 0 0,1-1 1,-1 1-1,1-1 1,-1 1-1,1 0 0,0-1 1,-1 1-1,1-1 0,0 0 1,0 1-1,0-1 1,0 0-1,2 2 0,2 3 195,1-1 0,0 0-1,9 7 1,-15-12-255,12 8 218,-1 0-1,0 1 0,0 0 0,-1 1 0,0 0 0,0 0 0,10 16 0,-10-9-85,-1 1 0,0 0 1,-1 1-1,-1-1 0,0 1 0,-2 1 0,0-1 0,-1 1 0,-1 0 0,-1 0 0,-1 39 0,-3-53 78,1-6-85,-4-10-37,-3-19-83,-2-22 2,-24-88 5,26 113-23,1 1-1,-5-40 1,12 57-8,-1-1-1,1 0 1,0 0 0,1 0 0,0 0-1,0 0 1,1 0 0,0 1 0,1-1 0,0 1-1,5-10 1,-2 6-3,1 1 0,0 0 0,1 0 0,1 1 0,15-16 0,-18 20 47,0 1 1,0 0 0,0 0-1,0 1 1,1 0 0,0 0-1,-1 1 1,2-1 0,-1 1-1,0 1 1,9-3 0,-11 5 14,-1-1 0,1 1 0,-1 0 0,1 0 1,-1 0-1,1 1 0,-1 0 0,1 0 0,-1 0 1,0 0-1,8 4 0,-1 1-4,0 0 1,18 14-1,-1-1-675,-14-7-493,-14-8 821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29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10 5521,'0'0'57,"0"0"-1,0-1 0,0 1 1,0 0-1,0-1 0,0 1 1,0 0-1,0-1 0,0 1 1,0 0-1,0-1 0,0 1 1,0 0-1,0-1 0,0 1 1,0 0-1,-1-1 0,1 1 1,0 0-1,0-1 0,0 1 1,0 0-1,-1 0 0,1-1 1,0 1-1,0 0 1,-1 0-1,1-1 0,0 1 1,0 0-1,-1 0 0,1 0 1,0 0-1,-1-1 0,1 1 1,0 0-1,-13 5 877,0 0-447,11-4-591,-9 1 3940,1 0 0,-19 0 1,28-2-3832,1 0 0,0 0-1,0 0 1,0 0 0,0 0 0,0 0 0,0 0 0,0 0 0,0 0 0,-1 0 0,1 0 0,0 0 0,0 0 0,0 0 0,0 0-1,0 0 1,0 0 0,0 0 0,-1 0 0,1 0 0,0 0 0,0 0 0,0 0 0,0 0 0,0 1 0,0-1 0,0 0 0,0 0-1,0 0 1,-1 0 0,1 0 0,0 0 0,0 0 0,0 0 0,0 0 0,0 0 0,0 1 0,0-1 0,0 0 0,0 0-1,0 0 1,0 0 0,0 0 0,0 0 0,0 0 0,0 1 0,0-1 0,0 0 0,0 0 0,0 0 0,0 0 0,0 0 0,0 1 0,6 6 87,12 6 171,-13-12-95,1 1 0,-1-1 1,1 0-1,-1-1 0,1 0 0,-1 1 0,12-3 0,41-8 876,-18 3-860,-77 18-79,16-3-70,9-5 38,1 0 0,-1-1 0,-1 0 0,1-1 0,0 0 0,0 0 0,-14-3 0,-47 0 514,52 3-147,17-2-198,4-1-106,11 0-29,48 7-39,-29-2 282,-1-1 1,1-1-1,57-6 0,-75 2-229,17-1 207,-136 10-184,57-3-135,-83-3 1,126-1-1,0 1 0,0-2 0,0 1 1,1-1-1,-1 0 0,0 0 0,-8-4 0,33 3 231,3 6-148,42 10 0,-37-7-84,29 3-1,-47-8 1,0 0 0,0-1 0,0 0 0,-1-1 0,1 0 0,0 0 0,0-1-1,8-2 1,-10 2-2,-1 1 12,1-1 0,-1 0 1,8-5-1,-12 7-14,-1 0 0,0 0-1,0 0 1,0 0-1,1-1 1,-1 1 0,0 0-1,0 0 1,1 0 0,-1 0-1,0-1 1,0 1 0,0 0-1,0 0 1,1-1 0,-1 1-1,0 0 1,0 0 0,0-1-1,0 1 1,0 0-1,0 0 1,0-1 0,0 1-1,0 0 1,0 0 0,0-1-1,0 1 1,0 0 0,0 0-1,0-1 1,0 1 0,-1-1 6,1 0 0,-1 1 0,0-1 0,0 0 0,1 1 1,-1-1-1,0 1 0,0-1 0,0 1 0,0 0 0,0-1 1,0 1-1,0 0 0,-1-1 0,-11-1 65,0 1 0,0 0 0,1 0-1,-1 1 1,0 1 0,-14 2 0,0 0 33,-139 14 197,162-17-443,3 0 66,0 0-1,0 0 1,1 0-1,-1 0 1,0 0-1,1 0 1,-1 0-1,0 0 1,0 0-1,1 1 1,-1-1-1,0 0 1,1 0-1,-1 1 1,0-1-1,1 0 1,-1 1 0,1-1-1,-1 1 1,1-1-1,-1 0 1,0 1-1,1 0 1,0-1-1,-1 1 1,1-1-1,-1 2 1,1 4-855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3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12059,'5'1'4961,"8"8"-2465,8 3-23,1 5-617,2 2-304,0 7-727,0 3-281,-7 5-344,-1 2-88,-9 3-264,-4 1-232,1-4-777,-4-7-383,-2-12-848,-2-8-113,-2-16 1425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4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0 329 13523,'17'-9'1494,"-1"1"1,2 1-1,-1 1 1,25-7-1,-36 12-1298,0-1-1,0 0 0,0 0 1,0 0-1,0-1 1,6-3-1,-9 4-149,0 0 0,0-1-1,0 0 1,0 1 0,0-1-1,-1 0 1,1-1 0,-1 1-1,0 0 1,0-1 0,2-3 0,1-4 31,-1-1 1,0 0-1,-1 0 1,0 0-1,-1 0 1,-1 0 0,0 0-1,0-1 1,-1 1-1,0 0 1,-1-1-1,-1 1 1,0 0 0,-1 0-1,0 0 1,-1 0-1,-5-11 1,15 50 1782,3-1-1429,1 0 0,1-1-1,1 0 1,26 40-1,-28-50-612,1-2-1,0 1 0,0-2 1,2 1-1,-1-2 1,2 0-1,-1 0 0,1-1 1,17 9-1,-9-9-182,23 8 0,-40-17 325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57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5891 20 8786,'0'-5'3554,"-12"13"-2341,11-5-339,8-4-497,-1 0-653,0-1-1,0 1 1,0 1-1,7-1 1,-13 1 328,0-1 1,1 1 0,-1-1 0,0 1-1,0 0 1,0-1 0,0 1 0,1 0-1,-1-1 1,0 1 0,0 0 0,0 0-1,1-1 1,-1 1 0,0 0 0,1 0-1,-1-1 1,0 1 0,1 0 0,-1 0-1,0 0 1,1-1 0,-1 1 0,1 0-1,-1 0 18,-1 0 0,1 0 0,0 0 0,0 0 0,-1 0 0,1 0 0,0-1 0,0 1 0,-1 0 0,1 0 0,0 0 0,0 0 0,0-1 0,-1 1 0,1 0 0,0 0 0,0 0 0,0-1 0,0 1 0,0 0 0,-1 0 0,1 0 0,0-1 0,0 1 0,0 0 0,0 0 0,0-1 0,0 1 0,0 0 0,0 0 0,0-1 0,0 1 0,0 0 0,0 0 0,0-1 0,0 1 0,0 0 0,0 0 0,0-1 0,0 1 0,0 0 0,1 0 0,-1-1 0,0 1 0,0 0 0,0 0 0,0-1 0,0 1 0,1 0 0,-1 0 0,0 0 0,0 0 0,0-1 0,1 1 0,-1 0 0,0 0 0,0 0 0,1 0 0,-1 0 0,0 0 0,0 0 0,0-1 0,1 1 0,-10 4 815,8-4-791,0 1 0,1-1 0,-1 0-1,0 1 1,1-1 0,-1 0-1,0 1 1,1-1 0,-1 0 0,0 0-1,0 0 1,1 0 0,-1 0-1,0 0 1,0 0 0,1 0 0,-1 0-1,0 0 1,0 0 0,1-1 0,-1 1-1,0 0 1,1 0 0,-1-1-1,-1 0 1,0 1-67,1-1 0,-1 0 0,0 0-1,0 1 1,0-1 0,0 1 0,0 0 0,0-1-1,0 1 1,0 0 0,0 0 0,0 1 0,0-1-1,-3 1 1,-33 10 34,7-1 108,-81 4 184,-1 0-275,-59 25 946,133-31-964,5-1 174,-1-1 0,-60 2 0,77-7-181,0 0 0,0 2 0,-28 6 1,-52 21-80,18-5 56,30-11 0,-195 54-59,217-58 15,-38 19 0,38-15 37,-34 10 0,24-11-47,-53 14 22,57-16-47,1 1 0,-38 20 0,-7 2 28,28-15 28,-107 46 41,-128 81-70,261-133 21,-163 78-36,143-68 27,-181 105 7,142-82 27,24-14 8,35-19 23,-48 16 0,50-21-55,0 1-1,0 1 0,-23 14 1,-159 93 1452,143-88-1196,35-18-176,1 2-1,-38 24 1,39-21-59,-28 13 0,32-18 54,-1 1 1,-28 22-1,-32 26 305,-16 15-168,34-17-82,-38 31 224,53-55-126,32-23-184,-23 19 0,14-9 96,-42 26 0,12-10-82,-20 12-20,6-4-52,-20 14 26,46-33 38,-42 35 0,55-37-38,8-7 9,1 0-1,1 2 1,0 0 0,-33 43 0,43-49-15,0-1 1,-1-1 0,0 1 0,-22 15-1,8-6-15,17-12 27,-15 18 0,16-19-9,0 1 0,-12 9-1,11-10 1,0 0 0,-11 15-1,12-14 0,0-1-1,-15 14 0,-17 13 3,23-20-7,-31 22-1,32-26-29,7-6 34,1 1-1,-2-1 0,1-1 1,-18 8-1,-46 18-15,55-21-62,1 2 1,-1 1-1,2 0 0,0 1 1,0 0-1,-23 29 0,-8 18 83,29-36-9,-35 40 28,23-30-26,-5 19-25,26-38 21,-2 1 1,-5 0-2,1 0 1,0 0 0,1 1-1,1 1 1,-13 25 0,24-40 1,-1-1 1,0 0 0,0 0 0,0 0 0,0 1 0,0-2-1,0 1 1,-1 0 0,1 0 0,-5 1 0,-13 12-12,8 2-4,11-15 13,-1 1 0,1-1 0,-1 1 0,0-1-1,1 0 1,-1 0 0,0 0 0,-1 0 0,-2 2 0,3-2 4,-1 0 0,1 0 1,0 0-1,-1 1 1,1-1-1,0 1 0,-3 4 1,4-4-3,-1-1-1,1 1 1,-1-1 0,0 0-1,0 0 1,0 0 0,0 0 0,-4 3-1,3-3 42,-1 0 1,0 0-1,1 1 0,-1-1 0,1 1 0,0 0 1,-5 6-1,-6 2 115,-2 3 84,13-11-136,0 0-1,0 0 1,0 0 0,0-1 0,-4 4 0,6-6-99,1 0 0,0 1 1,0-1-1,0 0 1,0 0-1,0 0 0,0 0 1,0 0-1,-1 0 0,1 0 1,0 1-1,0-1 1,0 0-1,0 0 0,0 0 1,0 0-1,0 0 1,0 1-1,0-1 0,0 0 1,0 0-1,0 0 1,0 0-1,0 0 0,0 1 1,0-1-1,0 0 0,0 0 1,0 0-1,0 0 1,0 0-1,0 1 0,0-1 1,0 0-1,0 0 1,0 0-1,0 0 0,1 0 1,-1 1-1,0-1 1,0 0-1,0 0 0,0 0 1,0 0-1,0 0 0,0 0 1,1 0-1,-1 0 1,0 1-1,0-1-10,1 0-1,-1 0 1,0 0-1,1 1 1,-1-1-1,0 0 1,0 0 0,1 0-1,-1 0 1,0 0-1,1 1 1,-1-1-1,1 0 1,-1 0-1,0 0 1,1 0 0,-1 0-1,0 0 1,1 0-1,-1 0 1,0 0-1,1 0 1,-1-1 0,0 1-1,1 0 1,2-2-278,0-1 0,0 1 1,0-1-1,-1 0 0,4-4 0,12-12-2582,12-7-548,16-17 1215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1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30 13475,'1'-2'398,"-1"0"1,1 0-1,0 0 1,-1 0-1,1 0 1,-1 0-1,0 0 1,1-3-1,-1 5-315,-1-1-1,1 1 1,0-1-1,0 1 1,0 0-1,0-1 1,0 1-1,-1-1 1,1 1-1,0 0 1,0-1-1,-1 1 1,1 0-1,0-1 1,-1 1-1,1 0 1,0 0-1,-1-1 1,1 1-1,0 0 1,-1 0-1,1 0 1,0-1-1,-1 1 1,1 0-1,-1 0 1,1 0-1,0 0 1,-1 0-1,1 0 1,-1 0-1,1 0 0,-1 0 1,1 0-1,0 0 1,-1 0-1,1 0 1,-1 0-1,1 0 1,-1 0-1,1 0 1,-1 1-1,-4 0 13,0 1 0,1 0 1,-1 0-1,1 0 0,-1 0 0,1 1 0,0 0 0,0-1 0,0 2 0,0-1 0,1 0 0,-1 1 0,1 0 0,0-1 0,0 1 0,0 0 0,1 1 0,-1-1 0,1 0 0,0 1 0,0 0 0,-2 8 0,4-13-91,0 1-1,0 0 1,0-1 0,0 1-1,0 0 1,0 0-1,0-1 1,0 1 0,0 0-1,0 0 1,1-1-1,-1 1 1,0 0 0,0-1-1,1 1 1,-1 0-1,0-1 1,1 1 0,-1 0-1,1-1 1,-1 1-1,1-1 1,-1 1 0,2 0-1,-1 0 4,1 0-1,-1-1 1,1 1 0,0 0-1,-1-1 1,1 1 0,0-1-1,-1 0 1,1 0 0,2 1-1,5-2 73,0 1 0,0-1 0,10-3 0,-17 4-38,16-4 359,0 2 0,0-1 0,0 2-1,0 1 1,1 0 0,-1 1 0,20 4 0,-31-4-274,0 1 1,-1 0-1,1 0 1,0 0-1,-1 1 1,1 0-1,-1 1 1,0-1 0,0 1-1,0 0 1,-1 1-1,1-1 1,-1 1-1,0 0 1,0 1 0,-1-1-1,0 1 1,0 0-1,0 0 1,0 0-1,2 7 1,-3-4-205,0 1-1,0 0 1,-1-1 0,0 1-1,-1 0 1,0 0 0,0 0 0,-2 17-1,-1-7-849,-1 0 0,-1 0 0,-8 26 0,-11 18-771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6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1 131 12203,'9'-5'1344,"6"0"1360,7-2-599,4 2-313,5 0-159,12-2-489,5 0-160,6 0-376,0-2-208,-15 1-208,-3-1-104,-15-3-472,-3 2-280,-7-4-880,-6 2-705,0 4 1241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6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86 11378,'-9'4'461,"0"-1"-1,0 2 1,0-1-1,0 1 1,1 0-1,-12 10 1,3-1 251,-26 29 0,22-19-405,2 1 0,1 0-1,1 1 1,-18 38 0,32-59-234,1 0 1,0 0 0,0-1-1,1 1 1,-1 0 0,1 1-1,0-1 1,1 0 0,-1 0-1,1 0 1,1 9 0,-1-10-2,1 0 0,0-1 1,1 1-1,-1 0 0,1 0 1,-1-1-1,1 1 1,0-1-1,1 1 0,-1-1 1,0 0-1,1 0 0,0 0 1,0 0-1,5 4 1,1-1 37,0 0 0,1 0 0,0-1 1,0 0-1,0 0 0,1-1 0,0-1 1,19 4-1,-1-2 19,0-1 1,32 0-1,-38-4-76,0-1 1,0-1 0,0-1-1,0-1 1,0-1 0,34-12-1,-39 10 52,-1-1 0,1 0 0,-1-1 0,-1-1-1,0 0 1,0-1 0,-1-1 0,17-17 0,-27 24 9,0 0 0,0-1 1,-1 0-1,1 0 1,-1 0-1,6-13 0,-9 17-66,0-1 0,-1 1 0,1 0 0,-1 0 0,1-1 0,-1 1 0,0 0 0,0-1 0,0 1 0,0 0 0,0-1 0,0 1 0,-1 0 0,1-1-1,-1 1 1,0 0 0,0 0 0,0-1 0,0 1 0,0 0 0,0 0 0,0 0 0,-1 0 0,1 1 0,-1-1 0,-1-2 0,-13-10 253,0 1 0,-1 0 0,-1 1 1,-32-17-1,18 11-101,-43-24 10,-103-68-2798,175 108 2369,2 2 65,0-1 0,0 0 0,-1 1 0,1-1-1,0 0 1,0 0 0,0 0 0,0 0 0,0 0 0,0 0-1,0 0 1,0-1 0,0 1 0,1 0 0,-1 0-1,0-1 1,1 1 0,-1-1 0,0-2 0,5-4-752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7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 12443,'2'0'1320,"4"-3"1000,6-2-327,12-1-561,6 0-160,9 0-263,2 1-129,4 0-272,-6-3-168,-6 1-208,-6-4-152,-8-1-520,-2 2-232,-3-7-1080,1 0-289,-1-7 1105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7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9226,'-1'0'849,"0"0"1,0 0-1,-1 0 1,1 0-1,0 0 1,0 0-1,0 0 1,0 1-1,0-1 1,0 0-1,0 1 1,0-1-1,-2 1 1,3 0-741,0 0 0,-1 0-1,1-1 1,0 1 0,-1 0 0,1 0 0,0-1 0,0 1 0,-1 0-1,1 0 1,0 0 0,0-1 0,0 1 0,0 0 0,0 0 0,0 0 0,1-1-1,-1 1 1,0 0 0,1 1 0,1 18 67,0 1 1,-1-1-1,-1 21 1,-1 5 88,1-21-104,0-3 53,1 0 0,4 28 0,-4-45-187,0 0-1,0 1 1,1-1-1,0 0 1,0 0-1,0 0 1,0 0 0,1 0-1,0-1 1,0 1-1,0-1 1,0 1-1,1-1 1,6 5-1,-9-8-61,0 0-1,1 0 1,-1 0-1,0 0 1,1 0-1,-1 0 1,1-1-1,-1 1 1,1-1-1,0 1 1,-1-1-1,1 0 1,-1 0-1,1 1 1,0-1-1,-1 0 1,1 0-1,0-1 1,-1 1-1,3-1 0,0 0-402,0 0 0,-1-1 0,1 0 0,0 0 0,-1 0 0,6-4 0,8-6-867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38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0 12699,'-11'1'375,"0"0"0,0 1 0,1 0 0,-1 0-1,0 1 1,1 1 0,0-1 0,0 2 0,0-1 0,0 2 0,1-1 0,-10 9 0,-2 1 105,1 2 0,1 1 0,1 0-1,-17 21 1,15-13-159,0 0-1,2 2 0,-16 29 1,27-42-250,0 0 0,1 0 0,1 1 1,0-1-1,1 1 0,0 1 1,2-1-1,-1 17 0,3-22-30,1 0-1,0 0 0,1-1 0,0 1 1,0 0-1,1-1 0,1 0 1,0 1-1,1-1 0,-1-1 0,2 1 1,-1-1-1,2 0 0,-1 0 0,13 12 1,-8-9 16,0-1 0,1-1 0,0 0 1,1 0-1,0-1 0,0-1 0,1-1 0,0 1 1,0-2-1,21 6 0,-21-8 17,0-1 0,0-1 0,0 0 0,0-1 0,1 0 0,21-3 0,-14 0 151,-1-2-1,0 0 0,36-13 1,-13-1 427,-2-1 0,0-3 1,50-33-1,-71 41-239,-1 0 0,0-1 0,-1-1 1,27-29-1,-41 39-345,1 0-1,-2 0 1,1-1-1,-1 1 1,0-1 0,0 0-1,-1-1 1,0 1 0,0-1-1,-1 1 1,0-1 0,0 0-1,-1 1 1,1-1 0,-2 0-1,1 0 1,-1 0 0,-2-11-1,1 12-50,-1-1-1,0 1 1,0 0 0,0 0-1,-1 0 1,0 0 0,-1 1-1,0-1 1,0 1-1,0 0 1,-5-6 0,1 5-6,1-1 1,-1 1 0,0 0 0,-1 1 0,0 0-1,-18-9 1,3 5-29,0 1-1,-1 1 1,1 1-1,-1 1 1,-39-4 0,-71-2-794,111 11 453,-1 1 0,1 1 1,-34 6-1,47-5 99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41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0 202 12411,'20'14'4673,"16"1"-2248,-13-6-1098,-10-3-949,0 1-1,-1 0 0,0 0 0,0 2 0,-1-1 1,0 2-1,0-1 0,-1 1 0,0 1 0,-1 0 1,10 15-1,-12-13-354,-6-12-22,-1-1 0,0 1 1,1-1-1,-1 1 0,0-1 1,0 1-1,0-1 1,1 1-1,-1-1 0,0 1 1,0-1-1,0 1 1,0 0-1,0-1 0,0 1 1,0-1-1,0 1 1,0-1-1,0 1 0,0-1 1,-1 1-1,1 0 0,0-1 1,-1 0-1,1 0 1,-1 0-1,1 0 1,0 0-1,-1 0 1,1 0-1,0 0 0,-1 0 1,1 0-1,0 0 1,-1 0-1,1 0 1,0-1-1,-1 1 0,1 0 1,0 0-1,-1-1 1,1 1-1,0 0 1,-1 0-1,1-1 1,0 1-1,0 0 0,0 0 1,-1-1-1,1 1 1,0 0-1,0-1 1,0 1-1,0 0 0,-1-1 1,1 1-1,0-1 1,0 1-1,0 0 1,0-1-1,0 1 1,0-1-1,-4-19 23,3 7-24,1 0-1,0 1 1,1-1 0,1 0 0,3-14 0,21-63 3,-22 78 16,0 0 0,1 0 0,1 1-1,0 0 1,0 0 0,1 1 0,1 0-1,9-11 1,-11 14-392,1 1 0,0 0 0,1 1-1,-1-1 1,1 1 0,0 1 0,0-1 0,0 2 0,1-1 0,0 1-1,-1 0 1,11-1 0,12-2-1058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43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0 629 10362,'14'-9'5722,"-2"1"-3882,5-6 467,29-30 1,-32 29-2008,-1-1-1,-1 0 1,-1-1 0,13-25-1,-11 10-257,-13 31-47,1-1 1,-1 0-1,0 0 0,0 0 1,0 0-1,0 1 1,0-1-1,0 0 0,0 0 1,0 0-1,-1 0 1,1 1-1,-1-1 0,1 0 1,-2-2-1,1 3-12,1 0 0,-1 1 1,0-1-1,1 0 0,-1 1 0,0-1 0,0 0 0,0 1 1,1-1-1,-1 1 0,0-1 0,0 1 0,0-1 1,0 1-1,0 0 0,0 0 0,0-1 0,0 1 0,0 0 1,0 0-1,0 0 0,0 0 0,0 0 0,0 0 0,0 0 1,0 0-1,0 1 0,0-1 0,0 0 0,0 1 0,0-1 1,0 0-1,1 1 0,-1-1 0,0 1 0,-1 0 0,-3 2-70,0 1 0,0-1 0,0 1-1,-7 7 1,0 1 8,1 1 0,-16 23 0,25-32 79,-1 1 0,1-1 0,0 0-1,0 0 1,0 1 0,0 0 0,1-1 0,0 1 0,0 0 0,0-1 0,0 1 0,1 0 0,0 9 0,1-12 18,-1 0-1,1 1 1,0-1 0,0 0 0,0 0 0,0 0 0,1 0 0,-1 0 0,1 0 0,-1 0 0,1 0 0,0 0 0,-1-1 0,1 1 0,0-1 0,0 1 0,0-1 0,0 0 0,0 0 0,1 0 0,-1 0 0,0 0 0,1 0 0,-1-1 0,4 2 0,2-1 52,1 1-1,0-1 1,0 0 0,-1-1-1,16-1 1,-15 0-43,0-1-1,1 0 1,-1 0 0,-1-1-1,1 0 1,0 0-1,-1-1 1,13-8 0,-9 4-9,-2 0 1,1 0 0,-1-1-1,0-1 1,11-14-1,-6 4-2,0-1-1,-2 0 1,-1-1-1,0-1 1,15-44-1,-21 48-8,0 0-1,-2 0 0,0 0 1,-1-1-1,0-22 1,-3 31-3,0 0 0,0-1 0,-2 1 1,1 0-1,-1 0 0,-1 1 0,0-1 1,-1 0-1,0 1 0,-8-16 0,10 23 13,0 0 0,0 0 0,0 0 0,0 0 0,-1 1 0,1-1 0,-1 1 0,1 0 0,-1-1 0,0 1 0,0 0 0,0 1 0,-6-3 0,8 3 5,-1 1 0,1-1 0,-1 1-1,0 0 1,1 0 0,-1 0-1,1 0 1,-1 0 0,0 0-1,1 0 1,-1 1 0,1-1-1,-1 1 1,1-1 0,-1 1-1,1-1 1,-1 1 0,1 0-1,-1 0 1,1 0 0,0 0 0,-1 0-1,1 0 1,0 0 0,0 0-1,0 0 1,0 0 0,0 1-1,0-1 1,0 0 0,0 1-1,0 2 1,-6 8 72,2 1 0,0 0-1,0 0 1,1 0 0,1 1 0,0-1 0,0 1-1,2 0 1,0 0 0,0-1 0,2 1-1,2 24 1,-1-24-55,0-1 0,1 0-1,1 0 1,0 0 0,1 0-1,0-1 1,1 0-1,0 0 1,1 0 0,0-1-1,1 0 1,0 0 0,12 11-1,-14-17-22,0 0 0,0 0 0,1-1 0,-1 1 0,1-1-1,0-1 1,0 0 0,0 0 0,1 0 0,-1-1 0,1 1 0,0-2-1,-1 1 1,1-1 0,13 0 0,-11-2-12,1 0 1,-1 0-1,-1 0 0,1-2 1,0 1-1,0-1 0,-1 0 1,1-1-1,-1 0 0,0-1 0,15-10 1,-7 3 8,-1-1 1,0-1 0,24-28-1,-31 32-3,-1-1 0,0 0 1,-1 0-1,0-1 0,-1 0 0,8-23 0,-12 32-10,-1 0 0,0-1 0,-1 0 0,1 1 0,-1-1 0,1 1 0,-1-1 0,0 0 0,-1-7 0,0 10-1,1 0-1,0 0 1,-1 0-1,1-1 1,-1 1-1,0 0 1,1 0-1,-1 0 1,0 0 0,0 0-1,1 0 1,-1 0-1,0 1 1,0-1-1,0 0 1,0 0-1,0 1 1,0-1-1,-1 0 1,1 1 0,0-1-1,0 1 1,0-1-1,0 1 1,-1 0-1,1 0 1,0-1-1,0 1 1,-1 0-1,1 0 1,-3 1-1,-2-1-1,0 1-1,0 0 0,0 0 0,0 1 0,0 0 1,1 0-1,-1 0 0,0 1 0,1 0 0,0 0 1,-1 0-1,1 0 0,0 1 0,1 0 0,-1 0 1,-4 7-1,3-5 6,0 0 0,1 1-1,0 0 1,0 0 0,1 1 0,0-1 0,0 1-1,1 0 1,0 0 0,0 0 0,-2 12 0,4-14 8,1 0 0,-1 0 0,1 0 0,0 1 1,0-1-1,1 0 0,0 0 0,0 0 0,1 0 1,-1 0-1,5 11 0,-4-14-4,0 0 0,0 1 0,1-1-1,-1 0 1,0 0 0,1 0 0,0 0 0,0-1 0,0 1 0,0-1 0,0 1 0,0-1 0,1 0-1,-1-1 1,1 1 0,0 0 0,-1-1 0,1 0 0,6 1 0,-5-1-2,1 0 0,0 0 1,0-1-1,0 1 0,0-2 1,-1 1-1,1-1 0,0 1 1,0-2-1,0 1 0,8-4 0,-10 4-1,-1-1-1,0 1 0,0-1 0,0 0 0,0 0 0,0 0 0,-1 0 0,1-1 1,-1 1-1,1-1 0,-1 0 0,0 1 0,0-1 0,0 0 0,0 0 0,-1 0 0,1-1 1,-1 1-1,0 0 0,2-6 0,-2 4-31,-1 0 0,1 0-1,-1 0 1,0 0 0,0 0 0,0 0 0,0 0 0,-1 0-1,-2-9 1,2 13 6,1-1 0,-1 0 0,0 1 0,1-1 0,-1 1 0,0-1-1,0 1 1,0-1 0,0 1 0,0-1 0,-1 1 0,1 0 0,0 0 0,0 0 0,-1 0 0,1 0-1,-1 0 1,1 0 0,-1 0 0,0 0 0,1 1 0,-1-1 0,0 0 0,1 1 0,-1 0 0,0-1-1,1 1 1,-1 0 0,0 0 0,0 0 0,-3 0 0,4 0 26,0 0 0,0 0 0,0 0 0,0 0 0,0 1 0,0-1 1,0 0-1,0 0 0,0 1 0,0-1 0,0 0 0,0 1 0,0-1 0,0 1 0,0-1 0,0 1 0,0 0 0,0-1 0,1 1 1,-1 0-1,0 0 0,1-1 0,-1 1 0,0 0 0,1 0 0,-1 0 0,1 0 0,-1 0 0,1 0 0,-1 0 0,1 0 0,0 0 1,0 0-1,-1 0 0,1 0 0,0 0 0,0 0 0,0 0 0,0 0 0,0 0 0,0 0 0,1 0 0,-1 2 0,1-1 15,0 1 0,0-1-1,0 1 1,0-1-1,0 1 1,1-1 0,-1 0-1,1 0 1,0 0-1,-1 0 1,1 0 0,0 0-1,0 0 1,0 0 0,0-1-1,4 3 1,-2-3-15,0 1 0,0-1 0,0 0 1,0 0-1,0 0 0,0-1 0,1 0 0,-1 1 1,0-1-1,0-1 0,0 1 0,0-1 0,1 1 1,-1-1-1,0-1 0,0 1 0,0 0 0,-1-1 1,1 0-1,5-3 0,5-3-4,-1-1-1,0-1 1,-1 0-1,12-11 1,55-60 78,-76 78-77,0-1 1,1 1-1,-1 0 0,1 1 1,0-1-1,0 0 0,0 1 1,0 0-1,0 0 0,1 0 1,-1 1-1,1 0 0,4-2 1,-1 2 31,0 1 0,-1-1 0,1 1 0,-1 0 0,1 1 0,0 0 0,10 3 1,-9-2 110,1 1 1,0 0 0,-1 0 0,1 1-1,12 7 1,-20-10-110,0 1-1,-1-1 1,1 0-1,0 1 1,0-1 0,-1 1-1,1 0 1,-1-1-1,0 1 1,1 0-1,-1 0 1,0 0 0,1 3-1,-2-4-20,1 1-1,-1 0 0,0-1 0,0 1 1,0 0-1,0-1 0,0 1 1,0 0-1,0 0 0,-1-1 1,1 1-1,0 0 0,-1-1 1,0 1-1,1-1 0,-1 1 1,0-1-1,0 1 0,-2 2 1,0 1-14,-1-1 0,-1 1 1,1-1-1,-1 0 1,0 0-1,1 0 1,-2-1-1,1 0 0,0 0 1,-1 0-1,1-1 1,-1 1-1,0-1 1,0-1-1,0 1 0,0-1 1,0 0-1,0 0 1,0-1-1,0 0 1,0 0-1,0 0 1,0-1-1,-1 0 0,-6-2 1,3-1-41,14 2 15,17 0-5,-6 2 32,0-2-1,0 0 0,0-1 0,0 0 0,0-1 0,-1-1 0,16-7 0,3-3 94,56-36 0,-76 42-65,0 0 1,21-20 0,-30 25-26,0 1 0,-1-1 0,0 0 0,0 0 0,0-1 0,0 1-1,0 0 1,-1-1 0,0 0 0,0 0 0,0 0 0,1-7 0,-3 10 1,1 1 0,-1-1 0,0 0 0,0 1 0,-1-1 0,1 1 1,0-1-1,0 0 0,-1 1 0,1-1 0,-1 1 0,1-1 0,-1 1 1,0-1-1,-1-1 0,1 2-4,1 1 0,-1-1 1,1 1-1,-1-1 0,1 1 0,-1-1 1,1 1-1,-1 0 0,0-1 1,1 1-1,-1 0 0,0 0 0,1-1 1,-1 1-1,0 0 0,0 0 0,1 0 1,-1 0-1,0 0 0,1 0 1,-1 0-1,0 0 0,1 0 0,-1 0 1,0 0-1,0 1 0,1-1 0,-1 0 1,0 0-1,1 1 0,-1-1 1,1 0-1,-1 1 0,0-1 0,1 1 1,-2 0-1,0 2 7,-1-1 1,1 1-1,-1 0 1,1 0-1,0 0 1,0 0-1,0 0 1,0 0-1,1 0 1,-1 1-1,1-1 0,0 1 1,0-1-1,0 1 1,1-1-1,-1 6 1,0-2-12,1-1 1,0 0-1,0 1 1,0-1-1,1 1 1,0-1-1,0 0 1,4 11-1,-2-12-127,-1-1 0,1 1 1,0-1-1,0 1 0,0-1 0,1 0 0,-1 0 0,1 0 0,0-1 0,0 1 0,1-1 1,-1 0-1,1 0 0,-1-1 0,1 1 0,0-1 0,8 2 0,2 1-702,0-1 0,1 0 0,-1-1 0,29 1 0,35-3-1164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46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0 536 14827,'15'-4'859,"-1"1"1,0-2-1,0 0 0,0-1 0,0 0 1,-1-1-1,17-11 0,-17 9-496,-1 0 0,0-1-1,-1-1 1,0 1 0,0-2-1,17-24 1,-26 33-357,0 0 1,0 0-1,-1 0 1,1-1-1,-1 1 1,0-1 0,0 1-1,0-1 1,0 1-1,-1-1 1,1 0-1,-1 1 1,0-1-1,0 0 1,0 1-1,-1-5 1,0 6-25,0 0 0,1 0 1,-1 1-1,0-1 0,0 1 1,0-1-1,0 0 0,0 1 1,0 0-1,0-1 1,0 1-1,-1 0 0,1-1 1,0 1-1,-1 0 0,1 0 1,-1 0-1,0 0 0,1 1 1,-1-1-1,0 0 0,1 1 1,-1-1-1,0 1 0,0-1 1,1 1-1,-1 0 0,0 0 1,0 0-1,0 0 0,0 0 1,1 0-1,-4 1 0,-2 0-29,0 0-1,0 1 1,0 0-1,0 0 1,0 0-1,1 1 1,-1 0-1,-9 7 1,13-8 47,0 0 1,0 0 0,0 0 0,0 1-1,0-1 1,1 1 0,-1 0 0,1 0-1,0 0 1,0 0 0,0 0 0,0 1-1,0-1 1,1 0 0,-1 1 0,1 0-1,0-1 1,-1 5 0,2-6 15,0 0 0,0 0 0,0 0 1,0 0-1,0-1 0,0 1 0,1 0 0,-1 0 0,1 0 1,-1 0-1,1 0 0,0-1 0,0 1 0,0 0 0,0 0 0,0-1 1,1 2-1,0 0 29,1-1 1,-1 0-1,1 0 1,-1 0 0,1 0-1,-1-1 1,1 1-1,0-1 1,5 3-1,1-2 92,0 1-1,1-1 0,-1 0 1,1-1-1,-1 0 0,12-1 0,3-2 150,0-1-1,0-1 0,31-10 1,-28 7 175,51-8-1,-74 15-444,-1 0-1,0 0 1,0 0-1,0 0 1,0 0-1,0 1 1,0 0-1,0-1 1,0 1-1,-1 0 1,1 0-1,0 0 0,0 1 1,-1-1-1,1 1 1,4 3-1,-3-1-12,0 0 1,0 1-1,0-1 0,-1 1 0,1 0 0,-1 0 0,3 8 1,-3-13-64,1-6-5,6-17-56,-1 0 37,-1 11 65,-1 0 0,2 0-1,0 1 1,11-12 0,-14 17 11,1 0 0,-1 1-1,1-1 1,0 2 0,0-1 0,1 1 0,-1 0 0,11-4 0,-16 8 6,-1-1 0,1 1 0,0-1 0,0 1 0,0 0 0,-1 0 0,1 0 0,0 0 0,0 0 0,0 0 0,-1 0 0,1 0 0,0 1 0,0-1 0,0 1 0,-1 0 0,1-1 0,0 1 0,2 2 0,1 1-33,1 0-1,-1 0 1,-1 1 0,6 6-1,-6-6 8,0-1 0,1 1 0,-1-1 0,10 6-1,-10-7 26,1-1 1,-1 0-1,1 0 0,-1-1 0,1 1 0,0-1 0,0 0 0,-1 0 1,1-1-1,0 1 0,0-1 0,9-1 0,-7 0 5,0 0 0,1-1 0,-1 0 0,-1-1 1,1 1-1,0-1 0,12-7 0,-7 1 2,1 0 0,-1-1 0,-1 0-1,0 0 1,0-1 0,-1-1 0,13-19 0,-22 30-4,-1 0 1,1 0-1,0 0 1,0-1-1,-1 1 1,1 0-1,0 0 1,-1-1-1,1 1 1,-1 0-1,0-1 1,0 1-1,1 0 1,-1-1-1,0 1 1,0 0-1,0-1 1,0 1-1,0-1 1,-1 1-1,1 0 1,0-1-1,-1 1 1,1 0-1,-1-1 1,0-1-1,-1 1 6,1 1 0,-1-1 0,0 1 0,1-1 0,-1 1 0,0-1 0,0 1 0,0 0-1,0 0 1,0 0 0,-1 0 0,1 1 0,0-1 0,0 0 0,-3 1 0,4-1-5,1 1 0,0 0 0,0 0 0,-1 0 1,1 0-1,0 0 0,0 0 0,-1 0 0,1 0 0,0 0 0,0 0 0,-1 0 1,1 0-1,0 0 0,-1 0 0,1 0 0,0 0 0,0 0 0,-1 0 0,1 0 0,0 0 1,0 0-1,-1 0 0,1 1 0,0-1 0,0 0 0,-1 0 0,1 0 0,0 0 0,0 1 1,0-1-1,-1 0 0,1 0 0,0 0 0,0 1 0,0-1 0,0 0 0,0 0 0,-1 1 1,1-1-1,1 1 1,-1-1 0,0 1-1,0-1 1,1 0 0,-1 1-1,0-1 1,0 0 0,1 1 0,-1-1-1,0 0 1,1 1 0,-1-1-1,1 0 1,-1 0 0,0 1-1,1-1 1,-1 0 0,1 0-1,-1 0 1,0 1 0,1-1 0,-1 0-1,1 0 1,-1 0 0,1 0-1,0 0 1,25 3 229,-24-23-154,-2 17-76,0 2-2,0 1 0,0-1 0,0 0-1,0 0 1,0 1 0,0-1 0,0 0 0,-1 1 0,1-1 0,0 0 0,0 0 0,-1 1 0,1-1 0,0 0 0,-1 1 0,1-1 0,0 1 0,-1-1 0,1 1 0,-1-1 0,1 0 0,-1 1 0,1 0 0,-2-1 0,-3-4-2,5 5 4,0 0-1,0 0 1,0 1-1,0-1 1,0 0-1,0 0 1,0 0-1,0 0 0,0 0 1,0 0-1,0 0 1,0 0-1,0 0 1,0 0-1,0 0 1,0 0-1,0 0 1,0 1-1,0-1 1,0 0-1,0 0 1,0 0-1,0 0 1,0 0-1,0 0 1,0 0-1,0 0 1,0 0-1,0 0 1,0 0-1,0 0 1,0 0-1,0 0 1,0 0-1,0 1 1,0-1-1,0 0 1,0 0-1,-1 0 0,1 0 1,0 0-1,0 0 1,0 0-1,0 0 1,0 0-1,0 0 1,0 0-1,0 0 1,0 0-1,0 0 1,0 0-1,0 0 1,0 0-1,-1 0 1,1 0-1,0 0 1,0 0-1,0 0 1,0 0-1,0 0 1,0 0-1,0 0 1,0 0-1,0 0 1,0 0-1,0-1 1,0 2-1,0-1 1,0 0-1,0 1 1,0-1 0,0 0-1,0 1 1,0-1 0,0 1-1,-1-1 1,1 0 0,0 1-1,0-1 1,0 0-1,0 0 1,0 1 0,0-1-1,-1 0 1,1 1 0,0-1-1,0 0 1,-1 0-1,1 1 1,0-1 0,0 0-1,-1 0 1,1 1 0,0-1-1,-1 0 1,1 0-1,0 0 1,0 0 0,-1 0-1,1 1 1,0-1 0,-1 0-1,1 0 1,0 0-1,-1 0 1,1 0 0,-1 0-1,1 0 1,0 0 0,-1 0-1,1 0 1,0 0 0,-1-1-1,1 1 1,-1 0 18,0 0 0,1 0 0,-1 0 0,0 0 0,0 1 1,1-1-1,-1 0 0,0 0 0,1 0 0,-1 1 0,1-1 0,-1 0 0,0 1 0,1-1 1,-1 1-1,1-1 0,-1 1 0,1-1 0,-1 1 0,1-1 0,-1 1 0,1 0 1,-2 1 22,1 0 0,-1 1 0,1-1 0,0 1 0,0-1 0,-1 6 0,1-7-23,1 1 0,-1 0-1,1 0 1,0 0 0,-1 0 0,1 0 0,0 0 0,0-1 0,0 1 0,0 0-1,1 0 1,-1 0 0,1 0 0,-1 0 0,1 0 0,-1-1 0,1 1 0,0 0 0,0 0-1,0-1 1,0 1 0,2 2 0,1-1-10,1-1-1,-1 0 1,1 0 0,0 0-1,-1 0 1,1-1 0,0 0-1,0 0 1,0 0 0,0-1-1,0 1 1,6-1-1,2-1 2,-1 0 0,1 0 0,22-6 0,-12-1-4,-1-1 1,0-1-1,0 0 0,-1-2 1,0-1-1,31-25 0,-24 19 40,-26 18 6,1-1 0,-1 1 0,0 0 0,1 0 0,-1 1 0,0-1 0,1 1 1,-1-1-1,1 1 0,-1 0 0,4-1 0,-5 2-14,0-1-1,-1 0 1,1 0-1,0 1 1,-1-1 0,1 0-1,0 1 1,-1-1 0,1 1-1,-1-1 1,1 0 0,-1 1-1,1 0 1,-1-1 0,1 1-1,-1-1 1,0 1-1,1-1 1,-1 1 0,1 1-1,7 18 295,0 0-163,-6-18-165,0 0 1,-1 0-1,1-1 0,1 1 1,-1-1-1,0 1 1,0-1-1,0 0 0,1 0 1,-1 0-1,1 0 1,-1 0-1,1 0 0,-1-1 1,1 1-1,-1-1 1,1 0-1,-1 0 0,1 0 1,-1 0-1,4 0 1,3-1 7,-1-1 0,1 1 0,-1-1 0,17-7 0,-18 6-17,1-1-1,-1 1 0,0-2 1,0 1-1,0-1 1,-1 0-1,1 0 0,7-9 1,-3 1-14,-1-1 0,0 0 0,7-15 0,-16 29 12,-1-1 1,0 1 0,0-1 0,1 1-1,-1-1 1,0 1 0,1 0 0,-1-1-1,0 1 1,1-1 0,-1 1 0,1 0 0,-1-1-1,0 1 1,1 0 0,-1-1 0,1 1-1,-1 0 1,1 0 0,-1 0 0,2-1-1,-2 1-1,0 0-1,1 1 0,-1-1 1,1 0-1,-1 0 0,0 0 0,1 0 1,-1 1-1,0-1 0,1 0 0,-1 0 1,0 1-1,1-1 0,-1 0 0,0 1 1,0-1-1,1 0 0,-1 1 1,0-1-1,0 0 0,1 1 0,7 25-213,-7-22 268,1 4-44,1 1 1,0-1-1,1 0 0,-1 0 1,2 0-1,-1-1 0,7 9 1,-10-15-3,0 0-1,0-1 1,0 1 0,0 0 0,1-1 0,-1 1-1,0-1 1,0 1 0,0-1 0,1 1 0,-1-1-1,0 0 1,1 0 0,-1 0 0,0 0 0,1 0 0,1 0-1,12 2-219,-15-2 211,1 0 0,-1 0 1,0 0-1,0 0 0,0 0 1,0 0-1,0 0 1,0 0-1,0 1 0,0-1 1,0 0-1,0 0 0,0 0 1,0 0-1,0 0 0,0 0 1,0 0-1,0 1 1,0-1-1,0 0 0,0 0 1,0 0-1,0 0 0,0 0 1,0 0-1,0 0 0,0 1 1,0-1-1,0 0 0,0 0 1,0 0-1,0 0 1,0 0-1,0 0 0,0 0 1,0 0-1,0 1 0,0-1 1,0 0-1,0 0 0,-1 0 1,1 0-1,0 0 1,0 0-1,0 0 0,0 0 1,0 0-1,0 0 0,0 0 1,0 0-1,-1 0 0,1 0 1,0 0-1,0 0 0,0 0 1,0 0-1,0 0 1,0 0-1,0 0 0,-1 0 1,-6 4-207,2-4 182,1 1 0,-1-1-1,1 0 1,0 0 0,-1-1-1,1 1 1,-1-1 0,-6-2 0,9 2 33,1 1 0,0-1 0,0 0 0,0 0 0,0 1 0,0-1 0,0 0 0,0 0 0,0 0 0,0 0 0,0-1 0,0 1 1,0 0-1,1 0 0,-1 0 0,0-1 0,1 1 0,-1 0 0,1-1 0,0 1 0,-1 0 0,1-1 0,0 1 0,0 0 0,0-1 0,0 1 0,0-1 1,0 1-1,0 0 0,1-1 0,-1-1 0,0 1-4,1 0 0,-1-1 0,0 1 0,1 0 0,-1 0 0,1 0 0,0-1 0,0 1 1,0 0-1,0 0 0,0 0 0,0 0 0,0 0 0,1 1 0,1-4 0,-5 4-6,-2 0 111,11-4-4,8-2 59,-1 2-119,-1-1-1,14-9 1,-27 15-37,0-1 0,0 1 0,0 0 0,0 0 0,0 0 0,0 0 0,0 0 0,0 0 0,0 0 0,0 0 0,0 0 0,1 0 0,-1 0 0,0 0 0,0 0 0,0 0 0,0 0 0,0-1 0,0 1 0,0 0 0,0 0 0,0 0 0,0 0 0,0 0 0,0 0 0,0 0 0,0 0 0,0 0 0,1 0 0,-1 0 0,0 0 0,0 0 0,0 0 0,0 0 0,0 0 0,0 0 0,0 0 0,0 0 0,0 0 0,0 0 0,0 0 0,0 0 0,0 0 0,1 0 0,-1 0 0,0 0 0,0 0 0,0 0 0,0 0 0,0 1 0,0-1 0,0 0 0,0 0 0,0 0 0,0 0 0,0 0 0,0 0 0,0 0 0,0 0 0,0 0 0,0 0 0,0 0 0,0 0 0,0 0 0,0 1 0,-2 5 6,-2 8 21,5-17-25,-1 0 1,1 0 0,0 0-1,1 0 1,-1 0-1,2-4 1,-1 4-5,0-1 0,0 0 0,-1 0 0,0 0 1,0 0-1,1-6 0,-1 9 1,-1 1 1,0-1-1,-1 1 1,1-1-1,0 0 0,0 1 1,0-1-1,0 1 1,0-1-1,-1 1 0,1-1 1,0 1-1,0-1 1,-1 0-1,1 1 1,0-1-1,-1 1 0,1 0 1,-1-2-1,0 2 0,0-1 1,-1 1-1,1-1 0,0 1 0,0-1 1,0 1-1,0 0 0,-1-1 0,1 1 1,0 0-1,0 0 0,0 0 0,-2 0 1,-2 0-6,-1 1 1,1-1-1,0 1 1,0 1-1,0-1 1,0 1 0,0-1-1,0 2 1,0-1-1,1 0 1,-8 6 0,-3 3 9,-27 26 1,22-18-11,14-13 0,0 0 1,-10 13-1,15-18 10,0 1-1,0-1 1,0 0 0,0 1 0,0-1-1,0 1 1,0-1 0,1 1 0,-1-1 0,1 1-1,-1 0 1,1-1 0,0 1 0,0 0-1,-1-1 1,1 1 0,0 0 0,0-1-1,1 1 1,-1 0 0,0-1 0,1 3 0,0-3 3,-1 0 0,1 0 1,0 0-1,0-1 0,0 1 1,0 0-1,0 0 0,0-1 1,0 1-1,0 0 0,0-1 1,0 1-1,1-1 0,-1 1 1,0-1-1,0 0 1,0 0-1,1 1 0,1-1 1,28 1 38,-21-2-34,4 1-12,25-3 0,-34 2 0,0 0 0,0 0-1,0-1 1,-1 1 0,1-1-1,0 0 1,-1 0 0,8-5-1,-11 8 2,0-1-1,0 1 1,-1-1-1,1 1 1,0-1-1,0 1 1,-1-1-1,1 1 1,0 0-1,-1 0 1,1-1-1,-1 1 1,1 0-1,-1 0 1,2 1-1,8 15 0,-9-16 0,28 44-25,-16-24 82,0-1-1,14 32 1,-24-45-26,-1 1 1,1 0 0,-1 0-1,0-1 1,-1 1 0,0 0-1,0 1 1,-1-1-1,0 0 1,0 0 0,-2 10-1,-1-3-8,-1 0 1,-1 0-1,0 0 0,-1-1 0,-13 24 0,13-27-14,-1 0 1,0-1-1,-1 0 1,0-1-1,0 1 1,-1-2 0,-15 14-1,23-22-8,0 1 0,0 0 0,0-1-1,0 1 1,1-1 0,-1 1 0,0-1 0,0 1 0,0-1-1,0 0 1,0 0 0,0 1 0,0-1 0,0 0 0,0 0-1,0 0 1,0 0 0,0 0 0,-2 0 0,2-1 0,1 1 0,-1-1 0,0 1 0,1-1 0,-1 1 1,1-1-1,-1 0 0,0 1 0,1-1 0,-1 0 0,1 0 1,0 1-1,-1-1 0,1 0 0,0 0 0,-1 0 0,1 1 0,0-1 1,0 0-1,0 0 0,0 0 0,0 0 0,0 0 0,0-1 0,0-6 6,0-1-1,1 1 0,0-1 0,0 1 1,1-1-1,0 1 0,1 0 0,3-8 1,33-64 3,-4 19-5,25-48-18,-35 55 19,48-86 43,-70 139-60,0 7 10,-1 16 25,0-6 13,-1-12-31,1 0 0,-1 1 0,1-1 0,-1 0 0,1 0 0,1-1 0,-1 1 0,1 0 1,-1-1-1,1 1 0,0-1 0,0 0 0,0 0 0,1 0 0,-1 0 0,1-1 0,-1 0 0,1 1 0,0-1 0,0 0 0,0-1 0,0 1 0,0-1 0,1 0 0,-1 0 0,0 0 0,0 0 0,1-1 0,-1 0 0,1 0 0,6 0 1,-8-1-7,1 0 0,-1 0 0,0-1 1,0 1-1,1-1 0,-1 1 0,0-1 1,0 0-1,-1 0 0,1 0 0,0-1 1,-1 1-1,4-5 0,7-5 1,-8 8-3,-1 1 1,1 0 0,0 0 0,-1 0 0,1 0 0,1 1 0,-1 0 0,0 0 0,0 1 0,9-3 0,-10 4 13,-1 0 1,0 0-1,1 0 1,-1 0-1,1 0 1,-1 1-1,0-1 1,1 1-1,-1 0 1,0 0-1,0 0 1,0 1-1,0-1 1,0 1-1,0-1 0,0 1 1,0 0-1,4 4 1,-3-2 61,0 0 1,0 0-1,-1 0 1,0 1-1,1-1 1,-2 1-1,1 0 1,0-1-1,-1 1 1,0 0-1,0 1 0,-1-1 1,2 8-1,-2-6 4,0 1-1,-1-1 0,0 1 0,0-1 0,-1 1 0,0-1 0,0 1 0,-5 13 1,0-6-41,0-1 0,-1 0 1,0 0-1,-2 0 0,1-1 0,-2 0 1,1 0-1,-20 17 0,16-17-228,-1-1 1,-22 15-1,30-22-200,-1-1 1,0-1-1,0 1 1,0-1-1,0 0 0,-1-1 1,1 0-1,-11 2 1,-2-3-1005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51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87 564 9274,'-3'0'205,"1"0"1,-1 0-1,0 1 0,1 0 1,-1-1-1,0 1 0,1 0 1,-1 0-1,1 0 1,-1 0-1,1 1 0,0-1 1,0 1-1,-1 0 0,1-1 1,0 1-1,0 0 0,1 0 1,-1 0-1,-2 3 0,-2 5 511,1-1 0,-1 1 0,-5 17 0,6-16 115,5-11-765,0 0 1,-1 0-1,1 1 0,0-1 1,0 1-1,0-1 0,-1 0 1,1 1-1,0-1 0,0 0 0,0 1 1,0-1-1,0 1 0,0-1 1,0 0-1,0 1 0,0-1 1,0 1-1,0-1 0,0 0 1,0 1-1,0-1 0,0 0 1,0 1-1,1-1 0,-1 1 0,0-1 1,0 1-1,1-1 10,0 0 0,-1 0-1,1 0 1,-1 0 0,1 0 0,-1 0-1,1 0 1,-1 0 0,1 0 0,0 0 0,-1 0-1,1 0 1,-1-1 0,1 1 0,-1 0-1,2-1 1,23-15 1467,-11 2-979,-1-1 0,0 0-1,12-19 1,-1 2-66,-4 6-179,0-2-1,-2 0 1,-1-1 0,23-55 0,-38 77-307,1-1 0,-1 1 1,-1-1-1,1 0 0,-1 0 1,0-14-1,-1 21-13,0-1 1,0 1-1,0-1 1,0 1-1,-1-1 1,1 1-1,0-1 1,-1 1-1,1-1 0,-1 1 1,1-1-1,-1 1 1,0 0-1,1 0 1,-1-1-1,0 1 1,0 0-1,0 0 1,0 0-1,0 0 0,0 0 1,0 0-1,0 0 1,-1 0-1,1 0 1,0 0-1,-1 1 1,1-1-1,0 0 0,-1 1 1,1-1-1,-1 1 1,1 0-1,0-1 1,-1 1-1,1 0 1,-1 0-1,1 0 1,-1 0-1,1 0 0,-1 1 1,-1-1-1,-2 1-2,-1 1 0,1 0 0,-1-1 0,1 2 0,0-1 0,0 1 0,0-1 0,0 2 0,0-1 0,1 0 0,-1 1 0,1 0 0,0 0 0,-6 8 0,3-3 7,0 0 0,1 1 1,0-1-1,1 2 0,0-1 0,-6 17 0,9-19 23,0 1-1,0-1 0,1 0 1,0 1-1,0-1 1,1 1-1,0-1 0,1 1 1,0-1-1,3 15 0,-3-20-3,-1 0-1,1-1 0,0 1 1,0 0-1,0-1 0,1 1 0,-1 0 1,1-1-1,-1 0 0,1 1 1,0-1-1,0 0 0,0 0 1,0 0-1,0 0 0,1 0 0,-1-1 1,0 1-1,1-1 0,-1 1 1,1-1-1,0 0 0,-1 0 1,1 0-1,0 0 0,0-1 0,0 1 1,-1-1-1,1 0 0,0 1 1,0-1-1,0 0 0,5-1 1,1-1 19,0 0-1,0 0 1,0-1 0,0 0 0,-1-1 0,1 0 0,12-7 0,53-43 49,-33 23-65,-33 25-25,4-3 7,0 1-1,15-7 1,-25 14-5,1 0 1,0-1-1,0 1 0,-1 0 0,1 1 1,0-1-1,0 0 0,0 1 1,0 0-1,0-1 0,0 1 0,0 0 1,0 1-1,0-1 0,0 0 0,3 2 1,-3-1-2,-1 0 1,0 1-1,0-1 1,0 1 0,0 0-1,0-1 1,0 1-1,0 0 1,-1 0-1,1 0 1,-1 0 0,1 0-1,-1 1 1,0-1-1,0 0 1,0 1-1,0-1 1,0 0 0,0 1-1,-1-1 1,1 1-1,-1 0 1,0-1-1,0 4 1,1 7 44,-2 0 1,1 0-1,-4 18 0,1-20 52,3-15 18,4-20-6,0 12-97,0-1 1,1 1 0,1 0-1,0 0 1,1 0-1,0 1 1,1 0 0,13-15-1,-12 17-15,-1 1-1,1-1 1,0 1-1,1 1 0,0 0 1,0 0-1,1 1 1,0 0-1,17-6 1,-26 11-10,0 0 1,0 1-1,0-1 1,-1 1 0,1 0-1,0-1 1,0 1-1,0 0 1,0 0-1,0 0 1,0 0-1,0 0 1,0 1 0,0-1-1,0 1 1,0-1-1,3 2 1,-3 0-13,1 0 1,-1 0-1,0 0 1,0 0 0,0 1-1,0-1 1,0 1-1,0-1 1,0 1-1,1 5 1,0-3 18,0 0 1,0 0-1,1 0 1,0 0-1,-1-1 0,1 1 1,1-1-1,-1 0 1,1 0-1,8 5 0,-10-7 9,0-1 0,0 1 0,0-1 0,0 0 0,0 0 0,0 0 0,0-1 0,0 1-1,1-1 1,-1 1 0,0-1 0,0 0 0,1 0 0,-1-1 0,0 1 0,0-1 0,0 0-1,0 1 1,0-1 0,0-1 0,5-1 0,15-11 67,-1 0 1,0-1-1,-2-2 0,35-32 0,-19 10-25,-33 34-41,0 1-1,0 0 1,0-1 0,-1 0-1,0 1 1,0-1 0,3-8-1,-5 12-2,0 0-1,0 0 0,0 0 0,0 1 0,0-1 0,0 0 0,0 0 0,0 0 0,0 1 0,0-1 0,-1 0 0,1 0 1,0 1-1,-1-1 0,1 0 0,0 1 0,-1-1 0,1 0 0,-1 1 0,1-1 0,-1 0 0,1 1 0,-1-1 1,1 1-1,-1-1 0,0 1 0,1-1 0,-1 1 0,0 0 0,1-1 0,-1 1 0,0 0 0,0 0 0,1-1 0,-1 1 1,0 0-1,0 0 0,1 0 0,-2 0 0,-2-1 18,0 1 0,1 0 0,-1-1 0,0 1 0,1 1 0,-1-1 0,-4 1 1,4 1 27,0-1 0,1 1 0,-1 0 0,0 0 0,1 0 1,-1 0-1,1 1 0,0-1 0,-1 1 0,1 0 0,1 0 1,-5 5-1,6-7-35,0 0-1,1 0 1,-1 0 0,0 0 0,0 0 0,1 1-1,-1-1 1,1 0 0,0 0 0,-1 0 0,1 1-1,0-1 1,-1 0 0,1 0 0,0 1 0,0-1 0,0 0-1,0 0 1,0 1 0,0-1 0,1 0 0,-1 0-1,0 1 1,1-1 0,-1 0 0,1 0 0,-1 0-1,1 1 1,0-1 0,-1 0 0,1 0 0,0 0-1,0 0 1,-1 0 0,1-1 0,0 1 0,0 0-1,0 0 1,0 0 0,0-1 0,1 1 0,-1-1-1,2 2 1,3 0 13,0 1 0,0-1-1,1-1 1,-1 1 0,1-1-1,-1 0 1,1-1 0,-1 1-1,1-1 1,12-2 0,-1 0 18,0-1 1,29-10-1,-15 1-1,-1-1 0,56-33 0,6-3 2,-90 48-44,1-1 0,1 0 0,-1 0 1,1 0-1,8-1 0,-12 3-1,-1 0 1,1 0 0,0 0-1,-1 0 1,1 0 0,0 0-1,0 0 1,-1 0 0,1 0-1,0 0 1,-1 0 0,1 0-1,0 1 1,-1-1 0,1 0-1,0 1 1,-1-1 0,1 0-1,0 1 1,-1-1 0,1 1-1,-1-1 1,1 1 0,-1-1 0,1 1-1,-1-1 1,0 1 0,1-1-1,-1 1 1,1 0 0,-1-1-1,0 1 1,0 0 0,1-1-1,-1 1 1,0 0 0,0-1-1,0 2 1,1 1 5,6 23 75,-7-25-74,1 0 1,-1 1-1,1-1 1,0 0-1,0 0 1,-1 0-1,1 0 0,0 0 1,0 0-1,0 0 1,0-1-1,0 1 0,0 0 1,0 0-1,0-1 1,1 1-1,-1-1 1,2 2-1,2-1 1,0-1-1,0 1 1,1-1-1,-1 0 1,0 0 0,1 0-1,-1-1 1,0 0-1,0 0 1,0 0 0,0 0-1,0-1 1,0 0 0,0 0-1,9-6 1,6-4 28,0-1 0,21-20 1,-28 23-33,62-60 11,-66 61-17,-12 13-4,0-1-1,0 1 0,0-1 1,0 1-1,1 0 1,-1 0-1,1 0 1,0 0-1,1 1 1,-1-1-1,1 1 1,0-1-1,0 1 1,0-1-1,0 1 1,1-1-1,0 1 1,0 0-1,0-1 1,1 1-1,-1-1 0,1 1 1,0 0-1,1-1 1,-1 0-1,1 1 1,2 4-1,48 137-39,-51-145 31,-1 0 0,0 1 1,1-1-1,-1 0 0,0 0 0,0 1 1,0-1-1,0 0 0,0 0 1,0 1-1,0-1 0,0 0 0,0 0 1,0 1-1,-1-1 0,1 0 1,-1 0-1,1 0 0,-1 1 0,1-1 1,-1 0-1,0 0 0,1 0 1,-1 0-1,0 0 0,0 0 0,0 0 1,0 0-1,0-1 0,0 1 1,0 0-1,0 0 0,0-1 0,0 1 1,-2 0-1,1 0-46,-1-1-1,1 1 1,0 0 0,-1-1 0,1 0-1,-1 0 1,1 0 0,-1 0 0,1 0-1,0 0 1,-1 0 0,1-1 0,-1 1-1,1-1 1,0 0 0,-1 0-1,1 0 1,-3-1 0,2 0 27,0 0 0,0-1 1,0 1-1,0 0 0,0-1 0,1 0 1,-1 0-1,1 0 0,-1 0 0,1 0 0,0 0 1,-1-5-1,2 6 31,0 0 1,0 0-1,1 0 1,-1 0-1,1 0 1,0 0 0,-1 0-1,1-1 1,0 1-1,0 0 1,0 0-1,1 0 1,-1 0-1,1-1 1,-1 1-1,1 0 1,-1 0-1,1 0 1,0 0-1,0 0 1,0 0-1,3-2 1,53-60 35,-52 55-13,-8 6-334,2 2 261,0 1-1,0 0 1,0 0-1,-1 0 1,1 0-1,0 1 1,0-1-1,0 0 1,0 0-1,0 1 0,-1 0 1,2-1 50,0 0 0,-1 0 1,1 0-1,0 0 0,0 0 0,0 0 0,0 0 1,0 0-1,0 0 0,0-1 0,-1 1 0,1 0 1,0 0-1,0 0 0,0 0 0,0 0 0,0 0 1,0 0-1,0 0 0,0 0 0,0 0 0,0 0 1,-1 0-1,1 0 0,0 0 0,0-1 0,0 1 1,0 0-1,0 0 0,0 0 0,0 0 0,0 0 1,0 0-1,0 0 0,0 0 0,0-1 1,0 1-1,0 0 0,0 0 0,0 0 0,0 0 1,0 0-1,0 0 0,0 0 0,0-1 0,0 1 1,0 0-1,0 0 0,0 0 0,0 0 0,0 0 1,0 0-1,0 0 0,2-6-58,3-1 64,0 0 0,0 1 0,0 0 0,1 0-1,0 0 1,0 1 0,14-10 0,-5 5 17,-15 9 0,1 1 1,-1 0 0,0 0 0,1-1 0,-1 1 0,0 0 0,1-1-1,-1 1 1,0 0 0,1-1 0,-1 1 0,0-1 0,0 1-1,1-1 1,-1 1 0,0 0 0,0-1 0,0 1 0,0-1-1,1 1 1,-1-1 0,0 1 0,0-1 0,0 1 0,0-1 0,0 1-1,0-1 1,0 1 0,-1-1 0,1 1 0,0-1 0,0 0-1,-1 0 40,0-1 0,0 1 0,0 0 0,0 0 0,0 0 0,-1 0 0,1 0-1,0 0 1,0 0 0,-3-1 0,-2-1 58,1 0 1,-1 1-1,0-1 0,-9-1 0,12 4-107,0-1 0,-1 1 0,1 0 0,0 0 0,0 0 0,-1 1 0,1-1 0,0 1 0,0 0 0,-1-1 0,1 2 0,0-1 0,0 0 0,0 1-1,0-1 1,1 1 0,-1 0 0,0 0 0,1 0 0,-1 0 0,1 0 0,0 0 0,-1 1 0,-1 2 0,-2 5 9,-1 0 1,1 0-1,1 0 1,-1 1-1,-4 14 0,8-19-11,0 0 0,0 0 0,1 0 0,0 1-1,0-1 1,0 0 0,1 1 0,0 6-1,0-11-4,0-1-1,0 1 0,1 0 0,-1-1 0,0 1 0,1-1 0,-1 1 1,1-1-1,0 1 0,-1-1 0,1 0 0,0 1 0,0-1 1,0 0-1,0 0 0,0 0 0,0 1 0,0-1 0,1 0 0,-1 0 1,0-1-1,0 1 0,1 0 0,-1 0 0,1-1 0,-1 1 1,1 0-1,-1-1 0,1 0 0,-1 1 0,1-1 0,-1 0 0,1 0 1,-1 0-1,1 0 0,0 0 0,2 0 0,0-1 4,0 1 0,0-1 1,-1 0-1,1 0 0,0 0 0,0 0 0,-1-1 1,1 0-1,-1 1 0,1-1 0,-1-1 0,0 1 0,1 0 1,-1-1-1,5-5 0,-4 2 5,0 1 0,0 0-1,0-1 1,0 0 0,-1 0 0,0 0 0,-1 0 0,4-10 0,-6 16-13,0 0 1,0-1 0,0 1-1,0 0 1,0 0 0,0-1-1,0 1 1,0 0 0,1-1 0,-1 1-1,0 0 1,0 0 0,0-1-1,0 1 1,1 0 0,-1 0-1,0 0 1,0-1 0,1 1 0,-1 0-1,0 0 1,0 0 0,1 0-1,-1 0 1,0-1 0,0 1-1,1 0 1,-1 0 0,0 0 0,1 0-1,-1 0 1,0 0 0,1 0-1,-1 0 1,0 0 0,0 0-1,1 0 1,-1 0 0,0 0-1,1 0 1,-1 0 0,0 0 0,0 1-1,1-1 1,-1 0 0,0 0-1,0 0 1,1 0 0,-1 1-1,0-1 1,12 11 2,-11-10 0,11 13-1,0 0 1,-2 1 0,0 0 0,0 1 0,9 22-1,-9-14 53,-1 1 0,0 0 0,4 29 0,-9-34-3,-1 0 0,-1 1 0,-1-1 0,-2 36 0,-1-43-45,0 0 0,0 0 0,-1 0 0,-1 0 0,0 0 0,-1-1 0,0 0 1,-10 16-1,13-24-5,-1 0-1,0 0 1,1 0 0,-2-1 0,1 0 0,0 1 0,-1-1 0,1 0 0,-1-1 0,-6 5 0,9-7-1,0 1 1,-1-1-1,1 0 1,0 1-1,0-1 1,0 0-1,-1 1 1,1-1-1,0 0 1,0 0-1,-1 0 1,1 0 0,0 0-1,0-1 1,0 1-1,-1 0 1,1-1-1,-1 1 1,0-1 0,1 0 0,-1 0 0,1-1 0,0 1 0,-1 0 1,1 0-1,0-1 0,0 1 0,0-1 0,0 1 0,0-1 1,0 1-1,0-1 0,0 0 0,0-3 0,-3-5-6,2-1-1,0 0 0,0 0 1,1 0-1,0-1 0,1 1 0,0 0 1,4-20-1,1-3-20,16-50-1,27-55-8,-36 111 34,1 1 1,31-48-1,-40 69 5,0 0 1,1 0-1,0 1 1,0 0-1,12-9 0,-16 12-3,1 1-1,-1 0 0,0 0 0,1 1 1,0-1-1,-1 0 0,1 0 0,-1 1 1,1-1-1,0 1 0,0-1 1,-1 1-1,1 0 0,0 0 0,0 0 1,-1 0-1,1 0 0,0 0 0,0 0 1,-1 0-1,1 1 0,0-1 0,-1 1 1,1-1-1,0 1 0,-1 0 1,1 0-1,-1-1 0,1 1 0,1 2 1,13 11-20,-11-9 19,0-1 0,0 0 0,0 0 0,0 0 0,11 5 0,1-2 44,-1-1 0,1-1-1,0-1 1,0 0 0,30 2 0,-41-5 9,-1-1 1,0 0-1,0-1 1,0 1-1,0-1 1,0 0 0,0 0-1,0-1 1,0 0-1,-1 1 1,1-2-1,0 1 1,8-6-1,-2-1 40,1-1 0,-1 0 0,13-16 0,-13 14-178,-10 11 107,15-14-1569,-15 15 1354,0-1-1,-1 1 1,1 0 0,0-1-1,-1 1 1,1 0 0,0 0-1,-1 0 1,1-1 0,0 1 0,0 0-1,-1 0 1,1 0 0,0 0-1,0 0 1,-1 0 0,1 0-1,0 0 1,-1 1 0,1-1 0,0 0-1,0 0 1,-1 1 0,1-1-1,0 0 1,-1 1 0,2 0-1,12 14-1738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52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422 395 11867,'2'-13'1113,"-1"4"-192,1 1-1,-1-1 0,-1 0 0,1 0 0,-2 0 0,0-10 0,0 16-769,0 1 0,1 0 0,-1-1 0,0 1 0,0 0-1,0 0 1,-1 0 0,1 0 0,0 0 0,-1 0 0,0 0 0,1 0 0,-1 0 0,0 1 0,0-1-1,0 1 1,0-1 0,0 1 0,0 0 0,0 0 0,0 0 0,-1 0 0,1 0 0,0 1 0,-1-1 0,1 0-1,-5 1 1,-1-1 26,0 1-1,0 0 1,0 0-1,0 1 1,0 0-1,0 0 1,1 1-1,-1 0 1,0 0-1,1 1 1,-1 0-1,-9 6 1,-8 5 248,1 1-1,-26 22 1,24-16-33,-43 44 0,60-56-362,1 0-1,0 1 1,1 0 0,0 0-1,1 1 1,0 0 0,1 0-1,-5 14 1,9-24-29,0 1-1,1 0 1,-1-1-1,1 1 1,0 0-1,0 0 1,-1-1-1,1 1 1,0 0 0,0 0-1,1 0 1,-1-1-1,0 1 1,1 0-1,-1-1 1,1 1-1,-1 0 1,2 1-1,-1-2 0,0 0 0,0 0 0,0 0-1,0 0 1,0 0 0,0 0 0,0-1-1,0 1 1,0 0 0,0-1 0,1 1-1,-1-1 1,0 1 0,0-1 0,1 0-1,-1 0 1,0 1 0,3-1 0,4 0-1,-1-1 1,1 0 0,0 0-1,-1-1 1,1 1-1,-1-2 1,8-2 0,7-5 4,0-1 0,0 0 0,-2-2 0,1 0 0,-2-2 1,0 0-1,0-1 0,30-35 0,-30 29 12,-1-2 0,-1 0 0,-1-1 0,-1 0 0,-1-1 0,-1-1 0,9-30 0,-15 37-1,-1-1 0,2-22 1,-7 36-8,0 0 0,0 0 1,-1 0-1,0 0 1,-1-1-1,1 1 0,-1 0 1,-1 0-1,-3-12 0,4 18-7,1-1 0,-1 0 0,0 1 0,0-1 0,0 0 0,0 1 0,0-1 0,-1 1 0,1 0-1,0-1 1,-1 1 0,1 0 0,0 0 0,-1-1 0,0 1 0,1 1 0,-3-2 0,3 2-1,0-1-1,0 1 1,0 0 0,0 0 0,0 0 0,0 0 0,0 0 0,0 0-1,0 0 1,0 0 0,0 1 0,0-1 0,0 0 0,0 0 0,0 1 0,0-1-1,0 1 1,0-1 0,0 1 0,1-1 0,-1 1 0,0 0 0,0-1 0,1 1-1,-1 0 1,0 0 0,1 0 0,-1-1 0,0 1 0,1 0 0,-1 2-1,-3 4 20,1 1 0,0-1 0,0 1 0,0 0 0,1 0 0,1 0 0,-1 0 0,1 1 0,1 11 0,0-8 49,0 1 0,1 0 0,1-1 0,0 0 0,6 20 0,-4-21-17,1 1 1,0-2-1,1 1 1,0 0-1,0-1 1,1 0-1,1-1 1,14 15-1,-17-18-39,1-1-1,0 0 0,0-1 1,0 1-1,0-1 1,1 0-1,0-1 1,0 0-1,0 0 1,0 0-1,0-1 0,0 0 1,1 0-1,14 1 1,-18-3-1,0 0 0,-1-1 0,1 1 0,0-1 0,0 0 0,0 0 0,0 0 0,-1 0-1,1-1 1,0 1 0,-1-1 0,0 0 0,1 0 0,-1 0 0,0-1 0,0 1 0,0-1 0,0 0 0,0 0 0,-1 0 0,1 0 0,-1 0 0,0 0 0,0-1 0,0 1 0,2-6 0,-1 0 12,1 0 1,-1-1-1,-1 1 0,0-1 1,0 0-1,-1 0 0,0 0 1,-1 1-1,-1-15 0,1 23-20,0-1-1,0 1 1,0 0-1,-1-1 1,1 1 0,0 0-1,-1-1 1,1 1-1,-1 0 1,1 0-1,-1 0 1,0-1-1,1 1 1,-1 0 0,0 0-1,0 0 1,0 0-1,-1-1 1,1 1-3,0 1 1,0 0 0,1 0-1,-1 0 1,0-1-1,0 1 1,1 0-1,-1 0 1,0 0-1,0 0 1,0 1 0,1-1-1,-1 0 1,0 0-1,1 0 1,-1 1-1,0-1 1,0 0 0,1 1-1,-1-1 1,0 0-1,1 1 1,-1-1-1,1 1 1,-1-1 0,1 1-1,-1-1 1,1 1-1,-1 0 1,1-1-1,-1 1 1,1-1 0,-1 2-1,-3 4 5,1 0-1,0 0 1,0 0-1,0 0 0,1 0 1,0 1-1,0-1 1,1 1-1,-1-1 1,1 1-1,1-1 1,-1 1-1,1 0 1,1 0-1,-1-1 1,2 8-1,-1-11-56,-1 1 0,1 0 0,0 0 0,1-1 0,-1 1 0,1-1 0,-1 1 0,1-1 0,0 0 0,0 0 0,0 1-1,1-1 1,-1-1 0,1 1 0,0 0 0,0-1 0,0 1 0,0-1 0,0 0 0,0 0 0,1 0 0,-1 0 0,0-1 0,1 1 0,0-1 0,-1 0 0,1 0 0,0 0 0,6 0 0,0-1-466,0 0 0,0-1 0,0 0 0,0-1 0,0 0 0,-1 0 0,1-1 0,-1-1 0,0 1 0,15-9 0,8-7-2468,45-33-1,-67 45 2555,32-24-894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2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1973 15443,'2'-13'922,"0"0"-1,0 0 0,1 0 1,9-21-1,24-49 2298,-17 44-2177,15-36 525,-4-2 1,35-137 0,-60 193-1522,-2-1 0,0 1-1,-1-28 1,-2 45-49,-1-17 2,1 21-1,-1-1-1,1 1 0,0 0 1,0-1-1,0 1 0,0 0 1,0-1-1,0 1 0,-1 0 1,1-1-1,0 1 0,0 0 1,-1-1-1,1 1 0,0 0 1,0 0-1,-1-1 0,1 1 1,0 0-1,-1 0 0,1-1 1,0 1-1,-1 0 0,1 0 0,0 0 1,-1 0-1,1 0 0,0 0 1,-1 0-1,1 0 0,-1-1 1,1 1-1,0 0 0,-1 1 1,1-1-1,-1 0 0,1 0 1,0 0-1,-1 0 0,1 0 1,0 0-1,-1 1 0,0-1-11,0 1 0,-1 0 0,1-1 0,0 1 0,0 0 0,0 0 0,1 0 0,-1 0 0,0 0 0,0 0 0,0 0 0,1 0 0,-2 2 0,-6 13-76,0-1 1,2 1-1,0 0 0,0 1 0,-3 22 1,3-6 1,-4 63 1,9-78 81,2 0 1,4 36 0,-4-46 5,1 0 0,0 0 0,0-1 0,1 1 0,0-1 0,1 1 0,0-1 0,8 13 0,-9-17 1,0 1 0,0-1 1,0 0-1,1 0 0,-1-1 0,1 1 1,-1-1-1,1 0 0,0 0 1,0 0-1,0 0 0,0-1 0,0 1 1,1-1-1,-1 0 0,0-1 1,1 1-1,-1-1 0,0 1 0,1-1 1,-1-1-1,0 1 0,1-1 1,-1 1-1,0-1 0,0 0 0,1-1 1,3-1-1,0-1 1,0 0-1,-1 0 1,0 0 0,0-1-1,0 0 1,-1-1 0,1 1-1,-1-1 1,-1-1 0,7-7-1,7-12-6,20-37-1,-38 63 6,24-49 17,-1 0 0,-3-2 0,28-97 0,-35 90-4,-3-1 1,-2 0-1,-3-1 1,-2 1-1,-3-1 1,-8-73-1,6 121-10,0 2-2,1 1 1,-2-1 0,1 0 0,-1 1-1,-1-1 1,0 1 0,-4-11-1,6 19 0,1 0-1,-1 0 0,1 0 1,0 0-1,-1 0 0,0 0 1,1 0-1,-1 0 0,1 1 1,-1-1-1,0 0 0,0 0 1,1 1-1,-1-1 0,0 0 1,0 1-1,0-1 0,0 1 0,0-1 1,0 1-1,0-1 0,0 1 1,0 0-1,0 0 0,-2-1 1,2 2-1,0-1 0,-1 1 1,1 0-1,0-1 0,0 1 0,-1 0 1,1 0-1,0 0 0,0 0 1,0 0-1,0 0 0,0 0 0,0 0 1,1 0-1,-1 1 0,0-1 1,0 0-1,1 0 0,-1 1 0,1-1 1,-1 2-1,-4 12 25,0 0 1,1 0-1,1 1 1,1-1-1,0 1 0,1-1 1,0 1-1,1 0 1,4 22-1,-2-19 11,2-1 1,0 1-1,1 0 0,1-1 0,0 0 1,2-1-1,13 26 0,-14-32-28,1-1 0,0 0 0,0-1 0,1 1 0,0-2 0,0 1 0,1-1 0,0-1 0,1 0 0,0 0 0,0-1 0,0 0 0,1-1-1,16 5 1,-17-7-6,0 0-1,0 0 0,0-1 0,0-1 0,1 0 0,-1 0 0,0-1 1,0-1-1,1 0 0,-1 0 0,0-1 0,0-1 0,0 0 0,0 0 1,-1-1-1,14-6 0,-13 3 5,0 1 1,0-1-1,-1-1 0,0 0 1,18-18-1,-25 23-4,0-1 1,0 1-1,0-1 0,-1 0 1,0 0-1,1 0 0,-1 0 0,-1-1 1,1 1-1,0 0 0,-1-1 1,0 1-1,0-1 0,-1 1 0,1-1 1,-1 0-1,0 1 0,0-1 1,-1-5-1,1 8-8,-1 0 1,1-1-1,-1 1 0,0 0 1,0 0-1,0 0 0,0-1 1,0 1-1,-1 0 0,-2-3 1,4 5 1,-1-1-1,1 1 1,-1-1 0,1 1 0,-1-1 0,1 1 0,-1 0 0,0-1 0,1 1-1,-1-1 1,0 1 0,1 0 0,-1 0 0,0-1 0,1 1 0,-1 0 0,0 0-1,0 0 1,1 0 0,-1 0 0,0 0 0,0 0 0,1 0 0,-1 0 0,0 0-1,1 1 1,-1-1 0,0 0 0,0 0 0,1 1 0,-1-1 0,0 0 0,1 1-1,-1-1 1,0 1 0,-2 2-29,0 0 1,0 0-1,0 1 0,1-1 0,-1 1 1,-3 7-1,0 1-50,3-7 53,0 0-1,0 0 1,1 1-1,0-1 1,0 1-1,0-1 1,1 1-1,-1 0 1,1 0-1,0 9 1,1-12 26,0 0-1,1 0 1,-1 0 0,1 0 0,-1 0-1,1-1 1,0 1 0,0 0 0,0 0-1,0-1 1,0 1 0,1-1 0,-1 1-1,1-1 1,0 0 0,0 1 0,0-1-1,0 0 1,0 0 0,0 0-1,0-1 1,1 1 0,4 2 0,-1-1-75,1 0 1,0-1-1,0 0 1,0 0-1,0 0 1,0-1-1,0 0 1,1-1-1,-1 1 1,0-1-1,1-1 1,-1 1-1,0-1 1,0-1-1,0 1 1,0-1-1,8-3 1,1-1-297,-1-1 1,1-1 0,-1 0 0,-1-1-1,0-1 1,15-12 0,-5 1-157,-2-1 1,0-1-1,25-36 0,47-81 111,-65 95 462,-18 31-1,-9 12 78,0 0 1,0 0-1,-1-1 1,1 1-1,0-1 1,-1 1-1,2-4 1,-13 21 2024,7-6-2067,0-1 1,0 1 0,1-1-1,0 1 1,1 0-1,-1 0 1,2-1-1,-1 1 1,1 0-1,1 0 1,0 0-1,0 0 1,0 0-1,4 8 1,-3-7-97,2 0-1,-1 0 1,1-1 0,0 0-1,1 1 1,0-2 0,1 1 0,-1-1-1,2 1 1,13 13 0,-18-21-30,-1 1 0,1-1 0,0 1 0,0-1 0,0 0 0,0 0 0,0 0-1,0 0 1,0 0 0,0-1 0,0 1 0,0-1 0,1 1 0,-1-1 0,0 0 0,4 0 0,-2 0-30,-1-1 0,0 1-1,0-1 1,1 0 0,-1 0 0,0-1 0,0 1-1,0-1 1,0 1 0,3-3 0,2-2-113,-1-1 1,0 1-1,0-1 1,0 0-1,-1-1 0,10-15 1,-6 5-96,0 0-1,-2-1 1,8-22 0,14-63-542,-19 58 672,-2 0-1,-1 0 1,-3 0-1,-1-87 1,-6 97 145,-2 0 0,-1 0-1,-2 0 1,-1 1 0,-2 0 0,-25-61 0,34 95 12,-7-16-21,-13-23 1,19 36 48,-1 1 0,1-1 0,-1 0 0,0 1 0,0 0-1,0-1 1,0 1 0,-1 0 0,0 1 0,1-1-1,-9-4 1,10 7 10,1-1 0,-1 1 0,1 0 0,-1-1 0,1 1 0,-1 0 0,0 0 0,1 0 0,-1 0 0,0 1 0,1-1 0,-1 0 0,1 1 0,-1-1 0,1 0 0,-1 1 0,1 0 0,-1-1 0,1 1 0,-1 0 0,1 0 0,0 0 0,0 0 0,-1 0 0,1 0 0,0 0 0,0 1 0,0-1-1,-1 2 1,-3 4 172,1-1 0,1 1-1,-1 0 1,1 0-1,-2 7 1,0 0 102,1 1 0,1-1 0,0 1-1,1 0 1,1 0 0,0 0 0,2 22 0,0-26-188,0 1 0,1-1 0,1 0 0,0 1 0,0-1-1,1-1 1,1 1 0,-1 0 0,2-1 0,8 13 0,-5-12-3,0 1 0,1-1-1,1-1 1,21 17 0,52 29 78,-19-13-1174,-45-26-556,-19-16 1142,0 1 0,-1-1-1,1 0 1,0 0 0,-1 0-1,1 1 1,-1-1 0,1 0-1,0 3 1,-1 4-1162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53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224 104 10202,'2'-2'2128,"-2"2"-1950,0-1-1,0 1 0,0 0 1,0 0-1,0 0 0,0-1 1,0 1-1,0 0 0,0 0 1,-2-6 4433,2 6-4434,-1 0 0,1 0 1,-18 1 3657,-22 12-1217,25-7-2039,1 1 0,0 1-1,1 0 1,-22 17 0,27-19-476,0 1-1,1 0 1,0 1 0,0-1 0,1 1-1,0 1 1,0-1 0,-5 12-1,10-17-95,-1-1 0,1 1 0,0 0 0,1 0-1,-1 0 1,0 0 0,1 0 0,0 0 0,-1-1 0,1 1-1,0 0 1,1 0 0,-1 0 0,1 5 0,0-6-6,0-1-1,-1 1 1,1 0 0,0-1 0,0 1 0,0 0 0,0-1 0,0 1 0,1-1 0,-1 0-1,0 1 1,1-1 0,-1 0 0,1 0 0,-1 0 0,1 0 0,0 0 0,-1 0-1,1 0 1,0-1 0,-1 1 0,5 0 0,1 1-4,1-2-1,-1 1 1,1-1-1,-1 0 1,1 0 0,-1-1-1,1 0 1,-1-1-1,0 1 1,0-2 0,0 1-1,11-5 1,-3-1 9,0 1 1,0-2-1,-1 0 1,20-17-1,-14 8 17,0-1-1,-1 0 1,25-34 0,-25 31 18,-17 21-41,-1 0 1,0 0 0,1 0 0,-1 0 0,1 0 0,-1 0 0,1 1 0,-1-1 0,1 0 0,-1 1 0,1-1 0,0 1 0,-1 0-1,3-1 1,-4 1-1,1 0-1,-1 1 1,0-1-1,0 0 1,0 0-1,0 0 1,1 0-1,-1 0 1,0 0-1,0 0 1,0 0-1,1 0 1,-1 1 0,0-1-1,0 0 1,0 0-1,0 0 1,0 0-1,0 1 1,1-1-1,-1 0 1,0 0-1,0 0 1,0 0-1,0 1 1,0-1-1,0 0 1,0 0-1,0 0 1,0 1-1,0-1 1,0 0-1,0 0 1,0 0-1,0 1 1,0-1-1,0 0 1,0 0-1,0 0 1,0 1-1,0-1 1,0 0-1,0 0 1,-1 1-1,-3 8-17,-18 12 22,18-19-4,1 1 0,0 0 0,0 0 1,-1 0-1,2 0 0,-1 1 0,0-1 0,-4 8 1,7-11-2,0 0 1,0 0-1,0 1 1,0-1-1,-1 0 1,1 0 0,0 1-1,0-1 1,0 0-1,0 0 1,0 0-1,0 1 1,0-1-1,0 0 1,0 0 0,0 1-1,0-1 1,0 0-1,0 0 1,0 1-1,0-1 1,0 0-1,0 0 1,0 1 0,0-1-1,0 0 1,0 0-1,1 0 1,-1 1-1,0-1 1,0 0 0,0 0-1,0 0 1,1 1-1,7-3-6,10-9 0,-6 2 15,-1-1-1,0 0 0,19-23 1,-28 30-9,1-1 0,0 0 1,-1 1-1,1 0 0,1-1 0,-1 1 1,0 1-1,1-1 0,0 0 1,-1 1-1,1 0 0,0 0 1,0 0-1,1 0 0,-1 0 1,0 1-1,0 0 0,1 0 0,-1 0 1,9 0-1,-11 0 2,0 1 0,0-1 1,-1 1-1,1-1 0,0 0 0,-1 0 0,1 0 0,-1 0 1,1 0-1,-1 0 0,0-1 0,1 1 0,-1 0 1,0-1-1,0 1 0,0-1 0,0 1 0,0-1 0,0 1 1,0-1-1,-1 0 0,1 1 0,0-1 0,-1 0 1,0 0-1,1 1 0,-1-1 0,0 0 0,0 0 0,0 0 1,0 0-1,0 1 0,0-1 0,-1-3 0,1 5-2,-1-1-1,1 1 1,0-1-1,0 1 0,-1-1 1,1 1-1,0-1 0,-1 1 1,1 0-1,0-1 1,-1 1-1,1-1 0,-1 1 1,1 0-1,-1-1 1,1 1-1,-1 0 0,1 0 1,-1-1-1,1 1 0,-1 0 1,1 0-1,-1 0 1,1 0-1,-1 0 0,0 0 1,1 0-1,-1 0 1,1 0-1,-1 0 0,1 0 1,-1 0-1,1 0 1,-1 0-1,1 0 0,-1 0 1,-1 1-1,1 0-13,0-1 1,0 1-1,0 0 0,1 0 0,-1 0 1,0-1-1,0 1 0,0 0 0,1 0 0,-1 0 1,0 0-1,1 0 0,-1 1 0,0 1 1,-5 6-849,6-9 691,0 0 1,-1 0-1,1 0 0,-1 2-1029,1-2 1029,0 0 1,0 0-1,0 1 1,-1-1-1,1 0 0,0 0 1,0 1-1,0-1 0,0 0 1,0 0-1,0 1 1,0-1-1,0 0 0,0 0 1,0 1-1,0-1 1,0 0-1,0 0 0,0 1 1,1-1-1,-1 0 0,0 0 1,0 1-1,0-1 1,0 0-1,0 0 0,0 1 1,1-1-1,0 1-1029,-1-1 1029,0 0 0,1 0 1,-1 1-1,7 5-1914,3 2 595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54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2 349 11963,'0'0'199,"0"-1"1,0 1 0,-1 0-1,1 0 1,0-1 0,0 1-1,0 0 1,0-1 0,0 1-1,0 0 1,0-1 0,0 1-1,0 0 1,0-1 0,0 1 0,0 0-1,0-1 1,0 1 0,0 0-1,0-1 1,0 1 0,0 0-1,0-1 1,0 1 0,0 0-1,0-1 1,1 1 0,-1 0-1,0 0 1,0-1 0,0 1-1,1-1 1,9-8 1847,-9 8-1767,7-7 428,2 1 0,-1 0 0,1 1 0,0 0-1,0 1 1,0 0 0,1 0 0,12-3 0,-21 7-628,1 1 1,-1-1 0,0 1-1,0 0 1,1 0 0,-1-1-1,0 2 1,1-1 0,-1 0-1,0 0 1,1 1-1,-1-1 1,4 2 0,-4-1-37,-1 0 0,0 0 1,1 0-1,-1 0 0,0 0 0,0 0 1,1 1-1,-1-1 0,0 0 0,0 0 1,0 1-1,-1-1 0,1 1 0,0-1 1,0 3-1,1 5 35,0-1 0,0 1 0,-1 0 0,-1-1 0,0 1 1,0 10-1,1 21-30,-1-38-46,1 1 0,-1 0 0,1 0 0,0-1-1,0 1 1,0 0 0,0-1 0,1 1 0,-1-1-1,1 1 1,-1-1 0,1 0 0,0 0 0,0 0 0,0 0-1,0 0 1,0 0 0,0 0 0,1-1 0,-1 1-1,1-1 1,-1 1 0,1-1 0,-1 0 0,1 0-1,0 0 1,0-1 0,-1 1 0,1-1 0,0 1 0,0-1-1,0 0 1,-1 0 0,1 0 0,0 0 0,0-1-1,0 1 1,-1-1 0,1 0 0,0 0 0,0 0-1,-1 0 1,1 0 0,-1 0 0,3-2 0,4-4 3,-1 0 0,0 0 0,0 0 0,11-14-1,25-39 10,-34 46-13,-7 10-1,-1-1 0,1 1 0,-1-1 0,0 1-1,0-1 1,0 0 0,-1 0 0,0 1 0,0-1-1,1-9 1,-2 12-2,0 1 0,0-1-1,0 0 1,0 1-1,-1-1 1,1 0 0,0 1-1,-1-1 1,1 1 0,-1-1-1,1 0 1,-1 1 0,0-1-1,0 1 1,0 0 0,0-1-1,0 1 1,0 0-1,0-1 1,0 1 0,0 0-1,-1 0 1,1 0 0,0 0-1,-1 0 1,1 0 0,-1 1-1,1-1 1,-1 0 0,0 1-1,1-1 1,-1 1-1,1-1 1,-1 1 0,-3 0-1,3 0 0,0 0 0,-1 0-1,1 0 1,0 1-1,-1-1 1,1 1 0,0-1-1,0 1 1,-1 0 0,1 0-1,0 0 1,0 0-1,0 0 1,0 0 0,0 1-1,1-1 1,-1 1-1,0-1 1,1 1 0,-1 0-1,1 0 1,-1 0 0,1 0-1,0-1 1,-2 6-1,1-5 2,1 1 0,-1 0 0,1 0 0,0 0 1,0 0-1,1 0 0,-1 0 0,1 0 0,-1 0 0,1 0 0,0 0 0,0 0 0,0 1 0,1-1 0,-1 0 0,1 0 0,-1 0 0,1 0 0,2 4 0,-2-6 0,0 1 0,0-1 1,0 1-1,0-1 0,1 0 0,-1 0 0,0 0 0,1 0 1,-1 0-1,1 0 0,-1 0 0,1 0 0,0 0 0,-1-1 1,1 1-1,0-1 0,2 1 0,34 3 13,-37-4-12,17-1 50,0 0-1,0 0 0,0-2 1,-1 0-1,1-2 0,-1 1 1,0-2-1,0-1 0,0 0 1,-1 0-1,0-2 0,-1 0 1,21-17-1,-31 23-28,-2 0 0,1 0 0,0 0 0,-1-1 0,1 0 0,-1 1-1,0-1 1,0 0 0,-1-1 0,1 1 0,2-7 0,-5 11-20,0 0 1,1-1-1,-1 1 0,0 0 0,0 0 1,0-1-1,0 1 0,0 0 1,0-1-1,0 1 0,0 0 1,0 0-1,0-1 0,0 1 1,0 0-1,0-1 0,0 1 0,0 0 1,0-1-1,0 1 0,0 0 1,-1 0-1,1-1 0,0 1 1,0 0-1,0 0 0,0-1 1,-1 1-1,1 0 0,0 0 1,0 0-1,-1-1 0,1 1 0,0 0 1,0 0-1,-1 0 0,1-1 1,-15 2 7,-17 9-33,19-4 12,0 0 1,1 1 0,-1 0-1,1 1 1,1 1 0,0-1-1,-11 12 1,21-19 5,0 0 0,0-1 1,1 1-1,-1 0 0,0 0 1,1 0-1,-1 0 0,0 0 0,1 0 1,-1 0-1,1 0 0,-1 0 1,1 0-1,0 0 0,0 1 1,-1-1-1,1 0 0,0 0 0,0 0 1,0 0-1,0 1 0,0-1 1,0 0-1,0 0 0,1 0 0,-1 0 1,0 0-1,1 1 0,-1-1 1,1 0-1,-1 0 0,1 0 0,-1 0 1,1 0-1,0 0 0,0-1 1,-1 1-1,1 0 0,0 0 0,0 0 1,0-1-1,0 1 0,1 1 1,1-1 3,0 0 1,-1 1-1,1-1 0,0 0 1,0 0-1,0 0 1,0-1-1,0 1 1,0-1-1,0 0 1,0 1-1,0-1 1,0-1-1,0 1 1,0 0-1,4-2 0,9-4 4,-1-1-1,0-1 0,-1 0 0,25-19 0,-7 5 1,-8 5 25,-1-1 1,0-1-1,37-42 0,-59 60-23,2-3 22,0 1 1,1 0-1,-1 0 1,6-4-1,-8 7-19,-1-1 0,1 0-1,0 1 1,0 0-1,0-1 1,0 1-1,0-1 1,0 1 0,0 0-1,0 0 1,0 0-1,0 0 1,0-1 0,0 1-1,0 0 1,0 1-1,-1-1 1,1 0 0,0 0-1,0 0 1,0 1-1,0-1 1,0 0-1,0 1 1,0-1 0,1 1-1,0 1 2,1 0 0,-1 0-1,0 0 1,0 0 0,0 0-1,0 1 1,0-1 0,0 1-1,0-1 1,-1 1 0,0 0-1,1 0 1,-1-1 0,0 1-1,0 0 1,0 6-1,1 2 3,-1 1 0,-1-1 0,-1 15 0,1-2 51,48-70-61,-33 33-19,-1 0 1,-1-1-1,13-17 0,-22 25 20,0 0 0,0 1 0,-1-1 0,0 0 0,0-1 0,-1 1 0,1 0 0,-2-1 0,1 1 0,-1-1-1,1 0 1,-1-10 0,-2 8-1,1-11 4,0 19-4,0 1 0,0 0 0,0-1 0,0 1 0,1 0 0,-1-1 0,0 1 0,0 0 0,0-1 0,1 1 0,-1 0 0,0-1 0,0 1 0,1 0-1,-1 0 1,0-1 0,0 1 0,1 0 0,-1 0 0,0 0 0,1-1 0,-1 1 0,0 0 0,1 0 0,-1 0 0,0 0 0,1 0 0,-1 0 0,0 0 0,1 0-1,-1 0 1,1 0 0,-1 0 0,0 0 0,1 0 0,-1 0 0,0 0 0,1 0 0,-1 0 0,0 0 0,1 0 0,-1 0 0,0 1 0,1-1 0,-1 0 0,65 26 705,110 62 1,-173-87-675,0 0 0,0 1 1,1-1-1,-1 1 1,-1-1-1,1 1 0,0 0 1,2 2-1,-4-3-28,0-1 0,1 1 0,-1-1 0,0 1 0,0 0 0,0-1 0,0 1 0,1-1 0,-1 1 0,0-1 0,0 1 0,0 0 0,0-1 0,-1 1 0,1-1 0,0 1 0,0-1 0,0 1 0,0 0 0,0-1 0,-1 1 0,1-1 0,0 1 0,-1-1 0,1 1 0,0-1 0,-1 1 0,1-1 0,0 0 0,-1 1 0,1-1 0,-1 1 0,1-1 0,-1 0 0,1 1 0,-1-1 0,1 0 0,-1 0 0,1 0 0,-1 1 0,-5 1-18,1 1-1,-1-1 1,1 0 0,-1 0-1,0-1 1,0 0-1,0 0 1,0 0 0,0-1-1,0 0 1,-8-1 0,5 1-82,1-2 0,0 1 0,-1-1 0,1 0 1,0-1-1,0 0 0,-11-5 0,17 7-33,0 0 0,0-1 0,0 1 0,0 0 0,0-1 0,0 0 0,0 1 0,0-1 0,1 0 0,-1 0 0,1 0 0,-1 0 0,0-2 0,1 1-88,0 0-1,0 0 0,0-1 0,1 1 0,-1 0 1,1 0-1,0-1 0,0 1 0,1-6 1,7-48-1481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1:54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1 25998,'-21'34'2024,"-16"-1"777,-5-4-1025,-9-12-1992,5-5-1240,6-5 919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0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 11450,'23'-27'5615,"-21"31"-4854,-1 0 1,1 0-1,0 0 0,0 0 1,0 0-1,4 3 0,3-1-26,-7-5-665,-1 0 0,1-1-1,-1 1 1,0 0 0,0 0-1,1 0 1,-1 0 0,0 0-1,0 0 1,0 0 0,0 0-1,0 1 1,0-1 0,-1 0-1,1 1 1,0-1 0,-1 0 0,1 1-1,-1-1 1,1 1 0,-1-1-1,1 1 1,-1-1 0,0 1-1,0-1 1,0 3 0,-4 68 441,0 19-286,4-70-26,2-31-140,-1 1 0,0-1 0,-1 1 0,0-1 0,-1 0 0,1 1 0,-5-16 0,0 4-63,-1-1-1,-11-27 0,1 20 15,11 23-2,1 2 83,5 11 141,4 10 281,0 2-44,0-1-1,-2 0 1,2 20 0,-3-18-196,1 0 0,8 27 0,-10-44-277,-1-1 1,1 0-1,0 1 1,0-1-1,1 1 1,-1-1-1,0 0 1,1 0-1,2 3 1,-3-4-80,-1-1 0,1 1 0,0-1 0,0 0 1,-1 1-1,1-1 0,0 0 0,0 1 1,-1-1-1,1 0 0,0 0 0,0 0 0,0 0 1,0 0-1,-1 0 0,1 0 0,0 0 0,0 0 1,0 0-1,-1 0 0,1-1 0,0 1 0,0 0 1,0 0-1,-1-1 0,1 1 0,0-1 1,-1 1-1,1-1 0,0 1 0,-1-1 0,1 1 1,0-2-1,20-16-1133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1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62 122 10466,'-3'-25'2633,"2"22"-1729,1-1-1,-1 1 1,1-1-1,0 1 1,0-1-1,0-3 0,0 5-656,1 1 1,-1-1-1,1 1 0,0-1 0,-1 1 0,1-1 0,0 1 0,0 0 0,0-1 0,0 1 0,0 0 0,0 0 0,0 0 0,0-1 0,1 1 0,-1 0 0,2-1 0,10-6 610,25-12-1,-32 17-766,0 1 0,0-1 1,0 2-1,0-1 1,0 1-1,0-1 0,9 1 1,-14 1-84,1 0 1,-1 0 0,1 0 0,-1 0-1,0 0 1,1 1 0,-1-1 0,1 0 0,-1 1-1,1-1 1,-1 1 0,0 0 0,1-1-1,-1 1 1,0 0 0,0 0 0,1 0-1,-1 0 1,0 0 0,0 0 0,1 2-1,-1-1-5,0 0 0,0 1 0,0-1 0,0 0 0,0 0 0,-1 1 0,1-1 0,-1 1 0,0-1 0,1 0 0,-1 1 0,-1 2 0,1 4-13,-2-1 1,1 1 0,-1-1-1,-1 1 1,0-1 0,-5 11 0,-57 100-301,-2 5 184,5-6 149,61-116-1,0-1 0,0 1 0,0 0 0,1 0 0,-1 0 0,1 0 0,-1 0 1,1 0-1,0 0 0,0 0 0,0 0 0,0 3 0,0-5-4,1 1-1,-1 0 0,0-1 1,0 1-1,1-1 1,-1 1-1,1 0 1,-1-1-1,1 1 1,-1-1-1,1 1 0,-1-1 1,1 0-1,-1 1 1,1-1-1,0 0 1,-1 1-1,1-1 0,-1 0 1,1 1-1,0-1 1,-1 0-1,1 0 1,0 0-1,-1 0 1,1 0-1,0 0 0,0 0 1,-1 0-1,1 0 1,0 0-1,-1 0 1,1 0-1,0 0 1,-1-1-1,2 1 0,7-3 98,0 1 0,0-1 1,-1-1-1,1 0 0,-1 0 0,0 0 0,10-8 0,4-4-4,24-23 1,-40 33-386,-1 0-1,1 0 1,-1 0 0,0-1 0,-1 0-1,4-7 1,18-46-5003,-18 39 3589,5-12 165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1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2 169 10162,'10'22'6949,"-5"2"-3587,-3 26-1727,-1-27-623,5 37 235,-1-21-537,-6-32-600,-2-6-47,3-1-60,-1-1 0,0 1 0,1-1 1,-1 0-1,0 1 0,1-1 0,-1 0 0,1 1 0,-1-1 0,1 0 0,0 1 0,-1-1 0,1 0 0,-1-1 0,-4-14-70,1 0-1,1 0 1,0-1-1,-1-24 1,7-68-776,-2 99 799,0-1-1,1 1 1,0-1 0,0 1 0,1 0 0,1 0 0,0 0-1,0 0 1,1 1 0,0-1 0,1 1 0,0 0-1,0 1 1,9-9 0,-14 16 51,0 0 1,0-1-1,0 1 1,0 0-1,1 0 1,-1 0-1,0 0 0,1 0 1,-1 1-1,1-1 1,-1 0-1,1 0 0,-1 1 1,1-1-1,-1 1 1,1 0-1,0-1 0,-1 1 1,1 0-1,1 0 1,-1 1 36,0-1 1,-1 1-1,1 0 1,0 0 0,-1 0-1,1 0 1,-1 0-1,1 0 1,-1 0 0,1 1-1,-1-1 1,0 0-1,0 1 1,0-1-1,1 1 1,0 3 0,69 92 1554,-4-6-617,-58-77-906,-2-5 31,-1 0 0,8 19 0,-13-25-146,0 0-1,0-1 1,0 1 0,0 0-1,-1 0 1,1 1 0,-1-1-1,0 0 1,0 0 0,0 0-1,0 0 1,0 0 0,-1 0-1,-1 5 1,2-7-75,0-1 1,-1 1-1,1 0 0,0 0 1,-1-1-1,1 1 1,0-1-1,-1 1 0,1 0 1,-1-1-1,1 1 0,-1-1 1,1 1-1,-1-1 0,0 1 1,1-1-1,-1 0 1,0 1-1,1-1 0,-1 0 1,-1 1-1,2-1-214,-1 0-1,0 0 1,0 0 0,1 0 0,-1 0-1,0 0 1,0 0 0,0 0-1,1 0 1,-1 0 0,0-1 0,0 1-1,1 0 1,-2-1 0,-9-5-1151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1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15027,'3'0'1601,"4"-1"1151,8-3-335,8-1-1249,4-2-176,7-3-1592,-6 0 928,8-4-440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58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17 11602,'0'0'283,"1"-1"-1,-1 1 0,0-1 0,1 1 0,-1-1 1,0 1-1,0-1 0,1 0 0,-1 1 0,0-1 1,0 1-1,0-1 0,0 1 0,0-1 0,0 0 1,0 1-1,0-1 0,0 1 0,0-1 1,0 0-1,0 1 0,0-1 0,0 1 0,-1-2 1,1 2-102,-1 0 0,0-1 1,1 1-1,-1 0 1,1 0-1,-1 0 1,1 0-1,-1 0 0,0 0 1,1 0-1,-1 0 1,1 0-1,-1 0 0,0 0 1,1 0-1,-1 0 1,1 0-1,-1 0 1,0 1-1,-5 1 271,1 1 1,0-1-1,0 1 1,-6 4-1,0 1-203,0 1 0,1 1 0,0 0 0,0 0 0,1 1 0,0 0 0,-12 22 0,17-26-194,1 0 0,-1 0 0,1 0 1,1 1-1,-1-1 0,1 1 0,1 0 0,-1 0 0,1-1 0,1 1 0,-1 0 0,1 0 1,1 0-1,-1 0 0,3 10 0,-2-14-18,1 0 0,-1 0 1,0 0-1,1-1 0,0 1 1,0 0-1,0-1 0,0 0 1,1 1-1,-1-1 0,1 0 1,0 0-1,0 0 0,0-1 1,0 1-1,6 3 0,-4-4 6,0 1 0,0-1 1,0 0-1,1-1 0,-1 1 0,1-1 0,-1 0 0,1 0 1,-1-1-1,1 0 0,9 0 0,-2-1 42,0-1 0,0-1 0,0 0 0,-1 0-1,1-1 1,-1-1 0,0 0 0,0-1 0,0 0 0,-1 0 0,0-2 0,-1 1-1,19-17 1,-26 20-44,0 1-1,0-1 1,0 1-1,0-1 1,0 0-1,-1 0 1,0 0-1,0 0 1,0-1-1,0 1 1,-1-1-1,1 1 1,-1-1-1,-1 1 0,1-1 1,0 0-1,-1-7 1,-1 8-45,1-1 0,-1 1 0,0 0 0,0 0 0,-1 1 1,1-1-1,-1 0 0,0 0 0,0 1 0,0-1 0,0 1 0,-1-1 0,1 1 0,-1 0 1,0 0-1,0 0 0,0 1 0,0-1 0,-1 1 0,-5-4 0,-6-1-508,1 0 0,-1 1 0,-1 1 0,1 0 0,-1 1 0,0 1 0,0 0 0,-30-1 1,40 4 304,1 1 1,0-1 0,-1 1 0,1 0 0,-1 0 0,-5 2 0,7-1 58,0 0 0,1 0 1,-1 0-1,1 0 0,0 1 1,-4 3-1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0:59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17284,'29'2'1712,"8"0"1297,8-1-337,10 3-903,3-1-489,-5 1-992,-3 3-800,-23-7 304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02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42 382 8434,'-13'-19'2229,"5"7"1323,-12-25 1,21 45 1355,3 9-3791,8 20 1,-3-19-917,-1-1 1,2-1 0,0 0-1,1 0 1,1-1 0,0 0-1,1-1 1,1 0-1,0-1 1,1-1 0,0 0-1,1-1 1,0-1 0,29 14-1,-40-22-169,0 0 0,-1 0 0,1-1 0,0 0 0,0 0 0,0 0 0,0 0 0,0-1-1,0 1 1,0-1 0,8-1 0,-11 0-16,0 0 0,0 1 0,0-1-1,1 0 1,-1 0 0,0 0 0,0 0 0,0 0-1,0-1 1,0 1 0,-1-1 0,1 1 0,0-1-1,-1 1 1,1-1 0,-1 0 0,1 0 0,-1 0-1,0 0 1,0 0 0,0 0 0,0 0 0,0 0-1,-1-1 1,1 1 0,0-4 0,1-8 36,0 0 0,-1 0 1,-1 0-1,-1 0 0,0 0 0,0 0 1,-7-24-1,-2 0 8,-22-55 1,-53-112 33,82 197-138,0 0-1,0 0 1,1 0-1,0 0 0,1-1 1,-1-9-1,2 17-48,0 0 1,0 0-1,0 0 0,1 1 1,-1-1-1,0 0 0,0 0 0,1 0 1,-1 1-1,1-1 0,-1 0 0,0 1 1,1-1-1,-1 0 0,1 1 1,0-1-1,-1 1 0,1-1 0,0 1 1,-1-1-1,1 1 0,0-1 0,-1 1 1,1 0-1,0-1 0,0 1 0,-1 0 1,1 0-1,1-1 0,29-3-3151,-22 3 2505,20 0 836,2 2-354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2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0 450 11610,'132'-54'11575,"-88"34"-8877,54-16 0,-90 33-2569,-1 1 0,1 0 0,-1 0 0,1 1 0,0 0 0,0 1 0,-1 0 0,1 0 0,0 0 0,0 1 0,-1 0 1,1 1-1,0 0 0,-1 0 0,1 0 0,-1 1 0,13 7 0,4 5-75,0 2 0,24 23-1,-39-31-373,-22-27-93,6 1 287,0 0 0,1 0-1,1 0 1,1-1 0,0 1 0,1-1 0,0-23 0,2 26 116,1 1 0,1-1 0,0 0-1,1 1 1,0-1 0,1 1 0,1-1 0,0 1 0,9-18 0,-9 24 36,0 1-1,1-1 0,0 1 0,0 0 1,1 1-1,0-1 0,0 1 1,10-8-1,-12 11-224,-1 1-1,1 0 0,0 0 1,0 0-1,0 0 1,1 0-1,7-1 0,-9 2-314,0 1-1,0-1 0,0 1 1,0 0-1,1 0 0,-1 0 0,0 1 1,0-1-1,0 1 0,0 0 0,6 2 1,1 1-688,-3-3 467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03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29 11050,'6'-9'2244,"3"-5"1718,-9 9-1892,-8 5-74,1 1-1608,1 1 1,-1 1 0,0-1-1,1 1 1,0 0-1,0 1 1,0-1-1,0 1 1,-8 7-1,2 0-78,1-1 0,0 1 0,-12 18 0,19-23-226,0-1 0,1 1 0,0 1 0,0-1 0,1 0 0,-1 1 0,2-1-1,-3 14 1,3-17-66,1 0-1,-1 0 1,1 0 0,0 0-1,0 0 1,0 0-1,0 0 1,1 0-1,-1 0 1,1 0-1,0 0 1,0 0-1,0-1 1,0 1 0,1 0-1,-1-1 1,0 1-1,1 0 1,0-1-1,0 0 1,0 1-1,3 2 1,-4-4-15,1 0 0,-1 0 0,1 0 0,-1 0 0,1-1-1,-1 1 1,1 0 0,0-1 0,-1 1 0,1-1 0,0 1 0,0-1 0,-1 0 0,1 0 0,0 0 0,0 0 0,-1 0 0,1 0-1,3-1 1,-2 0-1,0 0-1,-1 0 1,1-1-1,-1 1 0,1-1 1,-1 1-1,0-1 0,1 0 1,-1 0-1,0 0 1,2-3-1,0 0 4,1-1 0,-2 0 0,1 0 0,-1 0 0,0 0 0,0 0 0,-1-1 0,0 1 0,2-11 0,-3 9 3,0 1 1,-1-1-1,0 0 0,0 0 0,-1 1 0,0-1 0,-1 0 0,1 1 0,-4-10 1,2 9 363,8 10-189,1 1-158,1 0-90,0 0 0,1 0 0,-1-1 0,1 0 0,-1 0 0,1-1 0,-1 0 0,1-1 0,0 0 0,0 0 0,7-1 0,-9 0-443,0 0 0,-1 0 0,1-1 0,-1 0 1,1 0-1,-1 0 0,0-1 0,0 0 0,9-5 0,8-10-2002,0-1 1002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03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 17252,'-3'0'435,"-1"0"0,1 1 0,-1 0-1,1-1 1,0 2 0,-1-1 0,1 0 0,0 0 0,0 1 0,0 0 0,0 0 0,0 0 0,0 0 0,1 0 0,-1 0 0,1 1 0,-4 3 0,1 0-85,1 0 0,-1 0 0,1 1 0,0 0 0,0 0 0,-3 11 0,5-14-236,0 1 0,1 0 0,0-1 0,0 1 0,1 0 0,-1-1 0,1 1 0,0 0 0,0 0 1,0-1-1,1 1 0,0 0 0,2 7 0,-2-9-91,0-1 0,0 1 1,1 0-1,-1-1 0,1 1 1,0-1-1,0 1 1,0-1-1,0 0 0,0 0 1,0 0-1,1 0 0,-1 0 1,1 0-1,-1-1 0,1 1 1,0-1-1,-1 0 1,1 0-1,0 0 0,0 0 1,5 1-1,2-1 53,1 0 0,0 0 0,0-1 1,0-1-1,0 1 0,-1-2 0,1 0 0,18-5 0,8-5 261,37-17 0,-45 17-262,-19 8-455,0-1 0,19-12 1,-14 9-95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05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106 275 9138,'-2'0'156,"0"1"-1,-1-1 1,1 0 0,0 1 0,0-1 0,0 0-1,0 0 1,0 0 0,-1-1 0,1 1-1,0-1 1,0 1 0,0-1 0,0 0-1,0 1 1,0-1 0,0 0 0,0 0 0,0-1-1,-1 0 1,1 0 194,0-1 1,0 1-1,1-1 1,-1 0-1,1 1 0,0-1 1,0 0-1,0 0 0,0 0 1,0 0-1,0 0 1,1 0-1,-1-4 0,1 7-197,0-1 0,0 0 0,-1 0 0,1 1 0,0-1 0,-1 0 0,1 0 0,-1 1 0,1-1 0,-1 0 0,1 1 0,-1-1 0,1 1-1,-1-1 1,1 1 0,-1-1 0,0 1 0,1-1 0,-1 1 0,0 0 0,-1-1 0,-15-4 2289,16 4-2286,0 1 0,0-1 1,0 1-1,1-1 0,-1 1 0,0-1 0,0 0 0,1 0 1,-1 1-1,1-1 0,-1 0 0,1 0 0,-1 0 1,1 1-1,-1-1 0,1 0 0,0 0 0,-1 0 1,1 0-1,0-2 0,-1 3-128,1-1 0,0 1 0,0-1 0,-1 0 0,1 1 0,0-1 0,0 1 1,0-1-1,0 0 0,0 1 0,0-1 0,0 0 0,0 1 0,0-1 0,0 0 0,0 1 0,1-1 0,-1 1 0,0-1 0,0 0 0,1 1 0,-1-1 1,0 1-1,1-1 0,-1 1 0,0-1 0,1 1 0,-1-1 0,1 1 0,-1-1 0,1 1 0,10-3 147,0 1-1,16-1 0,16-2 153,47-12 62,0 5 0,155-1 0,71-6-324,-49 2-76,-194 15 7,227-8 39,-290 9-30,0 0 1,-1 0 0,14-4-1,-20 4-37,1 0 1,-1-1-1,1 1 1,-1-1-1,0 0 0,1 1 1,-1-2-1,0 1 0,0 0 1,-1 0-1,6-6 1,-8 7-21,0 1 1,1 0-1,-1 0 0,0-1 1,0 1-1,0 0 1,0 0-1,1-1 1,-1 1-1,0 0 1,0-1-1,0 1 1,0 0-1,0 0 1,0-1-1,0 1 1,0 0-1,0-1 1,0 1-1,0 0 1,0-1-1,0 1 1,0 0-1,0-1 1,0 1-1,-1 0 1,1 0-1,0-1 1,0 1-1,0 0 1,0 0-1,0-1 1,-1 1-1,1 0 1,0 0-1,0-1 1,-1 1-1,1 0 0,0 0 1,0 0-1,-1 0 1,1-1-1,0 1 1,0 0-1,-1 0 1,-19-7-3789,8 3-259,4-3 2632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05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14411,'1'6'3146,"1"0"-2562,0 0 1,0 0-1,1 0 0,0 0 1,0 0-1,1 0 1,-1-1-1,1 0 0,7 8 1,4 2 268,27 21 1,-26-24-517,-2 1 1,18 19-1,-26-24-233,0 0 0,-1 0 0,0 0 0,0 1-1,-1-1 1,-1 1 0,1 0 0,-1 1 0,-1-1 0,0 1-1,0-1 1,-1 1 0,1 11 0,-2-1 34,-1 0-1,-1 0 1,0 0 0,-2 0 0,-8 27 0,9-39-115,0 0 0,0 0 0,-1 0 0,0-1 0,0 1 0,-1-1 0,0 0 0,0-1 1,0 1-1,-1-1 0,0 0 0,-8 6 0,11-10-125,0 1 0,-1-1 1,1 0-1,-1-1 0,1 1 0,-1-1 1,0 1-1,0-1 0,0 0 0,1 0 1,-1-1-1,-5 1 0,6-1-203,-1 0 0,1-1 0,-1 1 0,1-1 0,-1 0 0,1 0 0,-1 0 0,1-1 0,0 1 0,-1-1 0,1 1 0,0-1 0,0 0 0,0 0 0,-3-4 0,-15-20-2301,9 18 2326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06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11 10610,'-17'-7'1713,"5"4"2167,0 3-1519,8 14-49,1 6-295,8 13-489,7 4-135,4 10-297,-1 4-216,-5 6-360,-1-1-168,-9-1-144,0-4-208,7-11-1888,-9-9 1440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18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201 141 5817,'18'-42'4020,"-12"26"-1378,14-25 0,-18 38-2217,0 0 1,-1 0 0,0 0 0,1 0 0,-1 0 0,-1 0 0,2-5 0,-2 7-322,0 1 0,0-1 0,0 1 0,0-1 0,0 1 0,0 0 0,0-1 0,0 1 1,0-1-1,0 1 0,0-1 0,0 1 0,-1-1 0,1 1 0,0 0 0,0-1 0,0 1 0,-1-1 0,1 1 0,0 0 0,-1-1 1,1 1-1,0 0 0,-1-1 0,0 1-4,0 0-1,0-1 1,0 1 0,0 0 0,0 0 0,0 0-1,0 0 1,0 0 0,0 0 0,0 0-1,0 0 1,0 0 0,0 0 0,0 1 0,0-1-1,-1 1 1,-9 3 114,1 0-1,0 1 0,0 0 1,0 1-1,1 0 0,-14 11 1,7-3-188,1 0 1,-22 27 0,24-24-22,0 1-1,-11 22 1,18-29-4,1 0 0,0 0 0,1 0 0,0 1 0,-3 15 0,6-24 0,1-1 0,0 1 0,0-1 0,-1 1 0,2 0 0,-1-1 0,0 1 0,0-1 0,1 1 0,0-1 0,-1 1 0,1-1 0,0 1 0,0-1-1,0 0 1,1 1 0,-1-1 0,0 0 0,1 0 0,0 0 0,-1 0 0,1 0 0,0 0 0,0 0 0,0-1 0,0 1 0,0-1 0,4 2 0,3 2 42,1-1 0,1 0 0,-1-1 0,0 0 1,16 2-1,3 0 92,-10-2 14,24 6 0,-38-7-122,-1-1 1,0 1-1,1 0 1,-1-1 0,0 2-1,0-1 1,-1 0-1,1 1 1,0 0-1,6 6 1,-9-7-24,0 0-1,1 0 1,-1 1 0,0-1 0,0 0-1,0 1 1,0-1 0,0 0 0,0 1-1,-1-1 1,0 1 0,1-1 0,-1 1-1,0-1 1,0 1 0,0-1 0,0 1-1,-1 0 1,1-1 0,-1 1 0,1-1-1,-1 0 1,0 1 0,0-1 0,0 0-1,0 1 1,-3 2 0,1 1 1,-1-1 0,0 0 1,0 0-1,0 0 0,-1 0 0,0-1 0,1 1 1,-2-1-1,-10 6 0,1-2 18,0-1 0,-1-1 1,-16 5-1,23-8-37,1-1 0,0-1 1,-1 1-1,1-1 0,-1-1 0,1 0 1,-17-1-1,24 1 11,0 0 1,1 0-1,-1 0 1,1 0-1,-1 0 1,0-1-1,1 1 1,-1 0-1,1 0 1,-1 0-1,0-1 0,1 1 1,-1 0-1,1-1 1,-1 1-1,1 0 1,-1-1-1,1 1 1,-1 0-1,1-1 1,0 1-1,-1-1 1,1 1-1,0-1 1,-1 1-1,1-1 1,0 0-1,-1 0 0,1 0 2,0 0-1,1 0 0,-1 0 0,0 0 0,0 0 1,1 0-1,-1 1 0,1-1 0,-1 0 0,1 0 1,-1 0-1,1 0 0,-1 1 0,1-1 0,1-1 1,3-3-3,0 1 1,0-1-1,12-6 1,5-3-337,0 0-1,37-35 1,32-43-5414,-63 63 4394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19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15 141 6257,'0'0'1130,"-14"-2"9536,30-2-7716,-12 4-2803,0-1 0,0 0 0,0 0 0,0 0 0,6-4 0,5-3-107,7-4-27,22-17 0,-39 25-369,1 0 1,-1 0-1,0-1 0,-1 1 0,1-1 0,-1-1 0,0 1 0,0 0 0,3-8 0,-6 12 315,-1 0-1,0 0 1,1 0 0,-1 1 0,0-1-1,1 0 1,-1 0 0,0 0-1,0 0 1,0 0 0,0 1 0,0-1-1,0 0 1,0 0 0,0 0-1,0 0 1,0 0 0,-1 0 0,1 1-1,0-1 1,-1-1 0,-2 0 225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19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10754,'1'7'1105,"1"3"1407,3 5-399,0 6-273,2 1-136,0 9-688,-2 0-351,0-2-377,2 0-176,4-6-664,-3-3-769,16-4 713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21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83 9858,'2'-24'1572,"-1"17"-771,-1 1 0,0 0 0,0-1 0,0 1 0,-2-9-1,2 14-710,0 1-1,0-1 0,0 0 1,0 1-1,-1-1 0,1 1 0,0-1 1,0 1-1,-1-1 0,1 1 1,0-1-1,-1 1 0,1-1 0,0 1 1,-1 0-1,1-1 0,-1 1 1,1 0-1,-1-1 0,1 1 0,-1 0 1,1-1-1,-1 1 0,1 0 1,-1 0-1,1 0 0,-1-1 0,0 1 1,-1 0 54,1 0 0,-1 0 0,1 1 0,-1-1 0,1 0 0,-1 1 0,1-1 0,-1 1 0,1-1-1,-3 2 1,-1 1 181,-1 1-1,1-1 0,0 1 1,-7 7-1,-12 19 531,0 1 0,2 1 0,-30 56-1,49-81-825,-1-1-1,1 1 0,0 1 0,0-1 0,1 0 0,0 1 0,0-1 1,-1 12-1,3-16-27,0 0 0,0-1 1,1 1-1,-1-1 0,0 1 0,1-1 0,-1 1 1,1-1-1,0 1 0,0-1 0,0 1 1,0-1-1,0 0 0,1 0 0,-1 1 1,1-1-1,-1 0 0,1 0 0,0-1 1,0 1-1,0 0 0,0 0 0,0-1 1,0 1-1,0-1 0,1 0 0,-1 0 1,4 1-1,31 9 15,3 0 18,-37-10-33,0 0 0,0 0 0,0 1 1,0-1-1,0 1 0,-1 0 1,1 0-1,-1 0 0,4 3 1,-5-4-12,0 1 1,0-1-1,0 1 1,-1 0-1,1-1 1,0 1-1,-1-1 1,0 1-1,1 0 1,-1 0-1,0-1 1,0 1-1,0 0 1,0-1-1,0 1 1,0 0-1,0 0 1,0-1-1,-1 1 1,1 0-1,-1-1 1,1 1 0,-1 0-1,-2 2 1,-1 5-116,-1 0 1,-1-1 0,-6 9 0,9-14 69,-8 12-180,0-2 0,-1 1 0,-1-2 0,-17 14 0,25-22 193,0 0 1,0 0-1,-1-1 1,1 0-1,-1 0 0,0 0 1,0-1-1,0 0 1,0 0-1,-1 0 1,1-1-1,0 0 1,-1 0-1,1-1 0,-8 0 1,12 0 36,-1 0-1,1-1 1,-1 1 0,1-1 0,-1 0-1,1 0 1,0 0 0,-1 0 0,1 0-1,0 0 1,0 0 0,0-1 0,0 1-1,-2-3 1,3 3 3,0 0-1,0-1 1,0 1 0,0 0-1,1 0 1,-1-1-1,1 1 1,-1 0 0,1-1-1,-1 1 1,1-1-1,0 1 1,-1-1-1,1 1 1,0-1 0,0 1-1,0-1 1,0 1-1,0-1 1,1 1 0,-1-1-1,0 1 1,1 0-1,-1-1 1,2-1 0,1-5 0,1 1 1,0 0-1,0 0 1,1 0 0,0 1-1,0-1 1,8-6 0,47-39-251,-13 13-914,7-13-2482,-27 28 2417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21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1 247 14331,'19'-16'5013,"13"-6"-2644,7-5-1975,-30 20-932,-1 0-1,0 0 1,-1-1-1,0 0 1,0 0-1,-1-1 1,7-11 0,-11 15-37,1 0 1,-1-1 0,0 1 0,-1 0 0,1-1 0,-1 0 0,0 1 0,-1-1 0,1 0-1,-1 1 1,0-1 0,0 0 0,-1 1 0,0-1 0,-1-6 0,2 11 703,0 1 0,0-1 0,0 0 0,0 1 0,-1-1 0,1 1 0,0-1 0,0 0 1,0 1-1,-1-1 0,1 1 0,0-1 0,-1 1 0,1-1 0,0 1 0,-1-1 0,1 1 0,-1-1 0,1 1 0,-1-2 0,0 3 34,1-1-1,-1 0 0,1 1 0,0-1 0,-1 1 1,1-1-1,0 0 0,-1 1 0,1-1 1,0 1-1,0-1 0,-1 1 0,1-1 0,0 1 1,0-1-1,0 1 0,0-1 0,-1 2 1,-4 31 3459,4-9-2256,0 0 0,6 39 0,-3-48-1433,0 0 1,1 0-1,1 0 1,1 0-1,7 15 0,-9-24-35,0 0-1,1 0 0,8 9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3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44 459 13659,'-18'34'5867,"14"-27"-4844,-1 1 1,1 0-1,1 0 1,-5 14 0,7-19-958,1-1 1,0 1-1,-1 0 1,1 0 0,0-1-1,0 1 1,1 0-1,-1 0 1,0 0-1,1-1 1,0 1-1,0 0 1,0-1 0,0 1-1,0-1 1,0 1-1,0-1 1,1 1-1,1 1 1,1 0-62,-1 0 1,0 0 0,1-1-1,0 1 1,0-1-1,0 0 1,0 0 0,9 4-1,-11-6-6,-1-1 0,0 1 1,1 0-1,-1-1 0,1 1 0,0-1 0,-1 0 0,1 1 0,-1-1 1,1 0-1,0 0 0,-1 0 0,1 0 0,-1 0 0,1 0 0,0-1 0,-1 1 1,1-1-1,-1 1 0,1-1 0,-1 1 0,1-1 0,-1 0 0,0 0 1,1 1-1,-1-1 0,0 0 0,1 0 0,-1-1 0,0 1 0,2-2 1,9-17 59,-1 0-1,0 0 1,-1-1 0,10-36 0,17-34 710,-32 80-592,1 1 1,0 0 0,1 0-1,0 0 1,0 1 0,11-10 0,-17 18-138,0-1 1,1 1 0,-1-1-1,1 1 1,0 0 0,-1 0-1,1 0 1,0 0 0,0 0-1,0 0 1,-1 1 0,1-1 0,0 1-1,0-1 1,0 1 0,0-1-1,3 1 1,-3 1-17,-1-1 1,1 0-1,0 1 0,-1 0 1,1-1-1,-1 1 1,1 0-1,-1 0 0,1 0 1,-1 0-1,0 0 1,1 0-1,-1 0 0,0 1 1,0-1-1,0 0 0,0 1 1,0-1-1,0 0 1,1 3-1,3 6 25,-1 0-1,7 20 1,2 7 6,-13-36-54,1 0-1,-1 0 0,1 0 0,0 0 0,-1 0 1,1 0-1,0 0 0,-1 0 0,1 0 1,0 0-1,0 0 0,0 0 0,0-1 0,0 1 1,0 0-1,2 0 0,-3-1-1,1 0-1,0 1 1,0-1-1,0 0 0,-1 0 1,1 0-1,0 0 1,0 0-1,0 0 1,-1 0-1,1-1 1,0 1-1,0 0 1,0 0-1,-1-1 0,1 1 1,0 0-1,1-2 1,1 0-6,0 0 0,-1-1 0,1 0 0,0 1 0,-1-1 0,0 0 0,0 0 1,0 0-1,3-7 0,7-18-11,9-31 0,-14 36 13,1 0 0,1 1 0,16-29 0,-16 37 45,0 1 0,1 0 1,0 0-1,1 1 0,1 0 0,0 1 1,0 0-1,1 1 0,0 0 1,1 1-1,0 1 0,1 0 0,0 1 1,0 1-1,0 0 0,1 1 1,-1 0-1,22-2 0,-24 5 147,1 0 1,0 1-1,0 1 0,0 1 1,0 0-1,17 3 0,-27-3-136,-1 0 1,1 0-1,-1 0 0,1 1 0,-1-1 1,0 1-1,1 0 0,-1 0 1,0 0-1,0 0 0,0 1 0,2 2 1,-3-2-33,0-1 1,-1 1-1,1-1 1,-1 1-1,0 0 1,1-1-1,-1 1 1,-1 0-1,1 0 1,0 0-1,-1 0 1,1 0-1,-1 0 1,0 0-1,0 0 1,0 0-1,-1 4 1,0 0-15,-1 1 1,0-1-1,0 1 0,-1-1 1,0 0-1,0 0 1,-1 0-1,1-1 1,-2 1-1,-8 11 0,2-6-1,-1 1-1,0-2 1,-25 20-1,26-24-248,0 0 0,-1 0-1,0-1 1,0-1 0,0 0 0,0 0-1,-1-1 1,-20 3 0,26-6 60,0 0 0,-1 0 0,1-1 0,0 1 1,0-2-1,0 1 0,0-1 0,0 0 0,0-1 0,0 0 0,0 0 1,1 0-1,-1-1 0,0 0 0,1 0 0,0 0 0,-8-6 0,10 4-102,0 1 0,-1-1 0,1 0 0,1 1 0,-5-8-1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23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 8890,'2'0'536,"0"0"-1,0-1 1,0 1 0,0-1 0,0 1 0,0-1-1,0 0 1,3-1 0,26-20 1739,-22 16-1540,1-2-76,1 0 0,0 1 0,0 0 0,1 1 0,0 0 0,0 1 0,1 0 0,22-5 0,108-12-10,-113 19-1861,-8 4 415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1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1403 77 9786,'-5'-3'479,"0"0"0,-1 1-1,1-1 1,-1 1 0,0 0 0,1 1 0,-1-1-1,-8 0 1,-7 0-155,-22 1 0,13 0 140,7 1-230,0 1-1,-1 1 1,1 1-1,0 2 1,0 0-1,1 1 1,-29 11 0,-14 11 98,-66 39 0,58-26-320,1 4 1,3 2 0,-123 109-1,-65 85 50,240-224-43,1 1 1,0 0 0,2 1-1,0 0 1,1 1-1,1 1 1,1 0 0,1 1-1,1 0 1,1 0-1,1 1 1,-9 45 0,9-20 32,1 1 0,2-1 1,6 93-1,-1-127-9,2 0 0,-1-1 0,1 1 0,1 0 0,1-1 0,0 0 0,0 0 0,2-1 0,-1 1 0,11 13 0,16 21 213,-3 2 0,44 96 1,-53-95-125,55 92 0,-66-126-117,1 0 0,0-1 1,2-1-1,-1 0 0,2-1 1,0 0-1,0-1 0,1-1 1,24 14-1,-11-11 87,0-2 0,1-1 0,0-1 0,32 7 0,123 16 243,-133-25-304,257 27 759,-223-32 34,138-12 1,194-27 40,-357 31-616,0-2 1,-1-3-1,0-3 1,98-34-1,81-52 563,-144 57-732,-65 27-76,-1-1 0,0-1 0,44-36 0,-48 34-7,29-25 63,-2-2 0,89-104-1,-120 125 171,24-36-1,-38 52-186,-1-1 1,0 0 0,0 0-1,-1 0 1,-1-1-1,1 1 1,2-20-1,1-44 147,-6-135 0,-2 181-192,-2 1 0,-2 0-1,0 0 1,-1 0-1,-2 0 1,-1 1 0,-1 0-1,-1 1 1,-26-43-1,17 34 2,2 2-18,-39-50 0,31 49 1,-130-146 41,115 139-31,-2 3 0,-1 1-1,-83-52 1,95 69-13,-1 2 1,-1 1 0,0 2 0,-1 1-1,-1 2 1,-63-12 0,-3 10-49,-68-13-131,-107-37-58,258 58 233,-1 1 0,0 1 1,0 1-1,0 1 0,0 1 1,0 0-1,0 2 0,0 0 1,-37 9-1,7 2 11,0 2 0,1 3 0,-52 25 0,84-33-169,-1 0 0,2 1 0,-1 1-1,-22 22 1,29-24-166,1 0 0,0 0 1,1 1-1,0 0 0,1 1 0,0 0 0,-9 21 0,-3 20-673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2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0 630 9258,'3'0'4272,"8"0"-1837,-10 0-2219,1 1 0,0-1-1,0 0 1,-1 1 0,1-1 0,0 0 0,0 0 0,-1 0 0,1 0 0,0-1 0,0 1 0,-1 0-1,3-2 1,24-9 1158,-19 7-789,68-36 2140,81-53 1,-72 40-1729,572-309 2398,-649 358-3518,54-28-14,-56 27-758,0 1 1,-1-1-1,9-8 1,-11 11-628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4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0 202 14219,'2'-3'263,"1"1"0,-1 0 1,1-1-1,0 1 0,-1 0 0,1 0 1,0 1-1,0-1 0,0 1 0,1-1 1,-1 1-1,0 0 0,0 0 0,1 0 0,-1 1 1,1-1-1,-1 1 0,5 0 0,-3 1 16,0 0 0,0 0-1,0 0 1,0 1-1,0 0 1,0 0 0,-1 0-1,1 1 1,-1-1-1,0 1 1,8 7-1,14 13 401,-1 2-1,29 36 0,-9-10-403,-39-44-243,-3-3-11,1 0 0,-1 0 0,1-1 1,0 1-1,5 3 0,-4-7 36,-5-6-10,-6-10 0,-7-12-21,1 1-1,2-2 1,-11-44 0,19 64 11,0 0 0,1 1 0,0-1 0,1 0 0,0 0 0,0 1-1,1-1 1,0 0 0,1 0 0,0 1 0,0-1 0,1 1 0,0 0 0,0 0 0,1 0 0,9-15 0,-10 18-43,1 1 1,0-1 0,0 1 0,0 0 0,0 0 0,1 1 0,-1-1 0,1 1 0,0 0 0,0 0 0,1 0 0,6-2 0,-4 3-527,0 0 0,-1 0 0,1 1 0,0 0-1,1 0 1,-1 1 0,0 0 0,10 2 0,6 1-1490,0 4 773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5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1 671 12323,'30'-36'5653,"-18"19"-3955,14-26 1,-20 33-1330,-1 0 1,0-1-1,0 0 1,-1 0-1,0-1 1,-1 1 0,2-17-1,-4 27-369,-1 1 0,0-1 1,0 0-1,0 1 0,0-1 0,0 0 0,0 1 0,0-1 0,0 1 1,0-1-1,0 0 0,-1 1 0,1-1 0,0 1 0,0-1 1,0 0-1,-1 1 0,1-1 0,0 1 0,-1-1 0,1 1 0,-1-1 1,1 1-1,0 0 0,-1-1 0,1 1 0,-1-1 0,1 1 0,-1 0 1,1-1-1,-1 1 0,1 0 0,-2-1 0,1 1-12,-1 0 0,1 0 0,0 0 0,-1 1 0,1-1 0,0 0 0,0 0 0,-1 1 0,1-1 0,0 1-1,0-1 1,0 1 0,0 0 0,0-1 0,-1 1 0,0 1 0,-5 4-30,1 0 0,1 1 0,-1-1 0,1 1 0,0 0-1,0 1 1,1-1 0,0 1 0,0 0 0,1 0 0,0 0 0,0 0 0,1 0-1,0 1 1,1-1 0,-1 11 0,2-16 42,0 1 0,0-1 0,0 0-1,1 0 1,-1 0 0,1 1 0,0-1 0,0 0 0,0 0-1,0 0 1,0 0 0,1 0 0,-1-1 0,1 1 0,0 0-1,0-1 1,0 1 0,0-1 0,0 1 0,1-1 0,-1 0-1,1 0 1,-1 0 0,1-1 0,0 1 0,0 0 0,0-1-1,0 0 1,0 0 0,0 0 0,5 1 0,3 0-124,-1-1 1,1-1-1,0 0 0,0-1 1,-1 1-1,1-2 1,0 0-1,-1 0 0,1-1 1,-1 0-1,0-1 1,0 0-1,0-1 1,0 0-1,15-11 0,-4 1-360,-1-1 0,0-1-1,-1-1 1,-1 0-1,23-31 1,-27 30-88,0-1 0,-1 0 0,-2-1 1,15-32-1,-25 52 682,-1-1 1,1 1 0,-1 0-1,0 0 1,1 0 0,-1 0-1,0 0 1,0 0 0,0-1-1,0 1 1,0 0 0,0 0-1,0 0 1,0 0 0,0 0-1,0-1 1,-1-1 0,0 3-50,1 0 0,0 0 0,0 0 0,0-1 0,-1 1 0,1 0 0,0 0 0,0 0 0,0 0 0,-1 0 0,1-1 0,0 1 0,0 0 0,-1 0 0,1 0 0,0 0 0,0 0 0,-1 0 0,1 0 0,0 0 0,0 0 0,-1 0 0,1 0 0,0 0 0,0 0 0,-1 0 0,1 0 0,-12 8 606,4 1-490,-1 1-1,1 0 0,1 1 0,0 0 1,1 0-1,0 0 0,0 1 1,1 0-1,-5 20 0,8-28-155,1 1 0,1 0 0,-1 0 0,1 0 0,0 0 0,0 0 0,0 0 0,0 0 0,1 0 0,0 0 0,0 0 0,3 7 0,-3-10-18,0 0 1,-1-1 0,1 1 0,0 0 0,1-1 0,-1 1 0,0-1-1,0 1 1,1-1 0,-1 0 0,1 1 0,-1-1 0,1 0-1,-1 0 1,1 0 0,0 0 0,-1 0 0,1-1 0,0 1 0,0 0-1,0-1 1,0 1 0,-1-1 0,1 0 0,0 0 0,0 0-1,0 0 1,0 0 0,0 0 0,0 0 0,0 0 0,0-1 0,0 1-1,-1-1 1,4-1 0,3-1 0,-1 0-1,0-1 1,0 0-1,0 0 1,-1-1-1,1 1 1,-1-1-1,0-1 1,0 1-1,-1-1 1,7-10-1,-2 3 26,0-1-1,-2 0 0,0 0 1,11-27-1,-12 19 81,-1 0 0,-1 0 0,-1 0 0,-1-1 0,-1 1 0,0-1 0,-2 0 1,-1 0-1,-1 1 0,-1-1 0,0 1 0,-13-39 0,13 52 66,0-1 0,-1 1 0,0 0 1,-9-13-1,12 19-95,-1 1 0,1 0 1,-1 0-1,0 1 0,0-1 0,1 0 0,-1 1 1,-1-1-1,1 1 0,-3-2 0,4 2-15,-1 1 1,1-1-1,0 1 0,-1 0 0,1-1 1,-1 1-1,1 0 0,-1 0 0,1 0 1,0 0-1,-1 0 0,1 1 0,-1-1 1,1 0-1,0 1 0,-1-1 0,1 1 1,0-1-1,-3 2 0,1 0-4,0 0 1,1 1-1,-1-1 0,1 0 1,0 1-1,-1 0 0,1-1 1,0 1-1,1 0 1,-1 0-1,0 0 0,1 0 1,0 1-1,-1-1 0,1 0 1,1 0-1,-1 1 0,0-1 1,0 6-1,0 5 26,1 0 0,0-1 0,3 22 0,0-21-20,-1 0 0,2-1 0,0 1-1,1 0 1,0-1 0,1 0 0,8 14 0,-8-17-55,0-1 0,0 0 0,2 0 0,-1 0 0,1 0 0,0-1 0,0-1 0,1 0 0,14 9 0,-19-13-25,0-1 0,1-1 1,-1 1-1,0 0 0,1-1 0,-1 0 0,1 0 1,-1-1-1,1 1 0,-1-1 0,1 0 0,0 0 1,-1 0-1,1-1 0,-1 0 0,1 1 0,-1-2 1,1 1-1,-1 0 0,0-1 0,1 0 1,-1 0-1,0 0 0,0-1 0,0 1 0,-1-1 1,1 0-1,-1 0 0,1 0 0,-1-1 0,0 1 1,0-1-1,-1 0 0,1 1 0,-1-1 0,1 0 1,-1-1-1,2-5 0,1-2-131,-1 0 0,0 0 0,-1-1 0,0 1 0,1-18 0,-4 30 143,0-1 0,0 1 0,0 0 1,0 0-1,0-1 0,0 1 0,0 0 0,-1-1 1,1 1-1,0 0 0,0 0 0,0-1 0,-1 1 0,1 0 1,0 0-1,0-1 0,-1 1 0,1 0 0,0 0 1,0 0-1,-1 0 0,1-1 0,0 1 0,0 0 0,-1 0 1,1 0-1,0 0 0,-1 0 0,1 0 0,0 0 1,-1 0-1,1 0 0,0 0 0,-1 0 0,1 0 0,0 0 1,-1 0-1,1 0 0,0 0 0,-1 0 0,-12 4 18,13-4-19,-1 0 1,0 1-1,1-1 0,-1 1 1,1 0-1,-1-1 0,1 1 1,-1-1-1,1 1 0,0 0 1,-1 0-1,1-1 1,0 1-1,-1 0 0,1 0 1,0-1-1,0 1 0,0 0 1,0 0-1,0-1 0,0 1 1,0 0-1,0 0 1,0 0-1,0-1 0,0 1 1,0 0-1,1 0 0,-1-1 1,0 1-1,1 0 0,-1 0 1,0-1-1,1 1 0,-1 0 1,1-1-1,0 2 1,0 0-454,1 1 1,0-1-1,0 1 1,0-1-1,0 0 1,1 0-1,3 3 0,-5-4 99,-1-1-1,1 1 1,0 0-1,0-1 1,0 0-1,0 1 0,0-1 1,-1 0-1,1 1 1,0-1-1,0 0 0,0 0 1,0 0-1,0 0 1,0 1-1,0-2 0,0 1 1,0 0-1,0 0 1,0 0-1,0 0 1,0-1-1,0 1 0,0 0 1,1-1-1,16-7-1183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6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1 196 11010,'1'-10'1631,"0"3"3812,0 14-2305,2 32 78,-3-32-3009,0 0 0,1 0 0,0 0 0,0 0 0,0 0 0,1 0-1,0 0 1,0 0 0,1 0 0,6 12 0,-9-18-200,1 0 1,0 0 0,0 0 0,0 0 0,0 0-1,0 0 1,0 0 0,0-1 0,0 1-1,0 0 1,0 0 0,0-1 0,1 1-1,-1-1 1,0 1 0,0-1 0,1 1-1,-1-1 1,0 0 0,1 0 0,-1 0 0,0 0-1,1 0 1,-1 0 0,0 0 0,1 0-1,-1 0 1,0 0 0,1-1 0,-1 1-1,0-1 1,1 1 0,-1-1 0,0 1-1,2-2 1,4-3 4,0 0-1,0 0 0,-1 0 1,9-10-1,-11 10-1,28-29 5,-17 17-17,21-19 0,-32 32 1,1 0 0,0 0 0,1 1 1,-1-1-1,1 1 0,-1 1 0,1-1 1,0 1-1,7-2 0,-11 4 3,0-1 0,-1 1 1,1 0-1,0 0 0,0 1 0,0-1 0,0 0 1,-1 1-1,1-1 0,0 1 0,0-1 0,-1 1 0,1 0 1,0 0-1,-1 0 0,1 0 0,-1 0 0,4 2 0,-4-2 0,0 0 0,0 0 0,1 0 0,-1 0 0,1 0 0,-1 0 0,1 0 0,-1-1 0,1 1 0,-1 0 0,1-1 0,0 1 0,-1-1 0,1 0 0,0 0-1,-1 0 1,1 0 0,0 0 0,-1 0 0,1 0 0,3-1 0,19-8 17,33-19 0,-32 15 32,119-67 212,-141 78-570,-1 1 0,0-1 0,0 0 0,0 0 0,0 0 0,0 0 1,0 0-1,0 0 0,-1 0 0,1-1 0,-1 1 0,0-1 0,1 1 0,-1-1 0,0 1 0,-1-1 0,2-4 0,-2-2-1303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6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30 15763,'-13'-3'1473,"2"-3"1327,8 0-1936,6-1-1912,9 0 760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37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4 837 13947,'-2'-8'470,"1"-1"0,1 1 0,-1 0 0,1 0 0,1 0 1,0 0-1,0 0 0,0 0 0,1 0 0,0 0 0,1 1 0,0-1 0,0 0 0,0 1 1,1 0-1,0 0 0,5-7 0,10-11 369,1 1 0,1 0 0,24-20-1,-34 34-487,13-13 241,3-4 572,58-45-1,-82 69-1108,0 1 0,1 0 0,-1 0-1,1 0 1,0 1 0,-1-1 0,1 1 0,0 0 0,0 0-1,7-1 1,-10 2-49,1 1 1,-1-1-1,1 0 0,-1 0 0,1 0 0,-1 1 1,1-1-1,-1 1 0,1-1 0,-1 1 0,0 0 1,1 0-1,-1-1 0,0 1 0,0 0 0,1 0 1,-1 0-1,0 0 0,0 0 0,0 1 0,0-1 1,0 0-1,-1 0 0,1 1 0,0-1 0,-1 0 1,1 1-1,0 2 0,1 2-3,0-1 0,-1 1 0,0 0 0,0-1 0,-1 1 0,1 0 0,-2 10 0,-8 42 0,1-4-201,9-43-57,-1-11 249,0 0 1,0 0 0,0 0-1,0 0 1,1 0 0,-1 0 0,0 0-1,0 1 1,0-1 0,0 0-1,0 0 1,1 0 0,-1 0-1,0-1 1,0 1 0,0 0-1,0 0 1,0 0 0,0 0-1,1 0 1,-1 0 0,0 0 0,0 0-1,0 0 1,0 0 0,0 0-1,0 0 1,0 0 0,0 0-1,1-1 1,-1 1 0,0 0-1,0 0 1,0 0 0,0 0-1,0 0 1,0 0 0,0 0 0,0-1-1,0 1 1,10-19-190,25-74-103,-22 56 102,0 2 1,38-68 0,-51 103 195,2-4-11,1-1 0,0 2 0,0-1 0,6-6 1,-9 10 3,1-1 1,-1 1 0,1-1 0,-1 1-1,1-1 1,-1 1 0,1 0 0,0-1-1,-1 1 1,1 0 0,-1-1 0,1 1-1,0 0 1,0 0 0,-1 0 0,1 0-1,0-1 1,-1 1 0,1 0 0,0 0-1,0 0 1,-1 1 0,1-1 0,0 0-1,-1 0 1,1 0 0,0 0 0,-1 1-1,1-1 1,0 0 0,-1 1 0,1-1-1,0 0 1,-1 1 0,1-1 0,-1 1-1,1-1 1,-1 1 0,1-1 0,0 2-1,2 2-3,1 0-1,0 1 1,-1-1-1,2-1 1,-1 1-1,0-1 1,1 1-1,-1-1 1,1 0-1,0-1 1,0 1-1,0-1 1,1 0-1,-1-1 1,0 1-1,7 0 1,1-1 33,1 0 0,-1-1 0,0 0 0,19-4 1,54-14 302,-81 17-294,1-1-1,-1 0 0,0 0 0,0 0 1,0-1-1,0 0 0,-1 1 0,1-2 1,-1 1-1,0-1 0,0 1 0,0-1 1,0 0-1,4-6 0,-4 4-11,-1 0 0,0 0 0,0 0 0,0-1 1,-1 1-1,0-1 0,0 1 0,0-1 0,-1 0 0,1-13 0,-2 10-6,1 0-1,-2 0 1,0 0 0,0 1 0,-3-12 0,3 17-14,0 1 1,0-1 0,0 1-1,-1-1 1,1 1 0,-1 0-1,0 0 1,0 0 0,0 0 0,0 0-1,-1 0 1,1 0 0,-1 1-1,0-1 1,0 1 0,-5-4-1,8 6-2,-1-1-1,0 1 1,0-1-1,1 1 0,-1 0 1,0-1-1,0 1 1,0 0-1,0 0 0,0 0 1,1-1-1,-1 1 1,0 0-1,0 0 0,0 0 1,0 0-1,0 0 1,0 1-1,1-1 0,-1 0 1,0 0-1,0 1 1,0-1-1,0 0 0,0 1 1,0 0-2,0 0 0,0 0 0,-1 1 0,2-1 0,-1 0 1,0 0-1,0 1 0,0-1 0,0 0 0,1 1 0,-1-1 1,1 1-1,-1 1 0,0 2-4,-1 1 0,2 0 1,-1-1-1,1 1 0,0 0 0,1 10 0,0-11 2,0 0-1,0 1 0,1-1 0,0 0 0,0 0 0,0 0 0,1 0 0,0-1 1,0 1-1,0-1 0,0 1 0,1-1 0,0 0 0,-1-1 0,1 1 0,1-1 1,-1 1-1,1-1 0,-1 0 0,1-1 0,0 1 0,0-1 0,0 0 0,0 0 1,0-1-1,0 1 0,1-1 0,-1 0 0,0-1 0,1 1 0,8-1 0,-2-2 1,0 0-1,0-1 1,0 0-1,-1 0 1,1-2-1,-1 1 1,0-1-1,-1-1 1,1 0-1,-1 0 1,0-1-1,0-1 1,-1 0-1,9-9 1,10-14 238,-1-1 1,38-61-1,-59 85-155,0-3 52,-9 12-20,-15 19-74,3-1-71,8-12 6,1 0 0,1 0 0,-1 1 0,1 0 0,0 0 0,1 0 0,0 0 1,-5 15-1,9-21 21,0 0 1,0-1 0,0 1 0,0-1 0,0 1 0,0 0 0,1-1 0,-1 1 0,0-1 0,1 1 0,-1-1 0,1 1-1,0-1 1,-1 1 0,1-1 0,0 1 0,0-1 0,0 0 0,2 2 0,-3-2-9,1 0 1,0-1-1,0 1 0,-1-1 1,1 1-1,0-1 1,0 1-1,0-1 0,-1 1 1,1-1-1,0 0 0,0 1 1,0-1-1,0 0 1,0 0-1,0 0 0,0 0 1,0 0-1,-1 0 0,1 0 1,0 0-1,0 0 1,0 0-1,0 0 0,0-1 1,0 1-1,0 0 0,0-1 1,-1 1-1,1 0 1,0-1-1,0 1 0,-1-1 1,1 0-1,1 0 0,0-1-47,0 0-1,0-1 0,0 1 0,0-1 0,0 1 1,1-5-1,-2 6 62,0-1 1,-1 1-1,1-1 1,0 1 0,0 0-1,0-1 1,0 1-1,0 0 1,1-1-1,-1 1 1,0 0 0,0 0-1,1 0 1,-1 0-1,1 1 1,-1-1-1,1 0 1,-1 0-1,1 1 1,-1-1 0,1 1-1,0-1 1,2 1-1,0 0 4,0 0 0,0 0 0,-1 1-1,1 0 1,0-1 0,-1 1 0,1 1 0,-1-1-1,1 0 1,-1 1 0,1 0 0,-1 0 0,0 0-1,0 0 1,0 0 0,0 1 0,3 2 0,6 8 0,0 0 0,13 17 0,-25-30-1,18 23 44,-2 0 0,-1 1 1,0 0-1,-2 1 0,11 28 0,-21-44-28,0 0 0,0 0-1,-1 0 1,0 1-1,0-1 1,-1 1-1,-1-1 1,0 1-1,0-1 1,0 1 0,-1-1-1,-1 1 1,0-1-1,0 0 1,-1 0-1,0 1 1,0-2 0,-9 15-1,6-12 0,-1-1 0,0-1 0,0 1 0,-1-1 0,-1-1 0,1 1 0,-17 10 0,21-16-10,-1 0 0,1 0 0,-1-1 0,0 0-1,1 0 1,-1 0 0,0 0 0,-10 1 0,12-3-5,0 0 1,-1 0-1,1 0 1,-1 0 0,1-1-1,0 1 1,-1-1-1,1 0 1,0 0-1,0 0 1,0 0-1,0 0 1,0-1 0,-5-3-1,4 2-8,0 0 0,0 0 0,0-1 1,1 0-1,0 0 0,0 0 0,0 0 0,0 0 0,0-1 0,1 1 1,0-1-1,0 1 0,0-1 0,1 0 0,-1 0 0,1 0 0,0 0 0,0-6 1,0 0-2,1-1 1,0 1-1,1-1 1,0 1-1,0-1 1,2 1-1,3-13 1,12-26-4,3 1 1,29-53 0,9-18-514,-56 113-210,-1 0-1,1 0 1,-2 0 0,3-15 0,-4 22 683,3-17-1525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2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95 8962,'0'0'128,"-1"0"-1,0 0 1,0 0 0,1 0 0,-1 0-1,0 0 1,1 0 0,-1 0 0,0 0-1,1 0 1,-1 0 0,0 0 0,1 0-1,-1-1 1,0 1 0,1 0 0,-1-1-1,0 1 1,1 0 0,-1-1 0,1 1-1,-1-1 1,1 1 0,-1-1 0,1 1-1,-1-1 1,1 1 0,-1-1 0,1 1-1,0-1 1,-1 0 0,1 1 0,0-1-1,0 0 1,-1 1 0,1-1 0,0 0-1,0 1 1,0-1 0,0 0 0,0 1-1,0-1 1,0 0 0,0 0 0,0 1-1,0-1 1,1 0 0,-1-1 134,1 0-1,-1 0 1,1 1 0,0-1-1,0 0 1,0 1 0,0-1-1,0 1 1,0-1 0,1 1-1,-1 0 1,0-1 0,1 1 0,-1 0-1,1 0 1,-1 0 0,3-1-1,-4 2-144,1 0-1,0 0 1,-1 0-1,1 0 1,-1 0-1,1 0 1,-1 1-1,1-1 0,0 0 1,-1 0-1,1 1 1,-1-1-1,1 0 1,-1 1-1,1-1 1,-1 0-1,0 1 1,1-1-1,-1 1 1,1 0-1,3 2 213,0-1-163,0 0 0,0 0 0,0 0-1,0-1 1,0 1 0,1-1 0,-1 0-1,0 0 1,1-1 0,4 1 0,5-1 296,27-3 0,144-37 915,-92 17-1030,-91 23-339,4-2 23,0 1 1,0 0-1,0 0 0,0 0 1,0 1-1,0 0 0,9 1 1,-15-1-31,0 0-1,0 0 1,1 0 0,-1 0 0,0 0-1,0 0 1,0 0 0,0 0-1,0 0 1,0 0 0,0 0 0,0 0-1,0 0 1,0 0 0,1 1 0,-1-1-1,0 0 1,0 0 0,0 0 0,0 0-1,0 0 1,0 0 0,0 0 0,0 0-1,0 0 1,0 0 0,0 0 0,0 0-1,0 1 1,0-1 0,0 0-1,0 0 1,0 0 0,0 0 0,0 0-1,0 0 1,0 0 0,0 0 0,0 0-1,0 0 1,0 1 0,0-1 0,0 0-1,0 0 1,0 0 0,0 0 0,0 0-1,0 0 1,0 0 0,0 0-1,0 0 1,0 0 0,0 1 0,0-1-1,0 0 1,0 0 0,0 0 0,0 0-1,0 0 1,0 0 0,-1 0 0,1 0-1,0 0 1,0 0 0,0 0 0,0 0-1,0 0 1,0 0 0,0 0-1,-8 4 21,-9 3-9,-1-2 0,0 0 0,-27 4 0,-59 2 5,49-7-11,23-1-4,19-3 5,0 1 0,0 1-1,0 0 1,1 0 0,-1 2 0,1-1 0,-16 8 0,27-11 9,0 1 0,0-1 1,0 1-1,0-1 0,0 1 0,0-1 1,1 1-1,-1 0 0,0-1 0,0 1 1,1 0-1,-1 0 0,0 0 0,1-1 1,-1 1-1,1 0 0,-1 0 0,0 2 1,1-3-4,0 0 1,0 0 0,0 1 0,0-1-1,0 0 1,1 1 0,-1-1 0,0 0 0,0 0-1,0 1 1,0-1 0,0 0 0,0 0-1,0 0 1,1 1 0,-1-1 0,0 0-1,0 0 1,0 0 0,1 1 0,-1-1-1,0 0 1,0 0 0,1 1 0,11 1 270,11-2-23,0-2-1,0-1 1,0 0-1,30-10 0,-11 4-5,28-8 187,-31 7-63,0 2 0,44-5 0,-60 15-243,-14 1-65,-8-2-69,-1-1-1,0 0 1,0 0 0,0 0-1,0 1 1,0-1 0,0 0-1,0 0 1,0 1-1,1-1 1,-1 0 0,0 0-1,0 1 1,0-1 0,0 0-1,0 0 1,0 1 0,0-1-1,0 0 1,-1 0 0,1 0-1,0 1 1,0-1-1,0 0 1,0 0 0,0 1-1,0-1 1,0 0 0,0 0-1,-1 0 1,1 1 0,0-1-1,0 0 1,0 0 0,0 0-1,-1 1 1,-1 0-71,0 0 0,0 1 1,0-1-1,0 0 0,0 0 0,0 0 1,-1 0-1,1-1 0,0 1 1,-1 0-1,1-1 0,0 0 0,-1 1 1,-2-1-1,-23-4-328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4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5 146 13291,'-5'0'4553,"9"-5"-2073,6 1-351,11-9-649,1 1-280,4 0-567,-2-2-129,0 5-344,-4 1-48,4-1-304,-2-1-457,-6-2-823,-1-3-1072,11-8 1335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3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25413,'6'34'2129,"-2"-8"928,-1-5-1201,16-15-1592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5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11690,'4'-1'436,"112"-30"6938,-100 28-6901,0 1 1,0 0-1,0 1 1,-1 1-1,24 2 1,-36-2-420,1 1 1,-1 0 0,0 0-1,0 0 1,0 0 0,0 0-1,0 1 1,0-1 0,0 1-1,0 0 1,0 0 0,-1 0-1,1 0 1,-1 0 0,1 1-1,-1-1 1,0 1 0,0 0-1,0-1 1,0 1 0,-1 0-1,1 0 1,-1 0 0,0 0-1,0 1 1,1 3 0,2 9 287,-1 0 1,-1 0-1,-1 0 1,-1 21-1,1-14-114,1 39-1,1 40-2530,-5-109-1214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5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45 12187,'-4'1'628,"0"0"1,0 0-1,0 0 1,0 0-1,1 1 1,-1-1 0,1 1-1,-1 0 1,-3 3-1,2-1-194,0 0 0,0 0-1,1 0 1,-1 1 0,-5 8-1,7-9-268,-1 1-1,1 1 1,0-1-1,1 0 0,-1 1 1,1-1-1,0 1 0,0 0 1,1 0-1,0 0 1,0 0-1,0 0 0,0 8 1,1-12-120,1 1 1,-1-1 0,0 1-1,1-1 1,-1 0 0,1 1-1,0-1 1,0 1 0,0-1-1,0 0 1,0 0 0,0 0-1,0 1 1,1-1 0,-1 0-1,1-1 1,0 1 0,-1 0-1,1 0 1,0-1 0,0 1 0,0-1-1,0 0 1,1 1 0,-1-1-1,0 0 1,0 0 0,1 0-1,-1-1 1,1 1 0,-1-1-1,4 1 1,1 0-15,0-1 0,1 0 0,-1 0 0,0-1-1,1 0 1,-1 0 0,0-1 0,0 0 0,13-5 0,-1-1 91,24-15 0,-37 20-99,0-1-1,-1 0 1,0 0-1,0 0 1,0-1-1,0 1 1,-1-1-1,6-7 1,-9 10-20,-1 1 1,1 0 0,0-1-1,0 1 1,-1-1 0,1 0-1,-1 1 1,1-1 0,-1 1-1,0-1 1,1 0 0,-1 1-1,0-1 1,0 1 0,0-1-1,0 0 1,-1 1 0,1-1-1,-1-2 1,0 1-18,0 1 1,-1 0-1,1-1 0,0 1 0,-1 0 1,0 0-1,0 0 0,1 0 1,-1 0-1,-4-3 0,-4-2-286,-1 1 0,1 0 0,-1 1 0,-13-5-1,23 9 225,-113-41-5851,85 31 4490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5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1 146 12731,'0'1'214,"1"0"1,-1 0-1,0 0 1,1 0-1,-1 0 1,0 0-1,0 0 1,0 0-1,0 0 1,0 0 0,0 1-1,0-1 1,0 2-1,0 2 270,-1 21 603,0-12-754,1-1 1,3 24 0,-2-32-286,0 0 1,1-1 0,-1 1-1,1 0 1,0-1-1,0 1 1,0-1 0,1 0-1,-1 0 1,1 0 0,5 6-1,-3-6 119,0 1-1,0-1 1,0 0-1,1-1 0,-1 1 1,1-1-1,0 0 1,0 0-1,1-1 0,-1 0 1,0 0-1,1 0 1,-1-1-1,1 0 0,-1 0 1,1-1-1,10 0 1,-11 0-4,0-1 0,-1 1 0,1-1-1,0 0 1,0-1 0,-1 1 0,1-1 0,-1-1 0,1 1 0,-1-1 0,0 1 0,0-1 0,0-1 0,0 1 0,-1-1 0,1 0 0,-1 0 0,0 0 0,0-1 0,4-5 0,-7 7-110,1-1 0,-1 1 0,0 0 0,0 0-1,0-1 1,0 1 0,0-1 0,-1 1 0,0-1 0,1 1 0,-1-1 0,-1 1 0,1-1 0,0 1 0,-1-1 0,0 1 0,0-1 0,0 1 0,0 0 0,0 0 0,-1-1 0,-1-2 0,-6-9-33,0 1 1,0 0 0,-16-17 0,14 19-71,3 1-114,-46-52-1054,45 54 304,0 0-1,0 0 1,-1 1 0,-14-8-1,11 7-741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6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15499,'11'17'1673,"4"4"1255,7 1-1647,6 2-169,-8 5-656,-6-2-160,-4 6-176,1 0-168,-6-4-376,2-2-320,1-12-1353,1-9 1705,10-15-256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6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0 15915,'-6'27'3055,"-20"47"0,16-46-2071,-10 38 0,18-60-911,1 1-1,1-1 1,-1 1-1,1-1 1,0 1-1,0-1 1,1 1-1,2 8 1,-3-14-66,0 1 0,1 0 0,-1-1 0,1 1 0,0-1 0,-1 1 0,1 0 0,0-1 0,0 1 0,0-1 0,0 0 0,0 1 0,0-1 0,1 0 0,-1 0 0,0 0 0,1 0 0,-1 0 0,0 0 0,1 0 0,-1 0 0,1 0 0,0-1 0,-1 1 0,1-1 0,0 1 0,-1-1 0,1 1 0,0-1 1,-1 0-1,1 0 0,0 0 0,0 0 0,-1 0 0,4-1 0,-1 0 0,1 0 0,-1-1 0,1 1 0,-1-1 0,1 0 0,-1 0 1,0-1-1,5-3 0,32-26 21,-18 12-6,-22 19-18,-1 1-1,1-1 0,0 0 1,-1 1-1,1-1 0,0 0 1,-1 0-1,1 1 0,-1-1 1,1 0-1,-1 0 0,1 0 1,-1 0-1,0 0 0,1 0 1,-1 0-1,0 0 0,0 1 1,0-1-1,1 0 0,-1 0 0,0 0 1,-1 0-1,1 0 0,0-2 1,0 3-3,0-1-1,0 1 1,-1 0 0,1-1 0,0 1 0,0 0-1,0-1 1,0 1 0,0 0 0,0-1 0,0 1-1,0-1 1,0 1 0,0 0 0,0-1-1,1 1 1,-1 0 0,0-1 0,0 1 0,0 0-1,0-1 1,1 1 0,-1 0 0,0-1 0,0 1-1,0 0 1,1 0 0,-1-1 0,0 1 0,1 0-1,-1 0 1,0-1 0,0 1 0,1 0 0,-1 0-1,0 0 1,1 0 0,-1 0 0,0-1 0,1 1-1,-1 0 1,1 0 0,-1 0 0,0 0 0,1 0-1,-1 0 1,0 0 0,1 0 0,-1 0 0,1 0-1,-1 0 1,0 1 0,1-1 0,22 1 2,-19 0-3,0 0 1,0-1-1,0 0 1,0 0-1,0 0 1,0 0-1,0-1 1,0 0-1,0 1 1,0-1-1,0-1 1,5-1-1,13-11 16,-22 14-14,1 0 1,-1 0-1,1-1 0,-1 1 0,0 0 1,1 0-1,-1-1 0,0 1 0,1 0 1,-1-1-1,0 1 0,0 0 0,1-1 1,-1 1-1,0 0 0,0-1 0,1 1 1,-1-1-1,0 1 0,0-1 0,0 1 0,0-1 1,-6-3-51,-13 2-304,18 2 267,1-1 60,-1 1 1,0 0-1,0-1 0,1 1 1,-1-1-1,1 1 1,-1-1-1,0 1 1,1-1-1,-1 1 1,1-1-1,-1 0 1,1 1-1,-1-1 1,1 0-1,0 1 1,-1-1-1,1 0 1,0 0-1,0 1 1,-1-1-1,1 0 0,0 0 1,0 0-1,0 1 1,0-1-1,0 0 1,0 0-1,0 1 1,0-1-1,0 0 1,1-1-1,7-32-245,-5 22-168,-2 6-53,3-16-585,-7 12-2450,0 10 4529,1 4-622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7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7514,'0'-9'855,"5"-7"10090,-5 16-10830,4 11 2006,5 23-983,2 0 0,1-1 0,33 62 0,-2-3 27,-39-83-1080,-1 0 1,0 0-1,-1 0 0,0 0 0,-1 1 0,1-1 1,-2 0-1,0 19 0,0-23-99,-1-1 1,1 1-1,-1-1 1,0 1-1,-1-1 0,1 1 1,-1-1-1,0 0 1,0 0-1,0 0 1,0 0-1,-1 0 0,1 0 1,-1-1-1,0 1 1,0-1-1,-1 0 0,1 0 1,-1 0-1,-4 3 1,6-5-83,1 0 0,-1-1 0,0 1 0,1 0 0,-1 0-1,0-1 1,0 1 0,0-1 0,0 0 0,0 0 0,0 1 0,0-1 0,0 0 0,1-1 0,-1 1 0,0 0 0,0 0 0,-2-2 0,1 1-164,0 0 1,0 0-1,1-1 0,-1 1 1,1-1-1,-1 0 0,1 0 0,0 0 1,0 0-1,0 0 0,-3-4 1,-13-24-1248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7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17548,'-17'14'1312,"2"0"576,4 3-647,10-5-1265,2-4-1257,11-11 801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7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16059,'-2'0'1785,"-3"3"1071,3 21-871,-3 10-249,7 14-399,1 5-161,9 4-400,2-2-224,3 0-352,2-6-104,-5-4-64,-2-4-160,0-10-496,-4-4-576,6-13-1385,-4-6-552,14-2 1553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8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1 315 17428,'6'10'1133,"30"55"5005,-32-56-5636,0-1-1,-1 1 0,0 0 1,-1-1-1,3 19 0,-4-21-390,-1-2-78,0-1 0,0 1 0,0 0 0,1-1 0,0 1 0,0-1 0,0 1 0,0-1 0,0 0 0,4 7 0,-5-10-33,1-1 1,-1 1-1,1 0 1,-1 0 0,1-1-1,-1 1 1,1 0-1,-1-1 1,1 1-1,-1 0 1,1-1 0,-1 1-1,0-1 1,1 1-1,-1-1 1,0 1-1,0-1 1,1 1 0,-1-1-1,0 0 1,5-10 6,-1-1-1,-1 1 1,0-1 0,2-15 0,1-9 0,-3 26-2,0-1 0,0 0 0,1 1 0,0 0 1,7-13-1,-9 20-4,0 0-1,0 0 1,0 0 0,0 1 0,1-1 0,-1 1 0,1-1 0,0 1 0,-1 0 0,1 0 0,0 0 0,0 1-1,0-1 1,0 1 0,1 0 0,-1-1 0,0 1 0,0 1 0,1-1 0,-1 0 0,6 1 0,-7 0 11,0 0 0,1 0-1,-1 1 1,0-1 0,1 1 0,-1-1 0,0 1 0,0 0 0,0 0 0,0 0 0,1 0 0,-1 0-1,-1 1 1,1-1 0,0 0 0,0 1 0,0 0 0,-1-1 0,1 1 0,-1 0 0,1 0 0,-1 0-1,2 3 1,2 6 127,1 0-1,-2 0 0,6 17 0,-5-11 32,24 81 461,-29-98-630,0 0 0,0 1 0,0-1 0,0 0 0,0 0 0,0 0 1,0 0-1,0 0 0,0 1 0,0-1 0,0 0 0,0 0 0,0 0 0,0 0 0,0 0 1,0 0-1,0 1 0,0-1 0,1 0 0,-1 0 0,0 0 0,0 0 0,0 0 0,0 0 1,0 0-1,0 1 0,0-1 0,0 0 0,1 0 0,-1 0 0,0 0 0,0 0 0,0 0 1,0 0-1,0 0 0,0 0 0,1 0 0,-1 0 0,0 0 0,0 0 0,0 0 0,0 0 1,0 0-1,0 0 0,1 0 0,-1 0 0,0 0 0,0 0 0,0 0 0,0 0 1,0 0-1,1 0 0,-1 0 0,0 0 0,0 0 0,0 0 0,0 0 0,0-1 0,0 1 1,0 0-1,0 0 0,1 0 0,4-8 10,26-80 50,-17 47-45,24-55-43,-34 87 22,1 0 0,0 0 0,0 1 0,1 0-1,0 0 1,1 0 0,0 1 0,8-8 0,-14 14 5,0 0 0,0 1 1,0-1-1,0 1 0,0-1 0,0 1 0,0-1 0,0 1 0,0 0 1,0-1-1,1 1 0,-1 0 0,0 0 0,0 0 0,0 0 0,0 0 1,0 0-1,1 0 0,-1 0 0,0 0 0,0 0 0,0 1 0,0-1 1,0 0-1,0 1 0,0-1 0,0 1 0,0-1 0,0 1 0,0 0 1,0-1-1,0 1 0,1 1 0,3 3 0,0 0-1,-1 1 1,1 0-1,4 9 1,3 2 16,-8-12 31,1 0-1,-1 0 1,1-1 0,0 1 0,0-1-1,1 0 1,-1-1 0,1 1 0,0-1-1,0 0 1,9 3 0,-11-5-29,-1 0 1,1-1-1,0 1 0,-1-1 0,1 0 1,-1 0-1,1 0 0,0 0 0,-1 0 1,1-1-1,-1 0 0,1 0 1,-1 0-1,1 0 0,-1 0 0,1-1 1,-1 1-1,0-1 0,0 0 0,0 0 1,0 0-1,5-5 0,6-9-12,0 0 0,-1-1 0,-1-1 0,13-22 0,-24 37-6,0 3 0,-1-1 0,1 1 0,-1-1 0,1 0 0,-1 1 0,1-1 0,-1 0 0,0 0 0,1 1 0,-1-1 0,0 0 0,0 0 0,0 1 0,1-1 0,-1 0 0,0-1 0,0 2-1,0 0 1,0 0 0,-1 0-1,1 0 1,0 0 0,0 0-1,0 0 1,0-1 0,0 1 0,0 0-1,0 0 1,0 0 0,0 0-1,0 0 1,0 0 0,0 0-1,-1 0 1,1 0 0,0 0-1,0 0 1,0 0 0,0 0 0,0 0-1,0 0 1,0 0 0,0 0-1,0 0 1,0 0 0,-1 0-1,1 0 1,0 0 0,0 0-1,0 0 1,0 0 0,0 0 0,0 0-1,0 0 1,0 0 0,0 0-1,0 1 1,0-1 0,-1 0-1,1 0 1,0 0 0,0 0-1,0 0 1,0 0 0,0 0 0,-6 7-21,-4 7-26,8-10 37,0-1-1,1 0 1,-1 1-1,1-1 1,0 1 0,0-1-1,0 1 1,1-1 0,-1 1-1,1 0 1,0-1-1,0 1 1,0 0 0,0-1-1,1 5 1,0-6 8,0 0 0,0 0 0,0 0 0,-1 0 1,2 0-1,-1-1 0,0 1 0,0 0 0,1-1 0,-1 1 0,1 0 0,-1-1 1,1 0-1,-1 1 0,1-1 0,0 0 0,0 0 0,0 0 0,0 0 0,0 0 0,0 0 1,0-1-1,0 1 0,0-1 0,0 1 0,0-1 0,3 0 0,1 0 3,-1 0 0,1 0-1,0-1 1,-1 1 0,1-1 0,0-1-1,-1 1 1,1-1 0,-1 0-1,0 0 1,0-1 0,0 1 0,7-6-1,-8 6 14,-1 0-1,0-1 1,0 1-1,0-1 1,0 0-1,0 1 1,-1-1-1,1-1 1,-1 1-1,0 0 1,0-1-1,0 1 1,0-1-1,-1 1 1,1-1-1,-1 0 1,0 0-1,0 1 1,-1-1-1,1-5 1,-1 7-6,0-1 0,-1 1 0,1 0 0,-1-1 1,0 1-1,0 0 0,0 0 0,0 0 0,0 0 1,0 0-1,-1 0 0,1 0 0,-1 0 0,1 0 1,-1 0-1,0 1 0,0-1 0,1 1 1,-1-1-1,0 1 0,0 0 0,-4-2 0,-5-3-60,-1 1-1,-24-8 1,26 10-49,-8-2-452,5 1-22,0 0 0,-20-10 0,31 13 139,0 0 0,0 0 0,0 0 1,0-1-1,0 1 0,0-1 0,0 1 0,0-1 0,1 0 0,-1 1 0,0-1 0,1 0 1,0 0-1,-1 0 0,1 0 0,0-1 0,0 1 0,0 0 0,1 0 0,-2-5 0,2-9-2601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16684,'35'7'1728,"-1"5"1137,2 3-529,-4 6-800,-4 1-359,-4 2-417,-5 0-184,-11 0-256,1-2-104,-9-1-744,-4-4-696,6-9-1585,3-2 1401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9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12939,'1'-1'3828,"7"-4"-1283,-7 5-2413,0-1 0,1 1 0,-1-1 0,0 1 0,0-1 1,0 1-1,0 0 0,0 0 0,1-1 0,-1 1 0,0 0 0,0 0 0,0 0 0,1 0 0,-1 0 0,0 1 0,0-1 0,0 0 0,0 1 0,1-1 1,-1 0-1,0 1 0,0-1 0,0 1 0,0 0 0,0-1 0,0 1 0,0 0 0,0 0 0,0 0 0,-1-1 0,1 1 0,0 0 0,0 0 1,-1 0-1,1 0 0,-1 0 0,1 0 0,0 2 0,2 4 16,1 1 1,-2-1-1,1 1 1,2 12-1,14 124 435,-2-6-1418,-12-116 303,-2-13-667,-1 0 0,0 0-1,1 17 1,-1-37-1985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2:39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21253,'-12'20'1968,"-9"-1"1345,-5-4-1993,4-9-1056,15-12-280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2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12883,'-24'17'912,"8"1"784,6 2-1448,24-6-200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0 15099,'-22'24'240,"15"10"0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5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95 8706,'10'-15'1011,"15"-24"1504,-23 36-2069,-1-1-1,1 1 1,-1-1-1,1 1 1,-1-1-1,0 0 1,0 0 0,0-7-1,-2 11-306,1 0 1,-1 0-1,0 1 0,1-1 1,-1 0-1,0 0 0,1 1 1,-1-1-1,0 0 0,1 1 1,-1-1-1,1 1 0,-1-1 1,0 1-1,1-1 0,-1 2 1,-112 110 2595,106-106-2626,1 0 1,0 1-1,0 0 1,1 0-1,0 0 1,1 1-1,-1 0 1,1 0-1,1 0 1,-6 15-1,9-22-99,0 0-1,0-1 1,0 1 0,0 0-1,0-1 1,0 1 0,0 0-1,0-1 1,0 1 0,0 0-1,0-1 1,0 1 0,0 0-1,1-1 1,-1 1 0,0 0-1,0-1 1,1 1 0,-1-1-1,0 1 1,1-1 0,-1 1-1,1 0 1,-1-1 0,1 0-1,-1 1 1,1-1 0,-1 1-1,1-1 1,-1 1 0,1-1-1,0 0 1,-1 0 0,1 1-1,-1-1 1,2 0 0,2 1 20,1 0 1,-1-1 0,1 1 0,8-1 0,7 1 47,-15 0-62,-1 0 0,1 1 1,-1-1-1,1 1 0,-1 0 1,0 0-1,0 1 0,5 3 1,-6-4-12,-1 0 1,0 0-1,0 0 1,0 1 0,0-1-1,-1 1 1,1-1-1,-1 1 1,1-1-1,-1 1 1,0 0 0,0 0-1,0 0 1,0 5-1,0 0-3,0 0 0,-1 0-1,0-1 1,-1 1-1,1 0 1,-2 0 0,1 0-1,-1-1 1,-4 11-1,3-8-28,-1 0 0,-1-1 0,0 1-1,0-1 1,-1 0 0,-10 12 0,15-19 15,-1-1-1,1 1 1,0-1 0,0 0 0,-1 0 0,1 0 0,-1 0 0,1 0 0,-1 0 0,1 0 0,-1 0 0,1-1-1,-1 1 1,0-1 0,1 1 0,-1-1 0,-2 1 0,2-1 9,1 0 0,-1 0 1,1-1-1,0 1 0,-1 0 1,1-1-1,0 1 0,-1-1 0,1 1 1,0-1-1,0 0 0,-1 0 0,1 1 1,0-1-1,0 0 0,0 0 0,-1-2 1,0 1 19,0-1 0,0 1 0,1-1 0,-1 1 0,1-1 0,0 0 0,-1 1 0,1-1 0,1 0 1,-1 0-1,0 0 0,1 0 0,-1 0 0,1 0 0,0 0 0,0 0 0,0 0 0,1 0 0,0-3 0,0 1-25,1 0-1,0 0 1,0 1-1,0-1 1,1 1-1,0-1 1,-1 1-1,2 0 0,4-6 1,4-1-977,21-16-1,7-7 917,-25 18 809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5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14779,'-2'9'1448,"2"0"993,14-1-1625,1-3-352,9-6-5153,2-8 3401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6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27 111 8194,'0'0'1280,"-5"-3"1225,0 1-473,-2 2-192,2 2-207,2 5-217,1 0-104,4-4-239,8-1-105,5-12-144,6-4-184,12-8-368,-4-4-464,5-2-1616,14 1 1136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7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14 9858,'0'-1'140,"-1"0"-1,1 1 1,0-1 0,-1 0-1,1 1 1,0-1-1,-1 0 1,1 1 0,-1-1-1,1 0 1,-1 1 0,1-1-1,-1 1 1,1-1 0,-1 1-1,0-1 1,1 1-1,-1 0 1,0-1 0,1 1-1,-1 0 1,0-1 0,1 1-1,-3 0 1,2-1 108,-1 1 1,0 0-1,0 1 0,0-1 1,0 0-1,1 0 1,-1 1-1,0-1 0,0 1 1,-1 1-1,-6 2 401,1 0 0,0 1 1,-9 7-1,17-12-648,-8 6 134,-1 1 0,1 0 1,0 1-1,0 0 1,1 0-1,-8 13 0,13-19-135,0 1-1,1 0 0,-1 0 1,1 1-1,0-1 0,0 0 0,0 0 1,0 0-1,1 1 0,-1 5 1,1-6-3,0-1-1,1 0 1,-1 1 0,1-1 0,-1 0 0,1 1-1,0-1 1,0 0 0,0 0 0,0 0-1,0 0 1,1 0 0,-1 0 0,1 0 0,-1 0-1,4 3 1,2 0 8,-1-1 0,1 1 1,0-1-1,0 0 0,1-1 0,-1 0 0,1 0 0,-1-1 0,1 1 0,12 0 0,9 4 170,-27-6-147,0-1 1,0 1-1,0-1 1,0 1-1,-1 0 1,1 0-1,0 0 1,-1 0-1,1 0 1,0 0-1,-1 0 1,1 0-1,-1 1 1,2 1-1,-3-2-15,1 0 0,-1 1 0,1-1 0,-1 0 0,0 0 0,0 1-1,1-1 1,-1 0 0,0 0 0,0 1 0,0-1 0,0 0 0,-1 1 0,1-1 0,0 0 0,-1 0 0,1 1-1,0-1 1,-1 0 0,0 0 0,1 0 0,-2 2 0,-3 6-9,0-1 1,-1 0-1,0 0 1,-1 0-1,0-1 0,-12 11 1,15-14-7,-1 0 0,0 0 0,0-1 0,0 0 0,0 0 0,-1 0 0,1-1 0,-1 0 0,1 0 0,-1 0 0,0-1 0,-9 2 0,14-3 3,-1 0 0,1 0 0,0 0 0,-1 0 0,1 0-1,-1 0 1,1 0 0,-1 0 0,1 0 0,0-1 0,-1 1-1,1-1 1,0 1 0,-1-1 0,1 1 0,0-1 0,0 0-1,0 0 1,-1 0 0,1 0 0,0 1 0,0-1 0,0-1-1,0 1 1,0 0 0,1 0 0,-1 0 0,0 0 0,1-1-1,-1 1 1,0 0 0,1-1 0,-1 1 0,1-3 0,-1 1 19,1-1 1,0 1-1,0 0 1,1-1-1,-1 1 1,1 0-1,-1 0 1,1 0 0,0-1-1,0 1 1,1 0-1,-1 0 1,1 0-1,2-3 1,13-16-532,2 0 1,1 1 0,0 2-1,28-22 1,-41 35 41,15-10-392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47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16388,'8'4'1000,"-1"-1"776,3 7-1968,2 2 232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55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1934 106 6505,'-14'-14'3084,"-16"-21"0,26 31-2927,1 0 0,-1 1 0,0-1-1,0 1 1,-1 0 0,1 0 0,-1 0-1,1 1 1,-1 0 0,0 0 0,0 0 0,0 0-1,0 1 1,-6-1 0,2 0-48,0 0 1,0 2 0,-1-1-1,1 1 1,0 0 0,-1 1-1,-9 2 1,-79 23 642,-16 4 1137,73-20-1673,1 1 1,-49 21-1,-55 16-36,30-27 159,80-17-225,1 2 0,0 1 0,0 1 1,-42 18-1,48-11-27,0 1 0,0 1-1,-34 29 1,-32 21-106,80-58 21,-1-2 1,-1 0 0,1 0-1,-1-2 1,-20 6 0,18-7-12,0 1 1,0 1-1,1 0 1,0 1-1,1 1 1,-1 1-1,1 0 1,1 1-1,0 0 1,0 1-1,1 1 1,0 0 0,-14 18-1,-47 55-305,51-62 196,2 0-1,-28 42 1,27-31 65,-33 56 6,45-72 46,1 1 0,0 0 0,-5 22 0,4-4 32,-9 55 1,16-70-25,2-1 1,0 0 0,1 0-1,4 27 1,4 3-6,17 64-1,-16-87 9,1 1 0,1-1 0,24 43 0,-19-42 75,2-2 1,0 0 0,2 0 0,1-2 0,31 29-1,-2-9 4,168 144 164,-208-181-191,1 0 1,0-1 0,0 0-1,1-1 1,0 0-1,0-1 1,0 0-1,1-1 1,0 0 0,0-1-1,0 0 1,0-1-1,0-1 1,22 0 0,17-3 409,-15 0-155,48 4 0,-72 0-295,-1-1 0,0 2-1,0-1 1,0 2 0,-1 0-1,1 0 1,-1 1 0,11 6-1,22 17 21,22 12 4,-58-36-33,1-1-1,-1 1 1,1-1 0,0-1-1,1 1 1,11 0-1,-8-2 88,0-1-1,0 0 1,1-1-1,-1-1 1,25-5-1,64-26 703,-11 3-440,-53 19-275,-1-1 1,-1-2-1,0-1 1,-1-2-1,0-2 1,-2-1-1,43-33 1,-38 26 138,48-25 0,-51 33-84,-2-2 0,42-34-1,-71 52-120,55-51 215,-50 45-175,-1-1-1,0 0 1,-1 0 0,9-17-1,20-37 269,-16 31-155,18-43 1,37-114-43,-12 38-117,-60 145-9,-1-1 1,0 0-1,0 1 0,-1-1 1,0 0-1,0 0 1,-1 0-1,0-12 1,-3-6 14,-8-32 0,3 15-7,-28-151-1,23 141-10,-32-84 0,16 59 10,18 44-8,-2 0 0,-2 1-1,-26-45 1,26 56 7,-1 2 0,0 0 0,-2 0 0,-1 2 0,0 0 0,-1 2 0,-29-20 0,36 27 33,-125-77 595,122 78-605,-1 0 0,0 1 1,0 1-1,-1 0 0,0 2 1,-33-5-1,46 8-175,0 1-1,0 0 0,0 0 1,0 0-1,0 1 1,0 0-1,0 0 1,0 0-1,-9 4 0,11-4 5,1 0-1,0 1 1,-1-1-1,1 1 1,0-1-1,0 1 1,0 0 0,0 0-1,0 0 1,1 0-1,-1 0 1,1 0-1,-1 0 1,1 1-1,0-1 1,-1 0-1,1 1 1,1-1-1,-2 4 1,0 15-678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57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0 12923,'-3'2'1488,"-4"2"681,4 9-73,-2 8-40,1 10-439,4 10-185,4 12-328,6 5-199,12 4-377,9-2-152,14-10-400,8-8-328,8-12-1049,3-5-1111,13 3 1368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07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13131,'0'0'3521,"7"9"-1649,1 6-120,1 12-343,6 5-105,-2 11-192,2 2-128,4 4-352,-6-2-191,8 1-265,-4-6-64,-2-7-264,0-3-304,0-11-1329,6 1 3361,7-9-1704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9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 11354,'5'0'1809,"7"0"1335,8-4-1039,6 1-153,4-3-663,-1-2-209,4 1-440,1 1-176,-4-1-264,0 1-64,-7 2-304,-6 1-320,-4-3-1112,-8-3-537,1-12-487,5-5 1031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58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0 206 13291,'9'1'816,"-1"0"1,1 0-1,-1 1 0,1 0 1,-1 0-1,0 1 0,0 0 1,0 1-1,10 5 1,7 6 774,32 26 0,-51-36-1400,9 6 374,18 19 0,-30-27-473,1 0 1,-2 1-1,1-1 1,0 1-1,-1 0 0,1-1 1,-1 1-1,0 0 1,-1 1-1,1-1 1,1 8-1,-3-2 138,-1-10-225,1 0 0,0 0 0,0 0 0,0 0 1,0 0-1,0 1 0,-1-1 0,1 0 0,0 0 1,0 0-1,0 0 0,0 0 0,-1 0 0,1 0 1,0 0-1,0 0 0,0 0 0,0 0 0,-1 0 0,1 0 1,0 0-1,0 0 0,0 0 0,-1 0 0,1 0 1,0 0-1,0 0 0,0 0 0,0 0 0,-1 0 1,1-1-1,-1 1 6,0-1-1,0 0 1,0 0 0,0 0 0,0 0 0,0 0-1,0 0 1,0 0 0,1 0 0,-1 0 0,0 0-1,1 0 1,-1-2 0,-5-13-17,2 0 0,1 0-1,0 0 1,0-1 0,2 1 0,0-1 0,1 1-1,1-1 1,0 1 0,4-19 0,-2 24-113,1 0 1,0 0-1,1 1 0,0-1 1,0 1-1,1 0 1,0 0-1,10-11 0,-9 13-324,0 1 0,0-1-1,0 1 1,1 0 0,0 1-1,1 0 1,-1 0-1,1 1 1,13-6 0,-17 9-78,1 0 1,-1 1-1,0-1 1,1 1-1,-1 1 1,1-1-1,-1 1 1,1 0-1,6 0 1,27 5-1397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58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36 516 10826,'15'-24'4800,"4"-8"-951,-18 29-3636,0 1 0,0-1 0,0 1 0,-1-1 0,1 0 0,-1 1 0,1-1 0,-1 1 0,0-1 0,0 0 0,-1-4 0,1 7-202,0-1-1,0 0 1,0 1-1,0-1 0,-1 1 1,1-1-1,0 1 1,0-1-1,0 1 0,-1-1 1,1 1-1,0-1 1,-1 1-1,1-1 0,0 1 1,-1-1-1,1 1 1,-1 0-1,1-1 0,-1 1 1,1 0-1,-1-1 1,1 1-1,-1 0 0,0-1 1,0 1 10,0 0 0,0 0 0,0 0 0,0 0 0,-1 0-1,1 0 1,0 0 0,0 1 0,0-1 0,0 0 0,0 1 0,-2 0 0,0 0 16,0 1 0,0 0 0,0 0 0,0 0-1,0 0 1,1 0 0,-5 5 0,4-4-23,1 1 1,0-1-1,-1 1 1,1 0-1,0 0 1,1 0-1,-1 0 1,1 0-1,0 0 1,0 1-1,0-1 1,0 0-1,1 6 1,0-8-6,0 0-1,0 0 1,0 0-1,1 0 1,-1 0-1,1 0 1,0 0-1,-1 0 1,1 0 0,0-1-1,0 1 1,0 0-1,0 0 1,1-1-1,-1 1 1,0-1 0,1 1-1,-1-1 1,1 1-1,-1-1 1,1 0-1,0 0 1,-1 0 0,1 0-1,0 0 1,0 0-1,0 0 1,0-1-1,3 1 1,5 2 0,0-1 0,0-1 0,0 0 1,0 0-1,0-1 0,1 0 0,-1-1 0,0 0 0,0-1 1,16-4-1,6-5-218,57-26-1,-40 15-56,-40 19 201,0-1 0,0-1 0,-1 0-1,10-6 1,-17 10 78,1 0-1,-1 0 1,0 0-1,1 0 0,-1-1 1,0 1-1,0 0 1,0-1-1,0 1 1,0 0-1,0-1 1,0 1-1,0-1 0,-1 0 1,1 1-1,0-1 1,-1 1-1,1-1 1,-1 0-1,0 0 0,0 1 1,0-1-1,0 0 1,0 1-1,0-1 1,0 0-1,0 0 1,0 1-1,-1-1 0,0-2 1,1 4 5,0-1-1,0 1 1,0 0 0,0-1-1,-1 1 1,1-1 0,0 1 0,0 0-1,0-1 1,0 1 0,-1 0-1,1-1 1,0 1 0,0 0 0,0-1-1,-1 1 1,1 0 0,0-1-1,-1 1 1,1 0 0,0 0 0,-1-1-1,1 1 1,0 0 0,-1 0-1,1 0 1,0 0 0,-1-1 0,1 1-1,-1 0 1,1 0 0,0 0-1,-1 0 1,1 0 0,-1 0 0,1 0-1,0 0 1,-1 0 0,1 0-1,-1 0 1,1 0 0,0 1 0,-1-1-1,1 0 1,-1 0 0,1 0-1,0 0 1,-1 1 0,1-1-1,0 0 1,-1 0 0,1 1 0,0-1-1,0 0 1,-1 1 0,1-1-1,0 1 1,-2 1 69,0 1 0,0-1 0,1 1-1,-1 0 1,1 0 0,-2 3 0,1 1-49,0 1-1,0 0 1,0 0 0,1 0-1,1 0 1,-1 0 0,1 0-1,0 0 1,1 0 0,0 0-1,2 9 1,-2-15-37,-1 0 0,1 1 0,0-1-1,0 0 1,1 0 0,-1 0 0,0 0 0,1 0 0,-1 0 0,1 0-1,0 0 1,-1 0 0,1-1 0,0 1 0,0-1 0,0 1 0,0-1-1,0 0 1,0 0 0,1 0 0,-1 0 0,0 0 0,1-1 0,-1 1-1,0-1 1,1 1 0,-1-1 0,1 0 0,-1 0 0,1 0 0,-1 0-1,0 0 1,1-1 0,-1 1 0,1-1 0,-1 1 0,0-1 0,1 0 0,-1 0-1,0 0 1,0 0 0,0 0 0,0-1 0,2-1 0,3-3 4,0-1 0,0 0 0,-1 0 0,0 0 0,0-1 0,0 0 0,-1 0 0,-1 0 0,0-1 0,0 0 0,0 0 0,2-12 0,3-13 4,9-67 0,-18 98-10,1-1 1,10-112-9,-10 101 3,-1-1-1,-1 1 0,0-1 0,-2 1 1,-4-22-1,6 34 9,0-1 0,-1 1 0,1 0 1,-1-1-1,1 1 0,-1 0 0,0 0 0,0 0 0,0 0 0,-1 0 1,1 1-1,-1-1 0,1 1 0,-1 0 0,-3-3 0,4 4 15,-1 0 0,1 0 0,0 0 0,-1 0 0,1 1 0,0-1 0,-1 1 0,1-1 0,-1 1 0,1 0 0,-1 0 0,1 0 0,0 0 0,-1 1-1,1-1 1,-1 1 0,1-1 0,0 1 0,-1 0 0,1 0 0,0 0 0,-4 2 0,0 1 69,0 0-1,0 0 0,1 1 1,-1 0-1,1 0 1,0 1-1,1-1 1,-1 1-1,1 0 1,0 0-1,1 1 1,-1-1-1,1 1 1,0-1-1,-2 9 0,1-1 48,1 0 0,0 0-1,0 0 1,2 1-1,-1-1 1,3 26-1,0-24-150,1-1 1,1 0-1,0 1 0,1-1 0,1 0 1,0-1-1,1 1 0,0-1 0,17 25 0,-15-27-384,0-1-1,1 0 1,1 0-1,0-1 1,0-1-1,1 1 1,12 7-1,40 19-3754,8 0 1545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59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12659,'0'0'105,"0"0"1,0 0 0,0-1-1,0 1 1,0 0 0,0 0-1,0-1 1,0 1-1,0 0 1,0 0 0,0-1-1,0 1 1,0 0 0,0 0-1,1-1 1,-1 1 0,0 0-1,0 0 1,0 0 0,0-1-1,1 1 1,-1 0-1,0 0 1,0 0 0,0 0-1,1 0 1,-1-1 0,0 1-1,0 0 1,1 0 0,-1 0-1,0 0 1,0 0 0,1 0-1,-1 0 1,0 0-1,0 0 1,1 0 0,-1 0-1,0 0 1,0 0 0,1 0-1,-1 0 1,0 0 0,0 0-1,1 0 1,-1 0-1,0 0 1,0 0 0,0 1-1,1-1 1,-1 0 0,0 0-1,0 0 1,0 0 0,1 0-1,-1 1 1,0-1 0,0 0-1,1 1 1,12 15 2220,-10-12-1918,47 65 2047,59 102 0,-52-56-2872,-57-114 278,1 0 0,0 0-1,-1 0 1,0 0 0,1 0 0,-1 0 0,0 0 0,1 0 0,-1 0 0,0 0 0,0 0 0,0 1 0,0-1 0,0 0 0,0 0 0,0 0 0,-1 2 0,1-3 34,0 1 0,-1-1 1,1 0-1,0 0 1,0 1-1,0-1 1,-1 0-1,1 0 0,0 0 1,-1 0-1,1 1 1,0-1-1,0 0 1,-1 0-1,1 0 0,0 0 1,-1 0-1,1 0 1,0 0-1,-1 0 1,1 0-1,0 0 1,-1 0-1,-13-5-1841,4 0 853,1 0-1,1-1 1,-1-1 0,-9-9-1,-16-15-711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3:59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15 322 9714,'-3'-10'479,"0"-1"0,0 1 0,-2-19 0,5 25-249,0-1-1,0 0 1,0 1 0,1-1 0,-1 1 0,1-1 0,0 1 0,0 0 0,1-1 0,-1 1 0,5-8-1,-1 5 180,0-1 0,1 1 0,0 0 0,0 0 0,1 0 0,0 1 0,11-8 0,57-33 2055,-67 43-2244,92-48 2274,-84 45-2038,0 1 1,0 0-1,1 1 0,24-4 0,-39 8-420,0 1 0,-1 0 1,1 0-1,0-1 0,0 1 1,0 0-1,0 1 0,-1-1 0,1 0 1,0 0-1,0 1 0,-1-1 1,1 1-1,0 0 0,-1-1 1,1 1-1,0 0 0,-1 0 0,1 0 1,-1 0-1,1 0 0,-1 1 1,2 1-1,-2-1-27,0 0 1,0 0-1,0 0 1,0 0 0,-1 0-1,1 0 1,-1 0-1,0 0 1,1 0-1,-1 0 1,0 0-1,0 1 1,0-1-1,0 0 1,-1 0-1,1 0 1,-1 0-1,1 0 1,-2 3-1,-1 4-3,-1-1-1,0 0 1,-1 0-1,1-1 1,-2 1-1,1-1 1,-7 7-1,-46 43-214,48-49-11,0 1 1,-1-2-1,0 1 1,0-1-1,-13 5 1,17-9-499,-1 0 0,1 0 0,-1-1 1,0 0-1,-12 1 0,17-4-1006,7-3 477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0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13 10826,'-6'21'2281,"-1"0"-1,-14 30 0,-7 20 923,28-68-3076,-1 0 0,0-1 1,0 1-1,1 0 0,0 0 1,-1 0-1,1 0 0,1 0 1,-1 0-1,0 0 0,1 0 0,0 3 1,0-4-81,-1-1 1,1 0-1,0 1 1,-1-1-1,1 0 1,0 0-1,0 0 1,0 0-1,0 1 1,0-1-1,0-1 1,0 1 0,1 0-1,-1 0 1,0 0-1,0-1 1,1 1-1,-1 0 1,0-1-1,1 1 1,-1-1-1,1 0 1,-1 1-1,1-1 1,-1 0-1,2 0 1,3 0-4,-1 0 1,0 0-1,0-1 0,0 0 1,0 0-1,0 0 0,0-1 1,0 1-1,0-1 1,0 0-1,0-1 0,-1 1 1,1-1-1,-1 0 1,0 0-1,0 0 0,0-1 1,0 0-1,-1 1 0,1-1 1,3-6-1,-4 7-26,-1-1-1,0 0 1,0 1-1,0-1 1,0 0-1,0 0 1,-1 0-1,0 0 1,0 0-1,0-1 1,0 1 0,-1 0-1,1-1 1,-1 1-1,0 0 1,-1 0-1,1-1 1,-1 1-1,0 0 1,0 0-1,0 0 1,0-1-1,-1 1 1,1 0-1,-1 1 1,-3-6-1,0 3-229,1 1 0,-1-1-1,0 1 1,-1 0 0,1 0-1,-1 0 1,0 1-1,0 0 1,0 0 0,-1 0-1,0 1 1,-10-4 0,10 5-480,0 0 1,0 0 0,0 1-1,0 0 1,0 0 0,-1 1 0,-11 0-1,17 1-479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0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0 7346,'-3'3'1053,"0"0"0,1-1 1,-1 1-1,-1-1 0,1 0 1,0 0-1,0 0 0,-1-1 1,1 1-1,-6 1 1,-14 7 3876,11-1-5519,8-5 650,0 0 0,0 0 0,0 0 0,1 1-1,-1 0 1,1-1 0,0 1 0,1 1 0,-3 5-1,4-9-59,1 0-1,-1 0 1,1 1-1,-1-1 1,1 0-1,0 0 1,0 1-1,0-1 0,0 0 1,0 0-1,0 1 1,1-1-1,-1 0 1,1 0-1,0 0 1,-1 1-1,1-1 1,0 0-1,0 0 1,0 0-1,1-1 1,-1 1-1,0 0 1,1 0-1,2 2 0,4 2-7,1 1 0,0-2 0,0 1 0,0-1 0,0-1-1,1 1 1,10 2 0,-4-1 83,19 10 0,-33-16-59,-1 1 0,0-1 0,0 1-1,0 0 1,1-1 0,-1 1 0,0 0 0,0 0-1,0 0 1,0 0 0,0 0 0,-1 0 0,1 0 0,0 0-1,0 0 1,-1 0 0,1 0 0,0 1 0,-1-1-1,1 0 1,-1 0 0,0 1 0,1-1 0,-1 0 0,0 1-1,0-1 1,0 0 0,0 1 0,0-1 0,0 1-1,0-1 1,0 0 0,-1 0 0,1 1 0,0-1 0,-1 0-1,1 1 1,-1-1 0,0 0 0,1 0 0,-3 2-1,-2 4 41,0 0 0,-1 0 0,-1-1 0,1 0 0,-9 6-1,10-8-41,-17 13 25,-1-1 1,0-2 0,-37 18-1,43-24-539,-33 7 1,37-11 224,-9 4-231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1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221 487 14267,'1'-7'338,"-1"3"289,1 0 0,-1-1 1,0 1-1,0 0 0,-1-1 1,0-4-1,1 8-514,-1 0 1,1 0-1,0 1 0,-1-1 0,1 0 0,-1 0 0,1 0 0,-1 1 1,1-1-1,-1 0 0,0 1 0,1-1 0,-1 0 0,0 1 1,0-1-1,1 1 0,-1-1 0,0 1 0,0-1 0,0 1 1,0 0-1,0-1 0,1 1 0,-1 0 0,0 0 0,0 0 0,0 0 1,0 0-1,0 0 0,0 0 0,0 0 0,0 0 0,-1 0 1,-4 2 89,0-1 1,0 1 0,0-1 0,0 2 0,1-1 0,-1 0 0,1 1 0,-1 0 0,1 1-1,0-1 1,1 1 0,-7 6 0,-2 2 187,1 1 0,-21 29 0,25-31-275,1 0 0,0 0 0,0 1 0,1 0-1,1 0 1,0 0 0,0 0 0,-3 20 0,7-29-103,1-1-1,-1 1 1,1-1-1,0 1 1,0-1-1,0 1 1,0-1 0,1 1-1,-1-1 1,1 1-1,-1-1 1,1 1 0,0-1-1,0 0 1,0 1-1,0-1 1,0 0 0,0 0-1,1 0 1,-1 0-1,1 0 1,0 0 0,0 0-1,-1 0 1,1-1-1,0 1 1,0-1 0,0 1-1,1-1 1,-1 0-1,0 0 1,4 2 0,0-1-1,1-1 1,-1 1 0,1-1-1,-1-1 1,1 1 0,0-1 0,-1 0-1,1 0 1,0-1 0,-1 0-1,8-2 1,5-2-62,0-2 0,-1 0 0,1-1 0,27-17 0,-18 8-110,-2-1 0,28-25-1,-42 33 93,0-2 0,0 1 0,-1-2 0,0 1 0,-2-2-1,1 1 1,-1-1 0,-1-1 0,-1 1 0,0-1 0,9-29 0,-11 22 7,-1 0-1,-1-1 1,0 1 0,-2-1 0,-1 0 0,-3-26 0,1 30 36,0 1 0,-2-1 0,0 1 0,-2 0 0,0 0 0,0 0 0,-17-29 1,19 41 48,0 0 1,0 0-1,0 1 1,-1 0-1,1 0 1,-1 0-1,-8-5 1,12 9 0,0 0-1,0 0 1,-1 0 0,1 0 0,-1 0-1,1 0 1,-1 1 0,1-1 0,-1 1 0,1-1-1,-1 1 1,0 0 0,1-1 0,-1 1 0,0 0-1,1 0 1,-1 0 0,1 1 0,-1-1 0,0 0-1,1 0 1,-1 1 0,0-1 0,1 1 0,-1-1-1,1 1 1,-1 0 0,1 0 0,0 0 0,-1 0-1,1 0 1,0 0 0,0 0 0,-3 2-1,2 0 24,0 0-1,0 0 0,0 0 0,1 0 0,-1 0 0,1 1 0,-1-1 0,1 0 0,0 1 0,1-1 0,-1 1 0,0 3 0,0 7 110,1 24 1,0-35-140,2 12 44,0 1-1,0 0 1,2-1 0,0 1 0,0-1 0,2 0 0,11 24 0,-7-22-12,-1 0 1,2-1-1,0-1 1,1 0 0,0 0-1,16 13 1,-25-25-50,-1 0-1,1-1 1,1 1 0,-1-1-1,0 0 1,1 0 0,-1 0 0,1 0-1,-1-1 1,1 0 0,0 1-1,7 0 1,-9-2 0,1 0-1,-1 0 1,1 0 0,-1-1-1,1 1 1,-1-1 0,0 0-1,1 1 1,-1-1 0,0 0-1,0 0 1,0-1 0,0 1-1,0 0 1,0-1 0,0 1-1,0-1 1,0 0 0,0 1-1,-1-1 1,3-3 0,17-28 56,-15 23-49,0 0 1,1 0-1,0 0 1,14-13-1,-19 21-9,0 0 1,-1 1-1,1-1 0,0 1 0,0 0 0,0-1 0,1 1 0,-1 0 0,0 0 0,0 1 0,0-1 0,1 0 0,-1 1 0,0-1 1,1 1-1,-1 0 0,1 0 0,-1 0 0,0 0 0,1 0 0,-1 0 0,1 1 0,-1-1 0,0 1 0,0 0 0,1-1 0,-1 1 1,3 2-1,2 1-29,-1 1 0,0 0 1,0 0-1,0 0 1,-1 0-1,8 10 1,-10-9-292,1-1 1,1-1 0,-1 1-1,0-1 1,1 0 0,0 0-1,0 0 1,1 0 0,-1-1-1,8 4 1,-11-7 10,0 1-1,0-1 1,0 0 0,0 1 0,0-1-1,0 0 1,0 0 0,0 0 0,0-1 0,0 1-1,0 0 1,0-1 0,0 1 0,2-2-1,18-7-1498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1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5 13123,'-2'-1'397,"0"1"-1,0-1 1,-1 0 0,1 1 0,0 0 0,0-1-1,-1 1 1,1 0 0,0 0 0,-1 0-1,1 0 1,0 1 0,0-1 0,-1 0 0,1 1-1,-2 1 1,0-1 18,0 1-1,0 0 1,0 1 0,0-1-1,1 1 1,0 0-1,-7 6 1,2 0 87,0 1 0,0 1 0,1-1 0,-10 22 0,13-23-327,0 1-1,0-1 1,1 1 0,0 0-1,1 1 1,0-1 0,0 18-1,2-24-139,0 1 0,0-1 0,1 0 1,-1 1-1,1-1 0,0 0 0,1 0 0,-1 0 0,3 5 0,-2-6-26,-1-1 0,1 1 1,-1-1-1,1 0 0,0 0 1,0 0-1,0 0 0,1 0 0,-1 0 1,0 0-1,1-1 0,-1 1 0,1-1 1,-1 0-1,4 2 0,-3-2-7,0-1 0,0 1 0,0 0-1,0-1 1,0 1 0,0-1 0,0 0 0,0 0-1,0 0 1,0-1 0,0 1 0,0-1 0,0 1-1,5-3 1,-4 1-6,1 0 0,-1 0 0,1-1 0,-1 0 0,0 0 0,0 0 0,0 0-1,3-5 1,2-2-59,-2 0 0,1 0 0,-2 0 0,1-1-1,-1 0 1,5-15 0,-2 4-114,9-26-386,-23 61 365,0-3 172,1 0-1,0 1 1,-3 16 0,6-25 26,1 0 1,-1 0-1,1 0 1,0 0-1,0 0 1,0 0-1,0 1 1,0-1-1,0 0 1,0 0-1,1 0 1,-1 0-1,1 0 1,0 0-1,-1 0 1,1 0-1,0 0 1,0 0-1,0 0 1,0 0-1,1-1 1,-1 1 0,0 0-1,1-1 1,-1 1-1,3 1 1,-1-2-12,-1 0 0,0 0 0,0 0 1,1-1-1,-1 1 0,0-1 1,1 1-1,-1-1 0,0 0 1,1 0-1,-1 0 0,1 0 0,-1 0 1,0-1-1,1 1 0,-1-1 1,0 1-1,4-3 0,4-1-187,0 0 0,16-11 1,-23 14 139,14-11-764,0-1-1,-1-1 1,0 0 0,21-25 0,-3 3-2610,8-9-3554,-30 31 5206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2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9562,'5'-5'1067,"-4"4"-451,0-1 1,0 1-1,0 0 0,1 0 1,-1 0-1,0 0 1,1 0-1,-1 0 0,2 0 1,-3 1-508,1 0 0,0 0 1,-1 0-1,1 0 1,-1 0-1,1 0 1,-1 0-1,1 0 1,-1 0-1,1 0 1,0 1-1,-1-1 0,1 0 1,-1 0-1,1 1 1,-1-1-1,0 0 1,1 1-1,-1-1 1,1 1-1,-1-1 1,0 1-1,1-1 0,-1 0 1,0 1-1,1-1 1,-1 1-1,0-1 1,0 1-1,1-1 1,-1 2-1,2 1-66,-1 0 1,1-1-1,0 1 0,0 0 1,0-1-1,0 1 1,1-1-1,2 3 0,-4-5-55,0 1-1,-1-1 0,1 1 0,0-1 0,0 0 1,0 1-1,0-1 0,0 0 0,-1 0 1,1 1-1,0-1 0,0 0 0,0 0 0,0 0 1,0 0-1,0 0 0,0 0 0,0-1 1,0 1-1,0 0 0,0 0 0,-1-1 1,1 1-1,0 0 0,0-1 0,0 1 0,0-1 1,-1 1-1,1-1 0,0 1 0,-1-1 1,1 0-1,1-1 0,0 0-100,0-1 1,0 1-1,0-1 0,0 0 1,0 0-1,0 0 0,-1 0 0,0 0 1,1 0-1,-1 0 0,0 0 1,-1-1-1,1 1 0,-1 0 1,1-5-1,-1 8 86,0 0 1,-1-1-1,1 1 1,0 0-1,-1-1 1,1 1-1,0 0 1,-1-1-1,1 1 1,0 0-1,-1 0 1,1-1-1,-1 1 0,1 0 1,0 0-1,-1 0 1,1 0-1,-1-1 1,1 1-1,-1 0 1,1 0-1,0 0 1,-1 0-1,1 0 1,-1 0-1,1 0 1,-1 0-1,1 0 1,-1 1-1,1-1 0,0 0 1,-1 0-1,1 0 1,-1 0-1,1 1 1,0-1-1,-1 0 1,0 1-1,-17 8-52,-16 16-38,51-50-2026,-14 22 1908,-1 1 0,1 0 0,-1 0 0,1 0 0,0 0 0,4-2 1,-7 7-1512,-3 0 1336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2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47 124 12923,'-4'-3'1387,"0"-1"1,0 0-1,-7-9 1,8 9-211,0 0-1,-1 0 1,-7-7 0,11 13-1036,-1-1 0,1 1 1,-1-1-1,1 1 0,0 0 1,0-1-1,0 1 1,0-1-1,0 1 0,0 1 1,0 5 48,1-1 1,0 1 0,4 12 0,-4-17-47,0 1-1,0-1 1,1 0 0,0 0 0,0 0 0,0 0 0,0 0 0,0 0 0,0-1 0,5 5-1,9 9 963,-14-12-990,1-1-1,1 1 0,-1-1 1,0 0-1,1 0 1,0 0-1,-1-1 0,8 5 1,-10-7-116,0 0 0,0 0 1,0 0-1,-1 0 0,1 0 0,0 0 1,0 0-1,0 0 0,-1 0 0,1 0 0,0-1 1,0 1-1,0 0 0,-1 0 0,1-1 1,0 1-1,-1-1 0,1 1 0,0 0 1,-1-1-1,1 1 0,0-1 0,-1 0 0,1 1 1,-1-1-1,1 1 0,-1-1 0,1-1 1,13-21-156,-13 21 128,10-26-458,0 0 0,8-41 0,-4 16-1004,-15 52 1378,0 1 0,1-1 1,-1 1-1,0-1 0,0 1 1,1-1-1,-1 1 0,0-1 1,1 1-1,-1-1 0,0 1 1,1-1-1,-1 1 1,1 0-1,-1-1 0,1 1 1,-1 0-1,1-1 0,-1 1 1,1 0-1,-1 0 0,1 0 1,-1-1-1,1 1 0,-1 0 1,2 0-1,15 1-2864,-7 0 1513,11 0 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39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13131,'-4'11'1680,"2"12"1281,2 5-225,2 9-607,6 6-409,3 4-584,4 2-287,6 0-401,1 0-104,4-8-472,-1-5-488,-1-10-1649,6-17 1313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03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170 108 15955,'-119'32'8742,"106"-28"-8407,8-3-236,1 0 0,0 1 0,0 0 0,0 0 0,-6 3 0,10-4-97,-1-1-1,1 0 1,-1 1-1,1-1 1,-1 1-1,1-1 1,-1 0-1,1 1 1,0-1-1,-1 1 1,1-1-1,0 1 1,-1 0 0,1-1-1,0 1 1,0-1-1,0 1 1,0 0-1,-1-1 1,1 1-1,0-1 1,0 1-1,0 0 1,0-1 0,0 1-1,0-1 1,1 1-1,-1 0 1,0-1-1,0 1 1,0-1-1,0 1 1,1 0-1,-1-1 1,0 1-1,1-1 1,-1 1 0,0-1-1,1 1 1,-1-1-1,1 0 1,-1 1-1,1-1 1,-1 1-1,1-1 1,-1 0-1,1 1 1,0-1-1,8 7-1,1-1 0,0 0 0,1-1 0,0 0-1,-1-1 1,20 5 0,8 5 17,0 0 46,-2 3-1,0 1 0,35 23 0,-56-31 83,-1 1 0,0 1-1,21 21 1,-28-24-8,0 0-1,0-1 1,-1 2-1,0-1 1,-1 1-1,8 20 1,-11-25-96,0 1 0,-1-1 1,0 1-1,0 0 1,-1-1-1,0 1 1,0 0-1,0 0 1,0-1-1,-1 1 1,0 0-1,0-1 1,-1 1-1,1-1 0,-1 1 1,-3 5-1,2-7-26,1 1-1,0-1 1,-1-1-1,0 1 0,1 0 1,-2-1-1,1 1 0,0-1 1,-1 0-1,1 0 1,-1-1-1,0 1 0,0-1 1,0 1-1,0-1 1,0 0-1,-1-1 0,1 1 1,-1-1-1,-6 1 0,9-1-10,-1-1-1,1 0 0,-1 0 0,0 0 0,1 0 1,-1-1-1,1 1 0,-1-1 0,1 1 1,-1-1-1,1 0 0,-1 0 0,1 0 0,0 0 1,-1 0-1,-2-3 0,1 1-4,1 0 1,-1-1-1,1 1 1,0-1-1,0 0 0,0 0 1,0 0-1,-2-5 1,-1-5-42,0 0 1,1 0 0,1 0-1,-5-27 1,4 13-162,2 0 0,1-53 0,3 62 112,0 1 1,2 0-1,0 0 0,1 0 0,10-27 0,-9 35 81,0-1-1,1 1 0,0-1 0,1 2 0,0-1 0,0 1 0,1 0 0,1 1 0,-1-1 1,1 2-1,16-11 0,6-4-2220,-30 21 1959,0-1 1,1 1 0,-1 0 0,0-1 0,0 1 0,0-1-1,0 1 1,0-1 0,1-3 0,3-5-1505,0 5 955,-1 0-1,1 0 1,0 1 0,0-1-1,0 1 1,10-5 0,8-4 170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6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4 446 12059,'0'0'93,"0"0"0,0 0 1,0 0-1,0 0 1,-1 0-1,1 0 1,0 0-1,0 0 1,0 0-1,0 0 1,0 0-1,-1 0 1,1 0-1,0 0 0,0 0 1,-1-1 1027,1 1-1027,0 0-1,0 0 1,-1-1-1,1 1 1,0 0-1,0 0 1,0 0-1,0 0 1,0 0-1,0 0 0,0-1 1,0 1-1,0 0 1,0 0-1,0 0 1,0 0-1,0 0 1,0-1-1,0 1 1,0 0-1,0 0 1,0 0-1,0 0 0,0 0 1,1-1-1,5-9 2066,14-9-423,3 3-665,1 1-1,0 2 1,38-17-1,8-3-297,86-56 27,-126 70-935,-1-1-1,-2-2 0,27-25 0,-50 43-216,0 0 0,-1 0 0,1-1-1,-1 1 1,0-1 0,3-5 0,-5 7 152,0 1-1,0 0 1,-1-1 0,1 1 0,-1 0-1,1-1 1,-1 1 0,0-1 0,0 1-1,0-1 1,0 1 0,0-1 0,-1 1 0,1-1-1,-2-4 1,-9-21-631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6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13267,'3'1'311,"-1"-1"0,0 1 0,0 0 0,0-1 0,0 1 0,1-1 0,-1 1 0,0-1 0,1 0 0,-1 0 0,0 0 0,1 0 0,-1-1 0,4 0 0,-2 0-3,34-5 1515,49-4 685,-75 9-2316,1 1 0,0 1 0,-1 0 0,1 1 1,13 3-1,-13-1-59,0 0 0,0 0 0,-1 1 0,18 10 0,-25-11-87,1-1 0,-1 1 0,0 0 1,0 0-1,-1 0 0,1 1 0,-1-1 0,0 1 0,0 0 0,-1 1 1,6 10-1,-5-8-9,-1 1 1,0 0 0,-1 0-1,0 0 1,0 0 0,-1 0-1,0 0 1,0 0 0,-1 1-1,-2 10 1,0-5-241,0 0-1,-1-1 1,-1 0 0,-1 0-1,-9 22 1,14-35 144,0-1-1,-1 0 1,1 0 0,0 1-1,0-1 1,0 0-1,0 1 1,0-1-1,0 0 1,0 0 0,-1 1-1,1-1 1,0 0-1,0 0 1,0 0 0,0 1-1,-1-1 1,1 0-1,0 0 1,0 0 0,-1 1-1,1-1 1,0 0-1,0 0 1,-1 0 0,1 0-1,0 0 1,0 0-1,-1 0 1,1 0 0,0 1-1,-1-1 1,1 0-1,0 0 1,0 0 0,-1 0-1,1-1 1,-8-7-2572,5 4 2217,-11-11-881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6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15243,'7'21'1785,"5"-2"1015,8-1-695,2 1-217,4 0-928,0 2-264,3-1-1000,2 3-328,-7 2 360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7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14 150 13355,'-2'1'237,"1"0"-1,0 0 1,0 0 0,-1 1 0,1-1 0,0 0-1,0 1 1,1-1 0,-1 0 0,-1 3-1,2-4-170,0 0-1,0 0 0,0 1 0,0-1 0,0 0 0,0 1 0,0-1 1,0 0-1,0 0 0,0 1 0,0-1 0,0 0 0,0 0 0,0 1 0,0-1 1,0 0-1,0 0 0,0 1 0,0-1 0,1 0 0,-1 0 0,0 1 0,0-1 1,1 0-1,9 4 1107,-2-4-806,-1-1-1,0 0 1,0 0 0,0 0-1,1-1 1,-1 0 0,10-4-1,49-26 1194,-50 24-1185,58-34 986,-45 25-809,0 1 1,61-24-1,-86 39-529,0-1 0,1 1 0,-1 0 0,0 0 1,1 1-1,-1-1 0,7 1 0,-9 1-22,-1-1 0,1 0 0,0 1 1,-1-1-1,1 1 0,-1-1 0,0 1 1,1 0-1,-1-1 0,1 1 1,-1 0-1,0 0 0,0 0 0,1 0 1,-1 0-1,0 0 0,0 1 0,0-1 1,0 0-1,0 0 0,0 1 1,-1-1-1,2 4 0,0 0 0,0 1 1,-1-1-1,1 1 1,-1 0-1,-1 0 1,1 0-1,-1 6 0,-4 46 17,3-47-13,-14 105 91,-3 34 150,14-107-179,-1 28-219,6-53-371,-1-18 486,0 1-1,0-1 0,0 0 0,0 0 0,1 0 0,-1 0 0,0 1 1,0-1-1,0 0 0,0 0 0,0 0 0,1 0 0,-1 0 1,0 0-1,0 0 0,0 0 0,0 0 0,1 1 0,-1-1 1,0 0-1,0 0 0,0 0 0,0 0 0,1 0 0,-1 0 0,0 0 1,0 0-1,0 0 0,0 0 0,1 0 0,-1 0 0,0 0 1,0-1-1,0 1 0,1 0 0,-1 0 0,0 0 0,0 0 1,0 0-1,0 0 0,0 0 0,1 0 0,-1 0 0,0-1 1,0 1-1,0 0 0,0 0 0,0 0 0,0 0 0,1-1 1,7-8-508,11-19 1193,4-7-683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7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26 17620,'-4'2'497,"1"1"0,-1 0 1,0 0-1,0 0 1,1 1-1,0-1 0,0 1 1,0-1-1,0 1 0,-3 7 1,-1 1-166,1 1 0,-6 16 1,10-24-275,0 0 0,0 1 0,1 0 0,0-1-1,0 1 1,0 0 0,1 0 0,0-1 0,0 1 0,1 8 0,0-11-19,0 0 0,-1 0 1,1 0-1,1 0 0,-1-1 0,0 1 0,1 0 1,-1-1-1,1 1 0,0-1 0,0 0 0,0 1 1,0-1-1,0 0 0,1 0 0,-1-1 1,1 1-1,-1 0 0,1-1 0,-1 1 0,1-1 1,3 1-1,0 0-9,-1-1 1,1 0-1,0 0 1,0 0-1,0-1 1,-1 0-1,1 0 0,0 0 1,0-1-1,0 0 1,0 0-1,-1-1 1,1 1-1,-1-1 1,1 0-1,-1-1 1,1 1-1,-1-1 1,0 0-1,0 0 0,-1-1 1,1 0-1,-1 1 1,8-9-1,-11 10 2,1 0 0,-1-1 0,1 1 0,-1 0 0,0 0 0,0-1 0,0 1-1,0-1 1,0 1 0,-1-1 0,1 1 0,-1-1 0,0 1 0,1-1 0,-1 0 0,-1-2 0,1 1 2,-1-1 0,0 1 1,0 0-1,-1-1 0,1 1 1,-1 0-1,0 0 0,0 0 1,-2-3-1,-1 0-78,0 1 1,0-1-1,-1 1 0,1 0 1,-1 1-1,0 0 0,-1 0 1,1 0-1,-1 0 0,-9-3 1,11 6-172,0 0 0,0 1 0,0 0-1,0 0 1,-6 0 0,5 0-289,1 0 0,0 0 0,-1 0 1,-6-2-1,12 2 411,-11-5-1712,11 6 1740,0-1 1,0 1-1,-1-1 1,1 1-1,0-1 1,0 1 0,0-1-1,0 1 1,0 0-1,1-1 1,-1 1-1,0-1 1,0 1 0,0-1-1,0 1 1,0-1-1,1 1 1,-1 0-1,0-1 1,0 1 0,0-1-1,1 1 1,-1 0-1,0-1 1,1 1-1,-1 0 1,1-1-1,13-15-1060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7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56 13331,'-8'7'996,"0"-1"0,1 1 0,0 1 0,0-1 0,1 1 0,-7 11 0,10-14-673,0 0 0,0 1 0,1 0-1,-1-1 1,1 1 0,0 0 0,1 0 0,0 0 0,0 0-1,0 0 1,0 9 0,1-13-271,0-1 1,0 1-1,1 0 0,-1 0 0,0-1 0,1 1 0,-1 0 1,1-1-1,0 1 0,-1-1 0,1 1 0,0-1 0,0 1 1,0-1-1,0 1 0,0-1 0,0 0 0,1 1 0,0 0 1,1-1-8,-1 1 0,0-1 0,1 0 0,-1 0 0,1 0 0,0 0 0,-1 0 0,1-1 0,0 1 0,-1-1 0,4 1 0,2-1 12,0 0 0,0-1 0,0 0 0,0 0-1,0-1 1,0 0 0,9-4 0,4-3 156,0-2 1,0-1-1,-2 0 0,1-1 0,-2-1 0,22-21 1,-35 30-90,0 0 1,-1 0 0,1 0 0,-1-1-1,0 1 1,-1-1 0,1 0-1,3-9 1,-6 13-93,-1 0 0,1 1 0,-1-1 1,1 0-1,-1 0 0,0 0 0,0 1 0,0-1 0,0 0 0,0 0 0,0 1 0,-1-1 0,1 0 0,0 0 0,-2-2 0,1 2-22,0 0 0,0 1-1,-1-1 1,1 0-1,-1 1 1,1-1-1,-1 1 1,1 0-1,-1 0 1,0-1-1,1 1 1,-1 0-1,0 0 1,0 1-1,0-1 1,-4-1-1,-2 0-55,-1 0 0,1 1-1,-1 0 1,0 0 0,1 0 0,-1 2-1,0-1 1,0 1 0,1 0 0,-1 1-1,-12 3 1,-9 5-2869,-51 25 0,79-34 2783,-25 10-1452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8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28 768 9834,'-7'0'137,"-14"0"6808,30-5-5313,70-33 2531,136-90 1,58-70-1250,-8 5-967,16 18-1405,-250 157-641,-25 14-72,-4 3-61,0-1 0,0 1 0,0 0-1,1 0 1,-1 0 0,4-1-1,-15 14-5274,-3 5 3349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8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168 119 16067,'-3'-2'313,"-1"1"0,1 0-1,0 1 1,-1-1-1,1 0 1,0 1-1,-1 0 1,1 0-1,0 0 1,-1 0-1,1 0 1,0 1-1,-1 0 1,1-1-1,0 1 1,-1 0 0,1 1-1,0-1 1,-5 4-1,-4 1 177,0 2-1,1 0 0,-15 14 1,21-18-327,1 0 1,0 0-1,0 0 0,0 1 1,-3 5-1,6-9-126,0 1 1,0 0-1,0 0 0,0-1 1,1 1-1,-1 0 0,0 0 1,1 0-1,0 0 0,-1 0 1,1 0-1,0 0 0,0 0 1,0 0-1,0 0 0,1 0 1,-1 0-1,2 3 0,-2-3-24,0-1-1,1 0 0,-1-1 1,1 1-1,0 0 1,-1 0-1,1 0 1,0 0-1,-1 0 0,1-1 1,0 1-1,0 0 1,0 0-1,0-1 0,0 1 1,-1-1-1,1 1 1,0-1-1,2 1 1,-1 0 11,1 0 0,0-1 1,0 1-1,0-1 0,0 0 1,-1 0-1,5 0 0,3-2 68,0 1-1,-1-1 0,13-5 0,-8 3 25,-1-1 0,0-1 0,0 0-1,0-1 1,-1-1 0,0 0 0,0 0 0,-1-1-1,0 0 1,-1-1 0,0 0 0,-1-1-1,0 0 1,0-1 0,9-16 0,-16 23-65,0 1 0,0 0 1,-1-1-1,0 1 0,1-1 0,-2 1 1,1-1-1,0-6 0,-1 10-44,0-1 0,0 0 0,0 1 0,0-1-1,-1 0 1,1 1 0,-1-1 0,1 0 0,-1 1 0,1-1 0,-1 1 0,0-1-1,0 1 1,0-1 0,0 1 0,0 0 0,0-1 0,0 1 0,0 0-1,0 0 1,-1 0 0,1 0 0,0 0 0,-1 0 0,1 0 0,-2-1 0,-4 0-113,1 0 1,0 1-1,-1 0 1,1 0 0,-1 0-1,1 1 1,-1 0-1,1 0 1,-13 2 0,9 0-415,1 0 1,-1 0-1,0 1 0,1 0 1,0 0-1,-9 6 1,15-8 0,0 1-1,0 0 1,1 0 0,-1 0 0,1 0-1,0 0 1,-1 0 0,1 1 0,-2 2-1,0 7-1044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9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54 12659,'-8'8'909,"-1"0"0,2 1 1,-1 0-1,1 1 1,1-1-1,-10 18 0,14-22-699,0-1-1,0 1 0,0 0 0,1-1 1,-1 1-1,1 0 0,0 0 0,1 0 0,-1 0 1,1 0-1,0-1 0,0 1 0,1 0 0,-1 0 1,1 0-1,0 0 0,0 0 0,3 5 1,-3-7-123,1 0 0,0-1 0,-1 1 1,1-1-1,0 1 0,0-1 0,1 0 0,-1 0 1,0 0-1,1 0 0,-1 0 0,1 0 1,0-1-1,-1 1 0,1-1 0,0 0 1,0 0-1,0 0 0,0 0 0,0 0 1,0 0-1,0-1 0,0 0 0,5 0 1,-3 0 23,1 0 1,0 0 0,0-1-1,-1 0 1,1 0 0,0-1-1,-1 1 1,1-1 0,-1-1-1,0 1 1,0-1 0,8-4-1,-4-1 188,1 0-1,-1 0 1,0-1-1,-1 0 1,0 0-1,10-16 1,-15 20-156,0-1 0,1 1 0,-2-1 0,1 0 0,-1 0 0,0 0 0,0 0 0,0 0 0,-1-1 0,0 1 0,0 0 0,-1-1 0,0 1 0,-1-8 0,1 11-118,-1 0 1,1 1 0,-1-1 0,0 1 0,0-1 0,0 1-1,0-1 1,-1 1 0,1-1 0,-1 1 0,1 0 0,-1 0-1,0 0 1,-3-3 0,1 2 11,0 0 1,0 0-1,0 1 1,-1-1-1,1 1 1,-1 0-1,-6-2 1,-2 1-360,0 0 1,0 1-1,0 0 1,-25 0-1,29 3-2221,28 3-3394,1-2 4203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40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12771,'0'-2'1416,"0"-2"865,4 2-241,0 2-400,1 6-391,1 5-177,1 4-40,1 8-104,1 1-144,-1 6-336,-1 0-135,-1 6-265,-1-1-264,-5 1-745,-1-4-375,-5-10-1129,-2-7 57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49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15 13387,'-10'15'1892,"0"0"0,-13 32 0,16-32-1395,2 1 0,0-1 0,1 1 0,0 0-1,1 1 1,0 16 0,2-28-390,1 0 0,0 0 1,1 0-1,0-1 0,-1 1 0,1 0 1,1 0-1,-1 0 0,1-1 0,0 1 1,0 0-1,0-1 0,1 0 1,-1 0-1,5 6 0,-5-8-38,1 0-1,-1 0 1,0 0-1,1 0 1,-1 0-1,1 0 1,-1-1-1,1 1 1,0-1-1,0 0 1,0 0-1,-1 0 1,1 0 0,0-1-1,0 1 1,0-1-1,0 1 1,1-1-1,-1 0 1,0 0-1,0-1 1,0 1-1,0-1 1,0 1-1,5-3 1,1 0 124,0-1 1,-1 0-1,0-1 1,0 1-1,0-2 0,-1 1 1,9-9-1,-6 5 150,1-2 0,-2 0 0,16-22 0,-19 25-157,-2 0-1,1-1 0,-1 1 1,-1-1-1,1 0 0,2-15 1,-5 20-139,0 0 0,-1 0 0,1-1 0,-1 1 0,0 0 0,0-1 1,0 1-1,-1 0 0,0 0 0,0 0 0,0-1 0,0 1 0,0 0 0,-1 0 1,0 0-1,0 1 0,-2-5 0,0 3-36,-1 0-1,0 1 1,1-1 0,-1 1 0,-1 0-1,1 0 1,-1 0 0,1 1 0,-1 0-1,0 0 1,0 1 0,0 0-1,-1 0 1,1 0 0,-1 0 0,1 1-1,-1 0 1,-9 0 0,-6 1-654,1 1 0,-1 0 0,1 2 0,-27 5 0,26-4-468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0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18 331 12883,'-3'3'1013,"2"-3"-617,-1 1 1,1-1 0,0 1 0,0 0 0,0 0 0,0-1 0,1 1 0,-1 0 0,0 0-1,0 0 1,0 0 0,1 0 0,-1 0 0,0 0 0,0 2 0,6-4 1832,26-15 480,50-36 0,-28 17-1652,270-173 749,-311 200-1837,-6 4-114,1-1-1,0 1 1,-1 1 0,1-1-1,12-3 1,-5 6-599,-14 1 674,0 0 0,1 0 0,-1 0 0,0 0 0,0 1 1,1-1-1,-1 0 0,0 0 0,1 0 0,-1 1 0,0-1 0,0 0 0,0 0 0,1 1 1,-1-1-1,0 0 0,0 0 0,0 1 0,0-1 0,0 0 0,1 1 0,-1-1 1,0 0-1,0 1 0,0 1-355,0 1 0,0-1 0,-1 1 0,1-1 1,-1 0-1,1 1 0,-1-1 0,-1 4 0,-9 19-1300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0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19 441 15475,'-12'19'1681,"5"-9"1503,9-5-623,15-18-409,9-10-239,17-18-505,10-3-216,3-4-544,4 1-239,-8 6-297,-4 5-40,-7 7-272,-9 2-297,-8 3-919,-6 0-624,-12 0-1345,1-2 40,-2-1 1745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0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14283,'0'0'60,"0"0"0,1 0 1,-1 0-1,0 0 0,0 0 0,0 0 1,0-1-1,0 1 0,1 0 0,-1 0 0,0 0 1,0 0-1,0 0 0,0 0 0,0 0 1,0 0-1,0 0 0,1 0 0,-1-1 0,0 1 1,0 0-1,0 0 0,0 0 0,0 0 1,0 0-1,0 0 0,0-1 0,0 1 0,0 0 1,0 0-1,0 0 0,0 0 0,0 0 0,0-1 1,0 1-1,0 0 0,0 0 0,0 0 1,0 0-1,0 0 0,0-1 0,0 1 0,0 0 1,0 0-1,0 0 0,0 0 0,0 0 1,0-1-1,0 1 0,0 0 0,-1 0 0,1 0 1,0 0-1,0 0 0,0 0 0,0 0 1,0 0-1,0-1 0,0 1 0,-1 0 0,1 0 1,0 0-1,0 0 0,0 0 0,0 0 0,-1 0 1,17-2 1461,-13 2-1300,34-1 438,1 2 0,-1 1 0,0 2 0,0 1-1,-1 2 1,1 2 0,39 14 0,-59-16-489,0 0-1,0 1 0,-1 0 1,1 2-1,-2 0 0,0 0 0,22 20 1,-29-22-68,0 1 1,-1-1 0,0 1 0,0 1-1,-1-1 1,0 1 0,0 0-1,-1 0 1,-1 1 0,0 0-1,0 0 1,-1 0 0,2 14-1,-2-4-8,-1 1 0,-1 0 0,-1 0 0,-3 23-1,2-35-122,0 1 0,-1-1 0,-1 1 0,0-1 0,0 0 0,-1 0 0,0 0 0,-1-1 0,0 0 0,-9 13 0,13-20-106,-1 0 1,0 0 0,1 0 0,-1-1 0,0 1-1,0-1 1,0 1 0,0-1 0,0 0-1,0 0 1,0 1 0,-1-2 0,1 1-1,0 0 1,-1 0 0,1-1 0,0 1-1,-1-1 1,1 0 0,-1 0 0,-2 0-1,-1 0-336,0-2-1,0 1 0,0 0 0,1-1 1,-1 0-1,0-1 0,-7-4 0,-5-4-67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0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14699,'22'40'2553,"2"8"3000,10 17-3161,-3 9-23,-2 1-857,-2-6-464,1-9-551,-8-11-353,1-13-1017,10-5-63,8-24 280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7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21 17932,'-14'2'464,"1"1"0,-1 0 1,1 1-1,0 0 0,0 1 1,0 0-1,-13 8 0,9-2-163,0 0 0,0 0 0,1 2-1,-16 16 1,28-25-251,-1 0 0,1 1 0,0 0 0,1 0 0,-1 0-1,1 0 1,0 1 0,0-1 0,1 1 0,0 0 0,-2 6-1,3-8-16,1-1-1,-1 1 0,1-1 0,0 0 0,0 1 0,0-1 0,0 1 0,1-1 0,-1 1 0,1-1 0,0 0 0,0 1 0,1-1 0,-1 0 0,0 0 0,1 0 0,0 0 0,0 0 0,0 0 0,0 0 0,4 3 0,2 2 69,1-1 0,-1 0 0,1 0 0,0-1 0,17 8 0,52 20 426,8 2-95,-76-31-400,-1 1 0,0 0-1,-1 0 1,1 1 0,-1 0 0,13 14-1,-16-15-23,-1 0 0,1 0-1,-1 1 1,-1 0 0,1-1 0,-1 1-1,0 0 1,0 1 0,-1-1-1,3 14 1,-5-17-3,0 0-1,1-1 1,-1 1-1,0 0 1,-1-1-1,1 1 1,-1-1-1,1 1 1,-1-1-1,0 1 1,-1-1-1,1 1 1,0-1-1,-1 0 1,0 0-1,0 0 1,0 0-1,0 0 1,0 0-1,-1 0 1,1-1-1,-1 1 1,0-1-1,-5 4 1,3-3-2,0 0 0,0-1 0,0 1 0,-1-1 0,1 0 0,-1 0 1,0-1-1,1 0 0,-1 0 0,0 0 0,0-1 0,0 1 0,0-2 0,1 1 1,-11-2-1,13 1-6,-1 0 0,1 1 0,-1-2 0,1 1 0,-1 0 1,1-1-1,0 0 0,0 1 0,0-1 0,0-1 0,0 1 1,0 0-1,1-1 0,-1 1 0,1-1 0,-1 0 0,1 0 1,0 0-1,0 0 0,0 0 0,1 0 0,-1 0 0,1-1 0,0 1 1,0-1-1,-1-3 0,0-9 52,0-1 0,1 1 0,1-1-1,1 1 1,0-1 0,2 1 0,-1-1 0,9-23 0,6-14 451,27-56 1,-41 102-440,18-38 256,-7 15-63,-1 1 1,12-46-1,-24 72-250,0 0 1,-1 0-1,1-1 0,-1 1 1,0 0-1,-1-8 0,1 11-20,0 0-1,0 1 0,0-1 0,0 0 1,0 1-1,-1-1 0,1 0 1,0 1-1,0-1 0,-1 1 1,1-1-1,0 1 0,-1-1 1,1 1-1,-1-1 0,1 1 0,-1-1 1,1 1-1,-1-1 0,1 1 1,-1 0-1,1-1 0,-1 1 1,0 0-1,1-1 0,-1 1 1,1 0-1,-1 0 0,0 0 0,1 0 1,-1-1-1,0 1 0,1 0 1,-1 0-1,0 0 0,1 0 1,-1 1-1,0-1 0,1 0 1,-1 0-1,0 0 0,1 0 0,-1 1 1,1-1-1,-2 1 0,-6 2-526,1 1-1,0 0 0,0 0 0,0 1 0,0 0 0,0 0 0,1 1 1,0 0-1,-8 9 0,-2 13-980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7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13547,'-2'23'2144,"8"4"3362,6 6-3034,5 1-568,5 2-167,5 2-737,6-2-256,-4-4-336,2-3-144,-5-5-264,-7-5-160,1-3-912,-11-8-744,-2-6-1457,5 0 232,6 1 1441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8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0 305 13515,'2'1'232,"0"-1"-1,-1 0 1,1 0 0,0 0 0,-1 0-1,1 0 1,0 0 0,0-1 0,-1 1-1,1 0 1,-1-1 0,1 1 0,0-1-1,-1 0 1,1 1 0,-1-1 0,3-2-1,-1 1 115,-1-1 0,1 0 0,-1 0 0,0 0 0,0 0 0,0 0 0,2-4 0,1-4 103,2-3 88,1 1-1,10-14 1,-15 22-458,1 1 0,0-1 0,0 1 0,1 0 0,-1 1 0,1-1 0,0 1 1,0 0-1,6-3 0,18-5 254,-19 7-111,-1 1 0,14-8 0,-2-2 158,0 0 1,0-1-1,-1-1 1,-1-1-1,24-26 1,-32 27-283,-6 8-1460,-8 20-1605,-1 1 1673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8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 13475,'-34'50'4170,"-47"89"-1,64-104-3458,2 0 0,1 1 0,-14 65-1,27-99-623,0 1-1,1-1 1,-1 0-1,1 1 0,0-1 1,0 1-1,0-1 1,0 0-1,0 1 1,1-1-1,-1 0 0,1 1 1,1 2-1,-1-3-13,0 0 0,0-1 0,1 1-1,-1-1 1,0 1 0,1-1 0,0 1-1,-1-1 1,1 0 0,0 0 0,-1 0 0,1 0-1,0 0 1,0-1 0,0 1 0,3 0-1,14 4-416,0-2 0,1-1 0,-1 0 0,1-1 0,24-3 0,-32 2-449,24-2-353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9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 16812,'-2'4'220,"-2"5"617,0-1-1,1 1 0,0 0 1,-1 11-1,3-18-663,1 1 0,0-1 0,-1 1 0,1 0 1,1-1-1,-1 1 0,0-1 0,1 1 0,-1 0 0,1-1 0,0 1 0,-1-1 0,1 0 1,1 1-1,-1-1 0,0 0 0,0 1 0,1-1 0,0 0 0,2 2 0,3 3 22,1-1 0,-1 0 0,1 0 0,1-1 0,-1 0 1,15 5-1,59 19 340,-49-18-382,-2-1-49,-12-5-62,-1 1 0,-1 1 0,22 11 0,-38-18-33,-1 0 0,1 0 0,-1 1-1,1-1 1,-1 0 0,0 0 0,1 1 0,-1-1-1,1 0 1,-1 1 0,0-1 0,1 0 0,-1 1-1,0-1 1,0 0 0,1 1 0,-1-1 0,0 1-1,0-1 1,1 1 0,-1-1 0,0 0 0,0 1-1,0-1 1,0 1 0,0-1 0,0 1 0,0-1-1,0 1 1,0-1 0,0 1 0,0 0 8,-1 0 1,0 0-1,1 0 1,-1 0-1,0 0 1,1-1-1,-1 1 1,0 0-1,0 0 1,0-1-1,0 1 1,0-1-1,-1 2 1,-6 2 75,0-1 0,-14 5 0,19-8-85,-15 6-164,-1-1 0,0-2 1,0 0-1,0 0 1,0-2-1,0-1 1,0 0-1,-1-1 0,1-1 1,0-1-1,-33-9 1,46 10 91,0 0 1,0 0 0,0-1-1,0 0 1,1 0 0,-1 0 0,1-1-1,0 0 1,0 0 0,-5-5-1,-7-15-68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40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15051,'13'0'1553,"6"-2"839,3-2-215,10-1-833,2-1-456,4-1-416,-3-1-200,-1-3-160,-2 1-32,-4 3-56,0-2-120,-7 1-456,-4 2-224,-8-3-816,-3-2-401,-1-6 4634,9 4-2625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9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 14691,'-19'10'1288,"3"-1"1361,4 1-1681,5-7-768,4 1-856,13-4 384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4:59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19060,'-4'22'1600,"4"14"1129,10 9-809,4 11-351,5 4-409,5 0-528,0 2-184,3 0-320,1-1-56,-6-1-216,-3-1-224,-2-11-808,0-6-576,-3-14-1289,0-8-104,10-20 1625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00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1 872 17716,'51'74'6546,"-1"-1"-3601,-17-25-1987,-30-44-883,7 10 52,-10-13-121,0-1-1,0 1 0,1-1 0,-1 0 0,0 1 1,1-1-1,-1 0 0,1 1 0,-1-1 1,0 0-1,1 1 0,-1-1 0,1 0 0,-1 0 1,1 1-1,-1-1 0,1 0 0,-1 0 1,1 0-1,-1 0 0,1 0 0,0 1 0,-1-2-2,1 0-1,-1 0 0,0 1 0,1-1 0,-1 0 1,0 0-1,0 0 0,0 1 0,1-1 0,-1 0 1,0 0-1,0 0 0,0 0 0,0 1 0,-1-1 1,1 0-1,0-1 0,0 0 6,-1-12 10,0-13 29,2-41 0,0 58-44,1 0-1,0 0 1,0 0 0,1 1 0,0-1-1,1 1 1,8-15 0,-9 18 18,0 0 1,1 1 0,0 0-1,0 0 1,1 0-1,-1 0 1,1 0-1,0 1 1,0 0 0,1 0-1,9-5 1,-12 8 29,0 0 0,0 0 0,0 0 0,0 0 0,0 0 0,0 1 0,0-1 0,0 1 0,0 0 0,0 0 0,0 0 0,0 0 0,0 1 0,0-1 0,0 1 0,0 0 0,0 0 0,0 0 0,0 0 0,0 0 0,-1 1 0,1-1 0,0 1 0,-1-1 0,1 1 0,-1 0 0,3 4 0,4 4 75,-1 0 0,0 1 0,0 0 0,-2 1-1,1 0 1,8 22 0,-12-26-82,-2-7-35,-1 1-1,1-1 0,0 1 1,0-1-1,0 0 0,0 1 1,0-1-1,0 0 0,2 2 1,3-3 40,-1-9-16,4-34 24,-5 25-53,0 0 0,8-21 0,2 5-51,1 1 1,33-51-1,-45 80 42,0-1 0,1 1 0,-1 0 0,1 0 0,0 1 0,5-5 0,-9 8 3,1-1 0,0 0 0,0 1 0,0-1 0,-1 1 0,1-1 0,0 1 0,0-1 0,0 1 0,0 0 0,0-1 0,0 1 0,0 0 0,0 0 0,0 0 0,0 0 0,0 0 0,0 0 0,0 0 0,0 0 0,0 0 0,1 0 0,-1 0 0,-1 1 0,1-1 0,0 1 0,0-1 0,0 0 0,0 1 0,0-1 0,0 1 0,0 0 0,0-1 0,-1 1 0,1 0 0,0-1 0,0 3 0,3 3-11,-1 1 1,0-1-1,0 1 0,-1 0 0,1 0 0,-2 0 0,1 1 0,0 9 0,4 14-3,-5-26 15,1-1 0,-1 1 0,1-1 0,0 1-1,0-1 1,4 7 0,-5-10 2,0 0-1,0 0 1,0 0 0,-1 0 0,1-1 0,0 1-1,0 0 1,0 0 0,0-1 0,0 1 0,1 0-1,-1-1 1,0 0 0,0 1 0,0-1 0,0 1-1,1-1 1,-1 0 0,0 0 0,0 0-1,1 0 1,-1 0 0,0 0 0,0 0 0,0 0-1,1 0 1,-1-1 0,0 1 0,0 0 0,2-2-1,3-1 1,-1 0 0,0-1 0,0 0 1,0 0-1,0 0 0,-1-1 0,1 1 0,-1-1 0,0 0 0,3-6 0,12-13 10,4-5-6,0-1 1,-2-1-1,-2-1 0,16-34 1,-29 54-7,-4 7 1,0 0 0,0 0 0,1 0-1,0 1 1,0-1 0,0 1 0,0 0-1,1 0 1,5-6 0,-9 10-1,1 0 1,-1 0-1,0 0 0,0 0 1,0 0-1,0 0 1,0 0-1,0 0 0,0 0 1,1 0-1,-1-1 0,0 1 1,0 0-1,0 0 0,0 0 1,0 0-1,0 0 1,1 0-1,-1 0 0,0 0 1,0 0-1,0 0 0,0 0 1,0 0-1,1 1 0,-1-1 1,0 0-1,0 0 1,0 0-1,0 0 0,0 0 1,0 0-1,0 0 0,1 0 1,-1 0-1,0 0 0,0 0 1,0 0-1,0 1 1,0-1-1,0 0 0,0 0 1,0 0-1,0 0 0,0 0 1,0 0-1,0 1 0,1-1 1,-1 0-1,0 0 1,0 0-1,1 9-26,-1-8 19,-1 16-12,1-1 1,-6 27-1,3-31 13,1 0-1,1 0 0,0 0 0,1 0 0,0 0 0,3 19 1,-3-30 5,0 1 1,1-1 0,-1 1 0,0-1 0,1 0 0,-1 1-1,1-1 1,-1 0 0,1 1 0,-1-1 0,1 0-1,0 0 1,0 1 0,0-1 0,0 0 0,0 0-1,0 0 1,0 0 0,0 0 0,0 0 0,0-1 0,1 1-1,-1 0 1,0 0 0,1-1 0,-1 1 0,0-1-1,1 0 1,-1 1 0,1-1 0,-1 0 0,0 1-1,1-1 1,-1 0 0,1 0 0,-1 0 0,1-1 0,-1 1-1,0 0 1,3-1 0,3-1-5,0-1-1,0 0 1,0 0-1,-1-1 1,1 1 0,8-8-1,-14 10 9,0 0-1,1 1 0,-1-1 0,0-1 1,0 1-1,0 0 0,0 0 0,0 0 1,0-1-1,0 1 0,0 0 0,0-1 1,0-1-1,-1 2-1,0 0 0,1 0 0,-1 0 0,0 0 1,0 0-1,-1 1 0,1-1 0,0 0 0,0 0 0,0 0 0,-1 0 1,1 0-1,0 1 0,-1-1 0,1 0 0,0 0 0,-1 1 0,1-1 1,-1 0-1,1 0 0,-1 1 0,0-1 0,1 1 0,-1-1 0,-1 0 1,-24-20-2,14 12-19,1-1 0,-14-14 1,10 6-46,10 12-40,1 0 1,-1 0-1,0 1 1,0 0-1,-12-9 0,16 15-274,4 5 201,8 7 18,-7-10 154,1 0 0,0 1 0,0-1 0,0-1-1,0 1 1,0-1 0,1 0 0,-1 0 0,1-1 0,-1 1 0,1-1 0,0 0 0,-1-1 0,1 0 0,0 0-1,0 0 1,-1 0 0,1-1 0,0 0 0,-1 0 0,10-3 0,-5 0 6,1 0 1,-1-1-1,0 0 1,-1 0 0,1-1-1,-1-1 1,0 1-1,-1-2 1,1 1-1,9-13 1,-2 2 21,-1-2-1,0 0 1,-2 0 0,15-31 0,-24 43-19,0-1 0,-1 0 1,0 0-1,0 0 0,-1 0 1,0 0-1,0-1 0,-1 1 1,-1-1-1,0 1 0,0-1 1,-1 1-1,0-1 0,-3-12 1,-1 7-4,-1 0 0,0 0 0,-1 1 1,-1 0-1,0 0 0,-1 1 0,0 0 1,-1 0-1,-1 1 0,-22-20 0,33 31 2,-1 0-1,0 0 0,0 0 0,0 1 1,0-1-1,-1 0 0,1 1 1,0-1-1,0 1 0,0-1 0,0 1 1,-1-1-1,1 1 0,0 0 1,0-1-1,-2 1 0,2 0 2,1 1 0,-1-1-1,1 0 1,-1 0 0,1 1-1,-1-1 1,1 0 0,-1 0 0,1 1-1,-1-1 1,1 1 0,0-1-1,-1 0 1,1 1 0,0-1 0,-1 1-1,1-1 1,0 1 0,0-1-1,-1 1 1,1-1 0,0 1 0,0-1-1,0 1 1,0 0 0,-1 5 18,0 0 1,1 0 0,0 0 0,1 0-1,1 9 1,1 4 12,2 0 0,0 0 0,1 0 0,1 0 0,17 29-1,-8-18 12,2-1 0,35 41-1,-45-59-84,2-1 0,-1 0 0,1-1 0,1 0 0,0 0 0,17 10 0,-23-16-150,-1-1 0,1 0 1,0 0-1,0 0 0,0 0 0,0-1 1,0 0-1,0 0 0,0 0 0,0-1 1,1 1-1,-1-1 0,0 0 1,0-1-1,0 1 0,1-1 0,-1 0 1,0-1-1,0 1 0,7-4 1,25-19-2644,6-6 1037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00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0 19764,'9'23'2737,"-9"8"1704,-7 3-1161,-14 4-1767,-1-4-1121,1-10-2937,6-16 1793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1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69 12107,'-3'-4'468,"1"0"0,-1 0 1,0 0-1,-1 1 1,1-1-1,-1 1 1,-4-5-1,6 7-332,0 1 1,0-1-1,0 0 0,1 0 1,-1 1-1,0-1 0,0 1 1,0-1-1,0 1 0,0 0 1,0 0-1,0 0 1,0 0-1,0 0 0,0 0 1,0 0-1,0 1 0,0-1 1,0 1-1,-3 1 0,0 0-3,1 0 0,-1 0 0,1 1 0,0-1 0,-1 1 0,1 0 0,0 1 0,1-1 0,-1 1 0,1-1 0,-1 1 0,-2 4 0,2-1 15,0 0 0,0 0 0,1 0 0,0 0 0,0 0-1,1 1 1,-2 10 0,2-7-44,0 0 0,1 1 0,1-1 0,0 1 0,1-1 0,0 1 0,0-1 0,1 0 0,1 0 0,6 20 0,-4-21-34,0 0-1,0 0 1,0-1 0,1 0-1,1 0 1,0-1 0,0 0-1,0 0 1,1 0 0,0-1-1,16 11 1,-17-14-21,1 0-1,-1 0 1,1 0 0,0-1-1,0 0 1,1 0 0,-1-1 0,0 0-1,1-1 1,0 1 0,-1-2-1,1 1 1,0-1 0,-1-1-1,12-1 1,-8-1 92,-1 0 1,1-1 0,-1 0-1,0-1 1,0 0-1,0-1 1,-1 0 0,0-1-1,0 0 1,0 0-1,-1-1 1,0 0-1,-1-1 1,0 0 0,0 0-1,-1-1 1,0 0-1,-1 0 1,0-1 0,0 0-1,-1 0 1,-1 0-1,6-23 1,-8 29-86,-1 1 0,-1-1 0,1 0 0,-1 0 0,0 0 0,0 0 0,0 0 0,-1 0 0,1 0 0,-1 0 0,-1 0 0,1 1 0,-1-1 0,1 0 0,-4-5 0,1 5-41,1 0 1,-1 0 0,1 1-1,-1 0 1,-1-1-1,1 1 1,0 1 0,-1-1-1,0 1 1,0 0 0,0 0-1,-10-4 1,-7-1-229,1 1 1,-1 2-1,-40-6 0,39 8-939,1-1-1,0-1 1,0-1-1,-26-11 0,8-2-770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2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13 137 8834,'-12'-122'8202,"13"109"-5384,-1 13-2754,0 0 0,0 0 0,0 0-1,0 0 1,0 0 0,0 0 0,0 0-1,0 0 1,0 0 0,1-1 0,-1 1-1,0 0 1,0 0 0,0 0 0,0 0-1,0 0 1,0 0 0,0 0 0,0 0-1,0 0 1,1 0 0,-1 0 0,0 0-1,0 0 1,0 0 0,0 0 0,0 0-1,0 0 1,0 0 0,0 0-1,1 0 1,-1 0 0,0 0 0,0 0-1,0 0 1,0 0 0,0 0 0,0 0-1,0 0 1,0 0 0,1 0 0,-1 0-1,0 0 1,0 1 0,0-1 0,0 0-1,0 0 1,0 0 0,2 2 319,-1-1 0,0 1 0,0 0 0,1 0 1,-1 0-1,0 0 0,1 3 0,8 27 253,-1 1 0,-2-1 1,-1 1-1,-2 1 0,1 49 0,-17 170-826,5-152-76,2 6-3775,8-111 2490,2-17 1640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2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 15339,'1'-2'123,"8"-13"1507,-8 15-1570,-1 0 1,0-1-1,0 1 0,0 0 1,0 0-1,0-1 0,0 1 1,0 0-1,1 0 0,-1-1 1,0 1-1,0 0 0,0 0 1,0 0-1,1 0 0,-1-1 1,0 1-1,0 0 0,1 0 1,-1 0-1,0 0 0,0 0 1,1 0-1,-1-1 0,0 1 1,0 0-1,1 0 0,-1 0 1,0 0-1,0 0 0,1 0 1,-1 0-1,0 0 0,1 0 1,-1 0-1,0 0 0,0 1 1,1-1-1,-1 0 0,0 0 1,0 0-1,1 0 0,-1 0 1,0 0-1,0 1 0,0-1 1,1 0-1,-1 0 0,0 0 1,0 0-1,0 1 0,1-1 1,0 5 248,0-1 1,0 0 0,0 1 0,0-1 0,-1 0-1,0 9 1,1 2 97,4 122 1123,1 29-831,-2-121-755,15 72-1,-18-113-49,0 0-103,-1 0 0,1-1 0,0 1 0,0-1 1,0 1-1,1-1 0,-1 1 0,1-1 0,0 0 1,0 1-1,0-1 0,0 0 0,5 4 0,-7-7 126,0 0 0,0 0 1,1 0-1,-1 1 0,0-1 0,1 0 0,-1 0 0,1 0 0,-1 0 0,0 0 0,1 0 0,-1 0 0,0 1 0,1-1 0,-1 0 0,1 0 0,-1-1 0,0 1 0,1 0 0,-1 0 1,0 0-1,1 0 0,-1 0 0,0 0 0,1 0 0,-1-1 0,0 1 0,1 0 0,-1 0 0,0 0 0,1-1 0,-1 1 0,0 0 0,0 0 0,1-1 0,-1 1 0,0 0 0,0-1 1,1 1-1,-1-1 0,4-10-1056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2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0 249 13187,'23'7'1240,"-1"-7"801,7-2-137,-2-8-424,-1-5-247,-4-4-441,-5-2-232,-3 1-376,-5 1-96,-2 2-184,-4 1-200,-1 1-560,-1-1-625,1-7-631,2-5-185,-3-6 1137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2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10050,'-7'1'2009,"-5"6"1535,9 19-479,1 10-184,6 12-433,4 9-335,4 3-865,2-1-328,1-4-640,1-8-312,3-11-1200,0-9-1257,10-15 1321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3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2 309 13123,'-1'0'1384,"11"0"1113,7-2-153,22-4-23,8-6-257,18-14-440,3-5-215,4-7-617,-5-1-240,-12 3-1256,-4 0-640,-11-4-5250,-6-2 4018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40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12491,'1'-4'1287,"0"2"-594,0 1-1,0-1 1,-1 0-1,1 1 1,0-1-1,0 1 1,1-1 0,1-1-1,-3 3-609,1-1 0,-1 1 0,0 0 1,0 0-1,1 0 0,-1 0 0,0 0 0,0 0 0,1 0 0,-1 0 0,0 0 1,1 0-1,-1 0 0,0 0 0,0 0 0,1 0 0,-1 0 0,0 0 0,0 0 0,1 0 1,-1 0-1,0 0 0,1 0 0,-1 0 0,0 1 0,9 9 847,-5 0-575,0 0-1,-1 0 0,0 1 1,-1-1-1,0 1 1,0-1-1,-1 16 0,3 11 64,19 82 179,-12-74-735,6 71 0,-17-107-87,0-7 14,0 1-1,0-1 1,1 1 0,-1-1 0,0 1-1,2 4 1,-2-7 144,1 1 0,-1-1 0,0 1 0,1-1 0,-1 0 0,1 1 0,-1-1 0,0 1 0,1-1 0,-1 0 0,1 1 0,-1-1 0,1 0 0,-1 0 0,1 1 0,-1-1 0,1 0 0,-1 0 0,1 0 0,0 0 0,-1 0 0,1 0 0,-1 0 0,1 0 0,-1 0 0,1 0 0,0 0 0,-1 0 0,1 0 0,-1 0 0,1 0 0,-1 0 0,1-1 0,0 1 0,22-10-1179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5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94 10098,'2'-7'727,"0"0"-1,-1 0 1,0 1-1,-1-1 1,0 0 0,0 0-1,-1-7 1,1 12-570,0 1 0,0-1 1,0 1-1,-1 0 0,1-1 1,-1 1-1,1 0 0,-1-1 1,1 1-1,-1 0 0,1 0 1,-1 0-1,0 0 0,0-1 1,0 1-1,0 0 0,0 0 0,0 0 1,0 1-1,0-1 0,0 0 1,0 0-1,0 1 0,-1-1 1,1 0-1,0 1 0,0-1 1,-1 1-1,1 0 0,0-1 1,-1 1-1,1 0 0,0 0 1,-1 0-1,1 0 0,-1 0 1,1 0-1,0 0 0,-1 0 1,1 1-1,-2 0 0,-3 0 25,1 1-1,-1 0 1,1 0 0,0 1-1,0 0 1,0 0 0,0 0-1,0 0 1,-7 8-1,0 0-20,1 1 0,-12 16 0,14-15-119,1-1 0,0 1 0,1 1 0,0-1 0,-5 17 0,9-21-43,0 1 1,1-1-1,0 1 1,0 0-1,1-1 1,0 1-1,1 0 1,2 19-1,-2-26 2,1 1 0,0-1 0,1 1 0,-1-1 0,0 0 0,1 1 0,0-1-1,0 0 1,0 0 0,0 0 0,0 0 0,1 0 0,-1-1 0,1 1 0,0-1 0,0 0 0,-1 1 0,2-1 0,-1 0 0,5 2 0,6 2 9,0-1 0,0 0 0,25 5 1,-23-6-7,-1-1-2,-1 1-1,1 1 0,-1 0 0,16 9 0,-26-12 5,0 1-1,0-1 0,0 1 0,-1 0 0,1 0 0,-1 0 1,0 0-1,0 0 0,0 1 0,0 0 0,-1-1 0,1 1 0,-1 0 1,0 0-1,0 1 0,-1-1 0,1 0 0,0 7 0,0 0 4,-1 0 0,-1 0 0,0 0 0,0 0 0,-1 0 0,-1 0 0,-4 18 0,-1-4-12,-1-1-1,-13 28 1,16-41-2,-1 0 0,0 0-1,-1-1 1,0 0 0,-1 0 0,0 0 0,-12 11 0,17-18-1,0 0 1,0-1 0,-1 1-1,1-1 1,0 0-1,-1 0 1,0 0-1,1 0 1,-1-1-1,0 1 1,0-1-1,0 0 1,0 0 0,0-1-1,0 1 1,0-1-1,0 0 1,0 0-1,0 0 1,0 0-1,0-1 1,0 0-1,0 0 1,0 0 0,-7-3-1,8 3 5,0-1 1,-1 0-1,1 0 0,0 0 0,1 0 1,-1 0-1,0 0 0,1-1 0,-1 0 1,1 1-1,0-1 0,0 0 1,0 0-1,0 0 0,0 0 0,1 0 1,-1-1-1,1 1 0,0 0 1,0-1-1,0 1 0,1-1 0,-1 1 1,1-1-1,-1 0 0,1 1 0,1-1 1,-1 1-1,1-7 0,2-3 4,1-1 0,0 1-1,0 0 1,1 1 0,1-1 0,10-17-1,-1 3-174,27-43-1751,-34 59 254,1 1 1,9-11-1,14-7-896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5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0 159 18788,'21'-21'1168,"-2"-5"577,5-1-1489,0-12-1769,-7-6 961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6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0 15315,'-18'17'758,"0"0"-1,2 1 1,0 0-1,1 2 1,1 0-1,-16 29 1,28-45-711,0-1-1,0 1 1,1-1 0,0 1 0,0 0 0,0 0 0,0-1-1,1 1 1,-1 0 0,1 0 0,0 0 0,0 0 0,0 0-1,1-1 1,-1 1 0,1 0 0,0 0 0,0 0 0,0-1-1,1 1 1,-1-1 0,1 1 0,0-1 0,4 6 0,-1-3-18,1 0 1,0 0 0,0-1 0,1 0-1,0 0 1,-1 0 0,2-1 0,12 6 0,7 0 85,34 10 0,-5-3 33,-53-16-135,0 0-1,1 0 0,-1 1 0,0-1 1,0 1-1,0 0 0,0 0 0,0 0 1,0 0-1,-1 1 0,1-1 0,-1 1 1,1 0-1,2 3 0,-4-3-5,0 1-1,1-1 1,-1 0 0,0 1 0,-1-1-1,1 1 1,0-1 0,-1 1-1,0-1 1,0 1 0,0-1-1,0 1 1,-1-1 0,-1 6 0,-1 5-6,-1 0 1,0 0 0,-1-1 0,-1 0 0,0 0 0,-1 0 0,0-1 0,-1 0 0,0 0 0,-1-1 0,0 0 0,-1 0 0,0-1 0,-22 16 0,28-23 2,-1-1 0,0 1 0,0-1 1,0 0-1,0 0 0,0 0 0,-1-1 0,1 0 0,0 0 1,-12 1-1,15-2 9,1 0 0,-1 0 1,0-1-1,0 1 0,1 0 0,-1-1 1,0 1-1,1-1 0,-1 1 1,0-1-1,1 0 0,-1 1 0,1-1 1,-1 0-1,1 0 0,-1 0 1,1-1-1,0 1 0,-1 0 0,1 0 1,0-1-1,0 1 0,0-1 1,0 1-1,0-1 0,0 1 0,1-1 1,-1 1-1,0-1 0,1 0 1,-1 0-1,1 1 0,0-1 0,-1 0 1,1 0-1,0 1 0,0-4 1,1-1 37,-1-1 1,1 0 0,0 0 0,1 1 0,0-1 0,0 0 0,0 1-1,1 0 1,3-8 0,37-54-194,-34 55 14,9-16-320,24-33-1542,-32 50 1481,16-14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6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0 264 11755,'3'7'1240,"4"-2"1008,5-5-335,7-9-217,7-8-192,5-10-263,3-6-161,0-4-240,-3 1-160,-5 1-304,-2 6-216,-7 9-776,-3 4-344,-9 6-1209,-5 3-159,-12 12 1248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5:56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18924,'22'22'1552,"-3"11"961,3 6-569,-1 11-991,-1 3-201,1-7-1096,-8-10-1233,-11-25 1009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0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106 146 9770,'3'-20'1469,"2"-2"429,-2 0-1,-1-1 1,0-28-1,-2 50-1852,0 1-1,0 0 0,0 0 1,0-1-1,0 1 0,0 0 1,0 0-1,0 0 0,0-1 0,0 1 1,0 0-1,0 0 0,0-1 1,0 1-1,0 0 0,0 0 1,-1-1-1,1 1 0,0 0 1,0 0-1,0 0 0,0-1 1,0 1-1,-1 0 0,1 0 0,0 0 1,0 0-1,0 0 0,-1-1 1,1 1-1,0 0 0,0 0 1,0 0-1,-1 0 0,-7 5 678,-8 13-190,16-17-480,-14 19 287,1 1 0,1 0 0,-16 38 0,23-46-237,0 0-1,1 1 1,1 0 0,0 0 0,1 0-1,0 0 1,1 24 0,1-34-64,0 0 1,1 1-1,-1-1 1,1 0-1,0 1 1,0-1-1,1 0 1,0 0-1,-1 0 1,1 0-1,0 0 1,1-1-1,-1 1 1,1 0-1,0-1 1,0 0-1,3 3 1,-2-2 8,0-1 1,1-1-1,-1 1 1,1-1-1,0 0 1,-1 0-1,1 0 1,0 0-1,0-1 1,0 0-1,0 0 0,1 0 1,8-1-1,0 0 60,0-1-1,0-1 0,-1 0 1,1-1-1,-1 0 0,0-1 0,0-1 1,0 0-1,0-1 0,-1 0 1,0 0-1,0-2 0,-1 1 1,0-2-1,0 1 0,17-20 0,-25 25-79,0-1 0,-1 0-1,1 0 1,-1 1-1,0-2 1,0 1-1,0 0 1,0 0-1,-1-1 1,0 1-1,0 0 1,0-1 0,0 1-1,-1-1 1,0 0-1,0 1 1,0-1-1,0 1 1,-1-1-1,0 1 1,0-1-1,0 1 1,0-1-1,-1 1 1,1 0 0,-1 0-1,0 0 1,-1 0-1,1 0 1,-6-7-1,-1 2-94,-1 1 0,1 0-1,-2 0 1,1 1 0,-1 0-1,0 1 1,0 1 0,-1-1-1,1 2 1,-15-5 0,-4 1-1055,-1 1 0,-57-6 1,62 11-202,22 3 802,-1-1-1,1-1 0,-1 1 1,-6-2-1,11 2 499,0 0-1,0 0 1,0 0 0,0-1-1,0 1 1,-1 0 0,1 0-1,0 0 1,0 0 0,0 0-1,0 0 1,0 0 0,0 0-1,0-1 1,0 1 0,0 0-1,0 0 1,-1 0 0,1 0-1,0 0 1,0-1 0,0 1-1,0 0 1,0 0 0,0 0-1,0 0 1,0 0 0,0-1 0,0 1-1,0 0 1,0 0 0,0 0-1,0 0 1,0 0 0,0-1-1,1 1 1,-1 0 0,0 0-1,0 0 1,0 0 0,0 0-1,0 0 1,0-1 0,0 1-1,1 0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0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48 244 11354,'-8'15'1401,"-6"-3"1247,2 4-159,5-11-281,0-3-263,12-2-529,4-7-160,15-10-288,7-6-215,12-9-273,8-6-120,2 4-360,7-2-152,-5 7-472,-2 3-497,-7 5-1095,-8 3-601,-11 6 1409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1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16323,'4'12'8385,"11"3"-5874,-2-2-1924,-3 2-482,-1 0-1,0 0 1,-2 1-1,1 0 1,-2 1 0,0-1-1,6 33 1,-8-27-1072,-1-1 1,-2 1-1,0 0 1,-1 0-1,-6 41 1,3-46-846,-1-9 191,4-8 1549,0 0-1,0 0 1,-1 0-1,1 0 1,0 0 0,0 1-1,0-1 1,0 0 0,0 0-1,0 0 1,0 0-1,0 0 1,-1 0 0,1 0-1,0 0 1,0 0-1,0 0 1,0 0 0,0 0-1,0 0 1,-1 0 0,1 0-1,0 0 1,0 0-1,0 0 1,0 0 0,0 0-1,0 0 1,-1 0-1,1 0 1,0 0 0,0 0-1,0 0 1,0 0 0,0 0-1,0 0 1,0 0-1,-1 0 1,1 0 0,0 0-1,0-1 1,0 1 0,0 0-1,-6-8-1118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1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1 295 10402,'0'-1'269,"0"0"0,0 0 0,0 0 0,0 0 0,0 0 0,0-1 1,1 1-1,-1 0 0,0 0 0,1 0 0,-1 0 0,1 0 0,-1 0 0,1 0 0,0 0 0,-1 0 0,1 0 0,0 1 0,0-1 0,-1 0 0,1 0 0,0 1 0,0-1 0,0 0 0,0 1 0,0-1 0,0 1 0,0-1 0,2 0 0,2 0 733,1 0 0,-1 0 0,1 0-1,11 1 1,4-1-84,-7-2-501,0 0-1,0 0 1,-1-2 0,1 1 0,-1-2 0,0 0-1,0 0 1,-1-1 0,14-11 0,-17 12-356,0-1 0,-1 0 0,0-1 0,-1 0 0,1 0 0,-2-1 1,1 1-1,-1-2 0,-1 1 0,1-1 0,-2 1 0,7-18 0,-8 18-46,-1 4-8,-1 0 1,1 0-1,-1 0 1,0 0 0,0 0-1,0 0 1,-1 0 0,0 0-1,-1-10 1,-2 9 17,-1 8 2,-1 16 18,5-8-37,0 0 0,1 1 0,0-1 0,0 0 0,4 13-1,20 52-613,-15-46-727,7 31 1,-13-43 98,-1 1 0,-1 0 0,0 35 0,-3-37 457,-7 23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1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11707,'-14'7'1568,"-2"5"1721,3 7-561,-4 14 9,-1 8-217,6 17-375,2 2-225,7 5-576,3-3-327,0-7-569,3-4-240,2-3-616,0-3-409,4-6-1255,0-3-625,-6-12 1377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40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18484,'-7'25'1272,"7"-14"-312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3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 13475,'-3'0'789,"0"0"0,0 0 0,-1 0 1,1 1-1,0-1 0,0 1 0,0 0 0,-4 1 0,6-1-551,-1 0-1,0 0 0,1 0 1,-1 0-1,1 1 0,0-1 1,-1 0-1,1 1 0,0-1 1,0 1-1,0-1 0,0 1 1,0 0-1,0-1 0,-1 4 1,-1 7-103,-1 0 1,2 1-1,-1-1 0,2 0 1,0 1-1,0-1 1,1 1-1,1-1 1,0 1-1,0-1 1,2 0-1,-1 0 1,2 0-1,-1 0 1,2 0-1,7 15 1,-7-19-121,0 0 0,1 0 1,0 0-1,0-1 0,1 0 1,0 0-1,0 0 0,12 7 0,6 2 39,38 18 0,-23-13 5,-35-18-47,1 0 0,-1 0-1,0 1 1,0-1 0,0 1 0,-1 1 0,0-1 0,1 1 0,-1-1 0,-1 1-1,5 6 1,-7-7-8,1-1-1,-1 1 0,1 0 1,-1-1-1,0 1 1,0 0-1,-1 0 0,1 0 1,-1 0-1,0 0 0,0 0 1,0 0-1,-1-1 1,1 1-1,-1 0 0,0 0 1,0 0-1,-2 5 0,-2 0-17,0 1 0,0-1-1,-1 0 1,0-1-1,-1 1 1,1-1-1,-2-1 1,1 1-1,-1-1 1,0-1-1,-1 1 1,1-1-1,-1-1 1,-1 0-1,1 0 1,-1 0-1,0-1 1,1-1-1,-2 0 1,-13 2-1,20-4-11,0-1 0,-1 1 0,1-1 1,-1-1-1,1 1 0,0 0 0,-1-1 0,1 0 0,0 0 0,-1-1 0,1 1 0,0-1 0,0 0 0,0 0 0,0 0 0,1 0 0,-1-1 0,1 1 0,-1-1 0,1 0 0,0 0 0,0-1 0,0 1 0,-3-5 0,4 4 15,-1-1-1,1 0 1,0 0-1,0 0 1,0 0-1,1 0 1,0 0-1,0 0 1,0 0-1,0 0 1,1-1-1,0 1 1,0 0-1,1 0 1,-1-1-1,1 1 1,0 0 0,1 0-1,3-10 1,4-3 39,0 0 0,1 1 0,24-30 0,-17 25-523,15-28-1,-24 36-768,0-1 1,-1 1 0,-1-1 0,7-26 0,-5 0-408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 16027,'9'-3'2105,"4"-6"1832,5-3-561,7-7-1167,3-1-705,1-1-1168,-5 0-640,-19 11-4209,-5 3 3145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2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14523,'3'1'4113,"2"10"-1713,0 7-607,2 10-313,0 8-480,0 5-287,-4 2-393,-3 0-136,-1-2-168,-5-3-160,0-6-833,2-4-351,1-15-1160,-4 1-1449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2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0 443 13179,'14'-1'881,"-1"0"0,1-1 0,0 0 0,-1-1 0,0-1 0,0 0 0,0-1-1,15-8 1,-8 3-320,-1-1 0,-1-1 0,0 0 0,23-22 0,-33 26-619,0 0 1,0-1 0,-1 0 0,-1-1-1,1 0 1,-2 0 0,1 0-1,-1 0 1,-1-1 0,0 0-1,0 0 1,2-17 0,-1 2-155,-2 0-1,-1 1 1,-1-1 0,-4-37 0,1 45 389,0 43 2037,2-9-1773,3 138 2216,-1-118-2797,2 0-1,11 44 1,-13-71-566,0-1 0,1 0 0,0-1 1,0 1-1,1 0 0,0-1 0,0 0 1,7 9-1,14 12-2008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4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17572,'7'6'1512,"1"6"1129,2 6-497,1 12-600,2 6-279,1 1-593,0 3-264,-2-3-248,0-2-136,-5-4-400,-2-2-232,-3-7-1081,-2-7-855,-7-1-1921,0-4 2296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4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1 486 16147,'141'-102'7081,"-50"28"-5512,-86 69-1688,1-1-1,-2 1 0,1-1 1,-1 0-1,0-1 0,0 1 1,0-1-1,-1 1 0,0-1 1,0 0-1,-1 0 0,0-1 1,0 1-1,-1 0 1,0-1-1,0-9 0,0-10-52,-2 0-1,0 0 0,-7-30 1,8 56 181,-1-10 279,-1 0 0,-5-13 0,7 24-269,0 0-1,0 0 0,0 0 1,0 0-1,0 0 1,0 0-1,0 0 0,0 0 1,0 0-1,0 0 0,-1 0 1,1 0-1,0 0 1,0 0-1,0 0 0,0 0 1,0 0-1,0 0 0,0 0 1,0 0-1,0 0 1,0 0-1,0 0 0,-1 0 1,1 0-1,0 0 1,0 0-1,0 0 0,0 0 1,0 0-1,0 0 0,0 0 1,0 0-1,0 0 1,0 0-1,0 0 0,0 0 1,0 0-1,-1 0 0,1 0 1,0 0-1,0 0 1,0 0-1,0-1 0,0 1 1,0 0-1,0 0 0,0 0 1,0 0-1,0 0 1,0 0-1,0 0 0,0 0 1,0 0-1,0 0 1,0 0-1,0-1 0,0 1 1,0 0-1,0 0 0,0 0 1,0 0-1,0 0 1,0 0-1,0 0 0,0 0 1,0 0-1,-1 9 875,2 20 388,16 49 509,39 114 0,-50-175-2305,0-1 0,0 1 0,2-1 0,14 24 0,-22-39 233,1 0 1,0 1-1,0-1 0,0 0 0,0 0 0,0 0 0,1 0 1,-1 0-1,0 0 0,1 0 0,-1 0 0,0 0 1,1 0-1,-1-1 0,1 1 0,-1-1 0,1 1 1,1 0-1,15-5-1567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6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444 151 11506,'3'-4'173,"9"-17"1615,-2 0 0,0-1 0,8-25 0,-17 46-1658,-1 0 0,0 0 1,1-1-1,-1 1 1,0 0-1,1 0 0,-1 0 1,0 0-1,0 0 1,0-1-1,0 1 0,0 0 1,0 0-1,0 0 1,-1 0-1,1 0 0,0-1 1,-1 1-1,1 0 1,-1 0-1,1 0 0,-1 0 1,1 0-1,-1 0 1,0 0-1,1 0 0,-1 1 1,0-1-1,-1-1 0,0 1 30,0 1 0,0-1-1,-1 1 1,1-1-1,0 1 1,-1 0-1,1 0 1,0 0 0,-1 0-1,1 1 1,0-1-1,0 1 1,-1-1-1,1 1 1,0 0 0,0-1-1,-3 3 1,-17 7 248,0 1 0,1 1 0,0 1 0,1 0 0,-20 19 1,6-2 163,-58 65 0,66-63-315,1 2 0,1 0 1,2 2-1,-25 53 1,42-77-204,-1 0 1,2 0 0,0 1 0,0-1 0,1 1 0,-2 17 0,5-26-37,0-1 0,0 1 1,0-1-1,1 1 1,-1-1-1,1 1 0,0-1 1,0 0-1,0 1 1,0-1-1,1 0 0,-1 0 1,1 0-1,0 0 1,0 0-1,0 0 1,0 0-1,0 0 0,1-1 1,-1 0-1,1 1 1,5 2-1,1 1 47,1 0-1,0-1 1,1 0-1,-1-1 1,20 5-1,123 22 466,-111-24-404,0 1 1,-1 1-1,55 22 0,-90-29-123,-1 1 0,1 0 0,0 0 0,-1 0 0,0 1 1,0 0-1,0 0 0,0 0 0,0 1 0,4 6 0,-6-7-3,-1-1 1,1 1-1,-1 0 1,-1 1 0,1-1-1,0 0 1,-1 0-1,0 1 1,0-1 0,0 1-1,-1-1 1,0 1-1,1-1 1,-2 1-1,1 5 1,-2-2-1,1 1 0,-1-1 0,0 0 0,-1 1 0,1-1 0,-2-1 0,1 1 0,-1 0 0,0-1 0,-1 0 0,0 0 0,0 0 0,-1 0 0,1-1 0,-10 8 0,8-8 0,-1 0 0,-1 0 0,1-1 0,-1 0 0,1 0 0,-1-1 0,-1-1 0,1 1 0,0-1 0,-1-1 0,0 0 0,-19 2 0,10-3 0,0-1 0,0-1 0,0-1 0,-31-7 0,41 7 0,-1 0 0,1-1 0,0-1 0,0 1 0,0-1-1,0-1 1,1 0 0,0 0 0,0-1 0,-13-11 0,19 15-1,0-1 0,-1 0 1,1 0-1,0 0 0,1 0 1,-1 0-1,1 0 0,-1-1 1,1 1-1,0-1 0,0 1 1,0-1-1,1 1 0,-1-1 0,1 1 1,0-1-1,0 1 0,0-1 1,0 0-1,1 1 0,-1-1 1,1 1-1,0-1 0,0 1 1,3-5-1,2-6-1,1 0 1,1 0-1,0 0 1,13-15-1,-20 28 2,66-85 9,32-46-682,-98 131 533,-1-1 0,1 1 0,0 0 1,-1 0-1,1 0 0,0-1 0,-1 1 0,0 0 0,1-1 0,-1 1 0,0 0 0,1-1 0,-1 1 0,0 0 1,0-3-1,-1 3-95,1 0 1,-1 0 0,1 0 0,-1 1 0,1-1-1,-1 0 1,1 0 0,-1 0 0,0 0-1,0 0 1,1 1 0,-1-1 0,0 0-1,0 1 1,0-1 0,0 1 0,-1-2-1,-17-8-1813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6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0 220 19988,'12'8'1921,"9"-1"1503,3-7-519,12-5-793,-2-5-583,-2-6-921,3 3-328,-10-6-280,-1 2 0,-6-2 0,-3 0-32,-6-2-624,-6 1-432,-3 1-1273,0 0-399,-9 0-1001,4 1 1832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6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 16836,'-17'37'2032,"9"10"1857,-1 4-744,19 4-937,7 1-576,6-4-951,6-4-401,2-10-841,-4-8-759,14 3 680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9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3 14251,'-6'-1'527,"-1"0"0,0 1 0,1 0 0,-1 0 0,0 1 0,1-1 0,-1 1 0,0 1 0,1-1 0,-1 1 0,1 0 0,-7 4 0,6-2-278,0 0 0,1 0 0,0 0 0,-1 1 0,2 0 0,-8 8 0,7-7-153,1 0 0,-1 1 0,2 0 0,-1 0 0,1 0 0,0 0 0,-5 15 0,8-19-64,0 0 1,0 0-1,0 0 1,1 0-1,-1 0 1,1 0-1,0 0 1,0 0-1,0 0 1,0 0-1,1 0 1,-1 0-1,1 0 1,0 0-1,0 0 1,0 0-1,0 0 1,0-1-1,1 1 1,-1 0-1,1-1 1,0 1-1,0-1 1,2 4-1,13 8 213,1 1-1,0-2 0,31 18 1,24 16 285,-65-40-476,0 0 0,0 0 1,0 1-1,-1 0 1,13 18-1,-17-20-46,0-1 0,0 1-1,0 0 1,-1 1 0,0-1 0,0 0 0,-1 1 0,0-1-1,0 1 1,0-1 0,-1 1 0,0-1 0,0 1 0,-2 7-1,1-6-14,-1 0-1,0 0 1,0 0-1,-1 0 1,0-1-1,0 1 1,-1-1-1,0 0 1,0 0-1,-10 13 1,11-18-3,1 1 0,-1-1 0,0 1-1,0-1 1,0 0 0,0 0 0,0 0 0,0 0 0,0 0 0,-1-1 0,1 0 0,-1 1 0,1-1 0,-1-1 0,0 1 0,1 0 0,-1-1 0,0 0 0,1 0 0,-1 0 0,0 0 0,1 0 0,-1-1 0,0 0 0,1 0 0,-1 0 0,1 0 0,-1 0 0,1-1 0,0 1 0,-5-4 0,4 2 3,0 1 0,0-1 1,0 0-1,0 0 1,1 0-1,0 0 1,-1-1-1,1 0 1,0 1-1,1-1 1,-1 0-1,1 0 1,0-1-1,0 1 1,0 0-1,0-1 1,1 1-1,0-1 1,-1 1-1,2-1 1,-1 0-1,1 1 1,-1-1-1,2-7 1,0 5-27,1-1 0,0 1 0,0-1 0,1 1 0,0 0 0,5-8 0,27-41-1678,-23 38-835,12-22 0,-10 15-1221,4-7 1481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42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250 828 11338,'24'-1'1627,"-1"-2"0,1 0-1,27-9 1,-13 3-717,9 0 86,65-23 1,-95 25-861,0 0 1,-1-1 0,0 0-1,0-2 1,-1 0-1,0 0 1,14-15 0,-2-3 85,-2 0 0,-1-2 0,-2-1 1,0-1-1,23-47 0,-37 64-126,-1-1 0,0 1 0,-1-2 0,0 1 0,-1-1 1,2-18-1,-6 28-86,0-1 1,-1 1 0,0-1 0,0 0 0,-1 1-1,0-1 1,0 1 0,0-1 0,-1 1 0,-1-1 0,1 1-1,-1 0 1,0 0 0,-1 0 0,0 1 0,-5-8-1,-2 1-6,0 0-1,-1 1 0,0 0 0,-1 1 0,-1 1 0,0 0 0,0 1 1,-1 0-1,-20-8 0,6 4-9,-1 2-1,0 1 1,0 2 0,-37-6-1,37 9 0,1 2 0,-1 0-1,0 3 1,-50 4 0,65-2 4,1 0 1,0 1 0,0 1 0,1 0-1,-1 1 1,1 1 0,0 0-1,0 0 1,1 1 0,0 1-1,0 0 1,-10 10 0,5-2 63,1 2 1,1 0 0,0 0-1,2 2 1,0 0-1,1 0 1,1 1 0,1 0-1,1 1 1,1 0-1,-7 30 1,10-28-19,0-1 1,2 1-1,0 0 1,2 0-1,0 0 0,2 0 1,1-1-1,1 1 1,0 0-1,2-1 1,8 25-1,-7-34-200,0-1 1,0 0-1,1 0 1,1 0-1,0-1 0,1 0 1,0-1-1,0 1 0,2-2 1,11 11-1,0-4-167,32 18-1,-51-34 310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09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 17780,'6'-5'1640,"2"-2"1153,6-3-1049,0-4-800,1 2-432,-1-5-1264,-2 3-1232,5 2 1080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0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48 9306,'7'-44'6360,"-7"44"-6318,0 0 1,0 0-1,0 0 1,0 0-1,0 0 0,0 0 1,0-1-1,0 1 1,0 0-1,0 0 0,0 0 1,0 0-1,0 0 0,0 0 1,0 0-1,0 0 1,0-1-1,0 1 0,0 0 1,0 0-1,0 0 1,0 0-1,0 0 0,0 0 1,0 0-1,0 0 0,0 0 1,0-1-1,0 1 1,-1 0-1,1 0 0,0 0 1,0 0-1,0 0 1,0 0-1,0 0 0,0 0 1,0 0-1,0 0 1,0 0-1,-1 0 0,1 0 1,0 0-1,0 0 0,0 0 1,0 0-1,0 0 1,0 0-1,0 0 0,-8 3 982,-7 10-14,7-2-883,-1 0 0,2 1 1,-1-1-1,1 1 0,1 1 0,0-1 1,1 1-1,1 0 0,0 0 0,0 1 1,1-1-1,1 1 0,0 0 0,1 0 0,1-1 1,0 1-1,1 0 0,0 0 0,1-1 1,0 1-1,1 0 0,1-1 0,0 0 1,1 0-1,1 0 0,7 14 0,-8-19-127,0 0-1,-1 0 0,0 1 0,0 0 1,-1 0-1,3 16 0,-5-21-14,0 1 0,-1 0 0,0-1 1,0 1-1,-1 0 0,1-1 0,-1 1 0,0-1 0,0 1 0,0-1 0,-1 1 0,1-1 0,-1 0 0,0 0 0,-5 7 0,4-7 3,0 1 0,-1-1 0,0 1 0,0-1 0,0-1 0,0 1 0,-1 0 0,1-1 0,-1 0 0,0 0 0,0-1 0,-7 4 0,10-6 15,0 1 1,0 0 0,0-1 0,-1 1-1,1-1 1,0 0 0,0 0-1,0 0 1,-1 0 0,1 0 0,0 0-1,0-1 1,0 1 0,-1-1-1,1 1 1,0-1 0,0 0-1,0 0 1,0 0 0,0 0 0,0 0-1,0 0 1,1 0 0,-1-1-1,0 1 1,1-1 0,-1 0 0,1 1-1,-1-1 1,1 0 0,0 0-1,0 0 1,-1 0 0,1-2 0,-1 0 12,0-1 0,1 1 0,-1-1 0,1 0 0,1 1 0,-1-1 0,1 0 0,-1 0 0,1 0 0,1 1 0,-1-1 0,1 0 1,0 0-1,0 1 0,0-1 0,2-5 0,2-3 10,1 1 1,0-1 0,0 1 0,12-16-1,-5 9-267,1 1-1,23-22 1,-23 27-1881,24-18 1,-17 18 846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0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13739,'12'3'1424,"-2"1"665,2 1-505,-3-4-776,-1-1-416,-1-5-424,-2-3-280,2-4-864,0-4-464,-2-1 839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0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16732,'-6'39'1376,"2"8"544,4-4-655,5 1-1033,2-6-1049,9-12 561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27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41 7594,'0'0'381,"5"-14"3453,-4 12-3359,-1 1 0,1-1-1,-1 1 1,1-1 0,-1 1 0,1-1 0,-1 1-1,0-1 1,1 0 0,-1 1 0,0-1-1,0 1 1,0-1 0,-1-3 0,-15 20 4758,16-13-5090,-1-1 0,1 1 0,-1-1-1,1 1 1,0-1 0,0 1 0,-1-1 0,1 1 0,0-1 0,0 1 0,0-1 0,1 1 0,-1-1 0,0 1-1,1-1 1,0 2 0,-1 0-62,1-1-1,-1 0 0,1 1 1,-1-1-1,0 0 1,0 1-1,0 4 0,-6 19 274,2-8-134,0 1 0,-1 25 0,4 9 67,-7 147 241,-14-55-477,0-11 30,11 90 52,-12 98 90,16-281-215,-8 58 2,-5 147-1,20-235-12,1 8 14,-1 1 0,-1-1 0,-1 1 1,0-1-1,-2 0 0,-5 19 1,1-15 45,2-1 0,0 1 1,2 1-1,0-1 0,2 1 1,0 25-1,2-28 98,0-2 421,-2 27 0,1-42-680,0-1-1,0 1 0,0-1 1,0 0-1,-1 1 1,0-1-1,1 0 1,-1 0-1,0 0 1,0 0-1,-1 0 1,-2 2-1,5-5 13,-1 0 1,1 0-1,0 1 0,-1-1 0,1 0 0,-1 0 1,1 0-1,0 0 0,-1 0 0,1 0 0,0-1 1,-1 1-1,1 0 0,0 0 0,-1 0 1,1 0-1,0 0 0,-1 0 0,1-1 0,0 1 1,-1 0-1,1 0 0,0-1 0,-1 1 1,1 0-1,0 0 0,0-1 0,-1 1 0,1 0 1,0-1-1,0 1 0,0 0 0,0-1 0,-1 1 1,1 0-1,0-1 0,0 1 0,0 0 1,0-1-1,0 1 0,0 0 0,0-1 0,0 1 1,0-1-1,0 1 0,0-1 0,-1-19-3622,1 16 3576,1 0 1,-1 0 0,1 1-1,0-1 1,0 1 0,2-8-1,5 1 696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28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21 7898,'0'0'200,"-1"-1"0,0 1 1,1-1-1,-1 1 0,1-1 0,-1 1 1,0 0-1,1-1 0,-1 1 1,0 0-1,1-1 0,-1 1 1,0 0-1,1 0 0,-1 0 0,0 0 1,0 0-1,1 0 0,-1 0 1,0 0-1,0 0 0,1 0 0,-1 0 1,0 0-1,1 0 0,-1 1 1,0-1-1,1 0 0,-1 1 1,0-1-1,1 0 0,-1 1 0,0-1 1,1 1-1,-1-1 0,0 1 1,1-1-74,0 1 0,0-1 0,-1 0 0,1 1 0,0-1 0,0 0 0,0 1 0,0-1 0,0 1 0,-1-1 0,1 0 0,0 1 0,0-1 0,0 0 0,0 1 0,0-1 0,0 0 0,0 1 0,0-1 0,1 1 0,-1-1 0,0 0 0,0 1 0,0-1 0,0 0 0,0 1 0,1-1 0,6 14 1817,-4-8-1270,14 43 1650,21 100 0,-30-112-1885,-5-24-318,0 0 1,-1-1 0,-1 1 0,0 0 0,-1 23 0,-1-27-98,0-7-10,1 0-1,-1 0 1,1 0 0,0 0 0,0 0 0,-1 1-1,1-1 1,1 0 0,-1 0 0,0 0 0,0 0-1,1 0 1,1 4 0,-2-6-3,1 0 0,0 0 1,-1 0-1,1 0 0,-1 0 0,1-1 0,0 1 1,-1 0-1,1-1 0,-1 1 0,1 0 0,-1-1 1,1 1-1,-1-1 0,1 1 0,-1 0 0,1-1 1,-1 1-1,0-1 0,1 0 0,-1 1 0,1-1 1,4-5 18,-3 4-28,0 0-1,0 1 1,-1-1-1,1 0 1,-1 0-1,1 0 1,-1 0 0,0 0-1,0 0 1,0 0-1,0 0 1,1-3 0,4-9 38,-3 8-23,7-11 28,0 1-1,12-16 0,-18 28-41,0 0-1,0 0 1,0 0-1,0 0 1,0 0-1,1 1 1,0 0-1,0 0 1,0 0-1,0 1 1,8-4-1,-11 5 12,0 0 0,0 0 0,0 0 0,-1 0 0,1 0 0,-1-1 0,1 1 0,-1-1 0,1 1 0,-1-1 0,0 1 0,0-1 0,0 0 0,0 0 0,0 0 0,0 1-1,0-1 1,-1 0 0,1 0 0,-1 0 0,1 0 0,-1 0 0,0 0 0,0-1 0,0 1 0,0 0 0,0 0 0,0 0 0,0 0 0,-1 0 0,1 0 0,-1 0 0,1 0 0,-1 0 0,0 0-1,-1-1 1,-6-5 156,1 0-1,-2 1 1,1 0-1,-1 0 1,0 1-1,-18-9 0,13 6 70,0 1 0,-13-11 1,25 17-423,1 0 0,-1 0 0,0 0 0,1 0 0,0 0 0,-1 0 1,1 0-1,0 0 0,0 0 0,0-1 0,0 1 0,1 0 0,-1-1 1,1 1-1,-1 0 0,1-1 0,0 1 0,0-1 0,0 1 0,0-1 1,0 1-1,1 0 0,-1-1 0,1 1 0,-1-1 0,2-2 0,10-27-1517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0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299 624 18004,'-3'-5'296,"1"-1"0,-2 1 0,1 0 1,0 0-1,-1 0 0,0 1 0,0-1 0,0 1 1,-1 0-1,-5-4 0,7 6-185,0 1 0,0-1-1,-1 1 1,1-1 0,-1 1 0,1 0 0,-1 0 0,1 1-1,-1-1 1,1 1 0,-1-1 0,1 1 0,-1 0 0,0 1-1,1-1 1,-1 1 0,1-1 0,-5 2 0,1 1-29,0 0 1,0 0 0,0 1 0,0 0-1,1 0 1,0 0 0,0 1-1,0 0 1,0 0 0,1 0 0,0 1-1,0 0 1,1 0 0,-6 8 0,0 4-45,0 0 0,1 0 0,1 0 0,-6 23 0,8-24-20,2 1 1,-4 19 0,7-31-12,1 0 0,-1 1 0,1-1 1,0 0-1,1 0 0,-1 0 0,1 0 0,0 0 0,4 10 1,-4-14-9,-1-1 1,1 0 0,-1 1 0,1-1 0,0 0-1,-1 0 1,1 0 0,0 0 0,0 1 0,0-1-1,0 0 1,0-1 0,0 1 0,0 0 0,0 0-1,0 0 1,0-1 0,1 1 0,-1 0 0,0-1-1,0 1 1,1-1 0,-1 0 0,0 1-1,1-1 1,-1 0 0,1 0 0,-1 0 0,0 0-1,1 0 1,-1 0 0,0 0 0,1 0 0,-1-1-1,0 1 1,3-1 0,1-1-7,0-1 1,0 1-1,0-1 1,0 0-1,-1 0 1,1-1-1,-1 1 1,5-5-1,5-8-48,0-1 0,-1 0 0,0-1 0,-2 0 0,16-32 0,-14 22-7,-2-1-1,-1 0 0,10-44 1,-16 48 56,-1 0 1,-1-1-1,-1 1 1,-1-1-1,-2 1 0,0-1 1,-2 1-1,-7-26 1,1 13 12,-2 0 1,-2 0 0,-1 2-1,-28-50 1,35 72 1,-1 0 0,-12-16 1,18 26 17,0 1 1,-1 0 0,1-1 0,0 1-1,-1 0 1,0 1 0,0-1-1,0 1 1,0 0 0,0 0 0,0 0-1,-8-2 1,11 3 9,-1 1 1,0 0-1,0 0 1,0 0-1,0 0 0,1 0 1,-1 0-1,0 1 1,0-1-1,0 0 1,1 1-1,-1 0 0,0-1 1,0 1-1,1 0 1,-1 0-1,1 0 1,-1 0-1,1 0 0,-1 0 1,1 0-1,0 1 1,-1-1-1,1 0 0,0 1 1,0-1-1,0 1 1,0-1-1,0 1 1,-1 3-1,-1 2 74,0 0-1,1 0 1,0 1 0,0-1 0,0 0-1,0 11 1,1 1 42,2-1-1,0 1 1,0 0-1,2 0 1,0 0-1,8 21 1,42 109 481,-45-127-566,2-1-1,0-1 1,1 0 0,23 32 0,-28-45-50,0-1 0,0 1 1,0-1-1,1 0 0,0-1 0,12 8 1,-14-10-12,0-1 0,0 0 0,1 0 0,-1 0 0,0 0 0,1-1 0,0 0 0,-1 0 0,1 0 1,0-1-1,6 0 0,-6-1-2,0 0-1,0 0 1,0-1 0,0 1 0,-1-1 0,1-1 0,0 1-1,-1-1 1,0 0 0,0-1 0,0 1 0,0-1 0,0 0-1,-1 0 1,1 0 0,-1-1 0,0 1 0,5-10 0,-1 2 3,-1 0 1,0 0 0,0-1-1,-2 0 1,1-1 0,-2 1-1,4-15 1,-4 3-11,1-33 0,-2 25 0,-3 30 1,1 1 0,-1-1 0,1 0 0,-1 1 0,1-1 0,0 1 0,0-1 0,2-3 0,-3 5 0,0 1 1,1 0-1,-1 0 1,0-1 0,0 1-1,1 0 1,-1-1-1,0 1 1,1 0-1,-1 0 1,0 0-1,1-1 1,-1 1-1,0 0 1,1 0-1,-1 0 1,0 0 0,1-1-1,-1 1 1,1 0-1,-1 0 1,1 0-1,0 0 1,-1 1 0,1-1 0,0 0-1,0 1 1,-1-1 0,1 0 0,0 1 0,-1-1-1,1 1 1,-1-1 0,1 1 0,0-1 0,-1 1-1,1-1 1,-1 1 0,1 0 0,13 19 11,-10-15-6,-1 0 0,1 0 0,0 0-1,0 0 1,0 0 0,1-1 0,0 0 0,-1 0 0,2 0 0,-1-1-1,7 4 1,-7-5-268,1 0-1,-1 0 1,0-1 0,1 0-1,-1 0 1,1 0-1,8 0 1,-11-1 88,-1 0-1,1 0 1,-1-1 0,0 1-1,1 0 1,-1-1-1,1 0 1,-1 1 0,0-1-1,1 0 1,-1 0 0,0-1-1,0 1 1,0 0 0,0-1-1,0 1 1,0-1-1,0 0 1,3-3 0,5-12-2613,4-3 820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0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24 12635,'-14'-2'1552,"0"1"1081,11-1-1505,3 0-176,8-3-1176,8-2-592,8 2 448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0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0 172 13187,'147'291'8501,"-114"-229"-8047,-26-47-344,-4-9-42,0 0-1,0 0 0,0-1 1,6 7-1,-20-25-37,1-1 1,1 0 0,0 0-1,-13-31 1,15 31-23,-23-51 6,3-1 0,-34-125 0,58 180 53,1-1 1,0 1-1,1-1 0,0 1 1,1-20-1,1 28-19,-1 0-1,0 0 0,1 1 1,0-1-1,0 0 0,0 1 1,0-1-1,0 1 0,0-1 1,1 1-1,-1 0 0,4-4 0,-4 5 1,1-1-1,0 1 0,-1 0 0,1-1 1,0 1-1,0 0 0,0 0 0,0 1 1,0-1-1,0 0 0,0 1 0,1-1 1,-1 1-1,0-1 0,0 1 1,0 0-1,0 0 0,3 1 0,-2-1 8,0 0-1,-1 0 1,1 1-1,0-1 1,-1 1 0,1 0-1,0-1 1,-1 1-1,1 1 1,-1-1-1,0 0 1,1 1-1,-1-1 1,0 1-1,0-1 1,0 1-1,3 3 1,-2-1-8,-1-1 0,0 1 0,1 0 0,-1-1-1,-1 1 1,1 0 0,-1 0 0,1 0 0,-1 1 0,0 4 0,1 3-20,-2-1 0,1 1 0,-1-1 1,-1 1-1,0-1 0,-1 1 0,-5 15 0,6-22-47,-10 28 16,10-32-47,0 1 0,0 0 0,0-1 0,0 1 0,0 0 0,0-1 1,-1 1-1,1-1 0,0 0 0,-1 0 0,1 1 0,-1-1 0,1 0 0,-1 0 0,-3 1 0,5-2-27,-1 0-1,0 1 0,0-1 0,0 0 1,0 0-1,0 0 0,0 0 0,0 0 0,1-1 1,-1 1-1,0 0 0,0 0 0,0 0 1,0-1-1,0 1 0,1-1 0,-1 1 0,0 0 1,0-1-1,1 1 0,-1-1 0,0 0 1,1 1-1,-1-1 0,0 0 0,1 1 1,-1-1-1,1 0 0,-1 0 0,1 1 0,-1-3 1,-1 0-354,0-1 1,0 0 0,1 0 0,0 0 0,-2-9 0,1-21-883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0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81 15795,'18'116'6634,"-18"-114"-6497,1 0 0,-1 0 1,1 0-1,0 0 0,-1 0 1,1 0-1,0 0 0,0-1 1,0 1-1,1 0 0,-1-1 1,0 1-1,1 0 0,-1-1 1,1 0-1,-1 1 1,1-1-1,2 2 0,-3-3-79,1 1 0,-1-1 0,1 1 0,0-1 0,-1 0 0,1 1 0,0-1 0,-1 0 0,1 0 1,-1 0-1,1-1 0,0 1 0,-1 0 0,1 0 0,0-1 0,-1 1 0,1-1 0,-1 0 0,1 1 0,-1-1 0,1 0 0,-1 0 0,3-2 0,0 0-15,1-1 0,-1 0 1,1 0-1,-1-1 0,0 1 0,-1-1 0,1 0 1,-1 0-1,0 0 0,0 0 0,-1-1 1,0 1-1,3-8 0,-4 10-33,-1 0 0,1 0 0,-1 0 0,1-1 0,-1 1 0,0 0 0,0 0 1,0-1-1,-1 1 0,1 0 0,-1 0 0,0 0 0,1 0 0,-1 0 0,-1-1 0,1 2 0,0-1 0,-1 0 0,0 0 0,1 0 0,-1 1 1,0-1-1,-1 1 0,1-1 0,-4-2 0,0 1-166,1 0 1,-1 0 0,0 1-1,0 0 1,-1 0 0,1 0-1,-8-1 1,-48-10-3061,45 12 2995,0-2 1,-21-7-1,13 0 633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43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305 878 11899,'-7'5'2053,"10"-3"-683,18-2 298,-2-4-1025,0 0-1,0-1 0,-1-1 1,1 0-1,-2-2 0,1 0 1,25-17-1,8-8 489,49-43 0,-57 41-424,63-69 1,-84 80-493,-2-2 0,-1 0 0,-1-1 0,19-37-1,-32 52-130,1 0 0,-2 0-1,7-26 1,-10 31-64,0 0 1,0 0-1,-1-1 0,1 1 1,-2 0-1,1-1 0,-1 1 1,-3-12-1,0 7-13,0 1-1,-1-1 1,-1 1 0,0 0 0,0 0-1,-1 1 1,-1-1 0,0 2 0,0-1-1,0 1 1,-1 0 0,-1 1 0,0 0 0,-14-8-1,3 2-29,-1 1 0,-1 2 0,0 0 0,-1 2 0,0 0 0,-26-5 0,36 10-9,-1 1 1,0 0-1,0 2 0,0-1 1,0 2-1,0 0 0,0 1 1,0 0-1,0 1 0,1 1 1,-1 1-1,0 0 0,1 0 1,0 1-1,0 1 0,1 1 1,-1 0-1,-20 15 0,-1 3 3,0 2 0,2 1 1,1 2-1,1 1 0,1 1 0,-37 56 0,57-73 26,1 1 1,1 0 0,1 0 0,0 1 0,1 0-1,-7 33 1,12-40 5,-1 0 0,1 0 0,1 0 1,0 0-1,0 0 0,1 0 0,0 0 0,1 0 0,0 0 0,0 0 0,1 0 0,1-1 1,6 15-1,-5-16 23,1 1 0,0-1 0,1 0-1,-1-1 1,1 1 0,1-1 0,0-1 0,0 1 0,0-2 0,0 1 0,1-1 0,0 0 0,0 0 0,1-1 0,-1-1 0,1 0 0,10 3 0,6-1 80,1-1 0,-1 0 0,1-2 1,0-2-1,36-2 0,-27-1-288,1-2 0,-2-1 0,1-2 0,-1-1 0,0-2 0,-1-1 0,59-30 0,-9-13-671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20308,'4'0'1441,"-1"9"839,1 11-551,-1 13-649,2 9-120,5 13-384,2 7-120,6 3-248,0 0-112,5-5-72,-4-7-96,1-8-496,4-9-288,-5-16-848,0-8-377,-2-13-864,-7-10 1481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1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0 213 14971,'3'1'358,"0"-1"0,0 0 0,0 1 0,0-1 0,0 0 0,1-1 0,-1 1 0,0 0 0,0-1 0,0 0 0,0 0 0,0 0 0,0 0 0,4-2 0,-3 0-69,0 0-1,0 1 1,-1-1 0,1-1 0,-1 1 0,0 0 0,0-1-1,5-7 1,-2 1-127,-1-1 0,0 1 1,0-1-1,-1 0 0,-1 0 0,0 0 0,2-14 0,-5 22-154,1 0-1,-1 0 0,0 0 1,0 0-1,0 0 0,0 0 1,-1 1-1,1-1 0,-1 0 1,0 0-1,0 0 0,0 0 1,0 1-1,0-1 0,-1 0 1,-1-3-1,2 5-5,-1-1 1,1 1 0,-1-1-1,1 1 1,-1 0-1,1 0 1,-1 0 0,0 0-1,0 0 1,1 0-1,-1 0 1,0 0-1,0 1 1,0-1 0,0 0-1,0 1 1,0 0-1,0 0 1,0-1 0,0 1-1,0 0 1,0 1-1,0-1 1,-2 1 0,2-1-2,-1 1 0,1 0 1,0 0-1,0 0 1,0 0-1,0 0 1,0 1-1,1-1 1,-1 0-1,0 1 0,1 0 1,-1-1-1,1 1 1,-1 0-1,1 0 1,0 0-1,0 0 0,-1 0 1,1 0-1,1 0 1,-1 0-1,0 0 1,1 0-1,-1 3 1,-2 4 13,2 1 0,-1-1 0,1 0 0,1 16 1,0-15-49,1 1 1,0-1-1,1 1 0,0-1 1,7 19-1,-7-23-152,0-1 0,1 0-1,-1 0 1,1 0 0,0 0-1,1-1 1,-1 1 0,1-1-1,0 0 1,0 0 0,0 0-1,9 6 1,24 8-905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2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0 744 16708,'5'21'2020,"2"8"-524,-1 0-1,-2 1 1,1 38 0,-5 13-900,7-106-491,28-169-131,-27 162 2,1 1 1,2 0-1,27-58 0,-34 83 43,0-1 0,0 1 0,0 0 0,1 0 0,8-8 0,-12 13-8,0 0 1,0 0 0,0 0-1,0 0 1,0 0 0,0 1-1,0-1 1,0 0 0,1 1-1,-1-1 1,0 0 0,1 1 0,-1 0-1,0-1 1,1 1 0,-1 0-1,0 0 1,1-1 0,-1 1-1,0 0 1,1 1 0,-1-1 0,1 0-1,-1 0 1,0 0 0,1 1-1,-1-1 1,0 1 0,1-1-1,-1 1 1,0 0 0,0-1-1,0 1 1,0 0 0,2 1 0,-1 0 24,0 1 0,1 0 0,-1 0 0,0 0 0,-1 0 0,1 0 0,0 0 1,-1 0-1,2 6 0,7 34 258,-8-36-252,35 180 363,-37-187-404,1 0-1,-1 0 0,0 1 1,0-1-1,0 0 1,0 0-1,0 1 0,0-1 1,1 0-1,-1 1 0,0-1 1,0 0-1,0 1 0,0-1 1,0 0-1,0 0 0,0 1 1,0-1-1,0 0 1,0 1-1,0-1 0,-1 0 1,1 0-1,0 1 0,0-1 1,0 0-1,0 1 0,0-1 1,-1 0-1,1 0 0,0 1 1,0-1-1,0 0 1,-1 0-1,-6-10-3,3-1-12,0-1 1,1 1 0,0 0 0,1-1-1,0 0 1,1 1 0,0-1-1,1 0 1,1 0 0,2-19-1,1 9-13,1 1-1,0-1 0,2 1 0,16-37 0,-9 30-1,19-30 1,-27 49 35,1 0 0,-1 0 0,2 1 0,-1 0 0,1 0 0,17-13 0,-24 20-3,0 0-1,1 0 1,-1 1 0,0-1-1,1 0 1,-1 1 0,1-1-1,-1 1 1,0-1 0,1 1-1,-1 0 1,1-1 0,0 1-1,-1 0 1,1 0 0,-1 0-1,1 0 1,-1 1-1,1-1 1,-1 0 0,1 1-1,-1-1 1,1 1 0,-1-1-1,3 2 1,1 1 22,-1 1 0,0 0 0,1 0-1,-1 0 1,6 8 0,-8-8-16,1-1 0,0 1 0,0-1 0,0 0-1,1 1 1,-1-2 0,1 1 0,-1 0 0,9 4 0,-10-7-6,0 0-1,0 1 1,1-1 0,-1 0 0,0 0 0,0 0 0,0 0-1,0 0 1,0-1 0,0 1 0,1-1 0,-1 1-1,0-1 1,0 0 0,0 0 0,-1 0 0,1 0 0,0 0-1,0 0 1,0 0 0,-1-1 0,1 1 0,-1 0 0,2-3-1,3-2 4,0-1 0,-1 0-1,1 0 1,5-12-1,5-16 43,0-2 0,-3 0 0,17-68 0,-10 30 193,2 5 80,-19 63-280,-2 10-15,-3 12-9,-2 4-17,0 0 0,2 1 0,0-1 0,1 25 0,2-37 0,0-1 0,0 0-1,0 0 1,0 0 0,1 0-1,0-1 1,5 11 0,-5-12-1,0-1 1,1 0-1,-1 0 1,1 0-1,0 0 1,-1 0-1,1 0 1,0 0-1,1-1 1,-1 0-1,0 0 1,1 0-1,4 2 1,-6-3-3,0 0 1,1 0 0,-1 0 0,0-1 0,1 1 0,-1-1-1,1 1 1,-1-1 0,1 0 0,-1 0 0,1 0-1,-1 0 1,1-1 0,-1 1 0,1-1 0,-1 1 0,1-1-1,-1 0 1,0 0 0,0 0 0,1 0 0,-1 0-1,0-1 1,0 1 0,0-1 0,0 1 0,0-1-1,0 0 1,-1 0 0,1 0 0,-1 0 0,2-2 0,-1 1 2,0 0 0,-1 0 1,1 0-1,-1 0 1,0 0-1,1 0 1,-2 0-1,1-1 1,0 1-1,-1 0 0,1-1 1,-1 1-1,0 0 1,0-1-1,0 1 1,-1-1-1,1 1 1,-1 0-1,0 0 1,0-1-1,0 1 0,0 0 1,-3-4-1,0-1-112,-2 1 0,1 0 0,-1 0 0,0 0 0,-1 1 0,1 0-1,-1 0 1,-1 0 0,1 1 0,-12-6 0,-5-1-1406,-1 2 0,-30-9 1,2 0-2527,37 13 2919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3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1 927 17404,'3'-1'286,"0"1"0,0 0 0,0 0 0,0 0 0,0 0 0,0 0 0,0 1 0,0-1 0,0 1 0,0 0 0,-1 0-1,1 0 1,0 0 0,0 1 0,-1-1 0,1 1 0,0-1 0,-1 1 0,0 0 0,1 0 0,-1 0 0,2 3 0,-1-1-155,0 1-1,-1-1 0,1 1 0,-1-1 1,0 1-1,0 0 0,-1 0 0,1 0 1,-1 0-1,0 0 0,-1 1 1,1 5-1,-1 19-41,-1 0 0,-1-1 0,-7 33 0,6-58-172,1-7 7,1-1 49,1-1 0,0 1 0,-1-1-1,2 1 1,-1-1 0,1 1 0,0-5 0,1 0-15,1-15-24,2 0 0,1 1-1,9-26 1,-11 39 79,0 1 0,0 0 0,1 0 0,0 0 0,0 1 0,1 0 0,0 0 0,1 0 0,-1 1 0,11-9 0,-14 14 0,-1 0 1,0 1-1,1-1 1,-1 1 0,1-1-1,-1 1 1,1 0-1,0 0 1,0 0-1,4 0 1,-6 1-10,0-1 1,0 2-1,0-1 1,1 0-1,-1 0 1,0 0-1,0 0 1,0 1-1,0-1 0,0 0 1,0 1-1,0-1 1,0 1-1,0 0 1,0-1-1,0 1 0,0 0 1,0-1-1,0 1 1,0 0-1,0 0 1,-1 0-1,1 0 0,0 0 1,-1 0-1,1 0 1,0 1-1,2 4 30,-1 1 0,1-1 0,-1 0 0,-1 1-1,1-1 1,0 12 0,0 42 177,-1-17-117,2-9-24,-3-34-68,0 0 0,1-1 0,-1 1 0,0 0 0,0 0 0,0 0 0,0 0 0,1 0 0,-1 0 0,0 0 0,0 0 0,0 0 0,0-1 0,1 1 0,-1 0 0,0 0 0,0 0 0,0 0 0,0-1 0,0 1 0,0 0 0,0 0 0,0 0 0,1 0 0,-1-1 0,0 1 0,0 0 0,0 0 0,0 0 0,0-1 0,0 1 0,0 0 0,0 0 0,0 0 0,0-1 0,0 1 0,11-52 54,-6 26-42,13-42 0,-15 60-17,1 0-1,0 0 1,0 0 0,0 0 0,1 1 0,0-1-1,0 1 1,1 1 0,7-8 0,-4 7-24,-1 1 1,1-1 0,1 1-1,-1 1 1,1 0 0,0 0-1,12-3 1,-20 7 25,0 1 1,-1-1-1,1 0 1,0 0-1,0 0 0,-1 1 1,1-2-1,-1 1 1,1 0-1,-1 0 1,1 0-1,-1-1 0,0 1 1,1-1-1,-1 1 1,0-1-1,0 0 0,0 1 1,0-1-1,-1 0 1,1 0-1,0 1 1,-1-1-1,1 0 0,-1 0 1,0 0-1,1 0 1,-1 0-1,0 0 0,0 0 1,0 1-1,-1-1 1,1 0-1,0 0 1,-1 0-1,1 0 0,-1 0 1,0 0-1,-1-2 1,1 1-1,-1-1 1,0 1 0,0 0 0,0-1 0,0 1 0,0 0-1,-1 1 1,0-1 0,1 0 0,-1 1 0,0-1 0,0 1-1,0 0 1,-1 0 0,1 0 0,0 1 0,-1-1 0,1 1-1,-6-2 1,6 3 1,0-1 0,0 1 1,0 0-1,0 0 0,0 1 0,0-1 0,0 1 0,0-1 0,1 1 0,-1 0 0,0 0 0,0 0 0,1 1 0,-1-1 0,0 0 1,1 1-1,0 0 0,-1 0 0,1-1 0,-3 5 0,4-5 0,0 0-1,0 0 1,0 1-1,0-1 1,0 0 0,0 1-1,1-1 1,-1 1-1,0-1 1,1 1 0,0 0-1,-1-1 1,1 1-1,0-1 1,0 1 0,0 0-1,0-1 1,0 1-1,0-1 1,0 1 0,0 0-1,1-1 1,-1 1-1,1-1 1,-1 1-1,1-1 1,-1 1 0,1-1-1,0 0 1,0 1-1,0-1 1,0 0 0,0 1-1,0-1 1,0 0-1,0 0 1,2 1 0,2 2 15,0-1 0,0 1 0,0-1 1,0-1-1,0 1 0,0-1 0,1 0 1,-1 0-1,1-1 0,0 1 0,-1-1 1,10 0-1,-2 0 54,1-1 1,-1 0-1,0-1 0,20-4 0,-31 4-27,1 1-1,-1-1 0,0 0 1,1 0-1,-1 0 1,0 0-1,0 0 0,0 0 1,0 0-1,0-1 0,0 1 1,0-1-1,0 0 0,-1 1 1,1-1-1,-1 0 1,1 0-1,-1 0 0,0 0 1,1 0-1,-1 0 0,1-5 1,1-2-18,-1-1 1,0 0-1,-1 1 1,1-16-1,0 0-21,0 10-51,1 0-1,9-27 1,-10 35 7,1 0 1,0 1-1,0-1 0,1 0 0,-1 1 0,2 0 0,-1 0 1,6-6-1,-7 9 33,1 0 1,0 0 0,0 1-1,1-1 1,-1 1 0,6-3-1,-6 3 6,0 1 0,0-2-1,0 1 1,0 0 0,-1-1 0,1 0-1,0 0 1,2-3 0,0-2 23,0 0 1,0-1-1,-1 0 0,-1 0 1,1 0-1,-1-1 0,-1 1 1,0-1-1,0 0 1,1-12-1,-1 1 54,-1 0 1,-1 1-1,-3-43 1,-5 18-15,-1 1 1,-16-48-1,7 29-37,14 54 116,4 12-90,4 15 4,51 137 274,6 22-3700,-54-154 3573,0-5-422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33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1 192 20292,'36'-9'2225,"2"-3"1496,3-8-1217,1-6-1232,-2-6-623,-8 1-553,-4-2-16,-14 13-545,-1 11-751,-11 14 720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2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273 1 15219,'-11'2'700,"1"0"1,-1 1-1,1 1 0,0 0 0,0 0 0,-17 11 0,4 0 186,-31 27-1,44-34-806,1 1 0,0 0-1,0 0 1,1 1 0,0 0 0,1 1-1,-6 11 1,10-18-62,2-1-1,-1 1 1,0 0 0,1 0-1,0 0 1,-1 0-1,2 0 1,-1 0 0,0 1-1,1-1 1,0 0-1,0 0 1,0 0 0,0 1-1,1-1 1,0 0-1,0 0 1,0 0 0,0 0-1,1 0 1,-1 0-1,1 0 1,0-1 0,0 1-1,3 3 1,0-1 26,1 0 0,-1 0 1,1-1-1,0 0 0,1 0 0,-1-1 0,1 0 1,0 0-1,0 0 0,8 2 0,9 3 248,44 9-1,-65-17-254,3 0 35,-1 0 1,1 1-1,8 3 1,-13-4-58,0-1 0,0 1 0,0-1 1,0 1-1,0 0 0,0-1 0,0 1 1,0 0-1,-1 0 0,1 0 0,0 0 1,0-1-1,-1 1 0,1 0 0,0 0 0,-1 0 1,1 1-1,-1-1 0,1 0 0,-1 0 1,0 0-1,1 0 0,-1 0 0,0 2 1,-1 1-1,1 1 1,-1-1 0,0 0 0,-1 1 0,1-1 0,-1 0 0,0 0 0,0 0-1,0 0 1,0-1 0,-1 1 0,0-1 0,1 1 0,-6 3 0,0 2-4,-1-1 0,0 0 1,-1-1-1,-13 9 1,14-11-8,-1 0 0,0-1 0,0 0 0,-1 0 1,-13 2-1,18-5-10,0 0 1,0 0-1,-1 0 1,1-1-1,0 0 0,0 0 1,-1-1-1,1 1 1,0-1-1,-10-3 1,15 3 2,0 1 1,0 0 0,1 0-1,-1 0 1,0-1 0,0 1-1,1 0 1,-1-1 0,0 1-1,1-1 1,-1 1 0,1-1-1,-1 1 1,0-1 0,1 1-1,-1-1 1,1 0 0,0 1-1,-1-1 1,1 0 0,-1 1-1,1-1 1,0 0 0,-1 0-1,1 1 1,0-1 0,0 0-1,0 0 1,0 1 0,0-1-1,0 0 1,0 0 0,0 0-1,0 1 1,0-1 0,0 0-1,0 0 1,0 1 0,1-1-1,-1 0 1,0 0 0,1 1-1,-1-1 1,1-1 0,1-2-52,1 1 0,0-1-1,0 0 1,0 1 0,7-6 0,-7 6 21,23-18-1393,-2-2 0,0 0 0,20-27 0,-21 21 154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2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16412,'11'-7'2160,"-1"-2"1769,5-1-1721,3-2-1264,-1-3-431,-5 1-1050,1 2-975,-4 4 872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3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70 10058,'-2'-7'917,"-1"-1"0,0 1 0,0-1 0,0 1-1,-7-10 1,9 16-749,1 0 0,-1 0 0,0 0 0,0 0 0,0 0 0,0 0 0,0 0 0,0 0 0,0 0 0,-1 0 0,1 1 0,0-1 0,0 1 0,-1-1 0,1 0 0,0 1 0,0 0 0,-1-1 0,1 1 0,-1 0 0,1 0 0,0 0 0,-1 0 0,1 0 0,-1 0 0,1 0 0,0 0 0,-1 1 0,1-1 0,0 0 0,-1 1 0,1-1 0,0 1 0,0 0 0,-1-1 0,1 1 0,0 0 0,0 0 0,-2 1 0,-6 6 95,0 1 0,1 0 0,0 0 1,0 1-1,1 0 0,1 0 0,-1 1 0,-7 20 0,12-27-259,0 0 1,1 0 0,0 0 0,0 0 0,0 0 0,0 0 0,1 0-1,-1 1 1,1-1 0,0 0 0,0 0 0,1 0 0,-1 1 0,1-1-1,0 0 1,0 0 0,1 0 0,-1 0 0,4 6 0,3 3 0,0-1-1,1 0 1,0 0 0,14 13 0,-9-10 0,16 22-1,-24-27-14,0 1-1,-1-1 1,-1 1-1,0 0 1,0 0-1,-1 0 1,-1 1-1,0-1 1,0 1-1,-1 0 1,-1-1-1,0 1 1,0 0-1,-1-1 0,-1 1 1,0-1-1,-4 15 1,5-22-13,0 0 0,-1 0 1,1-1-1,-1 1 0,0 0 0,0-1 1,0 1-1,0-1 0,-1 1 0,1-1 1,-1 0-1,0 0 0,0-1 1,0 1-1,0 0 0,-1-1 0,1 0 1,-1 0-1,0 0 0,1 0 0,-1 0 1,0-1-1,0 0 0,0 1 0,0-2 1,0 1-1,0 0 0,0-1 0,0 0 1,0 0-1,0 0 0,0 0 0,-1-1 1,1 1-1,0-1 0,-7-2 0,8 1 25,-1 1-1,0 0 1,1-1 0,-1 0-1,1 0 1,-1 0-1,1 0 1,0-1-1,0 1 1,0-1-1,0 0 1,0 1-1,1-1 1,-1-1-1,1 1 1,0 0-1,0-1 1,0 1-1,0-1 1,1 1 0,-1-1-1,1 0 1,0 0-1,-1-5 1,1 3 1,1 0 1,-1 0-1,1-1 1,1 1 0,-1 0-1,1 0 1,0 0-1,0-1 1,1 1 0,0 0-1,0 1 1,0-1-1,1 0 1,6-10-1,-3 7-98,1 0 0,0 0 0,1 1 0,0 0 0,11-9 0,3 1-1517,27-15 0,-26 16 1324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3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15051,'14'-3'1513,"0"-2"935,5-2-616,-2 2-855,5-2-401,0 0-488,-1 5-224,-6-1-408,-3-2-281,-10-1-1071,-4 1-264,-8 0 1119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13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11707,'0'29'1800,"5"7"2041,2 0-1625,5 4-984,0-2-391,5-1-817,2-3-376,-5 6 240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51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 11050,'11'-22'965,"-9"17"-211,1-1 1,0 0-1,0 0 0,1 1 0,-1 0 0,1-1 0,9-8 0,-12 14-689,-1 0 1,0 0-1,0 0 0,1 0 1,-1 0-1,0 0 1,1-1-1,-1 1 0,0 0 1,1 0-1,-1 0 1,0 0-1,1 0 0,-1 0 1,0 0-1,1 0 1,-1 0-1,0 1 0,1-1 1,-1 0-1,0 0 1,1 0-1,-1 0 0,0 0 1,0 1-1,1-1 1,-1 0-1,0 0 0,0 0 1,1 1-1,-1-1 1,0 0-1,0 0 0,1 1 1,-1-1-1,0 0 1,0 0-1,0 1 0,0-1 1,0 0-1,1 1 1,-1-1-1,0 0 0,0 1 1,0-1-1,0 0 1,0 1-1,0-1 0,0 0 1,0 1-1,4 21 1298,-4-22-1357,9 102 2442,22 180-505,-17-191-2240,27 94 1,-39-174-170,1-1 1,1 1 0,-1-1 0,2 0 0,-1 0 0,2-1 0,-1 1-1,1-1 1,8 8 0,-14-16 302,1 0-1,0 0 1,0 0-1,0 0 1,0 0-1,1 0 1,-1-1-1,0 1 1,0-1-1,0 1 1,0-1-1,1 1 1,1 0 0,0-1-38,-1 0 0,1 0 1,-1-1-1,1 1 0,0 0 1,3-2-1,-6 2 200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57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12451,'39'82'832,"4"-2"1,54 77 0,-60-105-113,81 91 1,61 31 87,-91-93-656,72 64 40,-112-106-131,77 49 1,-52-47 117,1-3 0,3-3 0,0-4 0,147 39 0,-59-33 723,234 22-1,269-25 427,-252-19-670,187 6 707,-62-28-970,-445 2 49,0-5 0,-1-3 0,0-5 1,-1-4-1,141-51 0,-228 70-358,-6 2-81,0 0 0,0 1 0,0-1 0,0 1 0,1-1 1,-1 1-1,0 0 0,0-1 0,1 1 0,-1 0 0,0 0 0,0 0 0,1 0 1,-1 0-1,3 0 0,-4 0-10,0 0 1,0 1-1,0-1 1,0 0-1,0 0 1,0 0-1,0 0 0,0 0 1,0 0-1,0 0 1,0 0-1,0 0 1,1 0-1,-1 0 1,0 0-1,0 0 1,0 0-1,0 0 1,0 1-1,0-1 0,0 0 1,0 0-1,0 0 1,0 0-1,0 0 1,0 0-1,0 0 1,0 0-1,0 0 1,0 0-1,0 0 1,0 1-1,0-1 0,0 0 1,0 0-1,0 0 1,0 0-1,0 0 1,0 0-1,0 0 1,-1 0-1,1 0 1,0 0-1,0 0 1,0 0-1,0 0 0,0 1 1,0-1-1,0 0 1,0 0-1,0 0 1,0 0-1,0 0 1,0 0-1,0 0 1,-1 0-1,-8 10 680,-7 2-459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58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59 138 9930,'-2'-103'5794,"1"69"-1045,-4 41-4075,-4 13-139,-1 8-166,2 0-1,0 1 1,2 0 0,2 0 0,0 1-1,2-1 1,3 52 0,1-62-171,1 1 0,1-1 1,1 0-1,12 31 0,38 69 433,-3-7-406,19 80-104,-70-191-229,-1 1-1,1-1 1,-1 0 0,1 1-1,-1-1 1,0 0-1,0 1 1,1-1-1,-1 1 1,0-1-1,0 0 1,0 1-1,-1-1 1,1 1-1,0-1 1,0 0 0,-1 1-1,1-1 1,-1 0-1,1 1 1,-2 0-1,1-1-100,0 1-1,0-1 1,-1 0-1,1 0 0,0-1 1,-1 1-1,1 0 1,-1 0-1,1-1 1,-1 1-1,1-1 0,-1 1 1,1-1-1,-1 0 1,0 1-1,1-1 1,-1 0-1,1 0 1,-3 0-1,-17-2-649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58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0 221 16019,'2'7'1161,"5"-5"671,5-7-208,10-9-263,2-6-201,10-6-440,4-2-240,3 1-280,2 3-152,-7 2-664,-2 1-328,-4 4-1313,-5-2-319,-9 12 1416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59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0 12923,'-5'0'962,"0"0"0,0 1 0,-1 0 0,1-1 0,0 2 0,-8 2 0,8-2-591,0 0 0,0 1 0,1 0-1,-1 0 1,1 0 0,-1 1 0,1-1-1,0 1 1,-6 9 0,4-6-147,1 1 1,-1-1-1,2 1 0,-1 1 0,1-1 1,-3 10-1,5-12-200,0 0 1,1 0-1,-1 0 0,1 0 1,1 0-1,-1 0 0,1 1 1,0-1-1,0 0 0,2 7 1,-2-12-26,0 0 1,0 1 0,1-1-1,-1 0 1,1 0-1,-1 0 1,0 0 0,1 0-1,0 0 1,-1 0-1,1 0 1,0 0 0,-1 0-1,1-1 1,0 1 0,0 0-1,0 0 1,-1-1-1,1 1 1,0 0 0,0-1-1,0 1 1,0-1-1,0 1 1,1-1 0,-1 0-1,0 1 1,0-1 0,0 0-1,0 0 1,0 0-1,0 0 1,0 0 0,1 0-1,-1 0 1,0 0-1,0 0 1,0 0 0,0-1-1,0 1 1,2-1 0,1 0-6,-1-1 1,1 1-1,-1-1 1,1 0-1,-1 0 1,0 0 0,0 0-1,0-1 1,0 1-1,0-1 1,3-4-1,11-25-57,-15 26 58,1 1 1,-1 0-1,1 0 1,0 0 0,0 0-1,5-5 1,-5 8 32,0 1 1,0 0-1,0 0 1,0 0-1,0 0 1,0 0-1,0 1 1,0-1 0,0 1-1,0 0 1,0 0-1,0 0 1,5 1-1,15-1 85,-19-1-287,-1 0 1,0 1 0,1-1 0,-1 0-1,0-1 1,0 1 0,0 0-1,0-1 1,0 0 0,0 0-1,0 0 1,3-3 0,-2 1-654,-1-1 0,0 1 0,1-1 0,-1 0 0,-1 0 0,5-9 0,2-9-563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6:59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0 314 13763,'7'6'2430,"0"0"0,15 10 0,38 16 867,-24-14-2331,-32-15-892,1 0-1,-1-1 0,1 0 1,0 0-1,0 0 1,10 1-1,-13-2-55,-1-2 0,1 1 0,0 0-1,-1 0 1,1 0 0,-1-1-1,1 1 1,0-1 0,-1 1 0,1-1-1,-1 1 1,0-1 0,1 0 0,-1 0-1,1 0 1,-1 0 0,0 0 0,0 0-1,0 0 1,0 0 0,0-1 0,0 1-1,0 0 1,0-1 0,0 1-1,0-1 1,0-1 0,3-5 67,-1-1 1,1 0-1,-2 0 0,1 0 0,-2 0 1,1 0-1,-1 0 0,0-1 1,-1-10-1,-1 2-13,0 0 0,-1 0-1,-9-33 1,-29-54-412,15 46-3485,20 44 2432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0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1077 12283,'1'0'360,"1"0"0,-1 0 1,0-1-1,0 1 1,0 0-1,1-1 0,-1 1 1,0-1-1,0 1 1,0-1-1,2-1 0,15-15 1527,-16 15-1605,12-16 298,-2 0 1,0 0-1,-1-1 1,0-1-1,-2 0 1,0 0-1,8-32 1,-13 36-487,0 0 0,0 0 1,-2-1-1,0 1 1,-1-1-1,0 1 0,-2-1 1,-3-30-1,3 43-89,0 1 0,0-1 0,0 1 0,-1 0 0,1 0 0,-1-1 0,0 1 0,1 0 0,-5-4 0,5 6-8,1 0 0,-1 1 0,0-1 0,0 0 0,0 0 0,0 1 0,0-1-1,0 1 1,0-1 0,0 1 0,0-1 0,0 1 0,0 0 0,0-1 0,0 1 0,0 0 0,0 0 0,0 0-1,-1 0 1,1 0 0,0 0 0,0 0 0,0 0 0,0 0 0,0 0 0,0 1 0,0-1 0,0 1 0,0-1-1,0 0 1,0 1 0,-2 1 0,0 0-7,0 1 0,0-1 0,1 1-1,-1 0 1,1 0 0,0 0 0,-1 0 0,1 1-1,1-1 1,-1 1 0,0-1 0,1 1 0,0-1-1,-1 6 1,-2 5 5,1 1 0,-1 20 0,3-23 11,0 0-1,2 13 1,-1-21-5,0 0 0,1 0 0,0 0 1,0 0-1,0 0 0,1 0 1,-1 0-1,1 0 0,0-1 1,2 5-1,-3-7-1,0 0 1,-1 0-1,1 0 1,0 0 0,0-1-1,0 1 1,0 0-1,0 0 1,0 0-1,0-1 1,0 1-1,1-1 1,-1 1-1,0-1 1,0 1 0,0-1-1,1 0 1,-1 1-1,0-1 1,0 0-1,1 0 1,-1 0-1,0 0 1,0 0-1,1 0 1,-1 0-1,2-1 1,2-1 1,0 0 1,0 0-1,0 0 0,0-1 1,8-5-1,5-6 6,0 0 0,-1-1-1,-1-1 1,0-1 0,-1 0-1,-1-1 1,0-1 0,-2 0-1,0-1 1,13-30 0,-9 14 4,-2-1 0,-2-1-1,-1 0 1,-2-1 0,5-51 0,-10 56-4,-2-1 1,-1 1-1,-1-1 0,-3 1 0,0 0 0,-9-35 1,10 61 21,-1-1 1,1 1 0,-1 0-1,-1 0 1,-5-10 0,8 16-10,0 1 0,0-1 0,0 1 0,0 0 0,0-1 1,0 1-1,0 0 0,-1 0 0,1 0 0,-1 0 0,1 0 1,0 0-1,-1 0 0,0 0 0,1 0 0,-1 1 0,0-1 1,1 1-1,-1-1 0,0 1 0,1 0 0,-1 0 0,0 0 1,0 0-1,1 0 0,-1 0 0,0 0 0,0 0 1,1 1-1,-1-1 0,-2 1 0,0 1 48,-1 1 1,1-1-1,0 1 0,0-1 0,0 1 1,0 0-1,1 1 0,-1-1 0,1 1 0,0-1 1,0 1-1,0 0 0,0 0 0,1 0 1,0 1-1,0-1 0,-3 9 0,-2 7 158,0 1-1,-4 33 0,11-53-219,-3 16 44,1-1-1,0 1 0,2 0 0,0 0 0,1 0 0,0 0 1,2-1-1,0 1 0,0-1 0,13 32 0,-13-39-41,1-1 0,0 0-1,1 0 1,0 0 0,0 0 0,0-1-1,1 1 1,0-1 0,1-1 0,0 1-1,0-1 1,0-1 0,0 1 0,1-1-1,0 0 1,0-1 0,1 0 0,-1 0-1,1-1 1,0 0 0,11 2 0,-15-4-9,0 0 1,0-1 0,0 1-1,0-1 1,0 0 0,1 0-1,-1-1 1,0 0-1,0 0 1,0 0 0,-1 0-1,1-1 1,0 0 0,0 0-1,-1 0 1,1 0 0,-1-1-1,5-3 1,-3 1 2,-1 0-1,1-1 1,-1 0 0,0 0-1,-1 0 1,1 0-1,-1-1 1,-1 1 0,1-1-1,-1 0 1,3-9 0,-3 7-2,0 0 1,-1 0 0,0-1-1,0 1 1,-1 0 0,-1-1-1,1 1 1,-2-1 0,1 1-1,-1-1 1,-2-9 0,3 18-3,-1 0 1,1 0 0,0 1-1,0-1 1,-1 0 0,1 0 0,-1 0-1,1 0 1,-1 0 0,1 0-1,-1 1 1,1-1 0,-1 0-1,0 0 1,1 1 0,-1-1 0,-1-1-1,1 2 1,1 0 0,-1 0 0,1 0 0,-1 0-1,1 0 1,-1 0 0,1 0 0,-1 0 0,1 0-1,-1 0 1,1 0 0,-1 1 0,1-1 0,-1 0-1,1 0 1,0 0 0,-1 1 0,1-1 0,-1 0 0,1 0-1,0 1 1,-1-1 0,1 0 0,-1 1 0,-1 2-2,-1 0 0,1 0 1,0 0-1,0 1 1,0-1-1,-2 7 0,3-7-61,0 0-1,0 1 0,0-1 1,0 0-1,1 0 1,-1 1-1,1-1 0,0 0 1,0 0-1,0 1 0,1-1 1,-1 0-1,1 0 1,0 1-1,0-1 0,0 0 1,0 0-1,0 0 0,1 0 1,-1 0-1,1 0 1,0-1-1,0 1 0,0 0 1,0-1-1,0 0 0,1 1 1,-1-1-1,1 0 1,-1 0-1,1 0 0,0-1 1,0 1-1,0-1 0,0 1 1,0-1-1,0 0 1,0 0-1,0 0 0,0-1 1,1 1-1,-1-1 0,0 0 1,0 0-1,1 0 1,-1 0-1,5-1 0,0-1-454,0 0-1,0 0 0,0-1 1,-1 0-1,1-1 0,-1 1 0,0-1 1,0-1-1,0 1 0,0-1 1,-1-1-1,0 1 0,0-1 1,0 0-1,-1 0 0,5-8 0,12-22-701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1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39 571 11811,'-4'4'601,"1"0"0,0 0 1,0 1-1,1-1 1,-1 1-1,1-1 1,0 1-1,0 0 1,-1 5-1,0 3 94,0 0 1,-1 16-1,3-23-509,1 1 1,0 0 0,0 0-1,0-1 1,1 1-1,2 11 1,-2-15-154,0-1 0,0 1 0,0-1 0,0 0 0,0 1 0,0-1 0,1 0 0,0 1 0,-1-1 1,1 0-1,0 0 0,0 0 0,0-1 0,0 1 0,0 0 0,0-1 0,0 1 0,1-1 0,3 2 0,-2-2-18,-1 1 0,1-1-1,-1 0 1,1 0 0,0-1 0,-1 1 0,1-1-1,0 0 1,-1 0 0,1 0 0,0 0 0,0-1-1,-1 1 1,1-1 0,4-2 0,-3 1-12,0 0 0,0-1 1,-1 1-1,1-1 0,-1 0 0,1-1 0,-1 1 1,0-1-1,5-6 0,0-2-38,-1 1 0,0-2 0,-1 1 0,0-1 0,-1 0 0,0 0 0,3-16 0,1-4-136,-3-2-1,-1 1 0,-1-1 0,-2 1 1,-1-1-1,-4-47 0,-2 43 97,-1 0-1,-2 0 1,-2 1-1,-1 0 1,-22-52-1,30 85 120,-1 0 0,0-1-1,0 1 1,0 0 0,0 0 0,-1 1-1,-4-5 1,7 8-6,0 0 1,0 0-1,1 0 1,-1 1-1,0-1 1,0 0-1,0 1 0,0-1 1,0 1-1,0-1 1,0 1-1,0-1 1,0 1-1,-1 0 0,1-1 1,0 1-1,0 0 1,0 0-1,0 0 0,0 0 1,-1 0-1,1 0 1,0 0-1,0 1 1,0-1-1,0 0 0,0 0 1,0 1-1,0-1 1,0 1-1,0-1 0,0 1 1,0 0-1,0-1 1,0 1-1,0 0 1,0-1-1,0 1 0,0 0 1,1 0-1,-1 0 1,0 1-1,-1 1 70,0 0 0,1 0 0,-1 0 0,1 0 0,0 0 0,0 0-1,0 0 1,0 0 0,1 0 0,-1 0 0,1 1 0,0-1 0,0 6 0,1 1 119,0 0 0,0-1 0,5 15 0,-1-8-29,1-1 0,0 0 0,1-1-1,1 1 1,10 13 0,51 62 326,8 11-697,-73-94-97,1 0 1,-2 0-1,1 1 0,4 13 1,-7-18-23,0 0 1,-1 0-1,1 0 0,-1-1 1,0 1-1,0 0 0,0 0 1,0 0-1,0 0 1,0-1-1,-1 1 0,0 0 1,1 0-1,-1 0 0,0-1 1,0 1-1,-2 3 1,-7 7-1455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1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1 397 14035,'14'-9'1661,"0"1"-1,1 0 1,0 1 0,23-8-1,66-13 1494,-94 26-3009,1 0-1,0 1 1,0 0 0,15 1-1,-23 0-127,-1 0-1,1 0 0,0 0 1,-1 1-1,1-1 0,-1 1 1,1 0-1,-1 0 1,1 0-1,-1 0 0,0 0 1,1 0-1,-1 1 0,0-1 1,0 1-1,0 0 0,0-1 1,0 1-1,-1 0 1,1 0-1,0 0 0,-1 0 1,0 1-1,2 1 0,-5-84 78,2-171-1239,0 251 1016,0-1-1,0 0 1,0 1-1,0-1 0,0 1 1,0-1-1,0 0 1,0 1-1,0-1 0,0 1 1,0-1-1,0 0 1,0 1-1,1-1 0,-1 1 1,0-1-1,0 1 1,1-1-1,-1 1 0,0-1 1,1 1-1,-1-1 1,1 1-1,-1-1 0,0 1 1,1-1-1,-1 1 1,1 0-1,-1-1 0,1 1 1,-1 0-1,1 0 1,-1-1-1,1 1 0,0 0 1,-1 0-1,1 0 1,-1 0-1,1-1 0,0 1 1,-1 0-1,1 0 1,-1 0-1,1 0 0,0 0 1,-1 1-1,1-1 1,-1 0-1,2 0 0,15 2-1575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1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23 12795,'0'2'397,"1"0"0,-1 0 0,0 0 1,0 0-1,-1 1 0,1-1 0,0 0 0,-1 0 1,1 0-1,-1 0 0,1 0 0,-1 0 0,-2 4 1,-17 21 2348,17-25-2636,0 1 0,0 0 0,1 0 0,0 1 0,-1-1 0,1 0-1,0 1 1,1-1 0,-1 1 0,1 0 0,-2 4 0,3-7-101,0 1 0,0-1 1,0 1-1,0-1 0,1 0 1,-1 1-1,0-1 0,1 1 1,-1-1-1,1 0 0,-1 0 1,1 1-1,0-1 0,-1 0 1,1 0-1,0 1 0,0-1 1,0 0-1,0 0 0,0 0 1,0 0-1,0-1 0,0 1 1,1 0-1,-1 0 0,0-1 1,0 1-1,1 0 0,-1-1 1,0 1-1,1-1 0,1 1 1,2 0-1,1 1 0,0-1 0,-1 0 0,1-1 0,0 1 0,-1-1 0,7-1 0,-4 0 52,-1 0-1,1-1 1,-1-1 0,1 1 0,-1-1 0,0 0-1,0 0 1,8-6 0,-12 6 25,1 1 1,-1 0 0,1-1-1,-1 0 1,0 0-1,0 0 1,0 0 0,0 0-1,-1-1 1,1 1-1,-1-1 1,0 0 0,0 1-1,0-1 1,-1 0-1,2-6 1,-2 9-53,-1-1-1,0 0 1,0 0 0,0 0 0,0 0-1,0 0 1,-1 1 0,1-1 0,0 0-1,-1 0 1,0 0 0,1 1 0,-1-1-1,0 0 1,0 1 0,-1-3 0,0 1-3,-1 0 0,1 0 0,-1 1 0,1 0 0,-1-1 1,0 1-1,0 0 0,-4-2 0,-1 0-154,0 0 0,-1 1 0,1 0 0,-1 1 0,1-1 0,-12 0 0,9 2-791,1 1 0,-1 0 0,1 1 0,-1 0-1,-11 4 1,8-3-458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2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 10970,'-6'1'1098,"1"0"0,0 0-1,-1 1 1,1 0-1,0 0 1,-10 6-1,8-3-614,0-1 0,1 1 0,-1 1 0,-8 8-1,10-9-437,1 1 0,-1-1 0,1 1 0,0 0 0,1 0 1,0 0-1,-1 0 0,2 1 0,-1-1 0,1 1 0,0 0 0,-2 12 0,4-17-42,0-1 0,0 1 0,0 0 0,0 0 0,0-1 1,1 1-1,-1 0 0,0 0 0,1-1 0,-1 1 0,1 0 1,0-1-1,0 1 0,-1 0 0,1-1 0,0 1 0,0-1 1,2 2-1,-1-1-1,1 0 0,-1 0 1,0-1-1,1 1 0,-1-1 0,1 0 1,-1 1-1,1-1 0,0 0 0,4 0 1,4 1 85,0 0 1,1-1 0,-1-1-1,18-1 1,3-4 553,-25 4-395,-1-1-1,0 1 1,0 1 0,0-1 0,1 1 0,-1 0-1,7 1 1,-13-1-233,1 1-1,-1-1 1,1 0-1,-1 0 1,0 0-1,1 1 0,-1-1 1,1 0-1,-1 1 1,0-1-1,1 0 1,-1 1-1,0-1 1,0 0-1,1 1 0,-1-1 1,0 0-1,0 1 1,0-1-1,1 1 1,-1-1-1,0 0 1,0 1-1,0-1 0,0 1 1,0-1-1,0 1 1,0-1-1,0 1 1,0-1-1,0 0 1,0 1-1,0-1 0,0 1 1,0-1-1,0 1 1,-1-1-1,1 1 1,0-1-1,0 0 1,0 1-1,-1-1 0,1 0 1,0 1-1,-1-1 1,-11 18 57,7-11-344,0-1 1,-1-1 0,0 1-1,1-1 1,-2 0-1,1-1 1,-1 1-1,1-1 1,-1 0 0,-1-1-1,1 0 1,0 0-1,-1-1 1,-11 3 0,-15-5-1197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51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1 250 13355,'15'-11'1888,"4"-6"1825,9-8-2209,4 3-263,0-3-649,7 5-216,0-3-192,3 1-256,-12 1-584,-4 0-793,-13 1-711,-3-3 992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2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15051,'1'-2'427,"-1"0"1,1 0-1,0 0 0,0 0 0,0 1 0,0-1 1,0 0-1,0 0 0,1 1 0,-1-1 1,1 1-1,1-3 0,-2 4-298,0 0 0,0-1 0,0 1 0,0 0 0,0 0 0,0 0 0,0-1 0,0 1 0,0 0 1,1 0-1,-1 1 0,0-1 0,0 0 0,0 0 0,0 0 0,0 1 0,0-1 0,0 0 0,0 1 0,0-1 0,0 1 0,-1-1 0,1 1 0,0 0 0,0-1 0,0 1 0,1 1 1,4 5 161,0 0 1,0 0 0,-1 1 0,0-1 0,0 1 0,-1 0 0,7 16 0,-3-5-52,30 61 411,53 104-375,-88-178-585,1 1 0,-1-1 0,0 1 0,-1 0 0,0 0 0,0-1 0,2 13 0,-4-18 150,0 0 0,0-1 0,0 1 0,0-1 0,0 1 0,0-1 0,0 1 0,0-1 0,-1 1 0,1-1 0,0 1 0,0 0 0,0-1 0,-1 1 0,1-1 0,0 0 0,0 1 0,-1-1 0,1 1 0,-1-1 0,1 1 0,0-1 0,-1 0 0,1 1 0,-1-1 0,1 0 0,-1 1 0,1-1 0,-1 0 0,0 1 0,0-1-110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2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0 158 16171,'21'-10'1289,"5"-4"695,10-6-752,1-2-191,-1 1-513,-3 2-448,-7 2-848,-4 3-889,-5 4-863,5 0 1183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3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24 524 10194,'0'0'365,"1"1"0,-1-1 0,1 1 1,-1 0-1,0-1 0,1 1 0,-1 0 0,0 0 0,1-1 0,-1 1 0,0 0 0,0 0 0,0-1 0,0 1 1,0 0-1,0 0 0,0-1 0,0 1 0,0 0 0,0 0 0,0-1 0,0 1 0,0 0 0,-1 0 0,1-1 1,-1 2-1,-13 21 1576,5-10-1142,9-11-803,-1 0 1,1-1 0,0 1 0,-1 0 0,1 0 0,0-1 0,0 1 0,0 0 0,0-1 0,0 1 0,1 0 0,-1 0-1,1 2 1,1 9-707,-1-27 17,2-1 0,-1 0 0,2 1 0,0 0 0,0 0 0,2 0 0,0 0 0,0 1 1,15-22-1,-19 32 698,0 1 0,0 0 0,1 0 1,-1 0-1,1 0 0,-1 0 0,1 0 1,0 1-1,-1-1 0,1 1 1,5-2-1,-4 2 82,1-1 1,-1 0 0,0 0-1,7-5 1,-7 3 15,-1-1 0,1 1 0,0 0 0,-1-1 0,0 0 0,0 0 0,-1 0 1,1 0-1,-1 0 0,0-1 0,0 1 0,-1 0 0,0-1 0,0 0 0,0 1 0,0-1 0,-1-11 0,-1 2 47,0 0 0,-1 0 0,0 0 0,-1 0 0,-8-24 0,-2 10 62,0 0-1,-2 1 1,-1 1-1,-27-35 1,39 54 4,3 7-146,0-1 0,1 1 0,-1 0 0,0 0 0,0-1 0,0 1 0,0 0 0,0 0 0,0 0 0,0 0 0,0 0 0,0 0 0,-1 0 0,1 0 0,0 0 0,-3 0-1,4 1-44,-1 0-1,1 0 0,0 0 0,0 0 0,-1 0 0,1 0 0,0 0 0,0 0 0,0 0 0,-1 0 0,1 1 0,0-1 0,0 0 0,0 0 0,-1 0 0,1 0 0,0 0 1,0 1-1,0-1 0,0 0 0,-1 0 0,1 0 0,0 1 0,0-1 0,0 0 0,0 0 0,0 1 0,0-1 0,0 0 0,0 0 0,0 0 0,0 1 0,0-1 0,0 0 1,0 0-1,0 1 0,0-1 0,0 0 0,0 0 0,0 1 0,0-1 0,2 13 340,-2-13-349,4 12 180,0 0 0,0 0 0,1-1 0,1 0 0,0 0 0,8 11 0,51 61 565,-39-51-515,-1-4 23,0 0 1,57 47-1,-79-73-620,3 3 841,-15-25-6559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3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17484,'22'-11'1600,"0"3"969,4-1-1241,-5 3-912,-4 0-184,-3 1-792,-1 2-776,-1 1-4082,-5 2 3210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3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15971,'9'19'2049,"1"-2"1488,7-5-1633,0-3-448,-3-4-824,-4-4-159,-3-1-1146,-5 0-431,6-8-1376,-2 1 1103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3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8474,'18'-6'168,"2"-1"-680,6 5-745,-1-3 729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3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13091,'5'20'2056,"-1"6"1345,-4 3-472,-2 5-385,0-3-559,2 0-257,12-9-736,4-5-264,15-11-432,5-6-32,5-12-328,3-6-480,-13 0 408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7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16588,'7'0'1512,"1"7"896,7 19-783,3 10-129,11 15-376,8 7-192,1 11-391,2 1-161,-6-6-256,-7-4-56,-3-14-56,-5-8-112,-7-13-504,-5-9-473,-9-13-1255,-8-8-417,-7-22 1385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7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1 169 16035,'56'-35'2725,"1"3"0,95-38 1,-134 63-2501,1 0 1,-1 2 0,23-5 0,-35 9-204,-1 0 1,0 1-1,1-1 1,-1 1-1,1 0 1,-1 1-1,1-1 1,-1 1-1,0 0 1,1 1-1,-1-1 1,0 1-1,0 0 1,0 0-1,8 5 0,-11-5-19,0 0 0,1-1-1,-2 1 1,1 0 0,0 0-1,0 0 1,-1 1-1,1-1 1,-1 0 0,1 0-1,-1 1 1,0-1 0,0 1-1,0-1 1,0 1-1,-1 0 1,1-1 0,-1 1-1,1 0 1,-1 0-1,0-1 1,0 1 0,0 0-1,-1-1 1,1 1 0,-1 0-1,1-1 1,-1 1-1,0 0 1,-1 2 0,-1 2 0,-1 1 0,0-1 0,0 1 0,-1-1 0,1 0 0,-2-1 1,1 1-1,-9 7 0,7-8-37,0-1 0,0 0 0,0 0 0,-1 0 0,0-1 0,0 0 0,0-1 0,0 1 0,0-2 0,-1 1 0,1-1 0,-10 1 1,7-2-670,0 0 1,-1-1-1,1 0 1,0-1 0,-16-3-1,7 0-1297,7 3 797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8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120 407 13139,'-1'-4'785,"1"1"0,-1-1 0,0 1 1,1-1-1,-2 1 0,1-1 0,-2-3 0,2 6-683,1 1 0,-1-1-1,1 0 1,-1 1 0,1-1-1,-1 1 1,1-1-1,-1 1 1,1-1 0,-1 1-1,0-1 1,0 1 0,1 0-1,-1-1 1,0 1-1,1 0 1,-1-1 0,0 1-1,0 0 1,0 0 0,1 0-1,-1 0 1,0 0-1,0 0 1,1 0 0,-1 0-1,0 0 1,0 0-1,0 0 1,1 1 0,-1-1-1,0 0 1,0 0 0,1 1-1,-1-1 1,0 1-1,1-1 1,-2 1 0,-3 3 80,1-1 1,-1 1 0,1 0 0,0 0 0,0 1-1,0-1 1,0 1 0,1 0 0,0 0 0,0 0 0,0 0-1,-2 7 1,-3 9 401,-11 41-1,18-57-499,0 1 0,0-1 0,0 1 0,1 10 0,0-15-80,0 0 1,0-1 0,0 1 0,0-1 0,0 1 0,0 0 0,0-1 0,0 1-1,1-1 1,-1 1 0,0-1 0,0 1 0,1-1 0,-1 1 0,0-1 0,1 1 0,-1-1-1,0 1 1,1-1 0,-1 1 0,1-1 0,0 1 0,0-1-4,0 0 0,0 0 0,0 0 1,0 0-1,0 0 0,0 0 0,0 0 1,0-1-1,0 1 0,-1 0 0,1 0 0,0-1 1,0 1-1,0-1 0,0 1 0,0-1 1,-1 1-1,1-1 0,1-1 0,4-2-1,0-1 0,-1-1-1,0 1 1,0-1 0,0 0 0,-1 0-1,6-10 1,21-48-200,-31 63 195,2 30-75,-9 9 175,7-38-89,0 0-1,0 1 1,0-1-1,0 0 1,0 0-1,0 0 1,0 0-1,0 0 1,0 0-1,0 1 1,0-1-1,0 0 1,0 0-1,1 0 1,-1 0-1,0 0 1,0 0-1,0 0 1,0 1-1,0-1 1,0 0-1,0 0 1,1 0-1,-1 0 1,0 0-1,0 0 1,0 0-1,0 0 1,0 0-1,0 0 1,1 0-1,-1 0 1,0 0-1,0 0 1,0 0-1,0 0 1,0 0-1,1 0 1,-1 0-1,0 0 1,0 0-1,0 0 1,0 0 0,0 0-1,1 0 1,-1 0-1,0 0 1,0 0-1,0 0 1,0 0-1,0-1 1,9-2 91,-3-1-92,0 0 0,0 0 0,-1 0 0,0 0 0,0-1 0,0 0 0,0 0 0,-1-1 0,1 1 0,-1-1 0,-1 0 0,4-7 0,3-8 18,-2-1-1,9-30 1,-13 35-15,1 1-1,0 0 1,2 0 0,0 0-1,16-26 1,-22 40 1,1 1 1,-1-1-1,1 0 0,-1 1 1,1-1-1,0 1 0,0-1 1,0 1-1,0 0 1,0 0-1,0 0 0,0 0 1,0 0-1,0 0 0,0 1 1,5-2-1,-3 2 30,0 0 0,0 0 1,0 0-1,0 0 0,0 1 0,0 0 0,0 0 0,7 2 0,3 3 68,-1 0-1,0 1 0,0 1 1,12 8-1,-9-2-109,10 7 40,-25-20-52,1 0 0,0-1 0,-1 1 0,1 0-1,-1 0 1,1-1 0,0 1 0,-1-1 0,1 1 0,0-1 0,0 0 0,-1 1 0,1-1 0,3 0 0,-4-1-81,1 0 1,-1 0-1,0 1 1,1-1-1,-1 0 1,0 0-1,1 0 1,-1-1-1,0 1 1,0 0-1,0 0 1,0-1-1,0 1 1,0-1-1,0 1 1,0 0-1,-1-1 1,1 0-1,-1 1 1,1-1-1,0-2 1,8-42-2332,-7 37 1864,23-137-6754,-15 88 5903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5:45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1238 10274,'56'-51'3772,"-33"29"-2281,42-30 1,-58 47-1388,0 0 0,1 1 1,-1 0-1,1 0 0,0 1 1,0 0-1,1 1 0,-1-1 0,0 1 1,15-1-1,-9 3-4,-1 1-1,0-1 1,1 2 0,-1 0 0,13 4-1,63 24 456,-22-7-242,-12-8-116,0-2 0,59 5 0,115 2 163,-202-18-319,722 31 586,-478-30-525,290-7 112,117-69-116,-431 15 449,-204 46-433,-2-3 0,56-26-1,72-50 100,-42 11 21,-101 61-131,-1-2 0,37-37-1,-60 55-92,1 0-1,-1 0 0,1 0 0,-1-1 1,0 1-1,0 0 0,0-1 1,-1 0-1,1 1 0,-1-1 1,0 0-1,0 0 0,0 0 0,-1 1 1,1-1-1,-1 0 0,0 0 1,0 0-1,-1-6 0,-1 3 2,1 1 0,-1 0 0,-1 0 0,1 0-1,-1 1 1,0-1 0,0 0 0,0 1 0,-1 0 0,0 0 0,-6-6-1,-14-13 26,-1 1-1,-33-23 1,-62-35 47,82 56-70,15 10-12,-235-149-108,173 116 3,-105-45 1,134 72 67,-2 3 0,0 2 0,0 2 0,-1 3 0,-113-6 0,16 14 2,-162 19 1,-767 105 13,897-98 17,-239 50-56,365-57 44,2 3 0,0 2 1,1 3-1,-97 54 0,105-47 7,3 3 0,-52 44 0,73-54 6,0 2 0,2 0 0,1 2 1,-35 54-1,50-68-2,1 2 1,1-1 0,0 1 0,1 0 0,1 0 0,1 1 0,0-1 0,1 1 0,0 0-1,2 0 1,0 0 0,2 22 0,0-29 10,0 1 0,0-1 0,2 1 0,-1-1 0,1 1 0,1-1 0,0 0 0,0-1 0,1 1 0,0-1-1,0 0 1,1 0 0,1 0 0,0-1 0,0 0 0,0 0 0,1-1 0,0 0 0,0 0 0,17 10 0,-11-10 17,1-1 1,0 0 0,0-1-1,0 0 1,0-1-1,1-1 1,24 2-1,115-1 20,-150-4-47,55-2-678,-1-2-1,0-2 0,0-3 1,-1-3-1,105-35 0,4-28-818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11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438 1211 9930,'0'0'99,"0"0"1,-1 0-1,1 0 0,0-1 0,0 1 0,0 0 1,0 0-1,0 0 0,-1 0 0,1 0 1,0-1-1,0 1 0,0 0 0,0 0 0,0 0 1,0 0-1,0-1 0,0 1 0,0 0 0,0 0 1,0 0-1,0-1 0,0 1 0,0 0 1,0 0-1,0 0 0,0-1 0,0 1 0,0 0 1,0 0-1,0 0 0,0-1 0,0 1 1,0 0-1,0 0 0,0 0 0,0 0 0,0-1 1,1 1-1,-1 0 0,0 0 0,0 0 0,0 0 1,0 0-1,0 0 0,1-1 0,-1 1 1,0 0-1,0 0 0,0 0 0,0 0 0,1 0 1,-1 0-1,0 0 0,0 0 0,0 0 1,1 0-1,-1 0 0,0 0 0,0 0 0,0 0 1,0 0-1,1 0 0,-1 0 0,0 0 0,0 0 1,0 0-1,1 0 0,22 0 1255,-9 0-624,13-7-173,0 0 0,0-1 1,-1-2-1,37-19 0,-36 17-333,331-139 1124,-220 111-1168,26-8 50,-131 37-70,-1-3 0,55-30 0,-75 38-109,-1-2-1,0 1 1,0-2 0,-1 1 0,0-2-1,-1 1 1,1-1 0,-2-1-1,0 1 1,0-1 0,-1-1 0,0 1-1,-1-1 1,0-1 0,-1 1 0,-1-1-1,0 0 1,0 0 0,-2 0 0,2-14-1,-1 3-31,-1 0 1,-1 0-1,-1 1 0,-1-1 0,-2 0 0,0 0 0,-1 1 0,-2-1 0,0 1 0,-1 1 0,-2-1 0,0 1 1,-1 1-1,-1 0 0,-15-20 0,16 27-12,-1 1 0,-1 1 0,0 0 0,-1 1 0,0 0-1,0 1 1,-1 0 0,-1 1 0,0 1 0,0 0 0,-21-7 0,-3 1 4,1 3 0,-2 1 0,-65-9-1,51 14 5,0 2 0,0 2 0,-1 3 0,1 1 0,0 4-1,0 1 1,-92 28 0,124-28-13,-1 1-1,1 1 1,1 1-1,-36 24 1,-69 66-2,87-66 5,2 2 0,2 2 0,2 1 0,1 2 1,2 1-1,2 1 0,3 1 0,1 2 0,-29 78 0,48-110 22,0 1 0,1-1 0,1 1-1,1 0 1,-1 23 0,3-30 4,0-1-1,0 0 0,1 0 1,1 0-1,0 0 0,0 1 1,0-2-1,1 1 0,0 0 1,0-1-1,1 1 1,6 9-1,-1-6 29,0 0 0,1-1 0,0 0 0,0-1 0,1 0 1,1 0-1,-1-1 0,2-1 0,-1 0 0,24 10 0,-4-5 73,0-2 1,1-1-1,46 7 0,-27-9-4,0-2 1,1-3-1,0-2 1,-1-2-1,74-13 0,-8-8-305,142-48 0,-61 19-3317,-98 31 2019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51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15811,'5'13'1737,"3"2"927,9 10-479,1 3-153,-1 10-663,-2 5-273,-3 7-456,-3 5-120,0 5-200,4-4-120,4-3-112,4-4-88,0-10-496,-1-1-576,5-10-1433,-3-2-623,5-2 1503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8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10 10562,'-2'-1'315,"1"0"-1,-1 0 0,0 0 0,0 0 1,0 0-1,0 0 0,0 0 1,0 1-1,0-1 0,-2 1 1,4 0-163,-1 0 1,0 0-1,0 0 1,1 1-1,-1-1 1,0 0-1,1 1 1,-1-1-1,1 0 1,-1 1-1,0-1 1,1 1-1,-1-1 1,1 1-1,-1-1 1,1 1-1,-1-1 1,1 1-1,0 0 1,-1-1-1,1 1 1,0-1-1,-1 1 1,1 0-1,0 0 1,0-1-1,0 1 1,-1 0-1,1-1 1,0 1 0,0 1-1,-2 10 996,0 1 0,0 0 0,2-1 0,0 24-1,2-22-814,0-1 0,1 1 0,0-1 0,1 0-1,0 0 1,1 0 0,9 16 0,9 11-255,2-1 0,43 54 1,-34-44-5726,-25-39 3793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8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1 217 15107,'103'-86'4742,"-80"64"-3498,2 1-1,0 1 1,48-29 0,-67 46-1026,0 0 0,0 0 1,0 1-1,1 0 0,12-3 0,-16 5-171,-1-1 0,0 1-1,1 0 1,-1 0-1,1 0 1,-1 1 0,1-1-1,-1 1 1,1-1 0,-1 1-1,0 0 1,1-1-1,-1 1 1,0 1 0,0-1-1,0 0 1,1 0-1,2 4 1,-2-2-13,0 0 0,0 1 1,-1-1-1,1 1 0,-1 0 0,0 0 0,0 0 1,0 0-1,1 5 0,10 41 104,-11-39-111,2 11-9,6 23 108,-9-41-175,0 0-1,1 0 1,-1 0 0,1 0-1,0 0 1,0 0 0,5 6-1,-6-10 5,-1 0-1,0 0 1,0 1-1,0-1 1,0 0-1,0 0 0,0 0 1,1 1-1,-1-1 1,0 0-1,0 0 1,0 0-1,0 0 1,1 1-1,-1-1 1,0 0-1,0 0 1,0 0-1,1 0 1,-1 0-1,0 0 1,0 0-1,1 0 1,-1 0-1,0 0 1,0 0-1,0 0 0,1 0 1,-1 0-1,0 0 1,0 0-1,1 0 1,-1 0-1,0 0 1,0 0-1,1 0 1,-1 0-1,0 0 1,0 0-1,0 0 1,1 0-1,-1-1 1,0 1-1,0 0 1,0 0-1,1 0 1,-1 0-1,0-1 0,0 1 1,0 0-1,0 0 1,0 0-1,1-1 1,-1 1-1,0 0 1,0 0-1,0 0 1,0-1-1,0 1 1,3-18-2677,-3-13 1016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8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17284,'11'2'576,"-1"0"40,4-1-488,3-1-1008,3 0 120,4 0 224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09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59 482 17924,'-5'6'734,"-1"0"1,1-1 0,-1 0-1,0 0 1,-8 5 0,2-1-520,8-5-170,4-5-45,2-2-5,-2 2 2,1-1-1,-1 1 1,1-1-1,0 1 1,0 0-1,0 0 1,-1-1-1,1 1 1,0 0-1,1 0 1,-1 0-1,0 0 1,0 0-1,0 0 1,1 1-1,-1-1 1,0 0-1,1 0 1,-1 1-1,0-1 1,1 1-1,-1 0 1,1-1-1,2 1 1,1 0-81,1 0 1,0 0-1,-1 1 1,1 0 0,7 2-1,19 3-176,-24-6 264,1-1 1,-1 1-1,0-2 0,0 1 0,0-1 0,0 0 0,0-1 0,0 0 0,-1 0 1,1-1-1,-1 1 0,0-2 0,0 1 0,0-1 0,-1 0 0,10-9 1,-3 0 102,-1 0 1,0 0 0,-1-1 0,-1-1 0,0 0 0,10-23 0,-15 29-84,-1 0-1,-1 0 1,0-1 0,-1 1-1,0-1 1,0 1 0,-1-1 0,-1 0-1,0 0 1,0 0 0,-1 1-1,0-1 1,-5-17 0,3 15 38,-1 1 1,-1-1-1,0 1 1,0 0-1,-1 0 0,-1 1 1,0 0-1,-1 0 1,0 0-1,-15-15 1,20 24-16,1 0 1,0-1-1,-1 1 1,0 1 0,0-1-1,1 0 1,-1 1-1,0-1 1,0 1 0,0 0-1,-5-1 1,7 1-22,0 1 1,-1 0-1,1 0 1,0 0-1,-1 1 1,1-1-1,0 0 1,-1 0 0,1 1-1,0-1 1,0 1-1,-1-1 1,1 1-1,0-1 1,0 1-1,0 0 1,0 0-1,-1-1 1,1 1 0,0 0-1,1 0 1,-1 0-1,0 0 1,0 0-1,0 0 1,1 1-1,-1-1 1,0 0-1,1 0 1,-1 0-1,0 3 1,-2 4 94,1 0 0,0 0-1,1 0 1,0 1 0,0-1 0,0 0 0,1 1-1,2 15 1,1 0 224,13 45 1,-8-44-234,0 1 1,2-1-1,1-1 1,2 0-1,0 0 1,1-1-1,27 33 1,-35-48-312,1-1 0,1 0 0,-1 0-1,1 0 1,0-1 0,1 0 0,-1-1 0,1 0 0,0 0 0,1-1 0,-1 0-1,15 4 1,-10-6-101,0 0 0,-1-1 0,16-1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1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33 717 13627,'0'-1'23,"6"-105"6587,-8 88-4449,2 17-2125,0 1 0,0 0 1,0 0-1,0 0 0,-1 0 0,1 0 0,0 0 0,0 0 1,0 0-1,0-1 0,0 1 0,0 0 0,-1 0 1,1 0-1,0 0 0,0 0 0,0 0 0,0 0 1,0 0-1,0 0 0,-1 0 0,1 0 0,0 0 0,0 0 1,0 0-1,0 0 0,0 0 0,-1 0 0,1 0 1,0 0-1,0 0 0,0 0 0,0 0 0,0 0 0,-1 0 1,1 0-1,0 1 0,0-1 0,0 0 0,0 0 1,0 0-1,0 0 0,0 0 0,0 0 0,-1 0 0,1 0 1,0 1-1,0-1 0,0 0 0,0 0 0,0 0 1,-2 4 196,0 0 0,0 0 1,0 0-1,1 0 0,-1 0 1,0 5-1,-4 16 176,2 0 0,-3 53 0,6-62-362,2 0 0,0 0 0,1 0 0,0 0-1,1-1 1,6 19 0,-8-31-45,1 1-1,-1-1 1,0 1-1,1-1 1,0 0 0,0 1-1,0-1 1,0 0-1,0 0 1,1-1-1,0 1 1,-1 0-1,1-1 1,0 0 0,0 1-1,0-1 1,0 0-1,1-1 1,-1 1-1,0-1 1,1 1-1,-1-1 1,1 0 0,-1 0-1,1 0 1,0-1-1,0 1 1,-1-1-1,7 0 1,-2-2-45,-1 1 0,0-1-1,1 0 1,-1 0 0,0-1 0,0 0 0,-1 0 0,1-1 0,-1 0-1,1 0 1,-1 0 0,0-1 0,8-8 0,1-3-375,-1 0 0,0-1-1,17-28 1,-17 22-358,-1-1-1,-1 0 0,-2-1 0,15-47 0,-16 35-876,-1-1 0,4-70-1,-10 29-114,-5 0-1,-19-132 1,20 198 1951,2 9-21,0 0 0,-1-1 0,1 1 0,-1 0 0,0 0 0,0 0-1,-1 0 1,1 0 0,-1 0 0,0 0 0,0 0 0,0 0 0,-4-3 0,6 6-68,-1 0 1,0 1 0,1-1 0,-1 1 0,0 0 0,0-1 0,1 1 0,-1-1 0,0 1-1,0 0 1,0 0 0,1-1 0,-1 1 0,0 0 0,0 0 0,0 0 0,0 0 0,0 0-1,1 0 1,-1 0 0,0 0 0,0 1 0,0-1 0,0 0 0,1 0 0,-1 1 0,0-1 0,0 0-1,1 1 1,-1-1 0,0 1 0,0-1 0,1 1 0,-1 0 0,0 0 0,-2 1 205,1 1 0,-1 0 0,1 0 0,0 0 0,0 0 0,0 0-1,-2 4 1,0 2 216,1 1-1,0 1 1,0-1-1,1 0 1,1 1-1,-1-1 0,2 1 1,-1 0-1,1-1 1,1 1-1,0-1 0,3 12 1,2 8 370,2-1 0,23 55-1,50 145-124,-78-221-760,-1-1-16,-1-1 0,2-1 0,-1 1-1,7 11 1,-9-17 3,0 1-1,1-1 1,-1 0-1,0 1 1,1-1-1,-1 0 1,0 0-1,1 0 1,-1 1 0,1-1-1,-1 0 1,1 0-1,-1 0 1,0 0-1,1 0 1,-1 0-1,1 1 1,-1-1 0,1 0-1,-1 0 1,1-1-1,-1 1 1,1 0-1,-1 0 1,0 0 0,1 0-1,-1 0 1,1 0-1,-1-1 1,0 1-1,1 0 1,-1 0-1,1 0 1,-1-1 0,0 1-1,1 0 1,-1-1-1,0 1 1,1 0-1,-1-1 1,0 1 0,0-1-1,1 1 1,-1 0-1,0-1 1,0 1-1,0-1 1,0 1-1,1 0 1,-1-1 0,0 0-1,6-17-429,0 0 0,-1 0 1,3-25-1,-4 20 86,-4 21 319,22-91-1176,-19 80 1058,2 1 1,-1 0 0,2 0-1,0 0 1,9-13 0,-13 22 135,0 0 0,0 0 1,0 1-1,0-1 1,1 1-1,0 0 1,-1 0-1,1 0 0,0 0 1,5-3-1,-6 4 21,-1 1 0,1-1 0,-1 1 0,1 0-1,-1 0 1,1-1 0,0 1 0,-1 0 0,1 0 0,-1 0-1,1 1 1,-1-1 0,1 0 0,0 0 0,-1 1-1,1-1 1,-1 1 0,0 0 0,1-1 0,-1 1 0,1 0-1,-1 0 1,0 0 0,2 1 0,21 23 144,-21-21-103,1 0-1,-1 0 0,1 0 1,0-1-1,0 1 1,1-1-1,-1 0 1,9 4-1,-8-5-70,0 0 1,0 0-1,1 0 1,-1-1-1,1 0 1,0 0-1,-1 0 1,1-1-1,7 0 0,-9 0-290,-1-1 0,1 0-1,0 1 1,-1-1 0,1-1-1,-1 1 1,1 0-1,-1-1 1,5-3 0,11-8-1063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11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80 288 16163,'-2'0'293,"1"1"-1,-1-1 0,0 0 0,1 1 0,-1 0 0,0-1 0,1 1 0,-1 0 0,1 0 0,-1-1 0,1 1 0,-1 0 0,1 1 0,0-1 0,0 0 0,-1 0 0,1 0 0,0 1 0,0-1 0,0 1 0,-1 2 1,-2 4 359,-1 1 0,-4 15 1,6-16-244,-3 10 199,0 1 0,-6 37 0,11-48-540,0 0 0,1 1 0,0-1 0,0 1 0,0-1 0,1 1 0,1-1 0,-1 0 0,5 12 0,-6-18-66,1 0 0,0 0 1,0-1-1,0 1 0,1 0 0,-1 0 0,0-1 0,1 1 0,-1-1 0,1 1 1,-1-1-1,3 2 0,-3-2-3,0-1-1,0 0 1,-1 1 0,1-1 0,0 0 0,0 0 0,-1 0-1,1 1 1,0-1 0,0 0 0,0 0 0,-1 0 0,1 0-1,0 0 1,0 0 0,0-1 0,-1 1 0,1 0-1,0 0 1,0 0 0,-1-1 0,1 1 0,0 0 0,0-1-1,-1 1 1,1-1 0,0 1 0,-1-1 0,1 1-1,-1-1 1,1 1 0,-1-1 0,1 0 0,-1 1 0,1-1-1,0-1 1,3-6-58,1 0 1,-1 0-1,0-1 0,-1 0 1,4-14-1,7-49-473,-13 66 476,12-127-979,-12 106 874,-1 35 198,0 1 0,3 14 1,-3-19 9,1 0 0,0 0 0,0-1 1,0 1-1,0 0 0,0-1 0,1 1 1,0-1-1,0 0 0,0 1 0,0-1 1,0 0-1,5 5 0,-5-7-38,0 1 0,0 0 0,-1-1 0,1 0 0,0 1 0,0-1-1,1 0 1,-1 0 0,0 0 0,0-1 0,0 1 0,1 0 0,-1-1 0,0 0 0,1 1-1,-1-1 1,0 0 0,1 0 0,-1 0 0,0 0 0,1-1 0,-1 1 0,0-1 0,1 1-1,-1-1 1,0 0 0,0 0 0,0 0 0,1 0 0,-1 0 0,0-1 0,-1 1 0,1 0 0,0-1-1,0 0 1,-1 1 0,1-1 0,0 0 0,-1 0 0,0 0 0,2-3 0,5-11-5,-1 0 1,7-23-1,-9 23-7,0 1-1,1 0 1,13-23 0,-6 20 1,0 1 0,0 0 0,2 1 0,0 1 0,1 0 0,21-15 0,-36 29 6,0 0-1,0 0 0,0 1 1,0-1-1,0 1 0,0-1 1,0 0-1,0 1 0,1 0 1,-1-1-1,1 1 0,-1 0 0,-1 0 0,0 0 0,0 0 0,1 0-1,-1 0 1,0 0 0,0 0 0,1 0 0,-1 0 0,0 0-1,0 1 1,0-1 0,1 0 0,-1 0 0,0 0 0,0 0-1,0 0 1,0 1 0,1-1 0,-1 0 0,0 0 0,0 0-1,0 1 1,0-1 0,0 0 0,0 0 0,0 0-1,1 1 1,-1-1 0,0 0 0,0 0 0,0 1 0,0-1-1,0 4 38,0 0-1,-1 0 0,1 0 0,-1-1 1,-1 6-1,-1 3 31,3-9-45,-1 1 0,1 0 0,0 0 0,0 0 1,1 0-1,-1 0 0,1 0 0,0 0 0,0 0 0,2 7 1,-2-10-63,-1 0 0,1 0 0,0 1 0,-1-1 0,1 0 0,0 0 1,0 0-1,0 0 0,-1 0 0,1 0 0,0 0 0,0 0 0,1-1 1,-1 1-1,0 0 0,0-1 0,0 1 0,0 0 0,1-1 0,-1 0 1,0 1-1,0-1 0,1 0 0,-1 1 0,0-1 0,1 0 0,-1 0 1,0 0-1,1 0 0,-1-1 0,0 1 0,1 0 0,-1 0 0,0-1 1,1 1-1,0-1 0,2-1-325,0 0 0,-1 0 1,0 0-1,1-1 0,-1 1 0,0-1 0,0 0 1,-1 0-1,1 0 0,0 0 0,2-5 1,23-40-3954,-26 44 3990,14-31-2211,1-4 1245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12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79 392 11146,'3'-29'7450,"-3"29"-7396,-5 5 1492,-4 10-105,-4 9-95,3-5-743,0 1 0,1 0 0,1 0 1,-8 34-1,16-51-601,-1-1-1,1 1 1,0 0 0,0 0 0,0 0-1,0 0 1,1 0 0,-1 0-1,1 0 1,-1 0 0,1-1 0,0 1-1,3 4 1,-4-5-34,1-1 0,0 0 1,0 0-1,0 0 0,0 0 0,0 0 0,0 0 1,0 0-1,0 0 0,1 0 0,-1-1 0,0 1 1,0 0-1,1-1 0,-1 1 0,0-1 0,1 1 1,-1-1-1,1 0 0,-1 0 0,0 1 0,1-1 1,-1 0-1,1 0 0,-1 0 0,1-1 0,-1 1 1,0 0-1,1-1 0,-1 1 0,2-1 0,1-1-90,0 1 0,-1-1 0,1 0 0,0 0 0,-1 0 0,0-1 0,0 1 0,1-1-1,2-3 1,26-32-515,-21 23 510,-10 13 124,1 1 0,-1 0 0,0 0 0,0 0 0,0-1 0,1 1 0,-1 0 0,0 1 0,1-1 0,-1 0 0,1 0 0,-1 1 0,1-1 0,-1 0 0,1 1 0,-1 0 0,1-1 1,0 1-1,-1 0 0,3 0 0,-1 0 2,0 1 1,0-1 0,-1 1-1,1 0 1,0 0 0,-1 0-1,1 0 1,-1 0 0,1 0-1,-1 1 1,3 1 0,2 3 22,0 0 1,0 0-1,-1 1 1,0 0-1,0 0 1,7 12 0,-5-5 81,-1 2 0,0-1 0,0 1 0,-2 0 1,0 1-1,-1-1 0,3 24 0,-5-16-18,0-1 1,-2 1-1,0 0 0,-7 41 0,7-64-81,-8 34 84,8-34-86,-1 1-1,1 0 1,-1-1 0,0 1-1,1-1 1,-1 1-1,0-1 1,0 1 0,0-1-1,0 0 1,0 1 0,0-1-1,0 0 1,-1 0-1,1 0 1,0 0 0,-3 1-1,4-2-1,-1 1-1,1-1 1,0 0-1,-1 0 1,1 0-1,0 0 1,-1 0-1,1 0 1,0 0 0,-1-1-1,1 1 1,0 0-1,-1 0 1,1 0-1,0 0 1,-1 0-1,1 0 1,0-1-1,-1 1 1,1 0-1,0 0 1,-1-1-1,1 1 1,0 0-1,0 0 1,-1-1 0,1 1-1,0 0 1,0-1-1,-1 0 1,-3-12 8,2 1-4,2 1-1,-1-1 1,2 0 0,2-19 0,13-51-25,-3 22-10,-13 56 24,38-268 167,-36 233-20,-1 1 0,-1-1 0,-2 1 0,-2-1 0,-9-37-1,11 70-101,-6-22 125,8 27-144,0 0 1,0 0-1,-1 0 1,1 0 0,-1 0-1,1 0 1,-1 0 0,1 1-1,-1-1 1,1 0 0,-1 0-1,0 1 1,1-1-1,-1 0 1,0 1 0,0-1-1,1 0 1,-1 1 0,0-1-1,0 1 1,-1-1 0,1 1-5,1 0 0,-1 1 0,0-1 0,1 0 0,-1 0 1,0 1-1,1-1 0,-1 0 0,1 1 0,-1-1 1,1 0-1,-1 1 0,1-1 0,-1 1 0,1-1 0,-1 1 1,1-1-1,-1 1 0,1 0 0,0-1 0,-1 1 1,1-1-1,0 1 0,0 0 0,0-1 0,-1 1 0,1 0 1,0 1-1,-4 21 160,4-19-154,-1 1 1,2-1-1,-1 1 0,0-1 1,1 1-1,0-1 1,0 1-1,0-1 0,0 1 1,1-1-1,3 6 0,-4-8-19,0-1 1,0 1-1,0-1 0,0 0 0,0 1 0,0-1 0,0 0 0,1 0 1,-1 0-1,1 0 0,-1 0 0,1 0 0,-1 0 0,1-1 0,-1 1 0,1 0 1,0-1-1,-1 1 0,1-1 0,0 0 0,-1 0 0,1 1 0,0-1 1,0 0-1,-1 0 0,1-1 0,0 1 0,0 0 0,-1-1 0,1 1 0,0-1 1,-1 1-1,3-2 0,4-2 25,0 1 0,0-2-1,0 1 1,-1-1 0,1 0 0,9-10 0,36-42 227,-42 43-102,1 1-1,0 1 1,1 0 0,28-21-1,-32 27 3,2 0 1,-1 1-1,1 0 0,-1 1 0,1 0 0,0 1 0,1 0 0,-1 1 0,1 0 0,-1 1 0,1 0 0,-1 1 0,1 0 0,19 3 0,-29-3-128,-1 1-1,1-1 0,0 1 1,-1-1-1,1 1 0,0 0 0,-1-1 1,1 1-1,-1 0 0,1 0 1,-1 0-1,0 0 0,1 0 1,-1 1-1,0-1 0,0 0 1,0 0-1,1 1 0,-1-1 1,-1 1-1,1-1 0,0 1 1,0 0-1,-1-1 0,1 1 1,-1-1-1,1 1 0,-1 0 1,0 0-1,1-1 0,-1 1 1,0 0-1,0 0 0,0-1 0,0 1 1,-1 0-1,0 2 0,-1 4 21,0-1 0,-1 1-1,0-1 1,-1 0-1,0 0 1,0 0-1,-5 6 1,-38 46 110,26-37-97,-38 34 0,51-48-114,-2-1 0,1 0 0,-1-1 0,0 0 0,-1-1 0,1 0 0,-17 5 0,24-9-47,0 0-1,1-1 1,-1 1 0,0-1 0,1 0 0,-1 1 0,0-1-1,1-1 1,-1 1 0,0 0 0,1-1 0,-1 1 0,0-1-1,-2-1 1,3 1-42,0 0 1,0-1-1,0 1 0,0-1 0,1 1 0,-1-1 0,0 1 0,1-1 1,-1 0-1,1 0 0,0 0 0,0 0 0,0 0 0,0 0 1,0 0-1,0 0 0,0 0 0,0-3 0,-2-9-478,-1-22 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12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0 23045,'-6'28'1760,"-5"1"1009,-11 0-1729,0-9-744,17-8-296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6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1909 6381 8146,'-20'-3'2405,"18"3"-2170,1-1-1,-1 1 1,0 0 0,1-1-1,-1 1 1,1 0 0,-1 0-1,0 0 1,1 0 0,-1 0-1,1 0 1,-1 1 0,0-1 0,1 0-1,-1 1 1,1 0 0,-1-1-1,1 1 1,-2 1 0,-7 3 92,6-2-26,-1 0 0,1-1 0,-1 1 0,1-1 0,-1 0 0,0-1 1,0 1-1,0-1 0,0 0 0,0 0 0,0 0 0,0-1 0,-9 0 0,9 0-60,0 0 0,0 0-1,1 1 1,-1 0 0,-7 1 0,-8 2 254,18-4-443,0 0 0,-1 0 0,1-1-1,0 1 1,0-1 0,0 1 0,0-1-1,0 0 1,0 0 0,0 0 0,1 0-1,-5-2 1,-13-7 436,14 10-424,0-1 1,-1 1 0,1 0 0,-1 0-1,1 1 1,-1 0 0,1 0 0,-8 2 0,9-2-51,0 0-1,-1 0 1,1 0 0,0 0 0,-1-1 0,1 0 0,-1 1 0,1-2-1,-1 1 1,1-1 0,-9-1 0,2-4 231,10 5-215,-1 0 0,1 1 1,0-1-1,-1 0 0,1 1 1,-1-1-1,1 1 0,0 0 1,-1-1-1,1 1 0,-1 0 1,-2 0-1,-7 0 107,4 0-33,1 0 0,0 0 0,-1 0 1,1-1-1,0 0 0,-1 0 0,1-1 1,-7-2-1,-26-9-12,30 10-72,-1 0 0,0 0 0,-16-9 0,20 9-10,0 1 0,0 0 1,0 1-1,0-1 1,0 1-1,0 0 0,0 1 1,0-1-1,-1 1 0,1 1 1,0-1-1,-7 2 0,-34-1 107,43-1-108,0 0 0,1-1 0,-1 0 0,0 0 0,0 0 0,1 0 0,-1 0 0,1-1 0,-7-3 0,-9-7 112,0 1-1,-1 1 0,-21-7 1,35 15-81,1-1 1,1 0-1,-1 0 0,0 0 1,1-1-1,-1 1 1,1-1-1,0 0 1,1 0-1,-1-1 1,1 1-1,-1-1 0,1 0 1,1 1-1,-1-1 1,-3-10-1,0-2 71,1 0 0,1 0 0,0 0 0,-1-19 1,3-5-49,2 29-32,0 0-1,-3-13 1,2 21 0,0-1 0,0 1-1,0 0 1,-1-1 0,0 1 0,0 0-1,0 0 1,0 0 0,-4-4-1,0-1 37,0-1 0,0 0-1,1 0 1,-7-20 0,-8-15 93,19 43-154,0 0 1,0 0 0,-1 1 0,1-1-1,0 0 1,-1 1 0,0-1-1,1 1 1,-1-1 0,0 1 0,0 0-1,0 0 1,1 0 0,-1 0-1,-4-1 1,-3-3-21,7 4 45,0-1 1,0 0-1,0 1 0,1-1 1,-1 0-1,1 0 0,0 0 1,-1 0-1,1 0 0,-2-5 1,-4-6 227,2 6-169,1 1 0,0-1 0,0-1-1,0 1 1,1 0 0,0-1 0,1 0-1,-1 0 1,1 1 0,1-1 0,0-1-1,-1-12 1,1-4 90,1 13-10,-1 0 0,0 0 0,-1 0 0,-6-23 0,0 9-43,-8-45 0,15 65-119,-8-25-6,7 26-3,0 0 0,1-1 1,-1 1-1,1 0 0,0-1 1,1 1-1,-1-11 0,3 3 10,0 1-1,1-1 1,7-21 0,1 0-6,-10 32-3,-1 0 0,0 1 0,0-1 0,1 0 0,-1 0 0,-1 1 0,1-1 0,0 0 0,0 0 0,-1 1 0,1-1 0,-1 0 0,1 1 0,-1-1 0,0 0 0,-1-2 0,-2-2 0,0 0 1,-10-10 0,9 12 0,2 0 1,-1-1-1,0 1 1,-4-9-1,6 8 2,0 0 0,1-1 0,-1 1 0,1-1 0,0 0 0,0 1 0,0-9 0,4-42 84,0 2 62,-3 49-141,-1-1 1,0 0-1,0 1 0,0-1 0,0 1 0,-1-1 1,0 1-1,-4-7 0,0 0 8,-1 1 0,-12-13 0,16 19-15,-2-1 0,1 0 0,1-1 1,-1 1-1,1-1 0,0 0 0,0 0 0,1 0 1,-3-14-1,2-3 8,-2-33 0,3 17-5,0 22-4,0 1 0,-2-1 0,0 1 0,0 0 0,-2 0 0,-14-30 0,9 24 1,0-1 0,2-1 0,0 1 0,2-1 0,1-1 0,-6-45 0,12 63-1,-1-1 1,0 1 0,-1 0-1,0 0 1,0 1-1,-1-1 1,1 0-1,-2 1 1,1-1-1,-1 1 1,0 0-1,-1 0 1,0 1 0,0-1-1,0 1 1,-8-7-1,6 6 0,-1 0 0,2 0 0,-1-1-1,1 0 1,0 0 0,0-1 0,1 0-1,1 0 1,-1 0 0,1 0 0,-4-18 0,-24-78 19,25 88-16,0 1 0,-2-1 0,-19-29 1,8 16-4,1-1 0,1 0 1,-26-66-1,36 76-3,0-1-1,2-1 1,1 1 0,-5-43 0,6 42 11,0 1 1,-1-1-1,-1 1 1,-1 0-1,-13-29 1,15 37-2,1 0 0,1-1 1,0 0-1,2 1 0,-1-30 0,-1-2-4,-17-101 10,1 16-4,18 110 4,1 0 1,5-42-1,1-12-33,-8 38 22,-7-43 0,8 71-1,-3-73 1,0 6 9,-2-19-17,-3-21 22,1 66-36,-6-46 36,10 21-19,4 1 0,2-1 1,15-81-1,-3-6 16,3-17 1,-7 104-19,-2 0 0,-5 0 1,-10-145-1,4 156 7,9-87-1,-4 117 3,-2 5 4,-1 1 0,-7-43 1,7 67-9,-1-26-7,1 0 1,2 0-1,4-39 1,2-34-8,-6 69 19,-1 13 5,0 0 0,-1 0 0,0 1 0,-6-24 0,4 34-11,2 1 1,-1 0-1,1 0 1,1-1 0,-1 1-1,2-1 1,-1 1 0,1 0-1,1-1 1,3-11 0,-4 15 36,0 0 1,0 1 0,0-12-1,-1 17-30,-1 0 0,1-1 0,0 1 0,0 0-1,-1-1 1,1 1 0,0 0 0,0-1 0,-1 1 0,1 0-1,0-1 1,-1 1 0,1 0 0,0 0 0,-1 0 0,1-1-1,0 1 1,-1 0 0,1 0 0,-1 0 0,1 0 0,0 0-1,-1 0 1,1 0 0,-1-1 0,1 1 0,0 0-1,-1 1 1,-15-2-7,14 1-23,-9-3-1014,18 6-2426,14 8 1728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8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20 12931,'1'-15'1498,"-1"10"-78,-2 12 1419,-2 13-2045,1 1 0,0 0 0,2-1 0,0 1 0,1 0 0,2 0 0,0-1 0,8 36 0,0-19-638,1-2 1,2 1-1,34 65 0,-40-90-636,-7-11 444,0 0 0,0 0 0,0 0 0,1 0 0,-1 0 0,0 0 0,0 0 0,0 0 0,0 0 0,0 0 0,0 0 0,0 0 1,0 0-1,0 0 0,1 0 0,-1 0 0,0 0 0,0 0 0,0 0 0,0 0 0,0 0 0,0 0 0,0 0 0,0 0 0,0 0 0,1 0 0,-1 0 0,0 0 0,0 0 0,0 0 0,0 0 0,0-1 0,0 1 1,0 0-1,0 0 0,0 0 0,0 0 0,0 0 0,0 0 0,0 0 0,0 0 0,0 0 0,0-1 0,0 1 0,0 0 0,0 0 0,0 0 0,0 0 0,0 0 0,0 0 0,0 0 0,0 0 0,-1-24-4327,1 15 3734,-1-12-760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52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62 10482,'-6'2'11699,"14"-3"-11359,-1-1 0,0 1 0,0-1 0,-1-1 0,1 1 0,0-1 0,8-5 0,3-1 58,-2 2-139,-9 3-139,0 0 1,1 1-1,-1 0 1,1 0-1,0 1 0,0 0 1,0 1-1,15-2 1,-21 3-117,-1 0 1,1 0 0,-1 1-1,1-1 1,-1 0-1,1 1 1,-1-1 0,0 1-1,1 0 1,-1-1-1,0 1 1,0 0 0,1 0-1,-1 0 1,0 0-1,0 0 1,0 0 0,0 0-1,0 0 1,0 0-1,0 0 1,-1 1 0,1-1-1,0 0 1,-1 0-1,1 1 1,0-1 0,-1 1-1,0-1 1,1 1-1,-1-1 1,0 0 0,0 1-1,0-1 1,0 1-1,0 2 1,0 4-4,-1 0 0,0 1 1,-1-1-1,1 0 0,-5 10 0,-9 27 17,-37 70 1,-34 38-36,39-81 16,47-72 0,0 0 1,-1 0-1,1 0 0,0 0 1,0 0-1,0 0 0,0 0 1,0 1-1,0-1 1,0 0-1,-1 0 0,1 0 1,0 0-1,0 0 1,0 0-1,0 1 0,0-1 1,0 0-1,0 0 0,0 0 1,0 0-1,0 0 1,0 1-1,0-1 0,0 0 1,0 0-1,0 0 1,0 0-1,0 0 0,0 1 1,0-1-1,0 0 0,0 0 1,0 0-1,0 0 1,0 0-1,0 1 0,0-1 1,0 0-1,0 0 1,0 0-1,1 0 0,6-3-6,13-12 68,-18 14-46,16-13 267,1 0 0,1 2 0,0 0 0,0 1 0,1 2 1,1 0-1,-1 1 0,1 1 0,1 1 0,-1 1 0,1 1 0,0 1 0,0 1 0,40 1 0,-48 3-313,-11-2-19,1 1 0,-1-1 1,1 1-1,-1-1 0,1 0 0,-1-1 0,7 0 0,-11 0 44,0 1-1,1 0 0,-1 0 1,0 0-1,0-1 0,1 1 0,-1 0 1,0 0-1,0-1 0,1 1 1,-1 0-1,0-1 0,0 1 1,0 0-1,1-1 0,-1 1 1,0 0-1,0-1 0,0 1 1,0 0-1,0-1 0,0 1 1,0 0-1,0-1 0,0 1 1,0 0-1,0-1 0,0 0 1,0 1 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8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0 374 15419,'16'-24'1345,"8"-8"991,3-4-223,14-11-241,7-2-224,2 1-551,0 3-305,-8 11-488,-2 5-184,-11 12-64,-3 5-64,-16 12-416,-7 5-529,-13 7-855,-5 3-768,-6 2 4424,-1 2-2080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8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0 227 14547,'5'-2'1256,"7"-7"1041,2-6-81,8-7-207,6-6-161,2-1-608,5 2-335,-4 1-577,1 2-176,-8 7-152,-5 3-176,-7 4-721,-5 6-327,-23 11-4833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8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1 269 17268,'17'-3'1984,"9"-6"1433,18-13-1209,9-7-127,11-5-833,4-6-376,-8-1-568,0-2-616,-24-5 208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36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3797 3 4897,'5'-2'12372,"-9"1"-12029,3 1-294,0 1 1,1-1-1,-1 1 1,1-1-1,-1 0 1,1 1-1,-1-1 1,1 1-1,-1-1 1,1 1-1,-1 0 1,1-1-1,-1 1 1,1-1-1,0 1 1,0 0-1,-1-1 1,1 2-1,-5 6 1670,2-6-1470,-1-1 1,1 0-1,0 1 1,-1-1-1,1-1 0,-1 1 1,-3 0-1,-9 2 179,-18 7 152,1 0 0,0 3 1,-39 19-1,63-26-579,1 0 1,-1 1 0,-8 8-1,8-7 3,-20 14-1,-63 34 221,-81 55 24,-14 23-231,146-106 5,-1-2-1,-74 34 0,-114 45-24,158-68-1,-75 51 1,38-8 29,31-23-18,-18 4-34,33-23 40,-319 175 221,154-102 523,35-16-624,104-60-111,56-24-16,-41 22 1,28-9 10,-9 4-15,-51 36 0,80-47 14,-1-1 0,0-2 0,0 0 0,-1-2 0,-58 17 0,19-7 7,44-14-26,0 0 1,-37 6-1,-17 2 103,48-8-92,-35 3 0,32-8 24,-45 6 1058,68-7-984,-1 0 0,1 0 0,0 1 1,-1 1-1,-14 7 0,-59 38 612,83-49-722,0 0 1,0 0 0,-1 0 0,1 0 0,0 0-1,0 0 1,0 0 0,0 0 0,-1 0 0,1-1-1,0 1 1,0 0 0,0 0 0,0 0 0,-1 0 0,1 0-1,0 0 1,0 0 0,0 0 0,0-1 0,0 1-1,-1 0 1,1 0 0,0 0 0,0 0 0,0-1-1,0 1 1,0 0 0,0 0 0,0 0 0,0 0-1,0-1 1,0 1 0,0 0 0,0 0 0,0 0-1,0-1 1,0 1 0,0 0 0,0 0 0,0 0-1,0-1 1,0 1 0,0 0 0,0 0 0,0 0-1,0-1 1,1-9-715,8-4-287,8-11 233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37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504 12 12299,'0'-1'137,"0"0"1,0 1 0,-1-1-1,1 1 1,0-1 0,0 1-1,0-1 1,-1 1 0,1-1-1,0 1 1,0 0 0,-1-1-1,1 1 1,0-1-1,-1 1 1,1 0 0,-1-1-1,1 1 1,0 0 0,-1-1-1,1 1 1,-1 0 0,1 0-1,-1-1 1,1 1 0,-1 0-1,1 0 1,-1 0 0,1 0-1,-1-1 1,1 1 0,-1 0-1,1 0 1,-1 0 0,1 0-1,-1 0 1,0 1 0,1-1-1,-1 0 1,1 0 0,-1 0-1,1 0 1,-2 1 0,0 0 62,0-1 1,0 1 0,0 0 0,0-1 0,0 1 0,0 0 0,0 1 0,0-1-1,-4 3 1,-6 8 285,-1 0-1,-1 0 1,0-2-1,0 1 1,-19 8-1,23-15-437,-1 0-1,-1-1 1,1 0-1,0 0 1,-1-2 0,-14 2-1,-93 2 1106,49 2 822,64-6-1924,1 0 0,0 0 0,0 0 0,-1 1 0,1-1 0,0 1 0,0 1 1,0-1-1,-8 6 0,6-3-192,6-5 82,1 0 0,0 0 0,0 0-1,-1 0 1,1 1 0,0-1 0,-1 0-1,1 0 1,0 0 0,0 0 0,-1 0-1,1 0 1,0 0 0,-1 0-1,1 0 1,0 0 0,-1 0 0,1 0-1,0 0 1,0 0 0,-1 0 0,1-1-1,0 1 1,-1 0 0,1 0-1,0 0 1,0 0 0,-1-1 0,1 1-1,0 0 1,0 0 0,-1 0 0,1-1-1,0 1 1,0 0 0,0 0 0,0-1-1,-1 1 1,1 0 0,0 0-1,0-1 1,0 1 0,0 0 0,0-1-1,0 1 1,0 0 0,0-1 0,0 1-1,0 0 1,0 0 0,0-1 0,0 1-1,0 0 1,0-1 0,0 1-1,0 0 1,0-1 0,0 1 0,0 0-1,1 0 1,-1-1 0,0 1 0,0 0-1,0 0 1,0-1 0,1 1 0,-1 0-1,9-9-1261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0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29 8826,'-1'-1'217,"0"0"-1,1 0 1,-1 0-1,-1 1 1,1-1 0,0 0-1,0 1 1,0-1 0,0 1-1,0 0 1,0-1 0,-1 1-1,1 0 1,-2-1-1,0 1-149,0 0 0,0 1 0,0-1 0,0 1 0,0-1 0,1 1 0,-1 0-1,-3 1 1,6-2-58,0 1 0,0-1-1,0 0 1,0 0-1,-1 0 1,1 0 0,0 0-1,0 0 1,0 1-1,0-1 1,0 0 0,-1 0-1,1 0 1,0 0-1,0 0 1,0 0 0,0 0-1,-1 0 1,1 0 0,0 0-1,0 0 1,0 0-1,0 0 1,-1 0 0,1 0-1,0 0 1,0 0-1,0 0 1,0 0 0,-1 0-1,1 0 1,0 0-1,0 0 1,0-1 0,0 1-1,0 0 1,-1 0-1,1 0 1,0 0 0,0 0-1,0 0 1,0 0 0,0-1-1,0 1 1,0 0-1,-1 0 1,1 0 0,0 0-1,0 0 1,0-1-1,0 1 1,0 0 0,0 0-1,0 0 1,0 0-1,0-1 1,0 1 0,0 0-1,0 0 1,0 0-1,0 0 1,0-1 0,0 1-1,0 0 1,0 0 0,6-15 1258,-3 8 674,-3 7-1739,-1-1 0,0 1 0,0 0 0,1 0 0,-1 1 0,0-1 0,0 0 0,0 0 0,1 0 0,-1 0 0,0 1 0,0-1 0,-1 1-1,-3 1 350,0-1 0,0 0 0,0 1-1,-1-2 1,1 1 0,0-1 0,-9 0-1,8 0-302,0 0 0,0 0 0,1 1 0,-1 0 0,0 0 0,-9 3 0,6 0-174,8-3-101,-1 0-1,1 0 1,-1-1-1,0 1 0,1 0 1,-1-1-1,0 1 0,0-1 1,0 0-1,-3 1 0,5-1 19,0 0 0,0 0 1,0 0-1,0 0 0,0 0 0,-1 0 0,1 0 0,0 0 0,0 0 0,0 0 0,0 0 0,0 0 0,0 0 0,0 0 0,0 0 0,0 0 0,0 0 0,-1 0 0,1 0 0,0 0 0,0 0 0,0 0 0,0-1 0,0 1 0,0 0 1,0 0-1,0 0 0,0 0 0,0 0 0,0 0 0,0 0 0,0 0 0,0 0 0,0 0 0,0 0 0,0 0 0,0 0 0,-1-1 0,1 1 0,0 0 0,0 0 0,0 0 0,0 0 0,0 0 0,0 0 0,0 0 0,0 0 1,0 0-1,1 0 0,-1-1 0,0 1 0,0 0 0,0 0 0,0 0 0,0 0 0,10-5-326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42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26 10850,'7'-8'3274,"-6"7"-3150,8-13 2252,-11 12-1446,-9 4-554,0 2 299,-1 1 0,1 1-1,0 0 1,-20 14-1,31-20-636,-1 1 0,0-1-1,1 0 1,-1 0 0,1 0 0,-1 0-1,0 0 1,1 0 0,-1 0-1,0 0 1,1 0 0,-1 0 0,0 0-1,1 0 1,-1 0 0,0 0 0,1-1-1,-1 1 1,1 0 0,-1 0-1,0-1 1,0 0-18,0 1 0,0 0-1,0-1 1,1 1 0,-1 0 0,0 0 0,0-1-1,0 1 1,0 0 0,0 0 0,0 0 0,1 0-1,-3 0 1,1 2-6,-1-1-1,0 0 1,1 1-1,-1 0 1,1-1 0,-1 1-1,1 0 1,-3 3-1,3-3 21,-1 1-1,0-1 1,1 0 0,-1 0-1,0 0 1,-6 3 0,7-4 32,1-1 0,-1 0 1,1 0-1,-1 0 0,1 0 1,-1 0-1,1-1 0,-1 1 1,1 0-1,-1-1 0,1 1 1,-1-1-1,1 1 0,-1-1 1,1 0-1,0 1 1,0-1-1,-1 0 0,1 0 1,0 0-1,0 0 0,-2-2 1,2 2 5,-1-1 0,0 1 0,0 0 0,1-1 0,-1 1 0,0 0 0,0 0 0,0 0 0,-1 1 0,1-1 1,0 0-1,-4 0 0,2 2-47,-1 0 1,0 0 0,1 0 0,-1 0-1,-5 4 1,5-3-20,0 0-1,0 0 1,-1-1-1,1 0 1,-11 2-1,15-3 9,0 0-1,-1 0 1,1 0-1,0 0 1,0-1-1,0 1 1,0 0-1,0-1 1,0 1-1,-1-1 1,1 1-1,0-1 1,0 1 0,0-1-1,0 0 1,1 0-1,-1 1 1,0-1-1,0 0 1,0 0-1,1 0 1,-1 0-1,0 0 1,1 0-1,-1 0 1,1 0-1,-1 0 1,1 0-1,-1 0 1,1 0-1,0-1 1,-1 0-1,1 1 16,0 0 0,0 1 1,0-1-1,0 0 0,-1 0 0,1 1 0,0-1 0,-1 1 0,1-1 0,0 0 0,-1 1 0,1-1 1,-1 1-1,1-1 0,-1 1 0,1-1 0,-1 1 0,1-1 0,-1 1 0,1-1 0,-1 1 0,0 0 1,1-1-1,-1 1 0,0 0 0,1 0 0,-1 0 0,0-1 0,1 1 0,-1 0 0,0 0 1,1 0-1,-1 0 0,0 0 0,0 0 0,1 0 0,-1 0 0,0 0 0,1 1 0,-1-1 0,0 0 1,0 1-1,-5 1-15,1 0 0,0 1 0,0 0-1,-7 5 1,0 0 23,10-7-31,0 0 0,0-1 0,0 1 0,0 0 0,0-1 0,0 1 1,0-1-1,0 0 0,0 1 0,0-1 0,-3 0 0,4-1-6,1 1 0,0 0 0,-1 0 0,1 0 0,0 0 0,0 0 0,-1 0 0,1 0 1,0 0-1,-1-1 0,1 1 0,0 0 0,0 0 0,-1 0 0,1-1 0,0 1 0,0 0 0,-1 0 0,1-1 0,0 1 0,0 0 0,0-1 0,0 1 0,-1 0 0,1 0 1,0-1-1,0 0-19,0 0 1,0 0 0,0 0 0,0 0 0,1 0-1,-1 0 1,0 0 0,0 0 0,1 0 0,-1 0-1,1 0 1,-1 0 0,2-1 0,-2 1-193,1 0 0,0 0 0,0 0 0,0 1 0,-1-1 0,1 0 0,0 0 0,0 1 0,0-1 0,0 1 0,0-1 0,0 1-1,0-1 1,1 1 0,-1-1 0,0 1 0,0 0 0,0 0 0,0 0 0,0-1 0,1 1 0,0 1 0,3-2-590,22-1-1718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55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97 7938,'-4'-83'6987,"-2"72"-4773,6 11-2168,0 0 0,0 0 1,0 0-1,0-1 1,0 1-1,0 0 0,0 0 1,0 0-1,-1 0 0,1 0 1,0 0-1,0-1 0,0 1 1,0 0-1,0 0 0,0 0 1,0 0-1,0 0 0,-1 0 1,1 0-1,0 0 1,0 0-1,0-1 0,0 1 1,0 0-1,-1 0 0,1 0 1,0 0-1,0 0 0,0 0 1,0 0-1,0 0 0,-1 0 1,1 0-1,0 0 0,0 0 1,0 0-1,0 0 1,0 0-1,-1 0 0,1 0 1,0 1-1,0-1 0,0 0 1,0 0-1,0 0 0,0 0 1,-1 0-1,1 0 0,0 0 1,0 0-1,0 0 0,0 1 1,0-1-1,0 0 1,0 0-1,0 0 0,0 0 1,-1 0-1,1 0 0,0 1 1,0-1-1,-11 139 3883,10-110-3504,2 1 0,7 51 0,-2-46-177,2 0 0,1-1-1,2-1 1,1 1 0,1-2 0,2 0 0,31 47 0,-40-70-199,0 0-1,1-1 1,1 0 0,-1-1-1,1 0 1,1 0 0,-1 0-1,1-1 1,0-1 0,1 1-1,-1-1 1,21 7 0,-17-9-31,0 1 0,1-2 0,-1 0 0,1 0 0,0-1 0,-1-1 0,1 0 0,0-1 0,21-4 0,-14 0-397,0-1-1,-1-1 0,1-1 0,36-20 0,-14 6-1878,-4 5 937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55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44 13179,'6'-10'1058,"-4"8"-551,0 0 1,0-1-1,-1 1 1,0-1-1,1 0 1,-1 0 0,0 1-1,0-1 1,1-6-1,-2 9-459,0 0 0,0 0 0,0 0 0,-1-1 0,1 1 0,0 0 0,0 0 0,0 0 0,-1 0 0,1 0 0,0 0 0,0-1 1,0 1-1,-1 0 0,1 0 0,0 0 0,0 0 0,-1 0 0,1 0 0,0 0 0,0 0 0,0 0 0,-1 0 0,1 0 0,0 0 0,0 0 0,-1 0 0,1 0 0,0 0 0,0 1 0,0-1 0,-1 0 0,1 0 0,0 0 0,0 0 0,0 0 0,-1 0 0,1 1 0,-10 5 578,4-1-404,0 0 0,1 1 0,-1 0 0,1 0 0,0 0 0,1 1 0,0 0 0,0-1 0,0 2 0,1-1-1,0 0 1,0 1 0,1-1 0,-3 15 0,3-15-137,1 1 1,0 0-1,0 0 0,1 0 0,0 0 1,1 0-1,0 0 0,0 0 0,0 0 1,1-1-1,0 1 0,1 0 0,0-1 1,7 14-1,-9-19-71,0 0 0,1 1 0,-1-1 0,1 0 1,0 0-1,0 0 0,0 0 0,0 0 0,0 0 0,0-1 0,0 1 1,0-1-1,1 1 0,-1-1 0,1 0 0,-1 0 0,1 0 0,-1 0 0,1-1 1,0 1-1,-1-1 0,1 1 0,0-1 0,0 0 0,-1 0 0,1 0 0,0 0 1,-1-1-1,1 1 0,0-1 0,-1 0 0,1 0 0,0 1 0,-1-2 0,1 1 1,1-1-1,4-3 38,-1 0 0,-1 0 0,1 0 0,-1 0 1,1-1-1,-2 0 0,9-11 0,-10 12-16,0 0 0,-1 0-1,0 0 1,0-1 0,-1 1 0,1-1 0,-1 0-1,0 1 1,-1-1 0,1 0 0,0-8 0,-2 11-30,0 1 0,0-1 1,-1 1-1,1-1 1,-1 1-1,1-1 0,-1 1 1,0-1-1,0 1 1,0 0-1,0 0 0,0-1 1,-1 1-1,1 0 0,-1 0 1,1 0-1,-1 0 1,0 1-1,0-1 0,0 0 1,0 1-1,0-1 1,0 1-1,0 0 0,0 0 1,0-1-1,-4 0 1,-2-1-64,-1 1 1,1-1-1,-1 1 1,0 1-1,0-1 1,-11 1 0,-38 2-999,38 0-618,0-1-1,-26-3 1,34-1-720,12 4 2372,0 0 0,0 0-1,0 0 1,-1 0 0,1 0-1,0 0 1,0 0 0,0 0-1,0 0 1,0 0 0,0 0-1,0 0 1,0 0 0,0-1-1,0 1 1,0 0 0,0 0-1,0 0 1,0 0 0,0 0-1,0 0 1,0 0 0,0 0-1,0 0 1,0 0 0,0 0-1,0 0 1,0 0 0,0 0-1,0 0 1,0 0 0,0 0-1,0 0 1,0-1 0,0 1-1,0 0 1,0 0 0,0 0-1,0 0 1,0 0 0,0 0-1,0 0 1,0 0 0,0 0-1,0 0 1,0 0 0,0 0-1,0 0 1,0 0 0,0 0-1,0 0 1,1 0 0,-1 0-1,0 0 1,0 0 0,0 0-1,0 0 1,0 0 0,0 0-1,0 0 1,0 0 0,0 0-1,0 0 1,0 0-1,0 0 1,0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56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12787,'1'26'2421,"0"-14"-1511,-1-1 1,1 1-1,1-1 1,0 1-1,1-1 1,0 0-1,7 17 0,26 35 1297,-21-37-1365,22 49 1,-32-61-772,0 0 0,-1 0 0,-1 0 0,4 29 0,-8-36-66,-1-7-27,-4-13-101,-14-69-660,3-1 1,-10-145 0,27 223 790,0 0 1,0 0 0,0 0-1,1 1 1,-1-1 0,1 0 0,0 0-1,2-5 1,-2 9 14,-1 0-1,1-1 1,0 1 0,0 0-1,0 0 1,0-1-1,0 1 1,0 0 0,0 0-1,1 0 1,-1 0 0,0 0-1,0 0 1,1 1 0,-1-1-1,1 0 1,-1 1-1,1-1 1,-1 1 0,1-1-1,-1 1 1,1 0 0,-1 0-1,1 0 1,-1-1-1,4 2 1,0-1 89,0 1 0,-1 0-1,1 0 1,0 0 0,0 0 0,-1 1 0,1 0-1,0 0 1,-1 0 0,0 1 0,0-1 0,1 1 0,-1 0-1,-1 0 1,1 1 0,0-1 0,-1 1 0,4 5-1,-5-7-76,0 0 0,-1 1 0,1-1 0,-1 1 0,1-1 0,-1 1 0,0 0 0,0-1 0,0 1 0,-1 0-1,1 0 1,-1 0 0,1-1 0,-1 1 0,0 0 0,0 0 0,0 0 0,0 0 0,-1 0 0,1-1 0,-1 1 0,0 0-1,0 0 1,0-1 0,0 1 0,0 0 0,0-1 0,-1 1 0,1-1 0,-1 0 0,0 1 0,-3 3 0,2-4-141,0 1 0,0-1 1,0 0-1,0 0 0,0 0 0,0-1 1,0 1-1,0-1 0,-1 1 1,1-1-1,0 0 0,-1 0 0,0-1 1,1 1-1,-1-1 0,-4 1 1,5-1-124,1-1 0,0 1 0,0 0 0,0-1 1,-1 1-1,1-1 0,0 0 0,0 0 1,0 1-1,0-1 0,0-1 0,0 1 0,1 0 1,-1 0-1,0-1 0,0 1 0,1-1 0,-1 1 1,1-1-1,0 0 0,-1 0 0,1 0 1,0 1-1,0-1 0,0 0 0,0 0 0,-1-4 1,0-18-1390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2:55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221 214 6377,'-1'-4'760,"0"1"-1,1-1 0,0 0 0,0 0 1,0 0-1,2-7 0,0 1-40,1 0 0,0 1-1,5-10 1,-4 12-486,-1 0 1,-1 0-1,1 0 0,-1 0 0,0 0 0,-1-1 1,1-9-1,-2 16-193,0 1 0,1-1 1,-1 1-1,0-1 0,0 1 0,0-1 1,0 1-1,0-1 0,0 1 0,0 0 1,0-1-1,-1 1 0,1-1 1,0 1-1,0-1 0,0 1 0,0 0 1,-1-1-1,1 1 0,0-1 0,0 1 1,-1 0-1,1-1 0,0 1 0,0 0 1,-1-1-1,1 1 0,-1 0 0,1-1 1,0 1-1,-1 0 0,1 0 1,-1 0-1,1-1 0,-2 1 33,1 1 1,0-1-1,0 0 0,0 0 1,0 1-1,0-1 1,0 1-1,0-1 0,0 1 1,0-1-1,0 1 0,0 0 1,-1 1-1,-3 2 228,0 1 0,0 0-1,-7 11 1,-4 12-79,1 1 0,1 1-1,2 0 1,0 1-1,-6 32 1,-27 166-386,30-136 275,2-23-90,-5 24-24,-8 134-1,23 182-110,25-141 118,-9-145 29,-11-101-18,10 87 3,-8-86-27,1 0 1,12 37 0,-13-50 6,1 0 0,0-1 0,0 0-1,1 1 1,0-2 0,1 1 0,9 9 0,-10-12 6,0-1 0,1-1 0,-1 0-1,1 1 1,1-2 0,-1 1 0,1-1 0,-1-1 0,1 1-1,16 4 1,-10-5 18,1 0-1,0-1 0,0 0 1,0-2-1,0 0 1,1 0-1,-1-1 0,0-1 1,0 0-1,-1-2 1,18-5-1,1-2 159,-1-3 0,0 0 1,51-33-1,-59 30-95,-1 0 0,-1-1 0,-1-2 1,0 0-1,-2-1 0,0-1 0,19-31 0,-29 39-76,0-1 0,-2 0-1,12-32 1,11-53 50,-15 43 15,-4 15 180,-1 0-1,-3 0 0,2-48 1,-10-131 394,-1-34-330,-6-70 137,-61-122 60,65 429-386,0 0 1,-2 0-1,0 0 0,-15-30 0,18 42-77,-1 0-1,0 0 1,0 0 0,-1 1 0,0-1-1,0 1 1,0 0 0,0 0 0,-1 1-1,0 0 1,0 0 0,0 0 0,0 0-1,-1 1 1,-8-3 0,2 3 0,0-1-1,0 2 1,-1 0 0,1 0 0,0 2 0,-22 0-1,-79 14 119,101-12-154,-25 4 31,1-1-471,1 2 1,-39 11-1,56-8 43,11-5 234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56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 15467,'-7'8'1729,"2"6"1383,2 5-479,6 5-657,6 3-399,8 6-497,2 3-256,5 3-264,0 3-128,-7-5-272,-2-1-64,-6-8-56,-1-3-128,-3-6-504,-3 0-368,-2-4-1152,-3-3-649,-2-5 1489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7:56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17292,'1'-5'2344,"4"-2"1425,4 2-1545,0 1-399,-1-1-1057,1 2-240,-2 3-384,-2 0-344,-2 0-1248,2 2-1441,-1-8 1513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4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1 250 8466,'0'-5'1424,"0"-3"1057,2-1-873,5 2-8,5 0-79,0-3 103,8-2 112,4-3-135,4-8-185,1 3-152,3-4-552,8 0-183,-8 2-745,-1-1-593,-5 5-1735,-7-5 1464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4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0 17100,'-7'5'1432,"-6"5"704,-1 4-1111,4 2-281,1-4-688,7-2-440,13-8-1465,16-4 1129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5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327 534 19452,'1'-6'159,"0"-3"365,1 0 0,-2 0 0,1-1-1,-1 1 1,-3-17 0,3 24-407,-1 0 0,1 0 0,-1 0 0,0 1 0,1-1-1,-1 0 1,0 1 0,0-1 0,0 1 0,0-1 0,0 1 0,-1-1 0,1 1 0,-3-3 0,2 3-44,0 0 0,0 0 0,0 0 0,0 1 0,0-1 0,-1 0 0,1 1 1,0 0-1,0-1 0,-1 1 0,1 0 0,0 0 0,0 0 0,-1 0 0,-2 1 0,-5 2 57,0-1 0,0 2-1,1-1 1,-1 1 0,1 0-1,0 1 1,0 0 0,-16 13-1,-1 3-41,-34 34 0,45-39-30,-22 26-1,32-35-27,1 0 1,0 0-1,0 0 0,0 0 0,1 1 0,0-1 0,-3 14 1,5-19-20,1 0 1,-1 0-1,1 0 1,0 0 0,0 0-1,-1 0 1,2 0-1,-1 0 1,0 0 0,0 0-1,1 1 1,-1-1-1,1 0 1,-1 0 0,1 0-1,0-1 1,1 4-1,0-4-5,-1 0 0,0 1 0,0-1-1,1 0 1,-1 0 0,1 0-1,-1-1 1,1 1 0,0 0-1,-1-1 1,1 1 0,0-1 0,-1 1-1,1-1 1,0 0 0,0 1-1,-1-1 1,1 0 0,0 0-1,-1-1 1,1 1 0,3-1 0,7-1 8,-1-1 0,1 0-1,-1-1 1,0-1 0,0 1 0,-1-2 0,0 1 0,19-15 0,-9 5-6,-1 0 0,-1-2 0,23-27 0,-25 25-15,-1-2-1,-1 0 1,-1 0-1,-1-1 1,-1-1-1,-1 1 1,-1-2-1,0 0 1,-2 0 0,-1 0-1,-2-1 1,0 0-1,-1 1 1,-1-2-1,-2 1 1,0 0-1,-2 0 1,-6-33 0,6 48-1,-1 0 1,0 0 0,0 1 0,-1-1-1,0 1 1,-7-11 0,9 18 7,1 0 0,-1-1-1,0 1 1,1 0 0,-1 0 0,0 1-1,0-1 1,-1 0 0,1 1 0,0-1-1,-5-2 1,5 4 1,0-1 1,0 1-1,1 0 0,-1-1 0,0 1 0,0 0 1,0 0-1,0 0 0,0 0 0,1 1 0,-1-1 1,0 0-1,0 1 0,0-1 0,1 1 0,-1 0 1,0-1-1,1 1 0,-3 2 0,-3 2 21,1 1 1,0-1-1,0 2 0,0-1 0,0 1 0,1 0 0,0 0 0,1 0 0,-6 12 1,0 2 77,0 0 1,2 0-1,0 1 1,1 1-1,2-1 1,0 1-1,1 0 1,0 25-1,3-35-42,2 0 0,0 0 0,0 0 0,1 0-1,1 0 1,7 22 0,-6-26-37,-1 0 0,2 0 1,-1-1-1,1 0 0,1 0 0,0 0 1,0-1-1,0 0 0,1 0 0,8 7 1,-10-10-13,0 0 0,0 0 0,0-1 0,1 0 0,-1 0 1,1-1-1,0 1 0,0-1 0,0-1 0,0 1 0,0-1 0,0 0 1,0 0-1,0-1 0,1 1 0,-1-2 0,0 1 0,0 0 0,0-1 1,0-1-1,0 1 0,10-4 0,-6 1 1,-1 0 1,1-1-1,-1-1 1,-1 1-1,1-1 0,-1-1 1,0 1-1,0-1 1,-1-1-1,0 1 0,0-2 1,10-14-1,-10 10-2,0-1 1,8-22-1,-10 22 4,13-26-1,-18 40-11,0 0 0,0 0 0,0 0 0,0 0 0,0 0 0,1 0 1,-1 0-1,0 0 0,0 0 0,0 0 0,0 0 0,0 0 0,0 0 0,0 0 0,0 0 0,0 0 0,0 0 0,0 0 0,0 0 1,0-1-1,0 1 0,0 0 0,0 0 0,0 0 0,1 0 0,-1 0 0,0 0 0,0 0 0,0 0 0,0 0 0,0 0 0,0 0 0,0 1 1,0-1-1,0 0 0,0 0 0,0 0 0,0 0 0,0 0 0,0 0 0,0 0 0,1 0 0,-1 0 0,0 0 0,0 0 0,0 0 1,0 0-1,0 0 0,0 0 0,0 0 0,0 0 0,0 0 0,0 0 0,0 0 0,0 0 0,0 0 0,0 1 0,0-1 0,0 0 0,0 0 1,0 0-1,0 0 0,0 0 0,0 0 0,2 8 3,1 8-2,-3-11-66,1 0-1,0-1 1,1 1-1,-1-1 0,1 0 1,-1 1-1,1-1 1,1 0-1,-1 0 1,0 0-1,1 0 0,3 3 1,-4-5 14,-1-1 0,0 1-1,0-1 1,1 0 0,-1 0 0,1 0 0,-1 0 0,1 0 0,0 0-1,-1 0 1,1 0 0,0-1 0,0 1 0,-1-1 0,1 1 0,0-1-1,0 0 1,0 1 0,0-1 0,-1 0 0,1 0 0,0 0 0,0-1 0,0 1-1,0 0 1,-1-1 0,1 1 0,0-1 0,0 0 0,-1 1 0,1-1-1,0 0 1,1-2 0,2 0-521,-1-1-1,0 0 0,0-1 1,0 1-1,0-1 1,-1 1-1,0-1 0,0 0 1,0 0-1,2-8 0,10-16-635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5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 14811,'-10'0'2849,"13"0"-1729,11-2-1496,3-5-640,7 4 472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5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1 12075,'-39'25'2887,"8"-6"-765,2 2 1,-39 34-1,66-54-2057,0 1 0,0 0 0,0 0 1,0 1-1,0-1 0,0 0 1,1 1-1,-1-1 0,1 1 1,0-1-1,0 1 0,0 0 1,0-1-1,0 1 0,0 0 1,1 0-1,-1-1 0,1 1 1,0 0-1,0 0 0,0 0 0,0 0 1,1 0-1,-1 0 0,1-1 1,-1 1-1,1 0 0,0 0 1,0-1-1,0 1 0,1-1 1,-1 1-1,1-1 0,-1 1 1,1-1-1,0 0 0,0 0 1,0 0-1,4 3 0,-1 0-47,1-1 1,-1 0-1,1-1 0,1 1 0,-1-1 0,0 0 0,1-1 1,10 4-1,5-2 188,30 3 0,-5 0 430,-46-7-611,1 0 0,-1 0-1,0 1 1,0-1 0,0 0 0,0 1-1,0-1 1,1 1 0,-1-1-1,0 1 1,0 0 0,0-1-1,0 1 1,-1 0 0,2 1 0,-1-2-12,-1 1 1,0-1 0,0 1 0,1-1 0,-1 1-1,0-1 1,0 1 0,0 0 0,0-1 0,0 1-1,0-1 1,0 1 0,0-1 0,0 1 0,0 0 0,0-1-1,0 1 1,0-1 0,0 1 0,0 0 0,-1 0-1,-1 2 12,0 1 0,0-1-1,0 0 1,-1-1-1,1 1 1,-1 0-1,0 0 1,-3 2 0,-7 5-161,0-1 1,0 0 0,-28 13-1,35-20-179,0 1 0,0-1-1,0 0 1,0-1 0,0 1-1,0-1 1,0 0 0,0-1-1,-1 0 1,1 0 0,0 0 0,0 0-1,-8-3 1,12 3 87,-1-1 0,1 0 1,0 1-1,0-1 0,-1-1 0,1 1 0,0 0 1,0 0-1,-3-4 0,2 3 31,1-1 0,0 0-1,1 0 1,-1 0 0,0 0 0,-1-5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6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0 12147,'-12'5'2232,"0"4"1817,12 13-1400,4 2-449,14 9-704,1-3-215,9 5-537,-3 1-168,1 0-280,3 1-128,-1 1-128,-3-2 40,-2-2-152,-5-3-248,-7-7-728,-3-5-585,-11-5-1151,3-6 1391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6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1 158 13203,'7'-4'2400,"10"-6"3186,9-5-3122,10-6-1152,3-1-439,-3-1-1082,0-1-639,2 0-1720,5 9 1456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6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 15347,'-20'12'2161,"1"-2"1520,3 0-1425,6-1-1720,7-1-1536,13 4 544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11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270 824 11554,'-2'-7'1336,"1"1"2196,7 6-903,4 1-2755,23-1 1826,55-6-1,-14-1-743,162 15 46,-23 1-900,-150-11-51,0-3 1,0-2-1,-1-3 0,0-3 1,0-2-1,-2-3 0,103-45 1,-135 50-35,-1-1 1,0-1-1,-1-1 1,31-26 0,-53 39 18,-1 0 0,0 0 0,0-1 1,0 1-1,0-1 0,-1 0 0,0 0 0,1 0 1,-1 0-1,-1 0 0,1 0 0,-1-1 1,1 1-1,0-6 0,-2 3 47,1 0-1,-1 0 0,0-1 1,-1 1-1,1 0 1,-1 0-1,-1 0 1,-2-9-1,-4-4 54,0-1 0,-1 1 0,-2 1-1,-23-35 1,18 31-110,-2 0 0,0 1 0,-1 2 0,-1 0 0,-1 0 0,-1 2 0,-1 1 0,0 1 0,-1 1 0,-1 1 0,0 1 0,-1 1 0,0 1 0,-43-11-1,11 8-21,-1 2-1,0 3 1,0 3-1,-69 1 1,107 7-4,0 0 1,0 2-1,0 0 0,0 1 1,-30 13-1,-92 49 4,3 10-26,-135 99 0,270-173 22,-99 78 9,95-72-6,-1 1 0,1 0 0,0 0 0,1 1 1,1-1-1,-1 2 0,-9 20 0,15-27 4,1-1 1,-1 1 0,1 0-1,-1 0 1,1 0-1,1 0 1,-1 1 0,1-1-1,0 0 1,0 0-1,0 0 1,1 0-1,0 0 1,1 7 0,1-6 38,-1 0 1,1 0-1,0 0 1,0 0 0,1-1-1,0 1 1,0-1 0,0 0-1,10 9 1,-3-4 55,2-1 0,-1 0 0,1-1 0,1 0 0,-1-1 0,1 0 1,1-1-1,27 7 0,-15-7-48,0-1 1,47 2-1,60-7-679,-31-7 336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8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28 291 11715,'-9'-4'1688,"-9"-1"3373,19 8-4674,0-1 0,0 0 0,0 0 0,0 0 0,1 0 0,-1 0 0,1 0 0,-1-1 0,3 3 0,23 17 841,1 0-1,34 17 1,-9-5-731,-40-24-442,-10-7-40,0 1 0,1-1 0,-1 0 0,1 0 0,-1 0 0,1 0-1,8 2 1,-12-4-12,0 0 0,0 0-1,1 0 1,-1 0-1,0 0 1,1 0-1,-1 0 1,0 0 0,1 0-1,-1 0 1,0 0-1,1 0 1,-1 0-1,0 0 1,1 0 0,-1 0-1,0 0 1,1-1-1,-1 1 1,0 0-1,0 0 1,1 0 0,-1 0-1,0-1 1,0 1-1,1 0 1,-1 0-1,0-1 1,0 1 0,0 0-1,1 0 1,-1-1-1,0 1 1,0 0-1,0-1 1,0 1 0,0 0-1,1-1 1,-1-14 60,-35-152 91,22 116-132,-23-73 115,13 48-1967,23 76 1757,0 0 1,0 0-1,0 0 0,0-1 1,0 1-1,0 0 0,0 0 1,0 0-1,0 0 1,0 0-1,0-1 0,0 1 1,0 0-1,0 0 1,0 0-1,0 0 0,0 0 1,0-1-1,0 1 0,0 0 1,0 0-1,0 0 1,0 0-1,0 0 0,0-1 1,0 1-1,0 0 1,0 0-1,1 0 0,-1 0 1,0 0-1,0 0 0,0 0 1,0 0-1,0-1 1,0 1-1,1 0 0,-1 0 1,0 0-1,0 0 1,0 0-1,0 0 0,0 0 1,1 0-1,-1 0 0,0 0 1,0 0-1,0 0 1,0 0-1,0 0 0,1 0 1,-1 0-1,0 0 0,10 3-678,-7-3 572,17 4-500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8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147 194 16412,'-9'5'594,"1"1"0,0 0 1,0 0-1,1 1 1,-1 0-1,2 1 1,-1-1-1,-5 10 1,2-3-281,1 2 0,0-1 0,-11 29 0,17-35-243,0 0 0,0 1 0,1 0 0,0-1 0,1 1-1,0 0 1,1 12 0,0-18-73,0 0-1,0 0 1,1 0 0,0 0-1,0 0 1,0 0-1,0 0 1,0 0-1,1-1 1,-1 1 0,1 0-1,0-1 1,1 1-1,-1-1 1,0 0-1,1 0 1,0 0 0,0 0-1,0 0 1,4 2-1,-6-4-30,1 0 0,-1 0 0,1 0 1,0 0-1,-1 0 0,1-1 0,0 1 0,0-1 0,0 1 0,0-1 0,-1 0 0,1 0 0,0 0 0,0 0 0,0 0 0,0 0 0,0 0 0,-1-1 0,4 0 0,-2 0-16,0 0 0,0-1 1,0 0-1,-1 1 0,1-1 0,-1 0 0,1 0 0,-1-1 0,1 1 0,2-4 0,1-2-11,0-1 0,-1 0 0,0 0 0,-1 0 0,0 0 0,5-15 0,-3 1 69,-1 0 0,0-1 1,-2 0-1,-1 0 1,-1 0-1,-3-47 1,1 59 40,-1 0 0,0 0 0,-1 1 1,0-1-1,-1 1 0,0-1 1,-1 1-1,0 0 0,-1 0 1,0 1-1,0 0 0,-1 0 1,-1 0-1,1 1 0,-16-13 1,20 19 3,-1 0 0,1 1 0,-1 0 0,0-1 1,0 1-1,0 0 0,0 1 0,0-1 1,-7-1-1,9 3-27,1 0 1,-1-1-1,1 1 1,0 0 0,-1 0-1,1 1 1,0-1-1,-1 0 1,1 0-1,0 1 1,-1-1-1,1 0 1,0 1-1,-1-1 1,1 1 0,0 0-1,0-1 1,0 1-1,0 0 1,0 0-1,0 0 1,0 0-1,0 0 1,0 0 0,0 0-1,0 0 1,0 0-1,1 0 1,-1 0-1,0 1 1,1-1-1,-1 0 1,0 2 0,0 1 67,0 1 1,0-1-1,1 1 1,-1-1-1,1 1 1,0-1-1,0 1 1,1-1 0,-1 1-1,1-1 1,0 1-1,0-1 1,0 0-1,1 1 1,-1-1 0,1 0-1,4 6 1,4 7 192,1 0 0,23 26 0,-15-20-173,-16-20-105,16 23 35,2-1 0,44 41 0,-63-64-152,1 1 0,0-1 1,0 0-1,0 0 0,0-1 0,0 1 0,1-1 0,-1 1 1,0-1-1,1 0 0,4 0 0,-5 0-93,-1-1 0,0-1 0,0 1 0,0 0 0,1 0 0,-1-1 0,0 1-1,0-1 1,0 0 0,0 0 0,0 1 0,0-2 0,0 1 0,0 0 0,0 0 0,0 0 0,-1-1 0,1 1-1,1-3 1,2-1-886,0-1 0,-1 0 0,5-7 0,4-8-2226,11-8 663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8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6 278 12195,'-1'2'865,"0"0"0,0 1 0,1-1 0,-1 0 0,1 1 0,-1-1 0,1 0 0,0 1 0,0-1 0,0 5 0,1-3-94,0 1-1,0 0 1,0-1 0,4 9-1,-1-2-215,2-1-1,0 0 0,10 14 1,-11-18-487,-1 0 0,1-1 0,0 1 1,7 5-1,-11-10-71,0-1 0,0 1 0,0 0 0,0 0 0,0-1 0,0 1 1,0 0-1,0-1 0,0 1 0,0-1 0,1 0 0,-1 1 0,0-1 0,0 0 0,0 0 0,1 1 0,-1-1 0,0 0 0,0 0 0,1 0 0,-1-1 0,0 1 1,0 0-1,0 0 0,1-1 0,-1 1 0,0-1 0,0 1 0,0-1 0,0 1 0,0-1 0,0 0 0,0 1 0,1-2 0,1-2-39,0 1 0,0-1 0,-1 0 0,1 0 0,-1-1 0,0 1 0,0 0 0,-1-1 0,1 1 0,0-6-1,7-49-416,-8 49 380,0-1-4,1-2-69,-1 1 0,6-19 0,-7 31 148,0 0 0,0-1-1,0 1 1,0-1 0,0 1 0,1 0 0,-1-1-1,0 1 1,0-1 0,0 1 0,1 0 0,-1-1 0,0 1-1,0 0 1,1-1 0,-1 1 0,0 0 0,1 0-1,-1-1 1,0 1 0,1 0 0,-1 0 0,1 0-1,-1-1 1,0 1 0,1 0 0,-1 0 0,1 0 0,-1 0-1,1 0 1,-1 0 0,0 0 0,1 0 0,-1 0-1,1 0 1,-1 0 0,0 0 0,1 0 0,-1 0-1,1 0 1,0 1 0,15 10-36,-12-8 31,1 0 7,0 0 0,-1-1 0,1 1 0,1-1 1,-1 0-1,0-1 0,0 1 0,1-1 1,-1 0-1,0 0 0,1-1 0,-1 0 0,1 0 1,-1 0-1,1 0 0,-1-1 0,1 0 0,-1 0 1,0-1-1,6-1 0,1-1 35,0-1 0,1-1 0,-2 0 0,1 0 0,-1-1 0,0-1 0,11-9 0,-19 14-6,0 1 0,0-1 0,0 0 0,-1 0-1,1 0 1,-1 0 0,0 0 0,0-1 0,0 1-1,0-1 1,1-4 0,-2 5-15,-1 1 0,0-1 0,1 0 1,-1 1-1,0-1 0,0 0 0,0 1 0,-1-1 0,1 1 0,-1-1 1,1 0-1,-1 1 0,0-1 0,0 1 0,0-1 0,0 1 0,-3-4 0,-1-2-89,-1 1 0,0 0 0,0 0 0,-1 1-1,1-1 1,-1 1 0,-1 1 0,-9-7-1,5 5-740,0 0 0,-1 1 0,1 1 0,-26-8 0,5 6-765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9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236 390 13747,'-5'-2'364,"1"1"-1,-1 0 1,0 0 0,0 0 0,0 1-1,0 0 1,0-1 0,0 2 0,1-1-1,-1 1 1,0-1 0,0 1 0,0 1-1,1-1 1,-1 1 0,0 0 0,1 0-1,0 0 1,-1 0 0,1 1-1,0 0 1,-5 4 0,-3 4-60,0 0-1,1 1 1,0 0-1,1 1 1,-13 21-1,17-25-235,1-1-1,0 1 0,0 0 0,1 0 0,0 1 0,0-1 0,1 1 0,1 0 1,0 0-1,0 0 0,0 11 0,2-19-56,0 1 0,0-1-1,0 1 1,0-1 0,1 0 0,-1 1 0,1-1 0,0 0-1,0 1 1,0-1 0,0 0 0,0 0 0,0 0-1,3 4 1,-2-5-8,-1 0 0,0 0 0,1 0 0,-1 0 0,1 0-1,-1 0 1,1 0 0,-1 0 0,1-1 0,0 1 0,-1-1 0,1 1-1,0-1 1,-1 0 0,1 1 0,0-1 0,-1 0 0,1 0 0,0 0-1,0-1 1,-1 1 0,3-1 0,2 0-2,0-1 0,-1 0 0,1 0 0,-1-1 0,0 1 0,0-1 0,1 0 0,-2-1 0,1 1 0,4-5 0,3-3 3,-1-1 0,16-20 0,-16 16 4,-1 0 0,-1-1 0,0 0 0,-1 0 0,-1-1 0,-1 0 0,0 0-1,-2-1 1,0 0 0,-1 1 0,0-1 0,-1-21 0,-2 18 11,-1 0 0,0 1-1,-2-1 1,0 1 0,-2 0 0,0 0-1,-1 0 1,-2 1 0,0 0-1,-15-29 1,19 42 19,0 0 1,0 0-1,-1 0 0,0 1 0,0 0 1,-1 0-1,1 0 0,-1 0 1,-10-6-1,15 11-21,0 0 0,0 1 1,0-1-1,-1 0 0,1 1 0,0-1 1,-1 1-1,1-1 0,0 1 0,-1 0 1,1 0-1,0-1 0,-1 1 0,1 0 1,-1 0-1,1 0 0,0 1 0,-1-1 1,1 0-1,0 1 0,-1-1 0,1 0 1,-2 2-1,1-1 8,0 1 0,0-1 0,0 1 0,0 0 0,1 0 0,-1-1 0,1 1 0,-1 0 0,1 1 0,0-1 0,0 0 0,-2 3 0,0 6 53,-1 0 0,1 0 0,1 0 0,-2 20 0,2-10 24,2 1-1,0-1 0,1 1 0,1-1 0,1 1 1,7 26-1,-7-39-71,-1 0 0,2-1 0,-1 1 0,1 0 0,0-1 0,1 0 1,0 0-1,0 0 0,1-1 0,0 0 0,0 0 0,1 0 0,0-1 0,0 0 0,0 0 1,16 8-1,-14-9-18,0-1 0,1 0 0,0-1 0,0 0 0,0-1 1,0 0-1,0 0 0,0-1 0,1 0 0,18-2 0,-23 1-6,0-1-1,1 0 0,-1-1 1,0 1-1,0-1 0,0 0 1,0-1-1,0 1 0,0-1 1,-1 0-1,0-1 0,1 1 1,-1-1-1,0 0 0,-1-1 0,1 1 1,-1-1-1,0 0 0,4-5 1,-3 1 2,0 1 1,-1-1-1,0-1 1,-1 1 0,1 0-1,-2-1 1,3-13-1,-2 0-30,0-46 0,-2 73 24,0 1 0,0-1 0,0 0 0,0 1 0,0-1 0,1 0 1,0 0-1,3 6 0,20 30-105,-19-32-141,-1-1 0,12 12 0,-15-18 53,-1 1 0,1-1 1,-1 1-1,1-1 0,0 0 0,0 1 1,0-1-1,0 0 0,0 0 1,0 0-1,0-1 0,0 1 0,0 0 1,1-1-1,-1 0 0,3 1 1,-4-1 37,-1 0 0,1 0 1,0 0-1,-1-1 0,1 1 1,0 0-1,-1 0 1,1-1-1,0 1 0,-1 0 1,1-1-1,-1 1 1,1-1-1,0 1 0,-1 0 1,1-1-1,-1 1 1,1-1-1,-1 0 0,0 1 1,1-1-1,-1 1 0,1-1 1,-1 0-1,4-17-839,-2 1 333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09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24 13019,'-10'-10'880,"5"3"256,-2 0-360,10 7-992,6 4-512,12 3 392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0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 15275,'-29'10'1688,"0"2"0,2 1 1,-1 1-1,-26 19 0,50-31-1592,1 1 1,0 0 0,-1-1-1,1 1 1,-3 5 0,5-8-88,1 1 1,0 0-1,-1-1 1,1 1-1,-1 0 1,1-1-1,0 1 1,-1 0-1,1-1 1,0 1-1,0 0 1,0 0-1,0-1 1,0 1-1,0 0 1,-1 0-1,2-1 1,-1 1-1,0 0 1,0 0-1,0-1 1,0 1-1,0 0 1,1 0-1,-1-1 1,0 1-1,1 0 1,-1-1-1,0 1 1,1 0-1,-1-1 1,1 1 0,-1-1-1,1 1 1,-1-1-1,1 1 1,-1-1-1,2 2 1,4 1 10,-1 0 0,1 0 0,0 0 0,0 0 0,0-1 0,7 2 0,44 8-2,-21-5-16,-2 1-10,-14-5 180,0 2 1,0 1-1,28 11 0,-47-16-115,1-1 0,-1 1 0,0 0 0,1 0 0,-1-1 0,0 1 0,1 0 0,-1 0 0,0 0 0,0 1 0,0-1 0,0 0 0,0 0-1,0 1 1,-1-1 0,1 0 0,0 1 0,0-1 0,-1 1 0,1-1 0,0 3 0,-2-3-22,1 0 0,0 1 0,0-1 0,0 0 0,-1 1 0,1-1 0,-1 0 0,1 0 0,-1 1 0,1-1 0,-1 0 0,0 0 0,1 0 0,-1 0 0,0 0 0,0 0 0,0 0 0,0 0 0,0 0 0,0-1 0,0 1 0,0 0 0,0 0 0,0-1 0,-2 1 0,-7 4 3,-1 0 0,1-1-1,-1 0 1,-22 4 0,26-7-334,1 0 0,-1 0 0,0-1 1,1 0-1,-1 0 0,0 0 1,0-1-1,1 0 0,-13-4 1,16 4 132,1 0 0,0 0 0,-1 0 0,1 0 0,0 0 0,0-1 0,0 1 0,0-1 1,0 0-1,0 0 0,1 1 0,-1-1 0,1 0 0,-1 0 0,1-1 0,0 1 0,-1 0 0,1 0 1,-1-5-1,-5-28-886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0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17468,'12'-15'1672,"2"8"1001,1 9-257,1 15-703,-3 5-441,6 7-496,-2 4-224,6 4-232,2-1-72,-1 6-128,-3-3-72,-6 0-352,-4 1-376,-3-6-944,-6-5-353,-5-6 3178,4-10-1578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0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16051,'2'2'2241,"10"1"2472,15-1-1592,19-4-505,4-5-519,-2-5-977,-14 2-456,-15 0-1088,-12 3-872,0 14 743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5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53 602 6945,'-5'2'1238,"-1"0"-1,0 0 0,1-1 0,-1 1 0,0-1 0,-9 1 0,15-2-1190,-1 0 0,1 0 1,0-1-1,0 1 1,0 0-1,0 0 0,0 0 1,0 0-1,-1 0 1,1 0-1,0 0 0,0 0 1,0 0-1,0 0 1,0 0-1,0 0 1,0 0-1,-1 0 0,1-1 1,0 1-1,0 0 1,0 0-1,0 0 0,0 0 1,0 0-1,0 0 1,0 0-1,0-1 0,0 1 1,0 0-1,0 0 1,0 0-1,0 0 0,0 0 1,0 0-1,0-1 1,0 1-1,0 0 0,0 0 1,0 0-1,0 0 1,0 0-1,0 0 0,0-1 1,0 1-1,0 0 1,0 0-1,0 0 0,0 0 1,0 0-1,0 0 1,0 0-1,1 0 0,-1-1 1,0 1-1,0 0 1,0 0-1,0 0 0,0 0 1,0 0-1,0 0 1,9-9 1150,0 1-501,1 2 0,19-11 1,-21 12-493,191-123 2797,-8-16-1259,11-8-566,-82 73-818,-102 69-368,0 0-1,1 2 1,0 0-1,39-10 1,-53 17-47,-2 0-18,0 0-1,-1 1 1,1-1 0,0 1 0,0-1-1,0 1 1,0 0 0,0 0-1,-1 0 1,1 0 0,0 1 0,0-1-1,0 1 1,0 0 0,3 1-1,-6-2-18,1 1 0,-1-1 0,1 1-1,-1-1 1,1 1 0,-1-1 0,1 1-1,-1-1 1,0 1 0,1-1 0,-1 1-1,0 0 1,1-1 0,-1 1 0,0-1-1,0 1 1,0 0 0,1-1 0,-1 1-1,0 0 1,0-1 0,0 1 0,0 0-1,0-1 1,0 1 0,0 0 0,-1-1-1,1 1 1,0 0 0,0-1 0,0 1-1,-1 0 1,1-1 0,0 1 0,-1-1-1,0 2 1,-1 1-491,0 1 0,-1-1 0,0 1 0,-4 3 0,-17 15-1014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6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0 13507,'-2'1'209,"0"-1"1,1 1-1,-1 0 0,0-1 1,1 1-1,-1 0 0,0 0 1,1 0-1,0 0 1,-1 0-1,1 1 0,-1-1 1,1 0-1,-2 3 0,-14 25 1207,5-7-698,-84 104 1192,21-27-1091,61-79-318,-24 43 0,34-55-390,0 1 0,1 0-1,0 0 1,0 0-1,1 0 1,0 0-1,1 0 1,-1 12 0,2-19-101,0-1 0,0 1 1,0 0-1,0-1 1,0 1-1,0-1 0,1 1 1,-1 0-1,0-1 1,1 1-1,0-1 0,-1 1 1,1-1-1,0 1 0,0-1 1,0 1-1,0-1 1,0 0-1,0 0 0,0 1 1,2 0-1,0 0 3,-1-2 0,0 1 0,0 0 0,0 0 0,0-1 0,0 1 0,1-1 0,-1 0 0,0 1 0,0-1 0,1 0 0,-1-1 0,5 1 0,6-3 39,-1-1-1,1 0 0,-1 0 0,16-9 0,-25 12-40,148-79 314,-122 62-136,0-3 0,48-41 0,-72 57-143,0 0 0,0-1 1,-1 1-1,1-1 0,-1 0 0,-1 0 0,1-1 0,-1 1 0,0-1 0,3-9 0,-5 13-29,0-1 1,-1 1-1,1 0 0,-1-1 1,0 1-1,0-1 1,0 1-1,0-1 0,-1 1 1,0 0-1,1-1 0,-1 1 1,0 0-1,0-1 0,-1 1 1,1 0-1,-1 0 0,0 0 1,0 0-1,0 0 0,0 1 1,0-1-1,-3-2 0,0 1-12,1 0-1,-1 0 1,0 1-1,0 0 0,0 0 1,-1 0-1,1 0 1,-1 1-1,0 0 1,1 0-1,-1 1 1,0-1-1,0 1 0,-6 0 1,-1 1-303,1-1 0,0 2 0,-1 0 1,1 0-1,-21 6 0,31-7-8,0 1 0,-1-1 0,1 1 0,0-1 0,0 1 0,0 0 0,0 0 0,0 0 0,0 0 1,0 0-1,0 0 0,1 0 0,-1 1 0,0-1 0,1 1 0,-1-1 0,1 1 0,-1 0 0,-1 3 0,2 6-1908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20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135 184 4209,'0'-2'5336,"0"-7"-2461,-2 10-2712,1 0 0,-1 0 0,0 0 0,1 1 0,-1-1 0,1 1 0,0-1 0,-1 1 0,1-1 0,0 1 0,0 0 0,0 0 0,-1 2 0,6-3 159,0 1 0,0-1 1,0 1-1,0 0 0,-1 1 1,1-1-1,-1 0 0,1 1 1,5 6-1,-5-5-254,1 0 0,-1 0 0,1 0 0,0-1 0,8 4 0,-9-5-43,0-1 0,-1-1 0,1 1 0,0 0 0,0-1 0,-1 0-1,1 0 1,0 0 0,0 0 0,0-1 0,0 1 0,-1-1 0,1 0 0,0 0 0,-1 0-1,1-1 1,5-2 0,5-4 113,0 0 1,23-18-1,-32 22-121,30-25 90,-32 26-90,-1 0 0,1 0 0,-1 0 0,0 0 0,0 0 0,0 0 0,0 0 0,-1-1 0,1 1 0,0-4 0,-2 5-11,1 1 1,-1 0 0,0 0-1,0 0 1,0 0-1,0 0 1,-1-1-1,1 1 1,0 0 0,0 0-1,-1 0 1,1 0-1,-1 0 1,1 0-1,-1 0 1,1 0 0,-1 0-1,1 0 1,-1 0-1,0 0 1,0 0-1,-1-1 1,-24-17 111,7 4-55,2-12 203,14 22-204,1 0 1,-1 0-1,0 0 0,-6-6 0,8 10-61,0 0-1,0-1 0,-1 2 0,1-1 1,0 0-1,0 0 0,-1 0 0,1 1 1,0-1-1,-1 0 0,1 1 0,-1-1 1,1 1-1,-1 0 0,1 0 0,-1-1 0,1 1 1,-1 0-1,1 0 0,-1 0 0,-1 1 1,-6 0-2,1 2 0,0-1 1,-1 1-1,-7 4 0,10-4 12,0 0 0,-1-1 0,1 0 0,-1 0 0,1 0 0,-1-1 0,-9 1 0,14-2-6,1-1 1,0 1 0,-1-1-1,1 1 1,0-1 0,0 1 0,0-1-1,-1 0 1,1 0 0,0 1-1,0-1 1,0 0 0,0 0-1,-1-2 1,1 2 25,0 0-1,0 0 1,0 0-1,1 0 1,-1 1 0,0-1-1,0 0 1,0 1-1,0-1 1,0 0-1,-1 1 1,1-1 0,0 1-1,-1-1 1,-38 6 377,33-3-395,1-1 1,-1 0 0,1-1 0,-1 1-1,1-1 1,-12-2 0,17 2-15,0 0 0,0 0 0,0 0 0,0 0 0,0 0 0,0 0 0,0 0 0,0 0 0,1 1 0,-1-1 0,0 0 0,0 0 0,0 1 0,0-1 0,0 1 0,0-1 1,1 1-1,-1-1 0,0 1 0,0-1 0,1 1 0,-1 0 0,0 0 0,1-1 0,-1 1 0,1 0 0,-1 0 0,1-1 0,-1 1 0,1 0 0,0 0 0,-1 0 0,1 0 0,0 0 0,0 0 0,-1 1 0,0 2 34,1 0 0,-1-1 0,1 1 0,0 0 0,0 0 0,0 0 0,1-1 0,0 7 0,2 2 59,0 0 149,0-1 1,1 1-1,0 0 1,8 14-1,-10-23-191,-1-1-1,1 1 1,0-1 0,0 1-1,0-1 1,0 0-1,0 0 1,0 0 0,1 0-1,-1 0 1,0 0 0,1 0-1,0-1 1,-1 0 0,1 1-1,0-1 1,0 0-1,0 0 1,0-1 0,0 1-1,0-1 1,0 1 0,4-1-1,2 0-84,0-2 0,0 1 0,0-1-1,16-5 1,5-2-410,7 3 110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8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1 211 14635,'6'-2'505,"0"0"-1,1 1 0,-1-1 1,1 1-1,-1 1 1,1-1-1,-1 1 1,1 0-1,-1 1 1,1-1-1,-1 1 1,1 1-1,6 1 1,1 2 20,0 0 1,0 0-1,0 1 1,20 13-1,-24-13-443,-1 1 0,0 0 0,0 0 0,-1 1 0,0 0 0,0 0 0,-1 1 0,8 10 0,-15-19-80,0 0 1,-1 0 0,1 0 0,0 0-1,0 0 1,0 0 0,0 0 0,0 0-1,0 0 1,0 0 0,0 0-1,0 0 1,0 0 0,0 0 0,-1 0-1,1 0 1,0 0 0,0 0 0,0 1-1,0-1 1,0 0 0,0 0 0,0 0-1,0 0 1,0 0 0,0 0 0,0 0-1,0 0 1,0 0 0,0 0-1,0 0 1,0 0 0,-1 0 0,1 0-1,0 0 1,0 1 0,0-1 0,0 0-1,0 0 1,0 0 0,0 0 0,0 0-1,0 0 1,0 0 0,0 0-1,0 0 1,0 0 0,0 0 0,0 1-1,0-1 1,-8-7 43,-2-7-31,1 0 0,1 0 1,0-1-1,1 0 0,0 0 0,1-1 0,1 0 1,1 0-1,0 0 0,1 0 0,1-1 0,-1-20 0,3 33-101,0 0 0,1-1 0,-1 1-1,1 0 1,0 0 0,0 0 0,0 1-1,0-1 1,1 0 0,0 0 0,-1 1-1,1-1 1,1 0 0,-1 1-1,0 0 1,1 0 0,0 0 0,0 0-1,0 0 1,0 0 0,0 1 0,6-4-1,-4 3-6,1 1 0,-1-1 1,1 1-1,0 0 0,0 0 0,0 1 0,0 0 0,0 0 0,0 0 0,0 1 0,0 0 0,0 0 0,0 0 0,9 3 0,2 0 599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8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0 232 9522,'4'0'858,"0"-1"-1,0 1 1,0-1 0,-1 0 0,1 0-1,0 0 1,0 0 0,-1 0-1,1-1 1,4-3 0,-2 2-265,-1-1 1,1 0 0,-1-1-1,0 1 1,6-9 0,1-3-17,0-1 0,17-34 0,-29 50-559,7-12 125,-4 9-109,0-1 0,0 0 0,-1 0 0,0 0 0,0 0 0,0 0 0,-1 0 0,1-1 0,-1 1 0,0-7 0,-1 11-32,0 0-1,0 0 1,0 0 0,-1 0-1,1 0 1,0 0-1,0 0 1,-1 0 0,1 0-1,-1 0 1,1 0-1,-1 0 1,1 0 0,-1 0-1,1 1 1,-1-1-1,0 0 1,0 0-1,1 1 1,-1-1 0,0 0-1,0 1 1,0-1-1,0 1 1,0-1 0,1 1-1,-1-1 1,0 1-1,0 0 1,0-1 0,0 1-1,0 0 1,-2 0-1,0-1-6,0 1 0,-1 0 0,1 0-1,0 0 1,0 1 0,0-1-1,-1 1 1,1-1 0,-5 3 0,3-1-4,0 1 0,0 0 0,1 0 0,0 0 0,-1 0 0,1 1 0,0-1 0,1 1 0,-1 0 0,1 0 0,0 0 1,-1 1-1,2-1 0,-1 1 0,1 0 0,-1 0 0,1 0 0,1 0 0,-1 0 0,1 0 0,0 0 0,0 0 0,0 7 0,0-7 7,1 1 0,0-1 0,0 0 0,0 0 0,1 0 0,0 0-1,0 0 1,0 0 0,0 0 0,1 0 0,0 0 0,0 0 0,0-1 0,1 1-1,0-1 1,-1 0 0,1 1 0,1-1 0,-1-1 0,1 1 0,-1 0-1,1-1 1,8 6 0,-5-6-76,0 1-1,1-1 1,-1 0 0,1-1-1,-1 0 1,1 0-1,0 0 1,0-1 0,0 0-1,0-1 1,10 0-1,-11-1-195,0 1 0,-1-1 0,1-1 1,-1 1-1,1-1 0,-1 0 0,0-1 0,0 1 0,0-1 0,0 0 0,0-1 0,-1 1 0,1-1 0,4-5 0,-4 3-347,-1 0-1,1 0 1,-1-1 0,0 0-1,-1 0 1,1 0 0,-1 0-1,4-13 1,3-8-351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18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35 153 12739,'14'20'2840,"1"0"0,27 27 1,-9-9-1439,-14-15-759,27 42-1,-40-54-584,0 0 0,0 0 0,-1 1 0,-1 0 0,0 0 0,4 18 0,-8-29-57,0-1-1,1 1 1,-1 0-1,0 0 1,0-1-1,0 1 1,0 0 0,0-1-1,0 1 1,0 0-1,0 0 1,-1-1-1,1 1 1,0 0-1,0-1 1,0 1 0,-1 0-1,0 0 1,1-1-2,0 1 0,-1-1 0,1 0 0,0 0 0,-1 0 0,1 0 0,0 1 0,-1-1-1,1 0 1,0 0 0,-1 0 0,1 0 0,-1 0 0,1 0 0,0 0 0,-1 0 0,1 0 0,0 0 0,-1-1 0,1 1 0,-1 0 0,1 0 0,0 0 0,-1 0 0,-3-2-9,1-1 0,-1 1 0,1 0 0,-6-5 0,-9-11-2,0 1 1,2-2-1,0-1 1,-20-32-1,13 14 11,-29-69 0,46 94 4,1 0 0,1-1 0,0 0 0,0 0 0,1 0 0,-1-15 1,4 26 1,0-1 1,0 0 0,1 0 0,-1 1-1,1-1 1,0 0 0,0 1 0,0-1 0,0 0-1,0 1 1,4-7 0,-3 7 0,0 1 0,0 0 0,1 0 0,-1-1 0,0 1 0,1 0 0,-1 1 0,1-1 0,-1 0 0,1 1 0,0-1 0,0 1 0,0 0 0,0 0 0,0 0 0,5 0 0,-1 0 30,0 0-1,0 1 1,1-1 0,-1 2-1,1-1 1,-1 1 0,0 0-1,0 1 1,0 0 0,0 0-1,10 4 1,-13-4 57,1 0 0,0 1 1,-1-1-1,1 1 0,-1 0 1,0 0-1,1 0 0,-2 1 1,1-1-1,0 1 0,-1 0 0,0 0 1,1 0-1,-2 1 0,1-1 1,3 9-1,-5-11-66,0 1 0,0-1 1,-1 1-1,1-1 0,-1 1 0,0-1 0,1 1 1,-1 0-1,-1-1 0,1 1 0,0-1 0,0 1 0,-1-1 1,0 1-1,-1 4 0,1-6-42,0 1 0,1-1 0,-1 0 0,0 0 0,0 0 1,0 0-1,0 0 0,0 0 0,-1 0 0,1 0 0,0 0 0,0 0 0,-1-1 0,1 1 0,0 0 0,-1-1 1,1 1-1,-1-1 0,1 0 0,0 1 0,-1-1 0,1 0 0,-1 0 0,1 0 0,-1 0 0,1 0 0,-1 0 1,-1-1-1,-5 0-489,1-1 1,0 1 0,0-1-1,-8-4 1,12 5 157,1 0 1,-1-1-1,0 1 0,1-1 1,-1 1-1,1-1 1,-1 0-1,1 0 0,0 0 1,0 0-1,0-1 1,-2-2-1,4 4 252,-1 1 0,1-1 0,0 0 1,0 1-1,-1-1 0,1 0 0,0 0 0,0 0 0,0 1 0,0-1 0,0 0 1,0 0-1,0 1 0,0-2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20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0 633 15915,'8'-1'492,"10"2"3006,-17-1-3344,-1 0 0,0 1 0,1-1 0,-1 0 0,1 0-1,-1 1 1,1-1 0,-1 0 0,1 1 0,-1-1 0,0 0 0,1 1 0,-1-1 0,0 1 0,1-1 0,-1 1 0,0-1 0,0 0 0,1 1 0,-1-1 0,0 1 0,0-1 0,0 1 0,0-1 0,0 1 0,0 0-1,1-1 1,-1 1 0,0-1 0,-1 1 0,2 2 50,-1 0-1,1 0 1,0 0-1,0 0 1,0-1-1,0 1 1,0 0-1,1-1 1,-1 1-1,1-1 0,-1 1 1,5 3-1,25 26-103,-29-31-61,-1 1-40,18 12 24,-19-13-30,0-1 0,1 0 0,-1 0 0,0 1 0,1-1 0,-1 0 0,0 0 0,1 0 0,-1 1 0,1-1 0,-1 0 0,0 0 0,1 0 0,-1 0 0,1 0 0,-1 0 0,0 0 0,1 0 0,-1 0 0,1 0 0,-1 0 0,0 0 0,1 0 0,-1 0 0,0 0 0,1-1 0,-1 1 0,1 0 0,-1 0 0,0 0 0,1-1 0,-1 1 0,0 0 0,1 0 0,-1-1 0,0 1 0,0 0 0,1 0 0,-1-1 0,0 1 0,0 0 0,1-1 0,-1 1 0,0-1 0,0 1 0,0 0 0,0-1 0,0 1 0,0 0 0,1-1 0,1-16-520,0 0-1,-2-27 1,1 17-24,-6-60-1749,3 72 1786,2 15 506,0 0 0,0-1 0,0 1-1,0 0 1,0 0 0,0-1-1,0 1 1,0 0 0,0-1-1,0 1 1,0 0 0,0 0 0,0-1-1,0 1 1,0 0 0,0 0-1,1-1 1,-1 1 0,0 0-1,0 0 1,0 0 0,0-1 0,0 1-1,1 0 1,-1 0 0,0 0-1,0-1 1,0 1 0,0 0 0,1 0-1,-1 0 1,0 0 0,0 0-1,1 0 1,-1-1 0,0 1-1,0 0 1,1 0 0,-1 0 0,0 0-1,0 0 1,1 0 0,-1 0-1,0 0 1,0 0 0,1 0 0,11 4 31,-11-4-37,5 3 54,0 0-1,0-1 0,0 0 1,1 0-1,-1-1 1,1 0-1,-1 0 0,1 0 1,0-1-1,-1 0 0,1 0 1,0-1-1,-1 0 1,1 0-1,-1 0 0,1-1 1,-1 0-1,0 0 0,1-1 1,7-4-1,-1-1 104,-2 0 1,1-1-1,-1 0 0,-1-1 0,0 0 0,0 0 1,-1-1-1,0 0 0,-1-1 0,0 0 0,-1-1 1,0 1-1,-1-1 0,4-15 0,-6 17-121,0 0 1,-1-1-1,-1 1 0,0-1 0,0 0 0,-1 1 0,-1-1 1,0 0-1,-1 0 0,0 1 0,0-1 0,-1 0 0,-1 1 1,0 0-1,-1-1 0,0 1 0,-9-17 0,6 16-20,-1 0-1,0 0 0,-19-19 0,22 26 0,0 0-1,-1 1 1,1-1-1,-1 1 1,0 0-1,-1 0 0,1 1 1,0 0-1,-10-3 1,14 5 3,0 0 0,0 1 0,0-1 0,-1 1 1,1-1-1,0 1 0,0 0 0,-1 0 0,1 0 0,0 1 1,0-1-1,-1 0 0,1 1 0,0-1 0,0 1 0,0 0 0,0 0 1,0 0-1,0 0 0,0 0 0,0 0 0,0 0 0,0 1 1,0-1-1,1 1 0,-1-1 0,1 1 0,-1 0 0,1 0 1,-1-1-1,1 1 0,0 0 0,0 0 0,0 0 0,0 0 1,0 4-1,-2 1 29,1 0 1,1 0-1,-1 1 1,1-1-1,0 1 1,1-1-1,0 0 1,0 1-1,1-1 1,1 9-1,1-6 30,0 0 0,1 0 0,0 0 0,0-1 0,1 0 0,1 1 0,-1-2 0,2 1 0,-1-1 0,1 0 0,0 0 0,10 8 0,-7-7-15,1 0 0,0-1 0,0-1-1,1 0 1,-1 0 0,1-1 0,1-1 0,-1 0 0,16 4 0,-21-7-39,-1-1 1,1 0-1,0 0 0,-1-1 1,1 0-1,0 0 0,6-1 1,-9 0-6,0 0-1,-1 1 1,1-2 0,-1 1-1,1 0 1,-1-1 0,0 0 0,1 1-1,-1-1 1,0-1 0,0 1 0,0 0-1,0-1 1,2-2 0,4-7 11,-1 1 0,0-2 0,-1 1 0,0-1 1,-1 0-1,0 0 0,-1 0 0,-1-1 0,0 0 0,4-26 0,-8 38-9,0 1-1,1 0 0,-1 0 0,0 0 0,0 0 0,0 0 0,0-1 0,0 1 0,0 0 0,0 0 0,0 0 0,0 0 0,-1 0 0,1 0 0,0 0 0,-1-1 0,1 1 0,-1 0 0,1 0 0,-1 0 0,0-1 0,5 6 8,1 0 0,0 0 0,0-1 0,0 0 0,0 0 0,0 0 0,10 3 0,41 10 75,-44-13-76,-7 0-10,-5-3-18,-1 0 0,1-1 0,0 1 0,0 0 0,0-1 0,-1 1 0,1 0 0,0 0 0,0-1 0,0 1 0,0 0 0,0-1 0,0 1 0,-1 0 0,1-1 0,0 1 0,0 0 0,0-1 1,0 1-1,0 0 0,0-1 0,0 1 0,0 0 0,1-1 0,-1 1 0,0 0 0,0-1 0,8-12 5,0 2 4,-6 7-134,-7 8-314,-6 9-680,8 4-1575,5-13 266,6-8 586,-6 3 1824,-1 0-1,0 0 1,0 0-1,0 0 1,0-1 0,0 1-1,0 0 1,-1 0-1,1-1 1,0 1-1,-1 0 1,1-1-1,0 1 1,-1 0-1,0-1 1,1 1 0,-1-1-1,0 1 1,0-1-1,0 1 1,0-1-1,0 1 1,0-1-1,0 1 1,0-1-1,0 1 1,-1-1 0,1 1-1,-1 0 1,1-1-1,-1 1 1,0 0-1,1-1 1,-1 1-1,0 0 1,0 0-1,-1-2 1,0 2-4,1-1 1,-1 1-1,0 0 0,0-1 0,0 1 1,0 0-1,0 0 0,0 1 0,-1-1 1,1 0-1,0 1 0,0-1 1,0 1-1,-1-1 0,1 1 0,0 0 1,0 0-1,-1 0 0,1 1 0,0-1 1,-1 0-1,1 1 0,0 0 1,-3 0-1,4 0-64,0-1 0,1 0 0,-1 1 1,0-1-1,1 0 0,-1 1 0,0-1 0,1 1 1,-1-1-1,1 1 0,-1-1 0,1 1 0,-1-1 1,1 1-1,-1 0 0,1-1 0,-1 1 0,1 0 1,0-1-1,-1 1 0,1 0 0,0-1 0,0 1 1,0 0-1,-1 0 0,1 0 0,0-1 0,0 1 1,0 0-1,0 0 0,0-1 0,0 1 0,1 0 1,-1 0-1,0 0 0,2 4-219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20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26 380 9514,'-1'1'435,"-1"0"0,0 0 0,1 0 0,-1-1 0,0 1 0,1-1 0,-1 1 0,0-1 0,0 0 0,-2 1 0,4-1-288,0 0-1,0-1 1,-1 1-1,1 0 1,0 0 0,0 0-1,-1 0 1,1 0-1,0 0 1,0 0-1,0-1 1,-1 1 0,1 0-1,0 0 1,0 0-1,0 0 1,-1-1 0,1 1-1,0 0 1,0 0-1,0-1 1,0 1-1,0 0 1,0 0 0,-1-1-1,2-12 1450,2 4-1083,0 0 1,0 1-1,1-1 1,0 1 0,1 0-1,9-14 1,41-44 1305,-33 41-1271,18-25 121,-25 29-452,2 0 1,25-23 0,-39 41-178,1 0-1,-1 1 1,0-1 0,1 1 0,0 0 0,0 0 0,-1 0 0,1 0-1,0 1 1,8-2 0,-10 3-22,0-1 1,0 1-1,0 0 0,0 0 0,0 0 0,0 0 1,0 1-1,0-1 0,0 1 0,0-1 0,0 1 1,0 0-1,0-1 0,-1 1 0,1 0 0,0 0 1,0 0-1,-1 1 0,1-1 0,-1 0 0,1 1 1,-1-1-1,1 1 0,0 1 0,3 3-8,-1 0 0,-1 0 0,1 1-1,-1-1 1,-1 1 0,1 0 0,-1 0 0,0 0-1,0 0 1,-1 0 0,0 0 0,-1 0 0,1 0-1,-1 1 1,0-1 0,-1 0 0,0 0 0,0 0-1,-1 0 1,-3 11 0,2-10-9,1-1-1,-2 0 1,1 0 0,-1 0-1,0 0 1,0 0-1,-1-1 1,0 0 0,0 0-1,-1 0 1,1-1-1,-1 0 1,0 0 0,-1 0-1,1-1 1,-1 0-1,0 0 1,-13 5 0,16-7-56,1-1 1,0 0-1,-1-1 0,1 1 1,-1-1-1,1 1 1,0-1-1,-1 0 1,1 0-1,-5-1 0,7 1-21,0-1 0,0 1-1,0-1 1,0 1-1,0-1 1,0 1 0,0-1-1,0 1 1,0-1-1,0 0 1,0 1-1,0-1 1,1 0 0,-1 0-1,0 0 1,1 0-1,-1 0 1,0 0-1,1 0 1,-1 0 0,1 0-1,-1 0 1,1 0-1,0 0 1,-1 0-1,1 0 1,0 0 0,0 0-1,0 0 1,0-1-1,0 1 1,0 0 0,0 0-1,0 0 1,1-1-1,0-3-264,-1 1 0,2 0 0,-1 0 0,0-1 0,1 1 0,0 0 0,0 0 0,0 1-1,1-1 1,-1 0 0,1 1 0,6-7 0,4-3-1358,26-20-1,-20 19 690,0-4 441,0-1 0,-1-1 0,-1-1 0,-1 0-1,13-25 1,-13 23 1150,-16 21-392,1 1-1,0-1 0,0 0 1,1 1-1,-1-1 1,0 1-1,1 0 0,-1-1 1,0 1-1,1 0 1,-1 0-1,4-2 0,-5 3-97,0 0-1,1 0 0,-1 0 0,0 0 1,1 0-1,-1 0 0,1 0 0,-1 0 0,0 0 1,1 1-1,-1-1 0,0 0 0,1 0 1,-1 0-1,0 0 0,1 0 0,-1 1 0,0-1 1,0 0-1,1 0 0,-1 0 0,0 1 1,1-1-1,6 15 1412,1 7-97,1 0 0,1-1 0,19 30 0,-27-47-1487,0-2-73,0 1 0,0-1 0,-1 1 0,1 0 0,-1 0 0,0-1 0,0 1 0,0 0-1,0 0 1,0 0 0,0 5 0,8-6-2963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20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0 285 11162,'6'10'752,"0"0"0,0-1 0,1 1 0,0-1 0,0 0 0,1-1 0,0 0 0,1 0 0,0-1 0,0 0 0,19 10 0,-22-14-586,-1 0 0,1 0 0,0-1 0,1 0 1,-1 0-1,0 0 0,0-1 0,1 0 0,-1 0 0,1-1 1,-1 1-1,1-2 0,-1 1 0,1-1 0,-1 0 1,1 0-1,-1 0 0,0-1 0,1 0 0,-1 0 0,0-1 1,6-4-1,-1 0-82,0-1 0,-1 0 1,0-1-1,0 0 0,15-20 1,-9 9-58,-2 0 1,14-28-1,-20 33-22,-1 0-1,-1-1 1,0 0 0,-1 0 0,-1-1-1,-1 0 1,0 1 0,-1-1-1,-1 0 1,-1-24 0,0 37-8,0 0 1,-1-1-1,1 1 0,-4-9 0,4 13 3,0-1 1,0 1-1,0 0 0,0-1 0,0 1 0,-1 0 0,1 0 0,0-1 1,0 1-1,0 0 0,-1-1 0,1 1 0,0 0 0,0 0 0,-1 0 1,1-1-1,0 1 0,-1 0 0,1 0 0,0 0 0,-1 0 0,1-1 1,0 1-1,-1 0 0,0 0 3,1 0-1,-1 1 1,0-1 0,1 0-1,-1 0 1,0 1 0,1-1 0,-1 0-1,0 1 1,1-1 0,-1 1-1,1-1 1,-1 1 0,1-1-1,-1 1 1,1-1 0,-1 2 0,-6 7 67,1 0 0,0 1 0,0 0 0,1 0 0,0 1 0,1-1 0,0 1 0,1 0 0,-3 16 0,2-4 28,1-1 0,2 1 0,1 40 0,2-44-192,0-1 0,1 1-1,1-1 1,11 32 0,8 0-129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24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 11386,'-4'7'2985,"1"-6"-1065,1 3-199,-1-2-153,-3 4-520,1 3-239,-3-2-401,-1 1-112,2-1-168,2-2-40,5-3-64,-7 0 0,7-11-632,4-1 2896,8-14-1920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8:55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1 305 5705,'0'2'182,"1"0"0,0 0-1,0-1 1,0 1 0,0-1-1,0 1 1,0-1 0,0 1 0,1-1-1,-1 1 1,1-1 0,-1 0-1,1 0 1,-1 0 0,1 0-1,-1 0 1,1 0 0,0 0 0,2 0-1,5 2 223,0-1 0,0-1 0,9 2 0,-8-2-21,29 3 1075,72-1-1,41-14 381,261-40 1577,-262 29-2393,587-62 3035,-443 60-2922,658-64 1439,-798 68-2217,211-22 322,-229 35-783,-108 8-740,-1 1 0,55 11 0,-22 2-301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02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1079 8634,'-1'1'8045,"1"-1"-7982,0 0 0,0 0 0,0 0 0,0 0-1,0 0 1,0 0 0,0 0 0,0 1-1,-1-1 315,1 0-314,0 0-1,0 0 1,0 0 0,0 0 0,0 0-1,0 0 1,0 0 0,0 0 0,0 0-1,-1 0 1,1 1 0,0-1 0,0 0-1,0 0 1,0 0 0,0 0 0,0 0-1,0 0 1,0 0 0,-1 0 0,1 0-1,0-1 1,0 1 0,0 0 0,0 0-1,0 0 1,0 0 0,0 0 0,0 0 0,-1 0 313,1 0-313,0 0 0,0-1-1,25-419 5353,-2 101-4494,-20 184-870,3-56-47,-6 189-11,1-10-27,-1 12 34,0 0-1,0 0 1,0 0-1,-1 0 1,1 0-1,0 0 1,0 0-1,0 0 1,0 0-1,0 0 1,0 0-1,0 0 1,0 0-1,0 0 1,0 0-1,0 0 1,-1 0-1,1 0 1,0 0-1,0 0 1,0 0-1,0 0 1,0 0-1,0 0 1,0 0-1,0 0 1,0 0 0,0 0-1,0 0 1,-1 0-1,1 0 1,0 0-1,0 0 1,0 0-1,0 0 1,0 0-1,0 0 1,0 0-1,0 0 1,0-1-1,0 1 1,-12 36 10,10-29-5,-1 1 0,0 0-1,-6 13 1,-15 24 16,-24 65 1,41-93-16,3-7 7,0-1 42,0-1 1,1 1-1,0 0 0,1 0 1,0 0-1,-1 14 0,3-23-53,0 0-1,0 0 0,0 0 0,0 0 0,0 0 1,0 0-1,0 0 0,0 0 0,0 0 0,0 1 1,0-1-1,0 0 0,0 0 0,0 0 0,0 0 1,0 0-1,0 0 0,0 0 0,0 0 0,0 0 1,0 0-1,0 0 0,0 0 0,1 0 0,-1 0 1,0 0-1,0 0 0,0 0 0,0 0 0,0 0 1,0 0-1,0 0 0,0 0 0,0 0 0,0 0 1,0 0-1,0 0 0,0 0 0,0 0 0,0 0 1,1 0-1,-1 0 0,0 0 0,0 0 0,0 0 1,0 0-1,0 0 0,0 0 0,0 0 0,0 0 1,0 0-1,0 0 0,0 0 0,0 0 0,0 0 1,0 0-1,0 0 0,0 0 0,0-1 0,0 1 1,0 0-1,0 0 0,0 0 0,0 0 0,7-6 28,5-10-14,48-100 5,-42 77 109,34-53 0,-49 87-73,0 0 0,1 1 0,0 0 0,0 0 0,0 0-1,0 0 1,6-4 0,-9 7-36,0 1 0,0-1 1,0 0-1,0 1 0,0-1 1,1 1-1,-1-1 0,0 1 0,0 0 1,1 0-1,-1-1 0,0 1 0,0 0 1,1 0-1,-1 0 0,0 0 1,1 0-1,-1 1 0,0-1 0,0 0 1,1 0-1,-1 1 0,0-1 0,0 1 1,0-1-1,1 1 0,-1 0 1,0-1-1,0 1 0,0 0 0,0 0 1,0 0-1,0 0 0,0 0 0,1 2 1,1 2 50,1 1 1,-1-1-1,0 1 0,0 0 1,-1 0-1,4 10 0,7 41 215,-10-39-215,8 42 65,-6-28-1059,1-1 0,20 58 0,-16-67-252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3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11 15243,'-2'-10'1385,"6"10"679,3 10 112,8 24-663,4 7-177,7 14-280,-1 3-216,4 6-295,4 1-201,-7-7-224,-1-1-56,-4-14-248,-4-9-144,-3-15-689,-6-7-303,-4-17-808,-4-11-289,-9-16 1401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23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1172 393 6809,'-18'-18'866,"1"0"-1,1-1 1,0 0-1,1-2 0,2 0 1,0 0-1,1-1 0,-18-46 1,19 37-196,7 16-87,-2 1 1,0-1-1,-14-23 1,18 34-472,-1 1 0,0-1 0,0 0 0,0 1 0,-1 0 0,1 0 1,-1 0-1,1 0 0,-1 0 0,0 1 0,0-1 0,0 1 0,-1 0 1,1 0-1,0 1 0,-1-1 0,-5 0 0,-5 0 15,0 1-1,-1 0 0,1 1 1,0 1-1,-1 0 0,1 1 1,-29 8-1,8 1 92,0 2 0,-37 18 0,50-21-43,-1 2 1,1 1-1,1 1 1,0 1 0,1 0-1,1 2 1,1 1-1,0 0 1,1 1-1,1 1 1,-19 29 0,11-7-19,1 1 0,3 1 0,1 1 0,-18 65 0,-36 195 489,52-202-606,-61 270 76,70-314-101,3 2 0,2-1 0,4 1 0,5 117 0,3-145 15,1 1-1,1-2 0,2 1 0,15 38 0,-13-47 28,1 0 1,1 0-1,1-1 0,1-1 1,1 0-1,18 20 0,0-4 4,3-1-1,1-2 0,1-2 1,2-1-1,59 36 0,-72-52-11,1-1 0,1-2 0,0-1 0,0-1 0,1-2 0,0 0 0,1-2 1,0-2-1,59 3 0,-59-8 47,1-1-1,-1-1 1,1-2 0,-1-2 0,-1 0 0,1-2 0,-1-2 0,0 0 0,-1-2 0,0-2 0,32-20 0,-2-3 254,84-71 1,-108 77-277,-1-1 0,-2-2-1,37-50 1,-44 48-5,-2-2 1,-1 0 0,-2-1-1,-1-1 1,-3-1-1,-1 0 1,-2-1 0,8-44-1,-12 35 102,-3 0 0,-2 0 1,-1 0-1,-4 0 0,-1 0 0,-15-84 0,-35-99-11,35 175-147,-47-109 0,40 124-2,-2 1 1,-51-66 0,32 48 45,2 0 24,-13-19-4,-101-111-1,143 176-86,-1 1-1,-1 1 0,0 0 0,-1 1 1,-1 0-1,0 2 0,-26-12 1,30 16-299,-1 1 0,0 1 0,0 0 1,-1 1-1,1 0 0,-1 1 0,0 1 0,1 1 1,-1 0-1,-21 4 0,-10 4-756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3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12891,'13'-7'1528,"13"-3"1377,3-2-193,11 3-383,1 4-369,-2 7-720,-1 6-423,-4 11-489,-3 3-136,-9 7-128,-3 4-104,-2-6-280,4-3-296,-2-15-697,1-6-263,-6-15-1057,-2-6 2945,-7-5-664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3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15179,'11'22'2017,"1"7"1223,8 16-663,3 6-313,-1 6-823,0-2-345,0-7-624,1-5-192,-1-7-184,4-9-112,-1-6-280,3-8-296,8-13-888,1-3-393,-4-16-967,-7-5-129,-7-8 1689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3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 11915,'-4'85'2756,"1"-39"525,5 90 1,-2-131-3134,1 0 1,0-1-1,0 1 0,0-1 1,0 1-1,1 0 0,0-1 1,0 0-1,0 0 0,0 1 1,1-1-1,-1 0 0,1-1 1,6 7-1,-7-8-100,1 0 1,0 0-1,0 0 0,0 0 0,0-1 1,1 0-1,-1 1 0,0-1 0,1 0 1,-1 0-1,1-1 0,-1 1 0,1-1 0,-1 0 1,1 0-1,-1 0 0,1 0 0,-1-1 1,6 0-1,0-2 7,0 1 0,0-1 0,0-1 0,-1 0 0,0 0 1,0-1-1,0 1 0,0-2 0,-1 1 0,1-1 0,6-7 0,-7 5-12,1 0-1,-2 0 1,1 0-1,-1-1 1,0 0 0,-1 0-1,0 0 1,0-1-1,5-16 1,-9 21-34,0 0 0,0 0 0,0 0 0,0-1 0,-1 1 0,0 0 0,0-1-1,0 1 1,-1 0 0,1 0 0,-2-1 0,1 1 0,0 0 0,-1 0 0,0 0 0,0 0 0,0 1 0,-1-1 0,0 0 0,0 1 0,0 0 0,0-1 0,0 1 0,-7-5 0,2 3-64,0 0 0,-1 0 0,1 1 0,-1 0 0,-1 0 0,1 1 0,0 0 0,-1 1 0,0 0 0,-14-2 0,10 3-251,1 0 0,-1 1 0,0 1-1,1 0 1,-1 1 0,1 0 0,-20 5 0,27-5 18,1 1-1,-1 0 1,1 0 0,-1 0 0,1 1-1,-7 4 1,7-4 26,0 1-1,1 1 1,-1-1-1,-4 8 1,8-12 227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4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13323,'-7'11'1848,"7"13"2137,12 8-1848,12 11-321,9 9-280,6 1-488,-1 0-255,-2 0-457,-2-5-160,-8 0-120,-2-4-8,-7-6-288,-5-5-208,-7-16-769,-5-14-407,-8-3-1073,-4-13 1353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4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15363,'43'-8'1201,"8"-4"615,4-6 48,5 6-495,-5 2-281,-5 10-440,-9 4-280,-15 9-304,-9 6 16,-17 9-32,-9 2 0,-17 5-136,-4 1-168,-15-9-344,0-5-352,-6-13-921,0-9-247,20 0 1048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215 276 15675,'-8'1'602,"0"-1"-1,0 1 0,0 0 1,0 1-1,0 0 0,0 0 1,1 1-1,-1 0 0,1 0 1,-13 8-1,11-5-337,1 0 0,-1 1 1,2 0-1,-1 0 0,1 1 0,0-1 1,-11 18-1,12-16-242,0 0 1,1 1-1,0 0 0,1 0 1,0 0-1,1 0 0,0 1 1,0-1-1,1 1 1,1-1-1,0 1 0,0 0 1,1 0-1,0 0 0,1-1 1,1 1-1,2 13 1,-3-21-41,0 0 0,0 1 1,0-1-1,1 0 0,-1 0 0,1 0 1,0 0-1,-1-1 0,1 1 1,1 0-1,-1-1 0,0 1 1,1-1-1,-1 0 0,1 0 0,0 0 1,-1 0-1,1 0 0,0 0 1,0-1-1,0 0 0,0 1 1,1-1-1,-1 0 0,0-1 1,1 1-1,-1-1 0,0 1 0,1-1 1,-1 0-1,0 0 0,1 0 1,-1-1-1,0 1 0,1-1 1,5-2-1,-2 0-76,0 0 0,0-1 0,-1 1 0,0-2 0,0 1 0,0-1 0,0 1 0,-1-2 0,0 1 1,0-1-1,0 1 0,-1-1 0,1-1 0,3-6 0,5-13-249,-1 1 1,13-37-1,-20 47 280,0 5 57,-1-1-1,0-1 1,-1 1 0,-1 0-1,3-22 1,-5 33 22,0 0 0,0-1 1,0 1-1,0 0 0,0 0 0,0 0 0,0 0 1,0 0-1,0-1 0,0 1 0,-1 0 1,1 0-1,0 0 0,0 0 0,0 0 0,0-1 1,0 1-1,0 0 0,0 0 0,-1 0 1,1 0-1,0 0 0,0 0 0,0 0 0,0 0 1,0 0-1,-1 0 0,1 0 0,0-1 1,0 1-1,0 0 0,0 0 0,-1 0 0,1 0 1,0 0-1,0 0 0,0 0 0,0 0 1,-1 0-1,1 1 0,0-1 0,0 0 0,0 0 1,0 0-1,0 0 0,-1 0 0,1 0 1,0 0-1,0 0 0,-8 4 247,8-4-226,-1 0-16,1 1 0,-1-1 0,0 1 0,0-1-1,1 0 1,-1 1 0,0 0 0,0-1 0,1 1 0,-1-1 0,1 1 0,-1 0 0,0-1 0,1 1 0,0 0 0,-1 0 0,1-1 0,-1 1-1,1 0 1,0 0 0,-1 0 0,1 0 0,0-1 0,0 1 0,0 0 0,0 0 0,0 0 0,0 0 0,0 0 0,0 0 0,0-1-1,0 1 1,0 0 0,0 0 0,1 1 0,0-1-64,0 0 0,0 0 0,0 0 0,0 1-1,0-1 1,0-1 0,0 1 0,0 0 0,0 0 0,0 0-1,0-1 1,1 1 0,-1 0 0,0-1 0,1 1 0,-1-1 0,0 0-1,1 1 1,-1-1 0,1 0 0,1 0 0,3 0-314,-1 0-1,1-1 1,0 0 0,-1 0 0,1 0-1,-1-1 1,0 0 0,1 0 0,-1 0-1,6-4 1,7-5-1751,24-18 0,-16 10 109,28-12-898,-41 18 5358,-12 11-2212,0 1 0,0-1 0,0 1 0,1 0 0,-1-1 1,0 1-1,1 0 0,-1 0 0,4-2 0,-4 3-116,1-1 0,0 0 0,0 1 0,-1-1 0,1 1 0,0 0 1,0 0-1,0-1 0,-1 1 0,1 0 0,0 0 0,0 1 0,0-1 0,-1 0 0,1 1 0,0-1 0,0 1 0,-1-1 0,1 1 0,0 0 0,-1 0 0,1 0 0,-1 0 1,3 1-1,-1 1 70,1 1 1,-1-1 0,0 1-1,0-1 1,0 1 0,-1 0-1,5 8 1,-7-12-185,0 1 0,0-1 0,0 0 0,0 0-1,0 0 1,0 0 0,0 1 0,0-1 0,0 0 0,0 0 0,0 0 0,0 0 0,0 1 0,0-1 0,0 0 0,1 0 0,-1 0 0,0 0 0,0 0 0,0 0-1,0 1 1,0-1 0,0 0 0,0 0 0,1 0 0,-1 0 0,0 0 0,0 0 0,0 0 0,0 0 0,0 0 0,1 1 0,-1-1 0,0 0 0,0 0-1,0 0 1,0 0 0,1 0 0,-1 0 0,0 0 0,0 0 0,0 0 0,0 0 0,1 0 0,-1 0 0,0-1 0,0 1 0,0 0 0,0 0 0,0 0-1,1 0 1,-1 0 0,0 0 0,0 0 0,0 0 0,4-13 387,0-19-144,-4 31-232,1-13 90,-1-3-53,1 0 1,1-1-1,1 1 1,0 0-1,1 0 0,8-20 1,-9 32-83,0 0 0,0 0 1,0 0-1,1 1 1,0-1-1,0 1 0,6-5 1,34-24-3208,-40 30 2422,15-9-667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5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14939,'-1'5'1432,"1"12"1225,3 11-817,13 9-479,8 3-209,8 4-448,6 1-136,5 5-312,3 1-104,-1-1-216,-6-2-256,-13-11-512,-7-4-416,-11-11-1017,-6-6 225,-7-16 968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5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1 183 11522,'22'-4'1392,"0"-1"-1,0-1 0,39-17 0,54-36 2479,-1 0-626,-104 54-2972,1 0 0,0 1 0,1 1 0,-1-1 0,14-1-1,-23 5-249,0 0-1,1-1 0,-1 1 0,0 0 0,1 0 1,-1 1-1,0-1 0,1 0 0,-1 1 1,0 0-1,0-1 0,0 1 0,1 0 0,-1 0 1,0 0-1,0 0 0,0 0 0,0 1 0,0-1 1,-1 1-1,1-1 0,0 1 0,-1 0 0,1-1 1,-1 1-1,0 0 0,1 0 0,-1 0 1,0 0-1,0 0 0,0 0 0,1 5 0,0 4-255,1 0 0,-2 0 0,0 1 0,0-1 0,-1 18 0,0-11-1653,5-42-4448,0 9 4960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5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74 12371,'-14'-22'1800,"2"5"1913,5 3-905,7 9-687,0 1-665,10 1-1120,2-1-560,12 3-848,4-3-928,11 8 1039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6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103 587 11002,'-5'2'1458,"0"0"-1,0 0 0,0 0 0,0 1 0,-8 5 1,9-5-1031,0 0 0,0 0 0,0 1 0,1 0 0,-6 6 0,4-2-415,1 0 0,-1 1-1,2-1 1,-1 1 0,1 0-1,-4 16 1,2 1-237,12-40-499,9-39-383,-9 27 391,1 0 0,1 0-1,1 1 1,17-29 0,-25 51 683,0-1-1,0 1 1,0 0 0,1 0 0,0 1-1,-1-1 1,1 0 0,5-3 0,-7 6 47,0-1 0,0 1 1,0-1-1,0 1 1,0 0-1,0-1 1,0 1-1,0 0 1,0 0-1,0-1 1,0 1-1,1 0 0,-1 0 1,0 0-1,0 0 1,0 1-1,0-1 1,0 0-1,0 0 1,0 1-1,0-1 1,0 1-1,0-1 0,0 1 1,0-1-1,0 1 1,0-1-1,-1 1 1,1 0-1,0-1 1,0 1-1,-1 0 0,2 1 1,22 33 722,-20-28-527,1 1 0,0-1 0,0 0-1,1 0 1,10 9 0,-14-14-161,0 0 1,1-1-1,-1 1 1,1-1-1,0 0 1,-1 1-1,1-1 1,0 0-1,0-1 1,0 1-1,-1 0 1,1-1-1,0 0 1,0 0-1,0 0 1,0 0-1,0 0 1,0 0-1,0-1 1,0 1-1,4-2 1,3-2 43,0 0 1,0 0-1,0-1 0,-1 0 1,1 0-1,-1-1 1,-1 0-1,1-1 1,-1 0-1,0 0 1,13-16-1,-14 13-62,0-1 0,0 1-1,0-1 1,-1 0 0,-1 0 0,0-1 0,-1 0-1,0 0 1,-1 0 0,2-13 0,-2 4-17,-1 0 0,-1 0 0,-1 0 0,-1 0 0,-1 1 0,0-1 0,-7-25 0,6 35-15,-1 0 0,1 0-1,-1 0 1,-1 1 0,0-1-1,-1 1 1,0 0 0,0 1-1,-1 0 1,0 0-1,-1 0 1,0 1 0,0 0-1,-15-11 1,20 17 5,-1 0 1,0-1-1,0 2 1,0-1 0,0 0-1,0 1 1,0-1-1,0 1 1,0 0-1,-1 1 1,-6-1-1,9 1 10,0 0-1,0 0 1,0 0 0,-1 1-1,1-1 1,0 1 0,0 0-1,0-1 1,0 1-1,0 0 1,0 0 0,0 0-1,1 1 1,-1-1 0,0 0-1,0 1 1,1-1 0,-1 1-1,1-1 1,-1 1-1,1 0 1,0 0 0,-2 2-1,1 2 31,-1-1-1,1 1 0,0 0 0,0 0 0,0 1 0,1-1 1,0 0-1,0 0 0,1 1 0,0-1 0,1 12 1,1 0 22,1 0 1,1 0 0,7 18 0,3 2-181,1-1-1,2-1 1,1 0 0,2-1 0,39 51-1,13 8-167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33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491 1370 8058,'7'-7'2099,"-6"6"-1840,0-1 0,0 0 0,1 1 0,-1-1 0,1 1 0,-1 0 0,1-1 0,0 1 0,-1 0 0,1 0 0,0 0 0,0 0 1,0 0-1,0 1 0,0-1 0,0 0 0,0 1 0,0 0 0,0-1 0,0 1 0,0 0 0,0 0 0,0 0 0,4 1 0,28 7 1188,-28-6-1241,0 0 0,0 0-1,0-1 1,0 0 0,1 0-1,6 0 1,8-3 209,-1-1-1,32-9 1,-19 4-26,48-13 452,-2-3 1,106-47-1,-156 59-649,-1-2 0,-1-1-1,-1-1 1,0-2 0,-1 0 0,-1-2-1,-1 0 1,0-2 0,25-31 0,-40 42-169,-1-1 0,0 1 0,0-1 1,-1 0-1,0-1 0,-1 1 0,-1-1 0,0 0 0,-1-1 1,0 1-1,-1 0 0,0-1 0,-1 1 0,-2-25 1,-3-7 55,-2-1 1,-24-87 0,-20-44 133,44 160-95,0 0 1,-1 1-1,0 0 0,-1 1 0,-1 0 1,-1 0-1,0 0 0,-1 1 1,-17-17-1,-15-10 170,-1 2 1,-2 2-1,-57-34 0,94 65-221,-1 1-1,0 1 1,0-1-1,0 1 1,0 1-1,-1 0 1,0 1-1,1-1 1,-14 1-1,10 1 3,0 1 0,1 1 0,-1 1 0,1 0 1,-1 0-1,-25 9 0,-2 4-44,0 1 0,1 2 0,1 2-1,1 1 1,1 2 0,0 2 0,2 1 0,1 2 0,-50 53 0,41-33-31,1 2-1,4 1 1,1 2 0,3 2-1,2 2 1,2 0 0,-40 115-1,63-150 13,2 0 0,0 0 0,1 0 0,1 0 0,1 1 0,1-1 0,2 30 0,1-38-2,0-1 0,1 1 0,0 0 1,1-1-1,0 1 0,1-1 0,1 0 0,0-1 0,1 0 0,0 0 1,1 0-1,18 20 0,-17-22 27,0-1-1,1-1 1,0 1 0,1-2-1,0 1 1,0-2 0,1 1 0,23 8-1,-15-8 77,0-1-1,0-2 0,1 0 1,40 3-1,0-7 218,0-2 1,109-20 0,-107 14-141,38-7-1310,-86 12 876,-1-1 0,1 0-1,-1-1 1,21-11 0,-5-4-185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6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74 14331,'-1'-9'367,"2"3"32,-1 0 0,-1 1 0,1-1 0,-1 1 0,0-1 0,0 1 0,0-1 0,-5-8 0,6 13-346,0 1-1,-1-1 0,1 1 1,-1 0-1,1-1 1,-1 1-1,1 0 0,-1-1 1,1 1-1,-1 0 1,1 0-1,-1-1 0,0 1 1,1 0-1,-1 0 1,1 0-1,-1 0 0,1 0 1,-1 0-1,0 0 1,1 0-1,-1 0 0,1 0 1,-1 0-1,0 0 1,1 0-1,-1 0 0,1 1 1,-1-1-1,1 0 1,-1 0-1,1 1 0,-1-1 1,0 1-1,-2 1 107,0-1 0,1 2-1,-1-1 1,1 0 0,-5 5-1,-5 9 258,0 1-1,1 1 0,0 0 1,2 1-1,-9 21 0,-30 103 1287,41-122-1472,2 0-1,1 1 1,0 0-1,0 30 0,4-48-204,0 1-1,0-1 1,0 0-1,1 0 0,-1 0 1,1 0-1,0 0 1,1 0-1,-1 0 0,0-1 1,1 1-1,0 0 1,0-1-1,0 1 1,1-1-1,-1 0 0,1 0 1,5 6-1,-4-7-19,-1 0 0,1 1 0,-1-2 0,1 1 1,0 0-1,0-1 0,0 0 0,0 0 0,0 0 0,0 0 0,0-1 0,1 1 0,-1-1 0,0 0 0,0-1 0,0 1 0,0-1 0,7-1 0,1-1-139,1-2 0,-1 1-1,0-2 1,-1 1 0,1-2-1,-1 1 1,0-2 0,-1 1-1,0-1 1,0-1 0,0 0-1,13-17 1,-5 4-741,-2-1 0,0 0-1,-1-1 1,21-49 0,-24 44-389,9-34-1,-3-20-109,-16 70 1211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7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13899,'27'53'4990,"39"104"0,-43-96-2957,36 69 0,73 72-1069,-127-195-985,0 0-1,1-1 1,-1 1 0,13 9-1,-17-15 5,0 0 0,0 0 0,0 0 0,0-1-1,1 1 1,-1 0 0,0-1 0,0 1-1,0-1 1,0 1 0,1-1 0,-1 0 0,0 1-1,1-1 1,-1 0 0,0 0 0,0 0 0,1 0-1,-1 0 1,0 0 0,1 0 0,-1-1-1,0 1 1,0 0 0,1-1 0,-1 1 0,0-1-1,0 1 1,0-1 0,1 0 0,-1 1 0,0-1-1,0 0 1,0 0 0,0 0 0,0 0-1,-1 0 1,1 0 0,0 0 0,0 0 0,0-1-1,7-12-251,-1-1-1,-1 1 0,0-1 1,-1-1-1,5-23 1,-3 14-191,9-25 1,-13 44 381,2-8-101,1 1-1,13-21 0,-18 31 173,1 1-1,-1-1 1,1 1-1,0 0 1,0 0-1,0 0 0,0 0 1,0 0-1,0 1 1,0-1-1,0 1 1,1-1-1,-1 1 1,1 0-1,-1 0 1,1 0-1,0 0 1,-1 0-1,1 0 0,4 0 1,-4 1 9,-1 1 0,0-1 1,0 0-1,1 1 0,-1-1 1,0 1-1,0 0 0,0 0 0,0 0 1,0 0-1,0 0 0,0 0 0,3 3 1,22 24 156,-24-24-365,0 0-1,1 0 0,0 0 1,0-1-1,0 1 1,0-1-1,0 0 0,8 4 1,-7-5-296,-1-1 0,1 0 0,0-1 1,0 1-1,-1-1 0,1 0 0,0 0 1,5-1-1,24-1-942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7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45 15299,'-11'7'785,"0"1"1,0 0-1,1 0 0,1 1 0,-1 1 0,1-1 1,1 2-1,-15 21 0,13-15-234,1 0 0,1 1-1,0 0 1,1 1 0,-5 23 0,10-34-487,1 0-1,0 0 1,0 0 0,1 0 0,0 0-1,0 0 1,1 0 0,3 15 0,-3-20-69,0 0 1,0 0 0,0-1 0,0 1 0,0-1 0,1 1-1,-1-1 1,1 1 0,0-1 0,-1 0 0,1 0 0,3 3-1,-3-4-20,-1 0 0,1 0-1,0 0 1,0 0-1,0 0 1,0 0-1,0-1 1,0 1-1,0-1 1,1 1-1,-1-1 1,0 0-1,0 0 1,0 0 0,0 0-1,0 0 1,5-1-1,-2 0-52,-1 0 1,1-1-1,-1 1 0,1-1 1,-1 0-1,1 0 0,-1 0 0,0-1 1,0 0-1,0 0 0,0 0 1,-1 0-1,1 0 0,-1-1 0,0 1 1,0-1-1,0 0 0,0 0 0,-1 0 1,0-1-1,0 1 0,0 0 1,2-7-1,2-10-203,-1 0-1,-1 0 1,4-42 0,-6 37 78,-1 10 36,0 8-19,0 0-1,0 0 1,2-9-1,-1 33 272,0 0 1,1 0-1,1 0 0,0 0 1,1 0-1,8 16 0,-13-31-74,1 0 1,-1 1-1,1-1 0,0 0 0,-1 0 0,1 0 0,0 0 0,0 0 0,0 0 0,0 0 0,0 0 0,0-1 0,0 1 0,0 0 0,0 0 0,0-1 0,0 1 0,1-1 0,-1 1 0,0-1 1,0 0-1,1 1 0,-1-1 0,0 0 0,0 0 0,1 0 0,-1 0 0,0 0 0,1 0 0,-1 0 0,0 0 0,1 0 0,-1-1 0,0 1 0,3-1 0,-1-2-45,1 1 0,0 0 0,-1-1 0,0 0-1,1 1 1,-1-2 0,0 1 0,-1 0 0,4-5-1,23-36-703,-21 29 101,1 1 0,0 1 0,1 0 0,17-18 0,-23 28 670,-1 0-1,1 0 0,0 1 1,0-1-1,0 1 0,0 0 1,0 0-1,0 0 1,0 0-1,1 1 0,-1 0 1,1 0-1,-1 0 0,1 0 1,-1 1-1,1-1 1,-1 1-1,1 1 0,0-1 1,7 2-1,24 8 1190,-25-6-1414,-1-1 0,0-1 0,21 3 0,-29-5 35,1 0 0,0 0 0,0 0 0,0 0 0,0-1 0,0 1 0,0-1 0,-1 0 0,1 0 0,0 0 0,0 0 0,-1 0 0,1 0-1,-1-1 1,1 0 0,-1 1 0,0-1 0,4-4 0,0-1-357,-1 0-1,0 0 1,0-1-1,4-9 1,6-15-177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8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101 119 11002,'0'0'104,"0"0"0,0-1 0,0 1 0,0 0 0,0 0 0,0-1 0,0 1-1,0 0 1,0-1 0,0 1 0,-1 0 0,1 0 0,0-1 0,0 1 0,0 0 0,0 0-1,-1 0 1,1-1 0,0 1 0,0 0 0,-1 0 0,1 0 0,0-1 0,0 1 0,-1 0-1,1 0 1,0 0 0,0 0 0,-1 0 0,1 0 0,0 0 0,-1 0 0,1-1-1,-1 1 1,-10 6 1747,-13 17-198,21-20-1194,-4 5 80,0 0-1,0 1 0,0-1 0,1 1 1,-8 16-1,13-22-496,-1-1 0,1 1 0,0 0-1,1 0 1,-1 0 0,1 0 0,-1 0 0,1 0 0,0 0 0,0-1 0,0 1-1,0 0 1,0 0 0,1 0 0,-1 0 0,1 0 0,0 0 0,0 0-1,0-1 1,0 1 0,1 0 0,-1-1 0,1 1 0,0-1 0,2 4 0,2 0-35,-1-1 0,1 0 0,0 0 0,0-1 0,1 1 0,-1-1 0,1-1 0,13 6 0,6 1-19,30 5 1,-39-10 11,10 1 6,0 2 0,0 2-1,0 0 1,40 23 0,-59-29 14,-1 1-1,1 1 1,-1-1-1,0 1 1,0 1-1,-1-1 0,0 1 1,0 0-1,0 1 1,-1-1-1,0 1 0,-1 0 1,0 0-1,0 1 1,0-1-1,-1 1 1,-1 0-1,3 12 0,-4-10 14,0 0 0,0 1 0,-1-1 0,-1 0 0,0 1 0,-1-1 0,0 0-1,-7 21 1,7-23-24,-2-1 1,0 1-1,0 0 0,0-1 0,-1 0 0,0 0 0,-1 0 0,1-1 0,-2 0 0,1 0 1,-8 7-1,9-11-39,0 0 0,1-1 1,-1 1-1,0-1 1,0 0-1,0 0 0,-1 0 1,1-1-1,0 0 0,-1 0 1,1 0-1,-1 0 1,1-1-1,0 0 0,-1-1 1,1 1-1,-1-1 0,1 0 1,-1 0-1,1 0 0,0-1 1,0 0-1,0 0 1,0 0-1,0-1 0,0 0 1,1 0-1,-1 0 0,1 0 1,0-1-1,0 1 1,0-1-1,0 0 0,0 0 1,1-1-1,0 1 0,0-1 1,0 0-1,1 1 0,-4-9 1,4 4-30,0-1 0,1 1 0,0 0 0,0 0 1,1 0-1,0-1 0,1 1 0,0 0 0,0 0 0,1 0 1,4-14-1,6-10-104,26-54 0,-28 65 111,99-181 550,-82 154-92,-17 32-264,-1-1 1,-1 1 0,-1-2 0,0 1-1,-2-1 1,0 0 0,-1 0-1,3-30 1,-7 49-143,0-2 12,0 1 0,0 0-1,1-1 1,-1 1 0,0 0-1,0-1 1,-1 1 0,1 0-1,0-1 1,0 1 0,-1 0 0,1 0-1,0-1 1,-1 1 0,1 0-1,-1 0 1,0 0 0,1-1-1,-1 1 1,0 0 0,-1-1-1,2 2-5,-1 0 0,1-1-1,0 1 1,0 0-1,-1 0 1,1 0-1,0 0 1,0 0-1,-1 0 1,1 0-1,0 0 1,0 0 0,-1 0-1,1 0 1,0 0-1,0 0 1,-1 0-1,1 1 1,0-1-1,0 0 1,-1 0-1,1 0 1,0 0 0,0 0-1,-1 0 1,1 1-1,0-1 1,0 0-1,0 0 1,0 0-1,-1 1 1,1-1-1,0 0 1,0 0 0,0 0-1,0 1 1,-5 9 60,4-9-40,0 2-18,-1 0 0,1 0 0,0 0 0,0 1 1,0-1-1,1 0 0,-1 1 0,1-1 0,0 0 0,0 1 1,0-1-1,0 0 0,0 1 0,1-1 0,0 0 0,-1 1 0,1-1 1,0 0-1,1 0 0,-1 0 0,1 0 0,-1 0 0,1 0 1,0 0-1,0-1 0,0 1 0,0 0 0,1-1 0,-1 0 0,0 0 1,1 1-1,3 1 0,2 0 2,-1 1 0,1-2-1,0 1 1,0-1 0,1 0 0,-1 0 0,1-1-1,-1 0 1,1-1 0,0 0 0,11 0 0,-3-2 220,1-1 0,-1 0 0,0-1 0,-1-1 0,1-1 0,22-9 1,-5 0 1392,59-36 0,-71 36-636,-22 14-977,0 0 1,0 0 0,-1 0 0,1 0 0,0 0 0,0 0 0,0 0 0,0 0 0,0-1 0,0 1 0,0 0 0,0 0 0,-1 0 0,1 0 0,0 0 0,0 0 0,0 0 0,0 0 0,0 0 0,0 0 0,0 0 0,0-1 0,0 1 0,0 0 0,0 0 0,-1 0 0,1 0 0,0 0 0,0 0 0,0 0 0,0-1 0,0 1 0,0 0 0,0 0 0,0 0 0,0 0 0,0 0 0,0 0 0,0 0 0,0-1 0,0 1 0,0 0 0,0 0 0,1 0 0,-1 0 0,0 0 0,0 0 0,0 0 0,0-1 0,0 1 0,0 0 0,0 0 0,0 0 0,0 0 0,0 0 0,0 0 0,1 0 0,-1 0 0,0 0 0,0 0 0,0 0 0,0 0 0,0-1 0,0 1 0,0 0 0,1 0 0,-22 5 467,-139 76-80,71-34-752,59-32-49,10-4 215,-1-1-1,-26 9 1,39-17 122,0 0 0,1-1 0,-1 0 0,-7-1-1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9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1 257 18980,'10'-8'1072,"16"-4"473,1-2-593,14-7-472,2-6-192,3-11-848,1-6-608,1-4 199,3 3 97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12 12867,'-4'-2'511,"1"1"1,-1-1-1,0 1 0,0-1 1,0 1-1,0 1 1,0-1-1,0 0 0,0 1 1,0 0-1,-1 0 1,-4 0-1,3 1-183,1 0 0,-1 1 0,1-1 0,-1 1 0,1 0 0,0 1 0,0-1 0,-6 4 0,2 1-16,-1 0 0,1 1 0,0 0 1,1 0-1,0 1 0,0 0 0,-12 20 0,14-19-187,1 0 0,1 0-1,-1 0 1,2 0 0,-1 1 0,2 0-1,-1-1 1,1 1 0,1 0 0,0 0-1,1 0 1,0 0 0,0 0 0,1 0-1,3 14 1,-2-19-114,-1 1-1,1 0 1,1 0 0,-1-1-1,1 0 1,0 1 0,0-1-1,1 0 1,0 0-1,0-1 1,0 1 0,1-1-1,0 0 1,0 0 0,0-1-1,1 1 1,-1-1-1,1 0 1,0-1 0,0 1-1,0-1 1,1 0 0,-1-1-1,1 1 1,8 1-1,-5-3-49,-1 0 0,1 0 0,-1-1 0,1 0 0,0-1 0,-1 0 0,1 0 0,-1-1 0,0 0 0,1-1-1,-1 0 1,0 0 0,0-1 0,-1 0 0,11-8 0,0 1-678,-2-2 0,0 0 0,-1-1 0,0-1 0,24-29 0,-8 7-523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9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18260,'-2'9'1008,"4"-1"216,6-1-191,9 7-281,7 0-24,5 10 0,4 3-136,5 2-328,1 4-80,-1-1-448,-9-2-320,-7-6-832,-8-2-745,-4-8 1169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09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0 448 17460,'24'-10'800,"-1"0"0,0-2-1,-1 0 1,0-1 0,-2-2 0,25-20 0,-32 23-913,0-1 0,-1 0 0,0-1-1,-1 0 1,-1-1 0,0 0 0,-1 0 0,-1-1 0,11-27-1,-17 34-77,0 1-1,0-1 0,-1 1 0,0-1 1,0 0-1,-1 0 0,0 1 0,-1-1 1,0 0-1,0 1 0,-1-1 0,0 1 1,0-1-1,-1 1 0,0 0 0,-1 0 1,-8-15-1,9 20 1137,2 5-341,1 8 411,0-10-917,4 24 717,0 0 0,2-1 0,1 0 0,0 0 0,2-1 0,14 27 0,-18-41-777,-1 1 0,2-1 1,-1 0-1,1-1 0,12 13 0,-14-16-172,0-1 1,-1 0-1,1-1 1,1 1-1,-1 0 0,0-1 1,0 0-1,1 0 0,0-1 1,-1 1-1,1-1 1,0 0-1,4 1 0,25-1-1774,1-3 700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10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 25878,'-7'7'1528,"-5"3"792,-2 4-1672,-6 13-7273,-4-1 4809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06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9402,'-1'1'261,"0"1"1,0-1-1,0 0 1,0 1-1,0-1 1,1 1-1,-1 0 1,1-1-1,-1 1 1,1-1-1,-1 1 1,1 0-1,0-1 1,0 1-1,0 0 1,0 0-1,1 2 0,-2 3 169,1 42 1159,2-1 0,13 71 0,33 93-211,-47-208-1420,5 25-191,-6-28 151,0 0 0,0 0 0,0 0 0,0 0 1,0-1-1,0 1 0,0 0 0,0 0 0,-1 0 0,1 0 0,0 0 0,0-1 1,-1 1-1,1 0 0,0 0 0,-1 0 0,1-1 0,-1 1 0,1 0 0,-1 0 0,0-1 1,1 1-1,-1-1 0,0 1 0,1 0 0,-2 0 0,1-1-49,0 0 1,0 0-1,0 0 0,0 0 0,0-1 1,0 1-1,0 0 0,0 0 0,0-1 1,0 1-1,0 0 0,0-1 0,0 1 1,1-1-1,-1 0 0,0 1 0,0-1 1,1 1-1,-1-1 0,0 0 0,1 0 1,-1 1-1,0-3 0,-7-13-813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39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1 227 5177,'0'-10'2180,"1"1"0,0 0 0,0 0 0,5-14 0,-1 38-1020,-4-9-946,0 11 719,7 32 0,-6-43-796,0 0 1,0 0-1,0 0 0,1 0 0,0-1 1,0 1-1,1-1 0,6 8 0,-3-4-10,2 1-35,0 0 0,-1 1-1,-1 0 1,0 0 0,7 15 0,-1 7 22,-6-13-1,11 19-1,-15-33-75,1 0 0,0 0 0,0 0-1,0-1 1,1 1 0,0-1 0,6 5-1,-1-2 80,0-1-1,0 0 0,1-1 0,0 0 1,0-1-1,1 0 0,23 6 1,0-4 320,51 5 0,-84-12-426,23 5 75,15 2-26,-38-7-60,0 0 0,1 0 0,-1 0 1,0 0-1,0-1 0,0 1 0,0 0 1,0-1-1,0 0 0,0 1 0,0-1 1,0 0-1,-1 0 0,1 0 1,3-2-1,-1-1 30,0 1 0,0-1 0,-1 0-1,1 0 1,-1 0 0,0 0 0,0-1 0,0 1 0,-1-1 0,1 0 0,-1 1 0,-1-1 0,1 0 0,0 0-1,-1-1 1,0 1 0,-1 0 0,1 0 0,-1 0 0,0-1 0,-1-9 0,-3-47 327,1 15-188,-17-87 0,17 123-139,-1 0 0,0 0 1,-1 0-1,0 0 0,-1 1 0,0 0 0,0 0 1,-1 1-1,-1-1 0,1 1 0,-1 1 0,-1 0 1,0 0-1,0 0 0,-20-11 0,-7-1 217,0 1 0,-2 2 0,-47-14 0,77 28-216,-1 0 0,1 1 1,-10-2-1,16 4-25,-1 0 1,1-1-1,-1 1 1,1 0-1,-1 1 1,1-1 0,-1 0-1,1 1 1,-1-1-1,1 1 1,0 0-1,-1 0 1,1 0-1,0 0 1,-4 2-1,-3 4-294,-1 0-1,-11 13 1,18-17 25,0 0 0,1 0 1,-1 1-1,1-1 0,0 0 1,0 1-1,0 0 0,0-1 1,1 1-1,0 0 0,-2 4 1,2 18-1096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06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9378,'2'4'5494,"3"6"-3017,2 6-1287,-1 2 12,-1-4-878,0 0 0,0-1 0,13 22-1,-18-35-322,0 0 0,0 0 0,0 1 0,0-1 0,0 0 0,0 0 0,0 0 0,0 0-1,0 0 1,0 0 0,0 0 0,0 0 0,0 0 0,0 1 0,0-1 0,0 0 0,0 0-1,0 0 1,0 0 0,0 0 0,0 0 0,0 0 0,0 0 0,1 0 0,-1 0 0,0 0-1,0 0 1,0 0 0,0 0 0,0 1 0,0-1 0,0 0 0,0 0 0,0 0-1,0 0 1,1 0 0,-1 0 0,0 0 0,0 0 0,0 0 0,0 0 0,0 0 0,0 0-1,0 0 1,0 0 0,0 0 0,1 0 0,-1 0 0,0 0 0,0 0 0,0-1 0,0 1-1,0 0 1,0 0 0,0 0 0,0 0 0,0 0 0,0 0 0,0 0 0,1 0-1,-1 0 1,0 0 0,0 0 0,0 0 0,0 0 0,0-1 0,0 1 0,0 0 0,0 0-1,1-11 25,-4-15 10,2 23-27,-2-13 5,-2-30 0,5 42 38,0 0-1,0 0 1,0 1-1,1-1 1,-1 0-1,1 1 1,0-1-1,0 0 1,0 1-1,1-1 1,-1 1-1,1 0 1,0-1 0,2-3-1,-3 6-6,1 0-1,-1 0 1,0 0 0,0 0 0,0 0-1,1 1 1,-1-1 0,1 0-1,-1 1 1,0-1 0,1 1-1,-1 0 1,1-1 0,-1 1 0,1 0-1,-1 0 1,1 0 0,-1 0-1,1 0 1,-1 0 0,1 0 0,-1 0-1,1 1 1,2 0 0,4 2 28,0 0 0,-1 0 0,10 6 0,-14-7-87,6 2-7,7 5-850,19 13 0,-6 2 78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09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351 238 8594,'-7'-1'363,"0"0"1,-1 0 0,1 1-1,0 0 1,-1 1 0,1-1-1,0 1 1,-1 1 0,1-1-1,0 1 1,0 0 0,0 1-1,0 0 1,1 0 0,-1 0-1,1 1 1,0 0 0,0 0-1,-7 7 1,-6 7 165,0 0 1,1 1-1,1 1 0,-15 24 0,17-23-402,1 0-1,0 1 1,2 1 0,1 0-1,-13 35 1,21-48-97,1 0 1,0 0-1,0 1 1,1-1-1,0 1 1,2 19-1,0-22-10,0 0-1,1-1 1,0 1 0,0-1 0,1 0-1,-1 1 1,2-1 0,-1 0-1,1-1 1,6 10 0,0-5-6,-1 0 0,2-1 1,-1 0-1,1 0 0,1-1 0,0-1 0,23 14 1,-4-7 104,0-1 0,38 12 0,-31-14 73,0-2 1,0-2 0,1-1 0,0-2-1,1-1 1,57-3 0,-63-3 36,1-2 0,-1-2 1,0 0-1,-1-3 0,0 0 0,0-2 1,52-26-1,-49 18-46,-1-2 0,-1-1 0,-1-2-1,-1-1 1,-1-2 0,-1 0 0,40-50 0,-51 55-68,-1-1 1,-1 0-1,-1-1 1,15-33-1,-27 49-81,-1-1-1,0 1 1,0-1-1,-1 0 1,0 0-1,-1 0 1,1-13-1,-2 15-4,0 1-1,-1-1 0,0 1 0,0-1 0,-1 1 0,0 0 0,0-1 0,0 1 1,-1 0-1,0 0 0,-5-8 0,1 3 17,-1 1 0,-1 0 0,0 0 0,-1 0 0,0 1 0,0 1 0,-19-13 0,-1 3 41,-54-24 1,-157-48 57,221 83-130,-19-5 29,-1 1 0,-1 1 1,-53-5-1,61 13-10,0 1 0,1 1 0,-1 2 0,-53 9 0,36 0 20,-76 26 0,99-28-353,1 3 0,0 0 1,0 1-1,-30 22 0,51-32-242,0 1 0,0 0-1,0 0 1,0 0 0,0 1 0,1 0 0,-6 8 0,9-13 509,1 1 0,0-1-1,0 0 1,0 0 0,0 0 0,0 0 0,0 0-1,0 1 1,0-1 0,0 0 0,0 0 0,0 0 0,0 0-1,0 1 1,0-1 0,1 0 0,-1 0 0,0 0 0,0 0-1,0 0 1,0 1 0,0-1 0,0 0 0,0 0-1,0 0 1,0 0 0,1 0 0,-1 0 0,0 1 0,0-1-1,0 0 1,0 0 0,0 0 0,0 0 0,1 0 0,-1 0-1,0 0 1,0 0 0,0 0 0,0 0 0,0 0-1,1 0 1,-1 0 0,0 0 0,0 0 0,0 0 0,0 0-1,1 0 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09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0 199 13499,'23'-5'1072,"2"-6"608,6-1-39,5-5-329,2-2-216,5 1-424,-2-3-223,-3 2-257,-6 2-168,-13 2-368,-5 1-257,-11 0-951,-3 4-320,-5 3 943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09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12987,'5'17'1528,"2"7"665,3 17-321,1 9-376,-1 8-768,2 2-239,3-3-521,1-4-217,4-3 153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10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16988,'48'-7'1464,"12"-3"528,7 0-367,15 10 1327,-1-4-2111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2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1439 13715,'0'0'67,"0"1"0,0-1 0,0 0 0,0 0 0,0 0 0,0 0 0,0 0 0,0 1 0,0-1 0,0 0 0,0 0 0,1 0 0,-1 0 0,0 1 0,0-1 0,0 0 0,0 0 0,0 0 0,0 0 0,0 0 0,0 0 0,0 1 0,1-1 0,-1 0 0,0 0 0,0 0 0,0 0 0,0 0 0,0 0 0,1 0 0,-1 0 0,0 0 0,0 0 0,0 0 0,0 0 0,0 0 0,1 1 0,-1-1 0,0 0 0,0 0 0,0 0 0,0-1 0,1 1 0,-1 0 0,0 0 0,0 0 0,0 0 0,0 0 0,0 0 0,1 0 0,-1 0 0,0 0 0,0 0 0,0 0 0,0 0 0,1-1 0,7-5 1350,-4 2-1075,-1 0-1,0 0 1,0 0 0,0-1 0,-1 1 0,1-1 0,2-8 0,9-38 713,-13 47-942,9-38 80,-2 1-1,-3-2 0,-1 1 1,-1-1-1,-3 0 0,-2 1 1,-7-49-1,6 76-175,0-1 0,-2 1-1,1 1 1,-2-1 0,0 1 0,-1 0-1,0 0 1,-18-24 0,23 35-13,0 0-1,-1 0 1,0 0-1,1 0 1,-1 1 0,0-1-1,-1 1 1,1-1 0,0 1-1,0 0 1,-1 1-1,-6-4 1,8 5-3,0 0 0,0-1 0,0 1 0,-1 0 0,1 0 0,0 0 0,0 0 0,0 0 0,0 1 0,0-1 0,0 1 0,0-1 0,0 1 0,0 0 0,0 0 0,0-1 0,0 2 0,0-1 0,0 0 0,1 0 0,-1 0 0,0 1 0,-2 2 0,0 1 3,1 0 0,0 0 1,0 0-1,0 0 0,0 0 0,1 1 1,0-1-1,0 1 0,1-1 1,-1 1-1,1 0 0,0 0 1,1-1-1,-1 1 0,1 0 1,0 0-1,2 8 0,0-1 27,0 1 1,0-1-1,2 0 0,0 0 0,0 0 0,10 19 1,-10-25-5,0 0 0,1 1 1,0-2-1,0 1 1,0-1-1,12 11 0,-14-14-15,1-1 1,-1 1-1,1-1 0,0 1 0,0-1 0,0 0 0,0 0 0,0-1 0,1 1 1,-1-1-1,0 0 0,1 0 0,-1 0 0,7-1 0,-3 0-3,-1-1 0,0-1-1,1 1 1,-1-1 0,0-1-1,0 1 1,0-1 0,0 0 0,-1-1-1,1 1 1,-1-2 0,0 1 0,0 0-1,0-1 1,6-7 0,4-4 0,-2-1 1,0 0-1,-1-1 0,11-19 1,-11 14-3,-2 0 1,-1-1-1,-1 0 0,-1 0 1,-1-1-1,-1 0 1,5-47-1,-7 20 56,-2 0 1,-10-96-1,1 87 33,-16-71-1,18 111-48,-1 0 0,-1 1-1,-1 0 1,-1 0-1,0 1 1,-1 0 0,-14-18-1,20 31-6,-1 0 1,0 1-1,0 0 0,0 0 0,-1 0 0,0 1 0,0 0 1,-9-6-1,13 9-19,0 0 0,-1 0 0,1 0 0,0 0 0,-1 0 0,1 1 0,-1-1 0,1 1 0,-1-1 0,0 1 0,1 0 0,-1 0 0,1 0 0,-1 1 0,1-1 0,-1 0 0,1 1 0,-1 0 0,1-1 0,-1 1 0,1 0 0,0 0 0,-1 1 0,1-1-1,0 0 1,-2 3 0,-1 0 28,2 0 0,-1 0 0,0 1 0,1 0 0,0-1 0,0 1 0,0 1 0,1-1 0,-1 0 0,1 0 0,0 1 0,1 0 0,-2 5 0,1 3 79,0-1 0,1 1 1,1 0-1,1 19 0,2-9 18,1 1 0,1 0 0,1-1 0,1 0-1,10 24 1,-3-16-2,2 0-1,37 57 1,-42-74-124,0-1 0,0-1 0,1 0-1,1 0 1,0-1 0,1-1 0,0 0 0,1-1 0,23 12-1,-30-18-13,0-1-1,0 0 0,0 0 0,1-1 1,-1 0-1,1 0 0,0-1 0,-1 0 0,12-1 1,-13 0-5,-1-1 1,1 0 0,-1 0-1,1-1 1,-1 0-1,0 0 1,1-1 0,-1 1-1,0-1 1,-1-1 0,1 1-1,-1-1 1,8-6-1,-7 4 1,0 0 0,0 0 0,-1 0 0,0-1 1,0 0-1,0 0 0,-1-1 0,0 1 0,-1-1 0,0 0 0,0 0 0,4-15 0,-6 16-5,0 0 1,0 0 0,0 0-1,-1-1 1,0 1 0,-1 0-1,1 0 1,-1 0 0,-1 0 0,1 0-1,-1 0 1,0 0 0,-1 1-1,0-1 1,-5-9 0,6 13-9,0 0 1,0 0 0,-1 0-1,1 0 1,-6-4 0,8 7 6,0 0-1,-1-1 1,1 1 0,-1-1 0,0 1 0,1 0 0,-1-1 0,1 1 0,-1 0 0,0 0 0,1 0-1,-1-1 1,1 1 0,-1 0 0,0 0 0,1 0 0,-1 0 0,0 0 0,1 0 0,-1 0-1,0 0 1,1 0 0,-1 1 0,1-1 0,-1 0 0,0 0 0,1 0 0,-1 1 0,1-1-1,-1 0 1,1 1 0,-1-1 0,0 1 0,1-1 0,0 0 0,-1 1 0,1-1 0,-1 1 0,1-1-1,0 1 1,-1-1 0,1 2 0,-4 5-8,1 1 0,0 0 1,0-1-1,1 1 0,0 1 0,0-1 0,1 0 0,0 0 1,1 1-1,0-1 0,0 0 0,1 1 0,0-1 0,2 9 1,-3-15 3,1 0 1,-1 0 0,1 0-1,0 0 1,0 0 0,0 0-1,0 0 1,0 0 0,0 0-1,1 0 1,-1 0 0,1-1-1,-1 1 1,1-1 0,-1 1-1,1-1 1,0 0 0,0 1-1,0-1 1,4 2 0,-4-3-74,1 1 1,-1-1-1,1 1 0,0-1 1,-1 0-1,1 0 1,0 0-1,-1 0 1,1 0-1,0-1 0,-1 1 1,1-1-1,-1 0 1,1 0-1,-1 0 0,1 0 1,3-3-1,4-2-587,0 0-1,-1-1 1,0-1-1,0 0 0,11-12 1,35-51-3617,-28 35 2367,15-16 408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3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76 587 13099,'-7'6'923,"0"0"1,0 1-1,1 0 1,0 0-1,0 0 1,1 0-1,-1 1 1,2 0-1,-6 11 1,8-14-734,0 0 1,0 0-1,1 0 1,-1 1 0,1-1-1,0 0 1,1 0-1,-1 1 1,1-1-1,0 0 1,1 1 0,-1-1-1,1 0 1,0 0-1,0 1 1,1-1 0,2 7-1,-2-9-163,-1 0 0,1-1 0,0 1 0,0-1 0,0 0 0,0 1 0,0-1 0,1 0 0,-1 0 0,0 0 1,1-1-1,0 1 0,-1-1 0,1 1 0,0-1 0,0 0 0,0 0 0,0 0 0,0 0 0,0-1 0,0 1 0,0-1 0,0 0 0,6 0 0,-3 0-47,-1 0 1,1-1-1,0 0 1,-1 0-1,1 0 0,-1-1 1,1 0-1,-1 0 1,0 0-1,0-1 0,0 0 1,0 0-1,5-4 1,-2 0-88,-1-1 1,1 0-1,-2-1 1,1 0 0,-1 0-1,-1 0 1,1-1-1,-2 1 1,1-1 0,-1-1-1,2-10 1,1-3-120,-2 0 1,-1 0-1,2-45 0,-5 32 142,-2 0 0,-2 0-1,-1 0 1,-15-60 0,12 72 112,-1 0 1,-1 1-1,-1 0 0,-1 0 1,-1 1-1,-1 1 0,-24-31 1,32 47 80,0 0 1,0 0-1,-1 0 1,0 1-1,-1 0 1,1 0-1,-10-5 1,15 9-69,0 0 1,0 1-1,0-1 1,0 1-1,0 0 0,0-1 1,0 1-1,0 0 0,0-1 1,0 1-1,-1 0 1,1 0-1,0 0 0,0 0 1,0 0-1,0 0 1,0 1-1,0-1 0,0 0 1,0 0-1,-2 1 1,2 0-2,0 0 0,1 0 0,-1 0 0,0-1 0,0 1 0,1 0 0,-1 0 0,1 0 0,-1 0 0,1 0 0,-1 0 0,1 0 0,0 0 0,-1 0 1,1 1-1,0-1 0,0 1 0,-1 5 91,1 0 0,1-1 1,-1 1-1,1 0 0,0-1 1,3 7-1,4 14 266,1-2-1,23 43 0,35 45 198,-49-87-904,1-1-1,1-1 1,1 0-1,1-2 0,1 0 1,34 23-1,-50-39-336,-6-5 423,0 0 1,0 0-1,0 0 0,0 0 1,0-1-1,0 1 1,1 0-1,-1 0 1,0-1-1,1 1 1,-1-1-1,0 1 1,1-1-1,2 0 1,-4 0 233,0 0 1,0 0 0,0 0 0,0 0 0,0 0 0,0 0 0,0 0 0,0 0 0,1 0 0,-1 0 0,0 0-1,0 0 1,0 0 0,0 0 0,0 0 0,0 0 0,0 0 0,0 0 0,0-1 0,0 1 0,0 0 0,1 0 0,-1 0-1,0 0 1,0 0 0,0 0 0,0 0 0,0 0 0,0-1 0,0 1 0,0 0 0,0 0 0,0 0 0,0 0-1,0 0 1,0 0 0,0 0 0,0-1 0,0 1 0,0 0 0,0 0 0,0 0 0,0 0 0,-2-15 142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3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1 352 17268,'18'-8'1852,"16"-7"1741,60-17 0,-82 29-3412,0 0 0,0 1 1,1 1-1,-1 0 1,0 0-1,1 1 0,-1 1 1,24 4-1,-26-3-159,0 1-1,-1 0 1,1 1 0,10 4 0,-16-5-17,0-1 1,0 1 0,0 0 0,0 0-1,0 0 1,-1 0 0,1 1 0,-1-1-1,0 1 1,4 5 0,-24-37 112,2 0 0,-15-38 1,25 53-112,0-1 0,1 1 0,1-1 1,0 0-1,0 0 0,2 0 1,0 0-1,0-19 0,1 30-199,1-1 0,-1 0 0,1 0 0,-1 1 0,1-1 0,0 0 0,1 1 0,-1-1 0,0 1 0,1-1 0,0 1 0,0 0 0,0 0 0,0 0 0,1 0 0,-1 0 0,1 0 0,-1 0 0,1 1 0,0-1 0,0 1 0,0 0 0,7-3 0,8-3-85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3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66 414 14411,'-7'9'2889,"1"1"-1,-8 18 1,-12 48 1596,23-66-4008,0-4-356,2 0 0,-1 0 0,1 0 0,0 0 0,0 0 0,0 1 0,1 6 0,1-10-118,-1-1 0,1 1 0,-1-1-1,1 1 1,0-1 0,0 0 0,0 1 0,0-1-1,1 0 1,-1 0 0,1 0 0,-1 0 0,1 0 0,0 0-1,-1 0 1,1-1 0,0 1 0,0 0 0,0-1-1,4 2 1,-5-2-7,1 0 0,0 0 0,0 0-1,-1 0 1,1 0 0,0 0 0,0-1 0,0 1 0,0-1-1,0 0 1,0 1 0,0-1 0,0 0 0,0 0-1,0 0 1,0 0 0,0-1 0,-1 1 0,1 0-1,0-1 1,0 1 0,0-1 0,0 0 0,0 0 0,-1 0-1,1 0 1,0 0 0,-1 0 0,1 0 0,-1 0-1,1-1 1,-1 1 0,1-1 0,-1 1 0,0-1-1,0 1 1,0-1 0,1-2 0,2-3-10,0 0 0,0-1 0,-1 0 0,-1 0 1,1 0-1,-1 0 0,0 0 0,0-9 0,1-19 7,-2 11 154,7-30 1,-7 48-52,1 0-1,0 0 1,0 0-1,1 1 1,0-1-1,0 1 1,0 0-1,1-1 1,4-4-1,-6 9-78,-1 0 1,0 1-1,1-1 0,-1 1 1,1 0-1,-1-1 0,1 1 1,0 0-1,0 0 0,-1 0 1,1 0-1,0 1 0,0-1 1,0 0-1,0 1 0,0-1 1,0 1-1,3-1 0,-2 1-10,0 1 0,0-1 0,0 1 0,0-1 0,0 1-1,0 0 1,0 0 0,0 1 0,0-1 0,-1 0 0,4 3 0,6 5-15,-1 0 1,0 1 0,-1 0 0,12 14-1,-15-15 34,-4-6-27,12 11 29,-15-14-27,0 0 0,0 0 0,1 0 0,-1 0 1,0 0-1,0 0 0,0 0 0,0 0 0,1 0 0,-1 0 0,0 0 0,0 0 0,0 0 0,0 0 0,0 0 0,1 0 1,-1 0-1,0 0 0,0 0 0,0 0 0,0 0 0,0 0 0,1 0 0,-1-1 0,0 1 0,0 0 0,0 0 0,0 0 1,0 0-1,0 0 0,0 0 0,1 0 0,-1-1 0,0 1 0,0 0 0,2-13 56,-2-42 287,11-80 0,-8 116-243,0 0-1,2 1 1,0-1-1,1 1 1,1 0-1,0 0 1,19-30 0,-22 43-60,-1 0 1,1 0-1,0 0 1,0 1-1,1 0 1,-1 0 0,1 0-1,0 0 1,0 1-1,0 0 1,0 0 0,1 0-1,-1 0 1,12-2-1,-12 4-67,0 0 0,-1 0-1,1 0 1,0 1-1,0 0 1,0 0-1,0 1 1,0-1-1,0 1 1,0 0-1,0 0 1,0 1 0,-1-1-1,1 1 1,0 0-1,-1 1 1,0-1-1,6 4 1,-2 0-513,0 1 1,0-1-1,-1 2 0,0-1 1,0 1-1,-1 0 0,0 0 1,0 1-1,-1-1 0,8 18 1,4 23-1331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4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182 596 17420,'-1'-1'152,"-1"-1"0,0 0 0,0 1 0,0 0 0,0-1 0,0 1 0,0 0 0,0 0 0,0 0 0,0 0 1,0 0-1,-1 1 0,1-1 0,0 1 0,-1-1 0,1 1 0,0 0 0,-1 0 0,1 0 0,0 0 0,-1 0 0,1 1 0,0-1 0,0 1 1,-1 0-1,1-1 0,0 1 0,0 0 0,0 0 0,0 0 0,0 1 0,0-1 0,0 0 0,-4 4 0,-2 4 148,0 0 0,0 1-1,1-1 1,0 2 0,1-1-1,0 1 1,0 0 0,-5 15 0,3-1 315,0 0 0,-8 49-1,14-61-378,1 0-1,0 1 0,0-1 0,3 24 0,-1-33-199,-1-1 0,1 1 1,-1-1-1,1 0 0,0 0 0,1 1 0,-1-1 1,0 0-1,1 0 0,0 0 0,0 0 0,-1-1 1,2 1-1,-1 0 0,0-1 0,1 0 0,-1 1 1,1-1-1,-1 0 0,1 0 0,0 0 1,0-1-1,4 3 0,-2-3-18,-1 0 0,0 0 0,1 0 0,-1-1-1,0 1 1,1-1 0,-1 0 0,1-1 0,-1 1 0,0-1 0,1 0 0,-1 0 0,0 0 0,1 0-1,-1-1 1,0 0 0,0 1 0,0-2 0,3-1 0,2-2-2,-1 0 0,0 0 0,-1-1 0,1 0 0,-1 0 0,-1-1-1,10-12 1,-6 3-1,0-1 0,-1 0-1,-1 0 1,-1 0 0,-1-1-1,8-35 1,-7 12 2,-1-1-1,-1-48 0,-5 46 7,-1 0-1,-3 0 1,-12-58-1,10 77-11,-1 0 0,-1 0 0,-1 0 0,-1 2 0,-2-1 0,-26-42 0,35 62-11,-18-23 2,19 27-1,1 0-1,-1-1 0,1 1 1,-1 0-1,0 0 0,1 0 0,-1 0 1,0 0-1,0 0 0,0 0 1,0 1-1,1-1 0,-1 1 0,-3-1 1,4 1-1,0 0 0,0 0 0,0 0 1,-1 0-1,1 0 0,0 0 0,0 0 0,0 1 1,0-1-1,0 0 0,0 1 0,0-1 0,0 1 1,0-1-1,0 1 0,0 0 0,0-1 0,1 1 1,-1 0-1,0 0 0,0-1 0,-1 3 0,0 1 6,0-1-1,0 1 1,1 0-1,-4 7 1,2 2 38,0 0 0,1 0 0,0 1 0,1-1 1,1 0-1,0 1 0,0-1 0,1 0 0,1 1 0,1-1 0,0 0 1,0 0-1,9 19 0,-7-18 9,1 0 0,1-1 0,0 1 0,1-2 0,1 1 0,0-1 0,0 0 0,1-1 0,1 0-1,0 0 1,22 15 0,-27-22-46,0-1-1,1 1 1,0-1 0,0 0-1,-1-1 1,2 0-1,-1 0 1,0 0-1,0-1 1,1 0-1,-1-1 1,0 1 0,1-1-1,-1-1 1,1 1-1,-1-1 1,0-1-1,0 1 1,1-1-1,-1-1 1,0 1-1,-1-1 1,1 0 0,11-8-1,-7 4 2,-1 0 0,0-1 1,0 0-1,-1-1 0,0 0 0,0 0 0,-1-1 0,-1 0 0,1 0 0,-2-1 0,1 0 1,-1 0-1,7-22 0,-8 16 4,-1-1 0,0 0 0,-1 0 1,-1 0-1,-1 0 0,-1 0 0,0 0 0,-2 0 1,0 0-1,0 0 0,-2 0 0,0 0 0,-12-28 0,15 44-12,0 0-1,0 0 0,0 0 1,0 0-1,0 0 0,0 0 0,0 0 1,-1 0-1,1 1 0,-1-1 1,1 1-1,-1-1 0,0 1 0,1 0 1,-3-2-1,3 3 0,1 0-1,-1 0 1,1 0-1,0 0 1,-1 0 0,1 0-1,-1 0 1,1 0 0,0 0-1,-1 0 1,1 0-1,-1 0 1,1 0 0,0 0-1,-1 0 1,1 1 0,0-1-1,-1 0 1,1 0-1,0 0 1,-1 1 0,1-1-1,0 0 1,-1 0 0,1 1-1,0-1 1,-1 1-1,0 0-3,0 1 0,1-1-1,-1 1 1,0 0-1,1-1 1,-1 1 0,1 0-1,-1-1 1,1 4-1,-1 2-1,0-1-1,1 1 0,0 0 0,0-1 0,0 1 0,1 0 0,0-1 0,1 1 0,-1-1 0,1 0 0,0 1 0,1-1 1,4 7-1,-4-8 6,0 0 1,1 0-1,0 0 1,0-1-1,0 0 1,0 0-1,0 0 1,1 0-1,0-1 1,0 0-1,0 0 1,0 0-1,1-1 1,-1 1-1,9 1 1,-6-1 2,1-1 0,0-1 1,0 1-1,0-1 0,0-1 1,0 0-1,16-2 0,-19 2 7,0-1-1,0-1 1,0 1-1,-1-1 1,1 0-1,-1-1 1,1 1-1,-1-1 1,0 0-1,0 0 1,0-1-1,8-6 1,-12 9-4,0-1 0,1 1 0,-1 0 0,0-1 0,0 1 1,0-1-1,0 1 0,0-1 0,0 0 0,0 1 0,0-1 0,-1 0 0,1 0 1,-1 0-1,1 1 0,-1-1 0,0 0 0,0 0 0,1 0 0,-2 0 0,1 0 0,0 1 1,0-1-1,0 0 0,-1 0 0,1 0 0,-1 0 0,0 1 0,1-1 0,-1 0 1,0 1-1,0-1 0,0 0 0,0 1 0,0-1 0,0 1 0,-1 0 0,1-1 1,0 1-1,-3-2 0,-1-1-17,0 0-1,0 1 1,0-1 0,-1 1-1,1 0 1,-1 0 0,0 1-1,0 0 1,0 0 0,-10-2-1,0 2-343,1 1 0,-1 1 0,0 0 0,-26 5 0,26-2-1234,0 0 0,-17 7 0,27-7-1081,2-3 829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40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354 647 6353,'-3'1'704,"2"-1"-304,-1 1 1,1-1-1,0 1 0,-1-1 1,1 0-1,-1 1 0,1-1 1,0 0-1,-1 0 0,1 0 1,-1 0-1,1 0 0,0 0 0,-1-1 1,1 1-1,-1 0 0,1-1 1,0 1-1,-1-1 0,1 1 1,0-1-1,0 0 0,-1 1 1,0-2-1,2 2-327,0-1 1,0 1-1,0-1 0,-1 1 0,1 0 1,0-1-1,0 1 0,0 0 1,0-1-1,0 1 0,0 0 0,1-1 1,-1 1-1,0-1 0,0 1 1,0 0-1,0-1 0,0 1 1,0 0-1,1-1 0,-1 1 0,0 0 1,0 0-1,0-1 0,1 1 1,7-12 580,-6 9-399,5-8 469,-6 9-671,0 0 0,0 1 0,0-1 0,0 0-1,0 1 1,0-1 0,1 1 0,-1 0 0,0-1 0,1 1 0,-1 0 0,1 0-1,-1 0 1,1 0 0,0 0 0,-1 0 0,1 1 0,2-2 0,15-6 94,0-1 0,0-1 0,-1-1 0,-1-1 0,0 0 0,0-2 1,-1 1-1,24-29 0,-29 29-94,-2-1 1,1 0-1,-1-1 0,12-28 1,-10 13 10,14-50 0,-23 74-43,-1 0 0,0 0 0,0 0 1,-1 0-1,1 0 0,-1 0 1,-1 0-1,1 0 0,-1 0 0,0 0 1,0 0-1,-1 1 0,0-1 0,0 0 1,0 1-1,-1-1 0,1 1 1,-1 0-1,-7-9 0,-6-8-1,0 1 0,-30-30 0,43 49-18,0-1 1,0 0-1,-1 1 0,1 0 1,-1 0-1,1 0 0,-1 0 1,0 1-1,0-1 1,0 1-1,0 0 0,0 0 1,-4 0-1,1 0 7,1 1 0,-1 0 0,0 1 1,1-1-1,-1 1 0,1 1 0,-10 2 0,-5 4 22,0 1-1,1 1 0,-32 21 0,47-28-29,-31 21 14,1 2 1,2 1-1,0 2 0,-43 51 0,64-67-6,1 1-1,0 1 0,1 0 1,1 0-1,1 1 1,-10 23-1,16-32 15,0-1-1,0 1 1,0 0 0,1 0-1,0 0 1,1 1-1,0-1 1,0 9-1,1-11 11,0 0 0,0-1-1,0 1 1,0-1-1,1 1 1,0-1 0,0 1-1,0-1 1,1 0 0,-1 0-1,1 0 1,0-1-1,5 7 1,-1-5 32,-1 0 0,0 0 0,1-1 0,0 0 0,0 0 1,0 0-1,1-1 0,-1 0 0,1-1 0,0 0 0,-1 0 0,14 1 0,-1-1 139,0-1-1,0 0 1,40-6-1,-39 3-283,-1-2 0,1 0 0,-1-1 0,0-1 0,0-1 0,0-1 0,-1 0 0,31-20 0,-10-4-75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5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13 853 18732,'-5'21'3906,"3"-14"-2817,0 0 0,1 1-1,0-1 1,0 0 0,1 8-1,0-12-975,1 0 1,-1 0-1,1-1 0,-1 1 0,1-1 0,0 1 0,0-1 0,0 1 1,1-1-1,-1 1 0,0-1 0,1 0 0,0 0 0,-1 0 0,1 0 1,0 0-1,0 0 0,3 1 0,-2 0-95,0-1 1,0 0-1,0 0 0,1 0 1,-1-1-1,0 1 1,1-1-1,0 0 0,-1 0 1,1 0-1,0 0 0,-1-1 1,1 1-1,0-1 0,0 0 1,0 0-1,-1 0 1,1-1-1,0 1 0,0-1 1,-1 0-1,8-3 0,-7 2-37,1 0 0,0-1 0,-1 0 1,0 1-1,1-2 0,-1 1 0,-1 0 0,1-1 0,0 0 0,-1 0 0,0 0 0,0 0 0,0 0 0,0-1 0,-1 1 0,3-7 0,0-4-107,-2 1 1,0-1-1,-1 0 0,0 1 1,-1-1-1,-1 0 0,-1-16 1,0-3-454,3 34 515,-1 0 1,0 0-1,0 0 1,1 0-1,-1 0 1,0 0-1,1 1 1,-1-1-1,0 1 1,0-1 0,0 1-1,0-1 1,2 2-1,27 7-660,-26-9 560,1 0 0,-1 0 0,1 0 0,-1-1 0,1 0 0,-1 1 0,0-2 0,1 1 1,-1 0-1,0-1 0,7-3 0,-5 1-24,0 0 0,0-1 0,0 1 0,0-1 1,-1-1-1,7-7 0,-1-1-68,-1-1-1,-1 0 1,0 0-1,-1-1 1,7-19-1,-5 7 366,-1 0-1,-2 0 0,0 0 0,-2-1 0,-1 0 1,0-29-1,-13 111 1347,4-22-1126,2 0 0,2 0-1,0 0 1,5 39 0,-3-66-294,-1 0 0,1 0 0,1 1 0,-1-1 0,0 0 0,1 0 0,0 0 0,3 5 0,-3-7-24,-1-1-1,0 1 1,0-1-1,1 0 1,-1 1-1,1-1 0,-1 0 1,1 0-1,-1 0 1,1 0-1,0 0 1,0 0-1,-1 0 1,1 0-1,0-1 1,0 1-1,0-1 1,0 0-1,0 1 0,3-1 1,-1 0-5,0-1 1,-1 1-1,1-1 1,-1 0-1,1 0 1,-1 0-1,1 0 1,-1-1-1,0 0 1,1 1-1,-1-1 0,0 0 1,0 0-1,0-1 1,2-2-1,3-3 9,0 0-1,-1-1 1,10-15-1,-7 8 10,-2 1-1,0-2 0,0 1 0,-2-1 1,0 0-1,-1-1 0,0 0 0,1-22 1,-3 16 68,-1-1 0,-2 1 0,0-1 1,-2 0-1,-6-37 0,3 40 32,-1 1 0,-1 0 0,-1 1 1,-11-24-1,11 30-45,0 0 1,-1 0 0,0 1 0,-1 0 0,0 0-1,-14-12 1,23 24-69,0 0 1,0 0-1,-1 0 1,1 0-1,0 0 0,0 0 1,-1 0-1,1 0 1,0 0-1,-1 1 0,1-1 1,-1 0-1,1 1 1,-1-1-1,1 1 1,-1 0-1,1 0 0,-1-1 1,0 1-1,1 0 1,-3 1-1,3-1-1,-1 1 0,1 0 0,0 0 0,0 0 0,0-1 1,0 1-1,1 0 0,-1 0 0,0 1 0,0-1 0,1 0 0,-1 0 0,0 0 0,1 0 1,-1 1-1,1-1 0,-1 0 0,1 0 0,0 1 0,0-1 0,0 0 0,-1 1 0,2 1 0,-2 7 46,1 0 0,1 1-1,0-1 1,0 0 0,1 0-1,0 0 1,1-1 0,0 1-1,0 0 1,1-1-1,0 0 1,1 0 0,11 15-1,-2-4 48,0-1-1,2-1 1,1-1-1,31 27 0,-30-29-62,1-1 0,1-1 0,0-1-1,32 15 1,-43-23-57,1 0-1,-1-1 1,1 0-1,0 0 1,0-1-1,0-1 1,1 0 0,-1 0-1,0-1 1,0 0-1,1 0 1,18-5-1,-12 0-70,-1-2-1,0 0 1,-1 0 0,1-2-1,26-19 1,7-12-92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42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18932,'3'5'1452,"0"0"1,1 0-1,6 8 0,15 11 1010,33 16-2152,-30-22 263,-12-7-517,0 2 1,-1 0-1,0 0 1,-2 2-1,1 0 0,-2 0 1,0 1-1,16 27 1,-20-28-417,-1 0 1,0 0-1,-1 1 1,-1-1-1,0 2 1,-1-1 0,0 0-1,-2 1 1,0-1-1,0 27 1,-2-43 233,0 1 0,0 0 0,0 0 0,0 0 0,0 0 0,-1-1 0,1 1 0,0 0 0,0 0 1,0 0-1,-1-1 0,1 1 0,0 0 0,-1 0 0,1-1 0,-1 1 0,1 0 0,-1 0 0,1-1 0,-1 1 0,1-1 0,-2 1 0,1 0 150,1-1-1,-1 0 0,0 0 1,1 0-1,-1 0 0,0 0 0,1 0 1,-1 0-1,0 0 0,1 0 1,-1 0-1,0-1 0,1 1 1,-1 0-1,0 0 0,1-1 1,-1 1-1,0 0 0,1-1 1,-1 1-1,1-1 0,-2 0 0,-11-11 335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43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32 186 9474,'-2'0'247,"1"0"0,-1 0-1,1-1 1,0 1 0,-1 0 0,1-1 0,0 1-1,-1-1 1,1 0 0,0 1 0,-1-1-1,1 0 1,0 0 0,0 0 0,0 0 0,0 0-1,0 0 1,0 0 0,0 0 0,0-1 0,1 1-1,-1 0 1,0 0 0,1-1 0,-1 1 0,0 0-1,1-1 1,0 1 0,-1-1 0,1 1-1,0 0 1,0-1 0,0 1 0,0-1 0,0 1-1,0-1 1,0 1 0,0-1 0,1-1 0,1-2 66,0 0 1,0 0 0,0 0 0,1 0 0,0 0-1,0 1 1,0-1 0,0 1 0,6-6-1,1 1-16,0 0-1,0 0 0,1 1 0,0 1 0,1-1 0,20-8 0,-22 12-174,0 0 1,0 0-1,0 1 0,0 1 0,1 0 0,-1 0 0,1 1 0,20 0 0,-28 1-101,-1 0 1,0 0-1,0 0 0,1 1 1,-1-1-1,0 1 0,0-1 1,0 1-1,0 0 1,0 0-1,0 0 0,0 0 1,0 0-1,0 0 0,0 1 1,0-1-1,-1 1 1,1-1-1,-1 1 0,1 0 1,-1-1-1,0 1 0,1 0 1,-1 0-1,0 0 0,0 0 1,0 0-1,-1 0 1,1 0-1,0 1 0,-1-1 1,1 0-1,-1 0 0,0 0 1,0 1-1,0-1 1,0 3-1,-1 2 0,1 0 1,-1 0-1,-1 0 0,1 0 1,-1-1-1,-1 1 0,1 0 1,-1-1-1,0 1 0,-7 9 1,2-5 6,-1 0 0,-1-1 0,1 0 0,-23 17 0,-47 26-3409,73-50 2124,6-3 1160,0 0 49,0 0-1,0 0 1,0 0 0,0 0 0,0 0-1,0 0 1,0 0 0,0-1 0,0 1-1,0 0 1,0 0 0,0 0 0,0 0-1,0 0 1,0 0 0,0 0 0,0 0-1,0 0 1,0 0 0,0 0 0,0 0-1,0 0 1,0-1 0,0 1 0,0 0-1,0 0 1,0 0 0,-1 0-676,1 0 676,0 0-1,0 0 1,-1 0 0,1 0 0,0 0-1,0 0 1,0 0 0,0 0 0,0 0-1,0 0 1,0 0 0,0 0 0,0 0-1,0 0 1,0 0 0,0 0 0,0 0-1,-1 0 1,1 0 0,7-12-1287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43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16 16211,'-1'-1'131,"1"0"0,-1-1 0,0 1 0,1 1 0,-1-1 0,0 0 0,0 0 0,0 0 0,0 0 0,0 1 0,0-1 0,0 0 0,0 1 0,0-1 0,-1 1 0,1-1 0,0 1-1,0 0 1,0-1 0,-1 1 0,1 0 0,0 0 0,0 0 0,-1 0 0,1 0 0,0 0 0,0 0 0,0 0 0,-1 1 0,1-1 0,0 0 0,0 1 0,0-1 0,-1 1 0,1-1-1,0 1 1,0-1 0,0 1 0,-1 1 0,-5 4 235,1-1-1,0 1 0,0 1 0,-8 11 1,8-10-254,-2 2 66,0 2 1,0-1 0,2 1-1,-1 0 1,2 0 0,-7 18-1,11-25-122,-1 0 1,1 1-1,0-1 0,1 1 0,-1-1 0,1 1 0,1 11 0,0-14-29,0 1 0,-1-1 0,1 0-1,1 1 1,-1-1 0,0 0-1,1 0 1,0 0 0,0 0 0,0 0-1,0 0 1,0 0 0,5 4-1,-3-4-7,0 0-1,0-1 1,0 1-1,0-1 1,0 1-1,1-1 1,-1-1-1,1 1 1,0-1-1,0 1 1,-1-1 0,1-1-1,0 1 1,0-1-1,0 1 1,5-2-1,10-1 78,1 0 0,32-9 0,1 0 470,-47 10-425,-3 0 12,1 0 0,-1 1 0,0 0 0,1 0 0,5 0 0,-9 0-101,0 1 1,-1-1 0,1 0 0,0 0-1,0 1 1,0-1 0,0 0 0,0 1-1,-1-1 1,1 1 0,0-1 0,0 1-1,-1 0 1,1-1 0,0 1 0,-1 0-1,1-1 1,-1 1 0,1 0-1,-1 0 1,1-1 0,-1 1 0,1 0-1,-1 0 1,0 0 0,0 0 0,1-1-1,-1 1 1,0 0 0,0 2 0,0 1 26,0 0 0,0 1 0,-1-1 0,0 0 0,0 0 0,0 0-1,0 0 1,-1 0 0,1 0 0,-1 0 0,0 0 0,0 0 0,0-1 0,-1 1 0,1-1 0,-6 6 0,0-1-167,0 0 0,-1-1 0,1 0 0,-1 0-1,-13 6 1,16-9-170,0-1-1,-1 0 1,-10 3 0,-17-2-440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46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1077 2757 5289,'-8'5'1598,"8"-5"-1562,0-1-1,0 1 0,0 0 1,0 0-1,1 0 0,-1-1 1,0 1-1,0 0 1,0 0-1,0 0 0,0-1 1,0 1-1,0 0 0,0 0 1,-1 0-1,1-1 0,0 1 1,0 0-1,0 0 1,0 0-1,0 0 0,0-1 1,0 1-1,0 0 0,0 0 1,-1 0-1,1 0 0,0-1 1,0 1-1,0 0 1,0 0-1,0 0 0,-1 0 1,1 0-1,0 0 0,0 0 1,0-1-1,-1 1 0,1 0 1,0 0-1,0 0 1,0 0-1,-1 0 0,1 0 1,0 0-1,0 0 0,0 0 1,-1 0-1,1 0 0,0 0 1,0 0-1,0 0 1,0 0-1,-1 1 0,1-1 1,0 0-1,0 0 0,0 0 1,-1 0-1,1 0 0,0 0 1,0 0-1,0 1 1,0-1-1,0 0 0,-1 0 1,1 0-1,0 0 0,-4-15 360,4 15-383,0 0 0,0 0 0,0 0 0,-1 0 0,1 0 0,0 0 0,0 0 0,0-1-1,0 1 1,0 0 0,0 0 0,-1 0 0,1 0 0,0 0 0,0 0 0,0 0 0,0 0-1,0 0 1,-1 0 0,1 0 0,0 0 0,0 0 0,0 0 0,0 0 0,0 0 0,0 0-1,-1 0 1,1 0 0,0 1 0,0-1 0,0 0 0,0 0 0,0 0 0,0 0 0,0 0-1,-1 0 1,1 0 0,0 0 0,0 0 0,0 1 0,0-1 0,0 0 0,0 0-1,0 0 1,0 0 0,0 0 0,-11 25 930,10-24-915,0 4 139,-17 40 974,17-42-913,-1 1 0,0 0 0,0-1 1,-1 1-1,1-1 0,-1 0 0,1 0 0,-7 6 0,8-9-169,1 1-1,-1-1 0,1 0 0,0 0 0,-1 1 0,1-1 0,-1 0 0,1 0 1,-1 1-1,0-1 0,1 0 0,-1 0 0,1 0 0,-1 0 0,1 0 0,-1 0 1,1 0-1,-1 0 0,1 0 0,-1 0 0,0 0 0,1-1 0,-1 1 0,1 0 1,-1 0-1,1 0 0,-1-1 0,1 1 0,-1 0 0,1 0 0,0-1 0,-1 1 1,1-1-1,-1 1 0,1 0 0,0-1 0,-1 1 0,1-1 0,0 1 1,-1-1-1,1 0 0,-3-3 306,1-1 1,0 1 0,-3-11 0,0 1 473,3 8-756,0 0 1,0 0-1,1-1 0,0 1 0,0 0 1,1 0-1,0-1 0,0-10 0,1-7-53,-2-24 116,1-1 1,10-55-1,99-534 2640,-94 561-2639,50-148 0,-49 186 66,28-45 0,3-6 104,-34 61-247,32-74 21,-37 82-80,-2 0 1,0 0 0,3-23 0,3-51 269,-4 0 0,-4-1 1,-12-141-1,4 203-200,-1 1 1,-2 0-1,-1 0 0,-13-32 1,14 46-30,-1 0 1,-1 1-1,-1 0 1,0 1 0,-2 0-1,1 1 1,-29-29 0,-114-96 312,133 122-356,11 10-2,-1 0 0,0 1-1,0 1 1,-1-1-1,0 2 1,-22-10-1,27 14 0,0 0-1,0 0 1,0 1-1,0-1 1,0 2-1,0-1 1,0 1-1,0 0 1,0 0-1,0 1 1,-1 0-1,1 0 0,0 1 1,-12 4-1,3 1-4,1 0 0,0 2 0,-26 18 0,-39 38-13,18-14 8,20-17 5,-61 62-1,82-73 1,1 1-1,1 0 1,1 2 0,-18 33 0,-28 50-7,43-76 3,0 1 1,2 2 0,-25 65 0,-24 114 4,49-151-7,3 1 1,-8 73-1,-3 135-13,27-265 20,3 459 10,5-380 7,4-1 0,4 0 0,31 96 0,40 99-6,-73-245 10,1-1-1,2 0 1,1-1-1,2-1 1,1 0-1,2-2 1,31 34-1,-44-55 33,0 0-1,1-1 1,1 0 0,-1 0-1,1-1 1,1-1-1,0 0 1,0-1 0,0 0-1,1-1 1,-1-1 0,17 4-1,-19-6-3,-1 0-1,1-1 1,0-1-1,0 0 1,0 0-1,0-1 1,0 0-1,0-1 1,0 0-1,-1 0 1,1-2-1,-1 1 0,0-1 1,0-1-1,0 0 1,14-9-1,4-8-47,-1-2-1,0 0 1,28-37-1,-5 7-778,-28 32-963,-1-1 1,27-39-1,-23 15 303,-16 29 991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48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507 2929 9682,'0'-5'624,"1"1"0,-1 0 0,1 0 1,0 0-1,0 0 0,0 0 0,1 0 0,2-5 0,1 0-118,0 1 0,0-1 1,7-7-1,10-9-155,28-25 1,-39 40 105,98-99 859,12-11-346,-85 84-577,0-2-1,-3-1 1,55-84 0,-68 85-265,-1-2 0,-1 0 0,14-54 0,-25 74-97,126-427 1401,-110 345-1058,-4-1 1,7-153-1,-25 225-338,5-184 435,-7 148-274,-12-80-1,11 130-188,-2 0 1,0-1-1,-1 2 0,-1-1 0,0 1 1,-1-1-1,-1 2 0,-11-18 1,-101-169 120,102 168-12,-2 0 0,-40-50 1,49 70-57,-1 1 1,0 0 0,-2 1 0,1 1 0,-1 0 0,-1 0 0,0 2-1,-18-10 1,7 7-23,-2 2-1,1 0 0,-1 2 0,-38-7 1,48 12-42,0 1 1,1 1 0,-1 0-1,0 1 1,0 1 0,0 1 0,0 1-1,-21 5 1,27-3-6,0-1 0,0 2 0,1 0 1,0 0-1,0 1 0,1 0 0,-1 1 0,1 0 0,-12 14 1,-8 10 7,-35 52 1,49-63 0,-3 8-15,1-1-1,-25 53 1,-16 69-4,-40 200 13,88-305 10,-8 51-16,-10 141 0,24-183 10,-26 437-22,32-437 25,3 0-1,1 0 1,17 69 0,59 150-25,-44-180 55,89 163-1,-118-240 54,2-1 1,-1-1-1,2 1 1,0-2-1,23 24 1,-29-33-19,-1 0 0,1-1 1,0 1-1,0-1 1,0 0-1,0-1 0,1 1 1,-1-1-1,1 0 0,0 0 1,0 0-1,-1-1 1,1 0-1,0 0 0,0-1 1,0 0-1,0 0 0,0 0 1,0-1-1,0 1 1,7-3-1,4-2 89,-1-1 0,1-1 0,-1 0 0,22-14 0,59-44 135,-44 28-227,-13 10-66,149-94-1993,-113 78-172,-4-5 672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55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20 12235,'-1'-1'138,"0"-1"0,0 1 1,-1-1-1,1 1 0,0 0 0,0-1 1,-1 1-1,1 0 0,-1 0 1,1 0-1,-1 0 0,0 0 1,1 1-1,-1-1 0,0 0 1,1 1-1,-1-1 0,0 1 0,0 0 1,-1-1-1,0 1 37,0 1-1,0-1 0,0 1 1,0-1-1,0 1 1,0 0-1,0 0 1,1 0-1,-1 0 0,0 1 1,-3 1-1,-4 5 298,0 0 0,0 1 0,0 0 0,-12 16 0,7-6-123,0 0 0,1 2-1,2-1 1,-16 34 0,23-43-282,0 1 0,1-1-1,0 1 1,1 0 0,1 0 0,-1 0 0,2 1 0,0-1 0,1 0 0,1 24-1,1-30-52,-1 0 0,0 0 0,1-1 0,0 1-1,1-1 1,-1 1 0,1-1 0,0 0-1,1 0 1,-1 0 0,1 0 0,0-1 0,0 1-1,0-1 1,0 0 0,1 0 0,0-1 0,6 5-1,8 2 10,1 0 0,0-1 0,35 10 0,-22-7 3,-14-6-9,0 1 0,-1 1 0,0 1-1,25 17 1,-37-22-6,-1 0 0,0 1-1,0 0 1,0 0 0,0 0 0,-1 0-1,0 1 1,0-1 0,-1 1 0,1 0 0,-1 1-1,0-1 1,-1 0 0,0 1 0,0-1-1,2 12 1,-2-5-1,-1 0 0,-1-1 1,0 1-1,0 0 0,-1 0 0,-1-1 0,0 1 0,-1-1 0,0 0 1,-1 1-1,-6 11 0,8-17-6,-2-1 0,1 0 0,-1 0-1,1 0 1,-2 0 0,1-1 0,-1 1 0,1-1 0,-2 0 0,1-1-1,0 1 1,-1-1 0,0 0 0,0 0 0,0-1 0,0 0 0,-1 0-1,1 0 1,-1-1 0,0 0 0,-9 1 0,6-1 37,0-1 0,0 0 0,0 0 0,-1-1 0,1-1 0,-18-2 0,27 2-8,0 1 0,0-1 0,0 0 0,0 1 0,0-1 1,0 0-1,0 0 0,0 0 0,0 0 0,0 0 0,0 0 0,1 0 1,-1 0-1,0 0 0,1 0 0,-1 0 0,1 0 0,-1 0 0,1-1 1,0 1-1,-1 0 0,1 0 0,0-1 0,0 1 0,0-2 0,-1-3 118,1 0 0,0-1-1,2-8 1,-1 7-97,1 0 0,0 0 0,1 0 0,0 0 0,0 0 0,1 0 0,0 1 0,0-1 0,6-6 0,7-9-74,28-27 1,-13 15-607,-25 27-327,-1 0 0,0 0 0,-1 0 0,0-1 0,7-16 0,-4-5-524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56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1 172 16524,'13'-9'1328,"6"-3"848,2-3-327,1-7-929,0-6-152,2 2-888,0-1-272,2-5 184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0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12 852 12163,'-12'12'6234,"12"-12"-6182,12-5 1277,48-32 1039,107-87 1,-135 99-1976,186-151 1237,83-66-687,-168 137-1242,-49 30-2687,-80 71 2240,0 0 1,0 0-1,0-1 1,0 0-1,4-8 0,-6 10-237,-1-1 0,1 1 0,-1-1 0,0 1 0,1-8 0,0 0-1062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0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46 12915,'-10'3'3858,"28"-7"-1216,10-4-1539,85-22 1406,-99 27-2385,-1 1 1,1 1 0,0 0 0,0 1-1,-1 1 1,21 2 0,-30-2-117,-1 0 0,1-1 0,-1 2-1,1-1 1,-1 0 0,0 1 0,0-1 0,1 1 0,-1 0 0,0 0 0,-1 0 0,6 5 0,-6-5-20,-1 0 1,1 0 0,-1 0-1,0 1 1,1-1 0,-1 0-1,0 1 1,0-1 0,-1 1 0,1-1-1,0 1 1,-1-1 0,1 1-1,-1-1 1,0 1 0,0 0-1,0-1 1,-1 4 0,0 1-165,0-1 1,-1 1-1,0 0 0,0-1 1,-1 0-1,0 1 1,0-1-1,0 0 0,-8 9 1,9-11-140,-1-1 1,1 0 0,-1 0-1,0 0 1,0 0 0,-1 0 0,1-1-1,-1 1 1,1-1 0,-1 0-1,1 0 1,-1 0 0,0-1-1,0 0 1,0 1 0,0-1-1,-4 0 1,-13 0-1009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45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21 310 9458,'-1'0'234,"0"0"-1,1 0 1,-1 0 0,0 1-1,0-1 1,0 0 0,0 0-1,0 1 1,0-1 0,1 1-1,-1-1 1,0 0 0,0 1-1,1-1 1,-1 1 0,0 0-1,1-1 1,-1 1 0,0 0-1,1-1 1,-1 1 0,1 0-1,-1 0 1,1-1 0,-1 1-1,1 0 1,0 0 0,-1 0-1,1 0 1,0-1 0,0 1 0,0 0-1,-1 0 1,1 0 0,0 0-1,1 2 1,-1-3-121,1 0 1,0 1-1,0-1 0,-1 0 1,1 0-1,0 1 0,0-1 1,0 0-1,-1 0 0,1 0 1,0 0-1,0 0 1,1 0-1,7-2 138,1 0 1,-1 0 0,0-1-1,0 0 1,0-1 0,0 0-1,8-5 1,-1 1 11,325-185 3451,-256 143-3035,-13 4-407,-55 38-328,-17 7 37,0 1 1,1 0-1,-1 0 0,0 0 1,0 0-1,0 0 0,0 0 1,1 0-1,-1 0 0,0 0 1,0 0-1,0 0 0,1 0 1,-1 0-1,0 0 0,0 0 0,0 0 1,1 0-1,-1 0 0,0 0 1,0 0-1,0 0 0,1 0 1,-1 0-1,0 0 0,0 0 1,0 1-1,1-1 0,-1 0 1,0 0-1,0 0 0,0 0 1,0 0-1,0 0 0,0 1 0,1-1 1,-1 0-1,0 0 0,0 0 1,0 1-1,0-1 0,0 0 1,0 0-1,0 0 0,0 0 1,0 1-1,0-1 0,0 0 1,0 0-1,0 0 0,0 1 0,0-1 1,0 0-1,0 0 0,0 0 1,0 1-1,0-1 0,0 0 1,0 0-1,0 0 0,0 1 1,0-1-1,0 0 0,-1 0 1,1 0-1,0 0 0,0 1 0,0-1 1,-4 14-1489,4 9 548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30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14107,'10'0'1712,"0"5"1329,4 5-104,-4 11-825,0 3-504,1 5-847,-1 4-201,-5 6-968,5 2 1824,2-19-1120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15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16532,'9'33'472,"1"5"-336,0-1-336,4-2 104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17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7 326 6521,'0'0'4033,"-2"0"-2792,-1 2-89,3 1-120,-2 1 88,6-4 193,4-2 183,11-10 272,7-7-7,15-17-169,9-5-152,11-9-328,1-1-295,-4 1-369,0 2-784,-15 22 216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22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561 397 8482,'-4'-17'1777,"2"12"-1185,1 0 0,0 1 1,0-1-1,0-8 0,0 4 317,-3 11 459,-1 14 619,5-16-1935,0 1 0,0-1 1,0 0-1,0 1 0,0-1 1,0 0-1,-1 0 0,1 1 1,0-1-1,0 0 0,0 0 1,0 1-1,0-1 1,-1 0-1,1 0 0,0 0 1,0 1-1,0-1 0,-1 0 1,1 0-1,0 0 0,0 1 1,0-1-1,-1 0 0,1 0 1,0 0-1,0 0 0,-1 0 1,1 0-1,0 0 0,-1 0 1,1 1-1,0-1 0,0 0 1,-1 0-1,1 0 0,0 0 1,-1-1-1,1 1 0,0 0 1,0 0-1,-1 0 0,1 0 1,0 0-1,0 0 0,-1 0 1,1 0-1,0 0 0,-1-1 1,1 1 18,-1-1 1,0 1 0,1-1-1,-1 1 1,1 0 0,-1-1 0,1 0-1,-1 1 1,1-1 0,-1 1-1,1-1 1,0 0 0,-1 1-1,1-1 1,0 1 0,-1-1-1,1 0 1,0 0 0,0 1-1,0-2 1,4-10 1076,-2 7 998,-6 4-392,3 1-1709,1-1-42,0 0 27,0 1 0,0-1 0,1 0 1,-1 1-1,0-1 0,0 1 0,0-1 1,0 0-1,1 1 0,-1-1 0,0 1 1,0-1-1,1 1 0,-1-1 0,1 1 1,-1-1-1,0 1 0,1-1 0,-1 1 1,1-1-1,0 0 0,0 1 6,-1 0 0,0 0 1,0 0-1,0 0 0,1-1 0,-1 1 0,0 0 0,0 0 0,0 0 1,1-1-1,-1 1 0,0 0 0,0 0 0,0-1 0,0 1 1,1 0-1,-1 0 0,0-1 0,0 1 0,0 0 0,0 0 1,0-1-1,0 1 0,0 0 0,0 0 0,0-1 0,0 1 0,0 0 1,0-1-1,0 1 0,0 0 0,0 0 0,0-1 0,0 1 1,0 0-1,0 0 0,-1-1 0,1 1 0,0 0 0,0 0 1,0-1-1,0 1 0,-1 0 0,1 0 0,-4-7 186,2 4-105,0 0 0,0 0 0,0 1 0,0-1 1,-1 0-1,-3-3 0,4 5-100,0 0-1,0 0 1,0 0 0,1 1-1,-1-1 1,0 1 0,0-1 0,0 1-1,0-1 1,0 1 0,0 0-1,0 0 1,0 0 0,-4 1-1,1 0-8,0-1-1,0 0 0,0 0 1,0 0-1,0 0 0,1-1 0,-1 0 1,0 0-1,0 0 0,0-1 1,1 1-1,-7-4 0,-42-23 18,11 6-28,-63-24 0,84 39-6,11 3 4,0 0 0,0 0 0,0 2 0,0-1 0,-1 1-1,1 1 1,-1-1 0,-20 2 0,31 0 4,-4 0 4,0 1-1,1-1 0,-1 0 0,1 0 0,-1-1 0,0 1 1,1-1-1,-5-1 0,8 2-3,-1 0 1,1 0-1,0 0 1,-1 1-1,1-1 0,0 0 1,-1 0-1,1 0 1,0 0-1,-1 1 0,1-1 1,0 0-1,0 0 1,-1 1-1,1-1 1,0 0-1,0 0 0,-1 1 1,1-1-1,0 0 1,0 1-1,0-1 0,0 0 1,-1 1-1,1-1 1,0 0-1,0 1 1,0-1-1,0 0 0,0 1 1,0-1-1,0 1 1,0-1-1,0 1 1,-1 13 7,1-14-6,0 3 9,1-1 1,-1 0 0,0 1-1,1-1 1,0 0 0,-1 1-1,1-1 1,0 0 0,0 0-1,0 0 1,1 0-1,1 3 1,21 23 195,-18-23-144,0 1 0,8 12 1,-10-12-45,0 1-7,1 0-1,-1 0 0,0 0 1,-1 0-1,0 1 0,0 0 1,3 10-1,-6-17-11,0-1 1,0 1-1,0-1 1,0 1-1,0 0 1,0-1-1,0 1 1,0-1-1,0 1 0,0 0 1,0-1-1,-1 1 1,1-1-1,0 1 1,0 0-1,-1-1 1,1 1-1,0-1 0,-1 1 1,1-1-1,0 1 1,-1-1-1,1 0 1,-1 1-1,1-1 1,-1 1-1,1-1 0,-1 0 1,1 1-1,-1-1 1,1 0-1,-1 0 1,1 1-1,-1-1 1,1 0-1,-1 0 0,0 0 1,1 0-1,-1 0 1,1 0-1,-1 1 1,0-2-1,1 1 1,-1 0-1,1 0 0,-1 0 1,0 0-1,1 0 1,-1 0-1,0-1 1,-3 0-8,1 0 1,-1 0-1,0 0 0,1-1 1,0 1-1,-6-5 1,1 0 0,0 0 0,1-1 0,0 0 1,0 0-1,1 0 0,-9-13 0,13 17 8,0-1-1,0 1 0,0-1 1,0 1-1,1-1 0,0 1 1,-1-1-1,1 0 0,0 0 0,1 0 1,-1 0-1,1 0 0,0 0 1,0 0-1,0 0 0,0 0 0,1 0 1,-1 1-1,2-6 0,0 7-1,0 0-1,0 0 1,-1-1 0,1 2-1,0-1 1,1 0-1,-1 0 1,0 1 0,0-1-1,1 1 1,-1-1-1,1 1 1,-1 0 0,5-1-1,16-10-17,-15 6 16,-1-1 0,0 1 1,0-1-1,7-10 0,-12 15 4,0 0 1,-1-1 0,1 1-1,-1 0 1,0 0-1,0 0 1,0-1 0,0 1-1,0-1 1,0 1 0,-1-1-1,1 1 1,-1-1 0,1 1-1,-1-1 1,0 1-1,0-1 1,0 1 0,-1-1-1,1 0 1,-2-4 0,0 4 9,-1-1 1,1 1 0,-1 0 0,0 0 0,0 1 0,-6-6 0,6 6-6,3 2-6,0 0 0,0 0 0,0-1 0,-1 1 0,1 0 0,0 0-1,0 0 1,-1 0 0,1-1 0,0 1 0,0 0 0,-1 0 0,1 0 0,0 0 0,0 0 0,-1 0 0,1 0 0,0-1 0,-1 1 0,1 0 0,0 0-1,0 0 1,-1 0 0,1 0 0,0 1 0,-1-1 0,1 0 0,-1 0 0,-10 1 70,21-13 17,-9 11-85,0 1 1,0 0 0,0-1 0,0 1 0,0 0 0,-1 0-1,1 0 1,0 0 0,0 0 0,0 0 0,0 0 0,0 0-1,0 0 1,0 0 0,0 0 0,0 1 0,0-1-1,0 0 1,1 1 0,18 10 16,-17-9-12,3 1 23,0 1 0,-1 0 0,1 0 0,-1 0 1,0 1-1,0-1 0,-1 1 0,9 11 0,-11-12 12,0-1 1,-1 1-1,1 0 1,-1 0-1,1 0 0,-1 0 1,0 0-1,-1 0 1,1 0-1,-1 0 1,1 0-1,-1 0 1,0 0-1,-1 0 1,1 1-1,-2 3 1,2-5-77,-1 1 1,1-1 0,-1 0 0,0 0 0,0 0-1,0 0 1,0 0 0,-1 0 0,1 0 0,-1 0 0,0-1-1,0 1 1,0-1 0,0 1 0,0-1 0,-3 3-1,-6 4-5083,11-14 2986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25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 13731,'7'-34'2520,"3"3"2121,1 11-2384,-1 6-585,5 16-840,11 10-567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32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928 1815 13187,'11'9'546,"-1"0"1,1-1-1,0 0 1,1-1 0,0 0-1,0-1 1,1 0-1,-1-1 1,19 5-1,2-2 173,0-1 1,55 4-1,-9-6-257,1-3-1,-1-4 1,112-17 0,-140 10-341,-1-3 0,0-2 0,-1-2 0,80-38 0,-72 25 226,-2-3-1,-2-1 0,73-61 0,-90 62-291,-2-1 0,-1-3 0,-2 0 0,-1-2 1,-2-1-1,-2-1 0,-1-2 0,-3 0 1,26-68-1,-37 79 90,-1-1-1,-2-1 1,-1 1 0,-2-1 0,-1 0 0,-1-1 0,-4-52 0,-2 42-129,-2 0 0,-3 0 0,-1 0 1,-2 1-1,-19-47 0,16 57-92,-1 1 0,-1 1 1,-2 0-1,-1 1 0,-2 1 0,-1 1 1,-1 1-1,-1 1 0,-1 1 0,-1 1 1,-1 2-1,-2 0 0,0 2 0,-47-25 1,50 34 69,0 0 1,-1 1-1,0 2 0,0 1 1,-46-6-1,-143-1 189,118 10-56,-95-11 29,-32-3-115,172 17-43,0 2 0,-65 9 0,72-2 15,1 1 0,0 3 0,0 1 0,2 3 1,0 1-1,0 2 0,2 2 0,1 2 1,0 1-1,2 3 0,1 1 0,-65 63 1,56-44 9,2 3 0,3 2 0,1 1 0,3 2 0,-54 110 0,71-122 94,2 1 1,3 1-1,1 1 0,2 0 0,2 1 1,2 0-1,3 0 0,0 94 0,8-98 36,1 0 0,2 0 0,2 0 0,2-1 0,2 0 0,2-1 0,24 51 0,-22-59 21,1-2 0,2 0 0,1-1 0,2-1 0,0-1 0,2-2 0,1 0 0,1-1 0,38 28-1,-34-33-58,0-1 0,2-2 0,0-1 0,0-1-1,2-2 1,-1-1 0,2-2 0,-1-1 0,1-2 0,60 5-1,-37-9-150,1-3 0,-1-2 0,1-2 0,-1-3-1,-1-3 1,1-2 0,76-27 0,-56 7-730,-63 25 492,18-14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57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14 13747,'-2'-2'211,"-1"0"0,0 1 0,0-1 0,-1 1 0,1 0 0,0 0 0,0 0-1,0 0 1,-1 1 0,1-1 0,0 1 0,-1 0 0,1 0 0,-1 0 0,1 0 0,0 1 0,-1-1 0,1 1 0,0 0 0,0 0 0,0 0 0,-1 0 0,1 1-1,0-1 1,-4 3 0,1 1-42,-1-1 0,1 1 1,0 0-1,0 0 0,1 1 0,-1 0 0,1 0 0,0 0 0,-7 13 0,5-6-83,1 1 0,0-1-1,1 1 1,-6 27 0,9-35-69,1 0 0,1 0-1,-1 0 1,1 0 0,0 0-1,0 0 1,1 0 0,0 0 0,0 0-1,0 0 1,1 0 0,0 0 0,0-1-1,5 10 1,-1-5-1,0-1 0,1-1 0,0 1-1,14 11 1,39 29 15,-43-37-31,0 2 0,0 0 0,22 27 0,-34-36 1,-1 1 0,0 0 0,0 0 0,-1 1 0,0-1 0,0 1 0,0-1 0,-1 1 0,0 0 0,0 0 0,-1 0-1,0 0 1,0 0 0,-1 0 0,0 8 0,-1-2 6,-1-1 1,0 0-1,0 1 0,-2-1 0,1 0 0,-2-1 0,-9 21 0,11-25-6,-1 0 0,0-1 0,-1 1 0,1-1 0,-1 0 0,0 0-1,-1 0 1,0-1 0,1 1 0,-2-2 0,1 1 0,0-1 0,-11 6 0,11-7-77,0-1 0,0 0 0,0 0 0,0-1 0,0 1 0,0-1 0,-1-1 0,1 1 0,0-1 0,0 0 0,-1-1 0,1 1 0,0-1 0,0 0 0,0-1 0,0 1 0,0-1 0,0-1 0,0 1 0,0-1 0,1 0 1,0 0-1,-9-6 0,13 7 65,0 1 1,-1 0-1,1-1 1,0 0-1,0 1 1,-1-1-1,1 0 1,0 1 0,1-1-1,-1 0 1,0 0-1,1 0 1,-1 0-1,1 0 1,-1 0-1,1 0 1,0 0 0,0 0-1,0 0 1,0 0-1,0 0 1,0 0-1,1-3 1,2-4 15,-1 1 1,1 0-1,1 0 1,4-9-1,-4 10-21,12-29-341,3 2 1,1 0 0,1 1-1,27-31 1,-20 33-336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57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1 191 13035,'12'-15'904,"2"1"216,8-3-192,2 3-103,2-5-393,-1 0-136,-4-1-176,-1 1-144,-6 2-576,-2 1-337,0-4 417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59:57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13435,'10'15'856,"4"9"536,1 7-63,2 14-153,-3 5-232,0 8-456,-1 2-144,-2-4-1144,11 3 624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40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29 527 10274,'-4'7'1214,"-1"1"0,0-1 0,-9 11 0,16-20-872,0 1 0,0-1 0,0 1 0,1-1 0,-1 1 0,1 0-1,-1 0 1,1 0 0,-1 0 0,1 0 0,3 0 0,38-3-333,-26 2 371,14-1-139,0-1 1,0-2-1,0-1 1,-1-2 0,0-1-1,-1-1 1,0-1 0,-1-2-1,48-30 1,3-16 922,77-74 0,27-22 394,-157 136-1415,-10 6-65,0 2 1,30-17 0,-46 30-223,-4 4-22,-9 9-404,-25 18-985,-25 10 548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36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197 886 9298,'-67'31'2434,"45"-22"-1416,1 1 0,1 1 0,-23 15-1,21-5 704,22-21-1673,0 0 1,0 0-1,0 0 0,0 0 1,0 1-1,0-1 1,0 0-1,-1 0 1,1 0-1,0 0 1,0 0-1,0 1 0,0-1 1,0 0-1,0 0 1,0 0-1,0 0 1,0 0-1,0 1 0,0-1 1,0 0-1,0 0 1,0 0-1,0 0 1,0 1-1,0-1 0,0 0 1,0 0-1,0 0 1,0 0-1,0 1 1,0-1-1,0 0 1,0 0-1,0 0 0,0 0 1,1 0-1,6 3 734,10-5 83,-3-3-309,-1-1 0,0 0 1,0-1-1,13-9 0,89-72 1601,-78 58-1627,547-395 3303,-193 146-3649,-277 201-1835,-36 35-2185,-46 26 2080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4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25 14179,'-4'-3'232,"0"0"0,-1 0 1,1 1-1,0-1 0,-1 1 0,1 0 0,-1 0 0,0 1 0,0-1 1,-6 0-1,7 2-43,0 0 1,0 1-1,-1-1 0,1 1 1,0-1-1,0 1 0,0 1 1,0-1-1,0 1 1,0-1-1,0 1 0,-7 5 1,1-1 36,-1 2-1,1-1 1,0 1 0,1 1 0,0 0 0,0 0 0,1 1 0,0 0 0,0 1-1,2-1 1,-1 1 0,1 1 0,1-1 0,0 1 0,0 0 0,1 0-1,1 0 1,0 1 0,1-1 0,0 1 0,0 14 0,2-9-78,0-1 0,1 1 0,1-1 0,1 1 0,0-1 0,1 0 0,1 0 0,14 32 0,-5-21-46,1-1-1,2 0 1,0-1 0,26 29-1,-17-26-73,22 31-728,-40-46-698,-8-14 1279,0 1-1,0-1 0,1 1 1,-1-1-1,0 1 0,0-1 1,0 0-1,0 1 0,0-1 1,0 1-1,0-1 0,0 1 0,0-1 1,0 1-1,0-1 0,0 0 1,-1 1-1,1-1 0,0 1 1,0-1-1,0 1 0,-1-1 1,1 0-1,0 1 0,0-1 0,-1 0 1,1 1-1,0-1 0,-1 0 1,1 1-1,-1-1 0,-7 1-1220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49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1117 222 5041,'-1'7'453,"1"4"1631,0-10-2012,0-1 0,0 0 1,0 0-1,1 0 0,-1 1 0,0-1 0,0 0 1,0 0-1,0 0 0,0 0 0,1 1 0,-1-1 1,0 0-1,0 0 0,0 0 0,1 0 0,-1 0 0,0 1 1,0-1-1,1 0 0,-1 0 0,0 0 0,0 0 1,1 0-1,-1 0 0,0 0 0,0 0 0,1 0 1,-1 0-1,0 0 0,0 0 0,1 0 0,-1 0 1,0 0-1,0 0 0,0-1 0,1 1 0,-1 0 1,0 0-1,0 0 0,1 0 0,-1-1 0,6-9 3438,-4 6-1535,-1 10-1017,0-2 492,1-4-412,2-7 184,-1 4-688,-4 2-458,0 1 1,0 0-1,1 0 1,-1-1-1,0 1 1,0 0-1,1-1 1,-1 1-1,0-1 1,1 1-1,-1-1 1,0 1-1,1-1 1,-1 1-1,1-1 1,-1 0-1,0-1 1,-9-15 1038,5 8-67,3 9-1019,0 0-1,0-1 0,0 1 0,0 0 0,0 0 0,0 0 1,0 0-1,-3 0 0,3 1-10,0-1 3,-1 0 0,1 1-1,0-1 1,-1 1 0,1 0-1,0 0 1,-1 0 0,1 0-1,0 0 1,0 0 0,-4 3-1,4-2 14,0-1 0,0 0 1,0 1-1,0-1 0,0 0 0,0 0 0,0 0 0,0-1 0,0 1 0,-1 0 0,1-1 1,0 0-1,-5 1 0,-13-4 131,1 0 1,-23-8-1,-16-2-4,51 13-156,1-1 1,0 1-1,-1 1 0,1 0 0,0-1 0,-1 2 0,1-1 0,0 1 0,0 0 0,-6 3 1,-25 7 11,36-12-17,-1 0 1,1 0-1,0 0 1,-1 0-1,1 0 1,-1-1-1,1 1 1,0 0-1,-1-1 0,1 1 1,0 0-1,-1-1 1,1 0-1,0 1 1,0-1-1,-2-1 1,-21-18 14,2 1-6,19 17-9,-1 0 1,0 1 0,1-1-1,-1 1 1,0 0 0,0 0-1,0 0 1,0 0 0,0 1-1,-7-1 1,1 2 1,0 0 0,0 1 0,-10 3 1,13-3-3,3-1 1,1 0 0,-1 0 0,0 0 0,0 0-1,0-1 1,1 0 0,-1 0 0,0 0 0,0 0 0,0 0 0,0-1 0,1 0 0,-1 0 0,0 0 0,0 0 0,1 0 0,-1-1 0,1 1 0,-1-1 0,1 0 0,0 0 0,0-1 0,0 1 0,-4-5 0,5 5 0,0 0 0,0 1 0,0-1 0,-1 0 1,1 0-1,0 1 0,-1 0 0,1-1 0,-1 1 0,1 0 1,-1 0-1,0 0 0,1 1 0,-1-1 0,0 0 1,0 1-1,0 0 0,1 0 0,-1 0 0,0 0 0,0 0 1,0 1-1,1-1 0,-1 1 0,0-1 0,1 1 0,-1 0 1,0 0-1,1 1 0,-1-1 0,1 0 0,0 1 1,-5 3-1,6-4 7,-1 0 0,1 0 1,0 0-1,-1 0 0,0 0 1,1-1-1,-1 1 1,1 0-1,-1-1 0,0 1 1,1-1-1,-1 0 0,0 1 1,0-1-1,-3 0 0,2-1 25,0 0-1,0 0 1,0 0-1,0 0 0,0-1 1,-5-2-1,1 0 6,0 0 8,-1 1-1,1 0 1,-1 0-1,1 1 1,-1 0-1,0 1 1,0-1-1,-10 1 1,13 0-37,0 0 0,0-1 0,0 1-1,0-1 1,0 0 0,-6-3 0,-14-5 146,21 9-134,1 1 1,-1-1-1,0 1 0,0 0 0,0 0 0,0 0 0,-7 2 1,-9 0-8,17-3-12,1 1 0,-1-1 0,1 0 0,0 0 0,-1 0-1,-2-2 1,-6-3 17,1 4 167,0 0 0,-13-1 0,10 2-14,12 1-163,1-1 1,-1 1-1,0 0 1,0 0-1,1 0 1,-1 0-1,0 0 1,1 1-1,-1-1 1,0 0-1,1 0 1,-1 0-1,0 0 1,1 1-1,-1-1 1,0 0-1,1 1 1,-1-1-1,1 0 0,-1 1 1,0 0-1,1 0-2,-1-1-1,1 0 1,0 1-1,0-1 1,0 1-1,0-1 1,0 0-1,0 1 1,0-1-1,0 1 1,0-1-1,0 0 1,0 1-1,0-1 1,0 1-1,0-1 1,0 1-1,0-1 1,1 0-1,-1 1 1,0-1-1,0 0 1,0 1-1,1-1 1,-1 0-1,0 1 1,0-1-1,1 0 1,-1 1-1,0-1 1,1 0-1,-1 0 1,0 1-1,1-1 1,1 1 13,-1 1-1,0-1 1,0 1-1,0-1 1,0 0 0,-1 1-1,1 0 1,0-1 0,-1 1-1,2 1 1,7 16 99,2-7-117,0-2 1,1 1 0,0-1 0,1-1 0,0 0 0,25 11 0,-28-12 5,6 4-10,-15-12-5,-1 1 0,1-1 0,-1 0 0,1 0 0,0 1 0,-1-1 0,1 0 0,-1 0 0,1 0 0,-1 0 0,1 0 0,0 0 0,-1 0 0,1 0 0,-1 0 0,1 0 0,0 0 0,-1 0 0,1 0-1,-1 0 1,1-1 0,-1 1 0,1 0 0,0-1 0,0 1-3,-1-1 0,1 0 0,-1 1-1,0-1 1,0 0 0,0 0-1,1 1 1,-1-1 0,0 0 0,0 1-1,0-1 1,0 0 0,0 0 0,0 1-1,0-1 1,0 0 0,0 1 0,-1-2-1,-3-13-131,4 14 126,-1 0 0,0-1 0,0 1 0,0 0 0,0 0-1,0 0 1,0-1 0,0 1 0,0 0 0,0 0 0,0 1 0,0-1 0,-1 0 0,1 0 0,0 1 0,-1-1 0,-1 0 0,-30-7-296,27 7 240,1 0 1,-1 0-1,1-1 1,-10-3-1,8 0 37,0 1 0,0-2 0,0 1 0,-9-11 1,10 10 38,0 1 1,0-1-1,0 1 1,-1 0-1,1 1 1,-12-6-1,16 9 5,-18-9 12,19 10-21,1 0 0,-1 0 1,1 0-1,-1-1 1,1 1-1,-1 0 0,1-1 1,-1 1-1,1 0 0,-1-1 1,1 1-1,0 0 0,-1-1 1,1 1-1,-1-1 1,1 1-1,0 0 0,0-1 1,-1 1-1,1-1 0,0 1 1,0-1-1,0 1 0,-1-1 1,1 1-1,0-1 0,0 0 1,0 1-1,0-1 1,0 1-1,0-1 0,0 0 1,2-1 0,0 0 1,0 0-1,0 1 1,1-1 0,-1 1-1,3-2 1,4-2 0,-2 0 0,0 1 0,1-1 0,0 1 0,0 1 0,0-1 0,1 2 0,-1-1 0,1 1 0,-1 0 0,1 1 0,0 0 1,0 0-1,0 1 0,11 1 0,6 0 9,-19-2 1,0 1 0,0 1 0,0-1-1,0 1 1,9 3 0,-14-4-5,0 1 0,0 0-1,0 0 1,0 0 0,0 0-1,0 1 1,-1-1 0,1 0-1,0 1 1,-1-1 0,1 1-1,-1 0 1,1 0 0,-1-1-1,0 1 1,1 0 0,-1 0-1,0 0 1,-1 0 0,1 0-1,1 3 1,-1 2 29,1 0 1,-1 0-1,0 0 0,0 0 1,-1 0-1,0 1 0,0-1 1,-1 0-1,-1 8 0,-3 8 82,-12 32-1,8-29-71,8-22-62,0-4-2,1 1-1,-1 0 1,1 0 0,-1 0 0,1-1-1,0 1 1,0 0 0,-1 0 0,1 0-1,0 0 1,0 0 0,0 0 0,0 0-1,0 0 1,0-1 0,0 1 0,0 0-1,0 0 1,0 0 0,1 0 0,-1 0-1,1 1 1,7-4-1629,19-16-2328,10-15 1511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57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42 12163,'-1'-4'768,"-1"0"0,1 0 0,-1 1 0,0-1 0,0 0 0,-4-4 1,6 7-624,-1 0 1,0 0 0,0 1 0,0-1 0,1 0-1,-1 0 1,0 1 0,0-1 0,0 1 0,0-1 0,0 1-1,0-1 1,0 1 0,0-1 0,0 1 0,0 0-1,-1 0 1,1 0 0,0-1 0,0 1 0,0 0 0,0 0-1,0 1 1,0-1 0,0 0 0,-1 0 0,1 0-1,0 1 1,-1 0 0,-5 3 38,0 0-1,0 0 1,0 1-1,1 0 1,0 0-1,0 1 1,0 0-1,0 0 1,1 0-1,-6 9 1,-5 6 13,-1 0 44,-27 43-1,38-54-190,1 0 0,0 1 0,0-1 0,1 1 1,1 0-1,-1 0 0,-1 15 0,4-21-27,1-1 1,0 1-1,0-1 1,0 0-1,0 1 0,1-1 1,-1 1-1,1-1 1,0 0-1,1 0 0,-1 1 1,1-1-1,-1 0 1,1 0-1,1-1 0,-1 1 1,0 0-1,1-1 0,0 1 1,0-1-1,0 0 1,0 0-1,5 4 0,7 2 36,0 1 0,29 11-1,-32-16-45,0 0 0,0 1 0,-1 1 0,0 0 0,0 1 0,11 9 0,-20-14-8,1 0 0,0 1-1,-1-1 1,0 0 0,0 1-1,0 0 1,0-1 0,-1 1-1,1 0 1,-1 0 0,0 0-1,0 0 1,-1 0 0,1 0-1,-1 0 1,1 0 0,-1 0-1,-1 0 1,0 7 0,-1 0 4,0-1 0,-1 1 1,-1-1-1,1 0 0,-2 0 1,-6 12-1,7-15-9,0-1 0,-1 1 1,0-1-1,0-1 0,-1 1 0,0 0 1,0-1-1,0-1 0,0 1 0,-1-1 1,0 0-1,0 0 0,0-1 0,0 1 1,-14 2-1,14-4 4,1 0 0,-1 0 0,0-1 0,0 0 0,0-1 0,1 0 0,-1 0 0,0 0 1,0-1-1,0 0 0,0 0 0,1-1 0,-1 1 0,0-2 0,1 1 0,0-1 0,-1 0 0,-7-5 0,13 8 0,0-1 0,0 0 0,0 1 0,0-1 0,0 0 0,0 0 0,0 0 0,0 0-1,0 0 1,0 0 0,1 0 0,-1-1 0,0 1 0,1 0 0,-1 0 0,1 0 0,-1-1 0,1 1 0,0 0 0,0-1-1,-1 1 1,1 0 0,0-1 0,0 1 0,0 0 0,0-1 0,0 1 0,1 0 0,-1-1 0,0 1 0,1 0 0,-1 0-1,2-3 1,1-2 43,1 0-1,0 0 0,1 0 1,-1 0-1,8-6 0,6-8 79,-14 14-151,58-75-113,-17 28-3051,-42 49 2125,1 0 0,1 0 0,-1 0 0,1 0 0,9-5 1,12-3-1269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57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0 249 14619,'10'-20'1833,"6"-6"1895,6-5-1399,0-5-945,4 2-432,3-4-1224,2 0-1064,0 13 792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58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13 12611,'-1'-1'256,"1"0"1,-1 1 0,0-1-1,1 0 1,-1 0 0,0 0-1,0 1 1,0-1-1,1 0 1,-1 1 0,0-1-1,0 0 1,0 1 0,0 0-1,0-1 1,0 1 0,-1-1-1,1 1 1,0 0-1,0 0 1,-1 0 0,0 0 5,-1 0 1,1 0 0,0 1-1,0-1 1,0 1 0,0-1-1,0 1 1,0 0-1,0 0 1,-2 2 0,-2 1 95,0 0 0,0 1-1,0 0 1,1 0 0,-6 7 0,-17 18 208,21-24-511,0 2 0,0-1 1,1 1-1,0 0 1,0 0-1,-9 18 1,15-25-53,-1 1 0,1 0 1,0 0-1,-1-1 0,1 1 1,0 0-1,0 0 0,0 0 1,0 0-1,0-1 0,1 1 1,-1 0-1,1 0 0,-1-1 1,1 1-1,-1 0 0,1-1 1,0 1-1,0 0 0,0-1 1,0 1-1,0-1 1,0 0-1,2 3 0,4 3 0,0-1 0,1 0 0,12 9 0,-1-2-5,-10-5-14,-1-1 0,0 1 1,-1 0-1,1 1 0,-2 0 0,1 0 1,-1 0-1,0 1 0,-1 0 0,7 20 1,-9-22-8,-1 0 0,-1-1 1,1 1-1,-1 0 0,0 0 1,-1 0-1,0 0 0,0 0 1,-1 0-1,0 0 0,-1-1 1,1 1-1,-1 0 0,-1-1 0,1 1 1,-5 8-1,4-12-25,1 0 0,-1 0 0,0 0 0,0 0 0,0 0 0,0-1 0,0 1-1,-1-1 1,0 0 0,0 0 0,0 0 0,0-1 0,0 1 0,-8 2 0,9-3 25,-1-1-1,1 0 1,-1 0 0,1-1 0,-1 1-1,1-1 1,-1 0 0,1 0 0,-1 0-1,0 0 1,1 0 0,-1-1 0,1 0-1,-1 1 1,1-1 0,-1-1-1,1 1 1,0 0 0,0-1 0,-4-2-1,5 3 22,0-1 0,0 0-1,0 0 1,0 0-1,0 0 1,0 0-1,1 0 1,-1 0-1,1 0 1,-1-1 0,1 1-1,0-1 1,0 1-1,0-1 1,0 1-1,1-1 1,-1 0-1,1 1 1,-1-1 0,1 0-1,0 1 1,0-1-1,0 0 1,0 0-1,1 1 1,-1-1-1,2-4 1,1-3 6,1 0 0,0 0 0,0 0-1,1 0 1,10-15 0,7-9-1107,47-53-1,-46 66 245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58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1 187 11562,'18'-22'1129,"1"-2"703,3 1 137,1-1-513,1 2-304,-4 3-472,1 4-336,-2 3-264,0 2-168,-6 3-648,-2 0-408,-11 5 544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0:58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14995,'14'21'1705,"4"6"887,5 18-1088,-3 5-295,-1 10-873,-3-2-944,-8 10 368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09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 4097,'5'-10'592,"2"-2"688,0 2-976,1-1-336,-3 3-144,2 3-80,-3-1-8,-1 3-24,2 0 40,-1-1 56,-3 4-192,1-7 336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11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 8162,'5'-3'584,"-1"-1"336,-3 1-160,3-6-320,3 4-112,0-2-224,-1 4-56,0 3-8,-1 3-24,2-1-120,-4 0-152,4-2-520,-4-2-208,1-2 464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11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368 9 10186,'5'-1'5924,"-15"6"-4508,-24 21-119,23-19-696,1 0 1,-13 12-1,23-19-578,0 1 0,0-1 0,0 0-1,0 0 1,0 0 0,0 0 0,-1 0 0,1 1 0,0-1-1,0 0 1,0 0 0,0 0 0,-1 0 0,1 0 0,0 0-1,0 0 1,0 0 0,0 0 0,-1 0 0,1 1-1,0-1 1,0 0 0,0 0 0,-1 0 0,1 0 0,0 0-1,0 0 1,0 0 0,-1-1 0,1 1 0,0 0 0,0 0-1,0 0 1,-1 0 0,1 0 0,0 0 0,0 0 0,0 0-1,0 0 1,-1 0 0,1-1 0,0 1 0,-5-10 602,5 9-608,0 0 0,0 1 0,-1-1 0,1 0 0,0 0 0,-1 1 0,1-1 0,0 0 0,-1 1 0,1-1 0,-1 0 0,1 1 0,-1-1 0,1 1 0,-1-1 0,1 1 0,-1-1 0,1 1 0,-1-1 0,0 1 0,-1-1-1,-1 1 82,1 0-1,-1 1 1,0 0-1,1-1 1,-1 1-1,-4 2 0,4-1 204,1-1-1,-1 0 1,0-1-1,1 1 0,-1 0 1,-5 0-1,7-1-250,0-1-1,0 1 1,1 0 0,-1-1 0,0 1-1,1-1 1,-1 1 0,0-1-1,1 0 1,-1 1 0,0-1-1,1 0 1,-1 1 0,1-1-1,-1 0 1,1 1 0,0-1-1,-1 0 1,1 0 0,0 0-1,-1 1 1,1-2 0,0 1-30,-1 0 0,1 0 0,-1 0-1,1 0 1,-1 0 0,1 0 0,-1 0 0,0 0 0,1 0 0,-1 0 0,-1 0 0,-1 0-8,0 0 0,1 0-1,-1 1 1,0-1 0,0 1 0,0 0 0,0 0 0,-5 0 0,6 0 21,0 1 0,-1-1 1,1 0-1,0 0 0,0 0 0,0 0 1,0 0-1,0-1 0,0 1 0,0-1 1,0 1-1,0-1 0,0 0 1,0 0-1,0 0 0,0 0 0,0 0 1,0 0-1,1 0 0,-1-1 0,-2-1 1,4 2-5,-1 0 0,0 0 0,1 0 0,-1 0 0,0 0 0,0 0 0,1 0 1,-1 0-1,0 0 0,0 0 0,0 1 0,0-1 0,0 0 0,0 1 0,0-1 1,0 0-1,-1 1 0,1 0 0,0-1 0,0 1 0,0 0 0,0-1 0,-1 1 1,1 0-1,0 0 0,0 0 0,-1 0 0,1 0 0,0 1 0,0-1 0,0 0 1,-1 0-1,1 1 0,0-1 0,0 1 0,-2 0 0,-12 5-33,9-4-79,-1 1 0,1-1-1,-1 0 1,0 0 0,0-1 0,-10 1-1,17-2 57,0 0 0,0 0-1,0 0 1,0 0-1,-1 0 1,1 0 0,0 0-1,0 0 1,0 0 0,0 0-1,-1 0 1,1 0-1,0 0 1,0 0 0,0 0-1,0 0 1,-1 0 0,1 0-1,0 0 1,0 0-1,0 0 1,0 0 0,0 0-1,0-1 1,-1 1 0,1 0-1,0 0 1,0 0-1,0 0 1,0 0 0,0 0-1,0-1 1,0 1 0,0 0-1,-1 0 1,2-13-621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14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5474 35 10082,'0'0'134,"0"0"0,1 0-1,-1 0 1,0 0 0,1 0-1,-1 0 1,0 0 0,0 0 0,1 0-1,-1 0 1,0 0 0,1 0-1,-1 0 1,0 0 0,0 0 0,1 0-1,-1 0 1,0 0 0,1 0-1,-1 1 1,0-1 0,0 0 0,1 0-1,-1 0 1,0 0 0,0 1-1,0-1 1,1 0 0,-1 0-1,0 0 1,0 1 0,0-1 0,1 0-1,-1 1 1,-8 5 2318,7-5-2290,0-1-1,0 1 1,0-1 0,0 1-1,-1-1 1,1 0-1,0 1 1,0-1 0,0 0-1,0 0 1,-1 0-1,1 0 1,0 0 0,0 0-1,0 0 1,0 0-1,-1-1 1,1 1 0,0 0-1,0-1 1,0 1-1,0-1 1,-1 0 0,-7-11 758,9 10-855,-1 1-1,0 0 1,1-1 0,-1 1 0,0 0 0,0 0 0,0 0 0,0 0 0,0 0 0,0 0-1,0 0 1,0 0 0,0 0 0,0 0 0,-1 1 0,1-1 0,0 0 0,-1 1 0,1-1-1,0 1 1,-1-1 0,1 1 0,0 0 0,-1 0 0,-2-1 0,-13 1 665,-25-5 0,32 3-558,-1 0 1,1 1-1,0 0 1,-1 1 0,1 0-1,-1 1 1,-13 3-1,-81 28 230,73-26-194,25-5-149,-1 0 0,1 0 1,0 1-1,-8 3 0,-3 2 5,8-2 0,0-1 1,0 0-1,-1-1 0,0 0 0,0 0 0,-12 0 0,-88 9 177,93-9-229,0 0 0,1 2 0,0 0 0,-20 10 1,-15 9 69,-1-2 1,0-3 0,-76 18-1,66-21 64,-77 29 0,69-20-128,8-5-12,-179 68 56,130-42-63,54-24 3,-105 57 1,-3 35 48,4 7-49,144-110 1,1 0 0,-1-1 0,-22 8 1,-25 13 11,-92 45-29,10-6 8,91-42 12,-61 22-1,-40 19-4,-98 43-1,67-34 10,39-2-14,76-38 4,-144 55 0,216-92-1,-134 48-1,-44 25 7,54-27 7,-20 9-9,14-9 3,37-14-16,-16 3 22,-8 4 5,75-24 123,-1-1 0,-1-3-1,-90 14 1,107-21-23,0 1 0,1 2 1,-40 15-1,12-3-126,52-19-40,0 0 0,-1 0 0,1 0 0,-1-1 0,1 1 0,-7-1 0,10 0 20,-1 0 1,1 0-1,0 0 1,0 0-1,-1 0 1,1 0-1,0 0 1,-1 0-1,1 0 1,0-1-1,0 1 1,-1 0-1,1 0 1,0 0-1,0 0 1,-1 0-1,1-1 1,0 1-1,0 0 1,0 0-1,-1 0 1,1-1-1,0 1 1,0 0-1,0 0 1,0-1-1,0 1 1,-1 0-1,1-1 1,0 1-1,0 0 1,0-2-100,0 1 1,1 0-1,-1 0 1,0 0 0,1 0-1,-1 0 1,1 0-1,-1 0 1,1 0-1,-1 0 1,1 0 0,0 0-1,1-1 1,16-19-2682,1-6 981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46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1 389 13579,'0'-5'1536,"6"-5"889,10-12-537,11-7-191,7-10-529,7-4-344,2 2-416,-4-1-184,3 7-480,-7 1-288,1 2-1328,0 2-233,-4 4 961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15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1 9866,'-1'0'9273,"-6"5"-7666,-7 5-770,-1-1 1,0 0-1,-30 12 0,26-12-400,5-2-287,-1-1 0,1-1 0,-1 0-1,-29 5 1,44-10-145,0 0-1,-1 0 1,1 0-1,0 0 0,-1 0 1,1 0-1,0 0 1,-1 0-1,1 0 0,-1 0 1,1 0-1,0 0 1,-1 0-1,1 0 0,0 0 1,-1 0-1,1 0 1,0-1-1,0 1 1,-1 0-1,1 0 0,0 0 1,-1 0-1,1-1 1,0 1-1,0 0 0,-1 0 1,1-1-1,0 1 1,0 0-1,-1 0 0,1-1 1,0 1-1,0 0 1,0-1-1,0 1 0,0 0 1,-1-1-1,1 1 1,0 0-1,0-1 0,0 1 1,0 0-1,0-1 1,-1-2 139,-3 7-56,3-3-30,1-1 0,-1 1-1,0 0 1,1-1 0,-1 1-1,1 0 1,-1-1 0,0 1-1,0-1 1,1 1 0,-1-1 0,0 0-1,0 1 1,0-1 0,1 0-1,-1 0 1,0 1 0,0-1 0,0 0-1,0 0 1,0 0 0,1 0-1,-1 0 1,-1 0 0,-10 0 394,7 1-407,1 0 0,-1 0 0,1 1-1,0-1 1,-5 4 0,6-3-36,0-1 1,0 1-1,0-1 0,0 0 0,-1 0 1,1 0-1,0 0 0,0-1 1,-1 1-1,1-1 0,-6 0 0,7 0 14,1-1 0,-1 0 0,1 1 1,-1-1-1,1 0 0,0 0 0,0 0 0,-1 0 0,1 0 0,0 0 0,0 0 0,-2-2 0,-9-8 145,3 7-86,-6-2-434,15 5 276,-1 1 0,1 0 0,0 0 0,0-1 0,-1 1 0,1 0 0,0 0 0,-1-1 0,1 1 0,0 0 0,0-1 0,0 1 0,0-1 0,-1 1 0,1 0 0,0-1-1,0 1 1,0-1 0,0 1 0,0 0 0,0-1 0,0 1 0,0-1 0,0 1 0,0 0 0,0-1 0,0 1 0,0-1 0,0 1 0,0 0 0,1-1 0,7-12-1866,5-7 569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16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904 54 6041,'-1'-1'640,"-1"0"0,1 0 0,0-1-1,-1 1 1,1-1 0,0 1-1,0-1 1,0 1 0,0-1 0,0 1-1,1-1 1,-1 0 0,0 1 0,0-4-1,0 3-139,0-1 0,0 0 0,0 1 0,0-1 0,-1 1 0,-2-4 0,3 5-422,1 0 0,-1 1-1,0-1 1,0 0 0,0 1-1,1-1 1,-1 1 0,0 0-1,0-1 1,0 1 0,0 0-1,0-1 1,0 1 0,0 0-1,0 0 1,0 0 0,0 0-1,0 0 1,0 0 0,0 0-1,0 0 1,0 0 0,0 0-1,-1 1 1,-9 3 206,0 0 0,0 1-1,1 0 1,-15 9 0,0 1-9,-102 44 915,110-52-932,-1-1 0,0-1 0,-1-1 0,1 0 0,-27 1 0,-174-8 3303,191-1-3335,1 0 1,-1-2-1,-36-12 1,5 1-401,59 17 172,-8-2-673,0 0 1,1 0-1,-1-1 1,1 0-1,0-1 1,-8-3-1,3-5-944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20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3901 7273 7434,'0'-1'297,"0"1"1,0-1-1,0 1 1,0-1-1,0 1 1,0-1-1,0 1 1,0-1 0,-1 0-1,1 1 1,0-1-1,0 1 1,0-1-1,-1 1 1,1-1-1,0 1 1,-1 0-1,1-1 1,-1 1 0,1-1-1,-1 0 1,-12-2 2808,7 4-2636,0 0 1,0 0 0,-9 2 0,6 0 547,-14 2 242,15-2-833,-1-1 0,0 0-1,0-1 1,0 0-1,0 0 1,-18-1-1,-5-5 154,19 2-375,1 2 1,0-1-1,0 2 1,-21 0-1,12 4 248,-41 11 1,12-1-107,47-14-328,1 1 0,0-1 0,-1 0 0,1 0 0,-1 0 0,1 0 0,0 0 0,-1 0 0,1 0 0,0-1 0,-1 0 0,1 1 0,0-1 0,-3-1 0,0-1 45,0 0 0,1-1 0,-1 1 0,-5-5-1,6 3 14,-2 1 0,1 0 0,0 0 0,-7-4 0,8 7-59,1 0-1,0 0 1,-1 0-1,1 0 1,-1 0-1,0 1 1,1 0-1,-1-1 1,-5 2-1,-37 5 35,2-1 52,38-5-56,1 0 0,-1 0 0,0-1 0,1 0 0,-1 0 0,1-1 0,-1 0 0,1 1 0,0-2 0,0 1 0,0-1 0,0 1 0,0-1 0,0-1 0,-4-3 0,2 3-3,0 0 0,-1 0 0,1 1 0,-1 0 1,0 0-1,1 1 0,-1 0 0,-1 1 0,1 0 0,-10-1 0,3 1-9,-25-7 0,-23-9-44,-46-14 32,69 19-11,-2 2-1,0 2 0,-72-5 0,9 1 15,86 8-31,1-1-1,0-1 0,0-1 1,1 0-1,0-1 0,-20-12 1,19 9 56,-1 1 0,0 1 0,-1 1 0,-29-8 0,1 9 121,34 5-145,0 0 1,-20-5-1,30 6 3,-1-1 0,1 0 1,0 0-1,0 0 0,0 0 0,0-1 0,0 1 1,0-1-1,1 0 0,-1 0 0,-4-6 1,-2-4 133,-1-1 45,-1 0 1,-1 0 0,0 1 0,0 0-1,-28-18 1,35 27-165,0 0 0,0 0 0,0-1 0,1 1 0,-6-7 0,8 8-23,1-1 0,0 1 0,0-1 0,0 1 0,0-1 0,0 0 0,1 0 0,-1 0 0,1 1 1,-1-8-1,-1-9 3,1-39 1,2 46-21,0 1 0,0-1 0,-2 1-1,1-1 1,-2 1 0,1-1-1,-2 1 1,-6-17 0,3 17-6,0 1 0,-13-16 0,14 19 0,0 0 0,0-1 0,0 0 0,1 0 0,-6-15 0,-2-10 0,-19-41 0,23 57 0,-2 1 0,0 0 0,-24-29 0,-46-33 0,57 58 0,1-1 0,1-2 0,-21-27 0,30 29 0,1 0 0,-18-44 0,4 7 0,-13-18 0,-24-52 0,57 113 0,1 0 0,1-1 0,0 1 0,1-1 0,1 0 0,0-22 0,-5-32 0,5 62 0,0 0 0,-1-1 0,0 1 0,0 1 0,-8-15 0,-27-37 0,8 16 0,23 32 0,1-1 0,0 1 0,1-1 0,1 0 0,-1-1 0,-1-16 0,-8-85 0,2 7 0,6 74 0,-2 0 0,-22-61 0,19 62 0,1 1 0,-10-63 0,0 2 0,-14-22 0,-12-50 0,29 89 0,-30-86 0,37 132 0,2 0 0,-8-52 0,3-63 0,7 73 0,1 1 0,2 26 0,-1 0 0,-12-47 0,5 30 0,2-1 0,-2-82 0,-4-43 0,7 138 0,-2 0 0,-2 0 0,-30-79 0,19 63 0,-28-130 0,42 156 0,-11-78 0,-2-10 0,8 69 0,-44-159 0,32 125 0,-26-163 0,28 116 0,-33-126 0,13-23 0,24 131 0,10 84 0,-17-100 0,20 124 0,-1-70 0,-3-31 0,11 149 0,-1 0 0,1 0 0,0 0 0,-1 0 0,1 1 0,-1-1 0,1 0 0,-1 0 0,0 0 0,0 1 0,0-1 0,0 1 0,0-1 0,0 1 0,0-1 0,0 1 0,-1-1 0,1 1 0,-3-2 0,2 2 0,0 1 0,0-1 0,0 1 0,0 0 0,0 0 0,0-1 0,0 1 0,0 0 0,0 0 0,0 1 0,0-1 0,0 0 0,1 1 0,-1-1 0,0 1 0,0 0 0,-3 1 0,-9 5 11,-20 13 1,-8 4-127,27-15-1371,12-7 215,0 1 1,1 0-1,0 0 1,-1 0 0,-2 4-1,-7 13-1987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28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34 595 12067,'-5'0'686,"0"0"0,1 1 0,-1-1 0,1 1 0,-7 2 0,20-7 3803,10-8-3378,-8 6-368,225-153 3330,97-107-2385,-289 228-3167,59-67 0,-103 105 1379,1 0 0,-1 0-1,0 0 1,0 0 0,0 0-1,1 0 1,-1-1 0,0 1-1,0 0 1,0 0 0,0 0-1,0 0 1,1 0 0,-1-1-1,0 1 1,0 0 0,0 0-1,0 0 1,0-1 0,0 1-1,0 0 1,0 0 0,1 0-1,-1-1 1,0 1 0,0 0-1,0 0 1,0 0 0,0-1-1,0 1 1,0 0 0,0 0-1,0 0 1,-1-1 0,1 1 0,0 0-1,0 0 1,0 0 0,0-1-1,0 1 1,0 0 0,0 0-1,0 0 1,0 0 0,-1-1-1,1 1 1,0 0 0,0 0-1,0 0 1,0 0 0,-1 0-1,1-1 1,0 1 0,0 0-1,0 0 1,0 0 0,-1 0-1,1 0 1,0 0 0,0 0-1,0 0 1,-1 0 0,1 0-1,0 0 1,0 0 0,0 0-1,-1 0 1,1 0 0,-15 6-2320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28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0 12515,'-34'60'6020,"-8"15"-3297,38-66-2366,1-1-1,0 1 0,0 0 1,1 0-1,0 0 1,-2 19-1,4-26-284,0 0-1,0 0 1,0 0 0,0 0-1,0 0 1,0 0 0,0 0-1,1 0 1,-1 0 0,1 0-1,0 0 1,-1 0 0,1 0-1,0 0 1,0 0 0,0-1-1,0 1 1,1 0 0,-1-1-1,0 1 1,1-1 0,-1 1-1,1-1 1,0 0 0,-1 1-1,1-1 1,0 0 0,0 0-1,-1 0 1,1-1 0,0 1-1,0 0 1,0-1 0,0 1-1,3 0 1,3-1 20,-1 1 1,1-1-1,0-1 0,-1 1 1,1-2-1,-1 1 1,1 0-1,9-5 0,0 1-425,0-2 0,0 0 0,-1-1 0,0-1-1,-1-1 1,1 0 0,22-20 0,-24 15-262,20-25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0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12403,'2'7'1120,"2"5"552,6 7-135,0 1-9,2 6-184,0 3-248,0 2-311,-2 0-225,6-5-344,-1-4-56,-4-5-352,-1-5-176,-8-10-881,-4-8-1223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0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21 13643,'-11'3'1080,"5"-1"929,4 0-1377,2-4-776,7-1-344,8-8-329,6-1 353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1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57 369 14651,'65'119'4933,"-64"-118"-4905,-1-1-1,0 0 1,0 0 0,1 1-1,-1-1 1,0 0 0,0 0-1,0 1 1,1-1 0,-1 0-1,0 1 1,0-1 0,0 0-1,0 1 1,0-1 0,0 1-1,0-1 1,0 0-1,0 1 1,0-1 0,0 0-1,0 1 1,0-1 0,0 0-1,0 1 1,0-1 0,0 1-1,0-1 1,0 0 0,0 1-1,-1-1 1,1 0 0,0 0-1,0 1 1,0-1-1,-1 1 1,0-1 2,0 0-1,0 0 1,0 0 0,1 0-1,-1 0 1,0 0-1,0 0 1,0 0 0,0 0-1,1 0 1,-1 0 0,0-1-1,0 1 1,0 0-1,1-1 1,-1 1 0,0 0-1,-1-2 1,-5-2 23,0-1 0,0-1 0,0 0 0,1 0 0,0 0 0,0 0 0,0-1 0,1 0 0,-9-15 0,9 12-37,0 0 0,0 0 1,1 0-1,0-1 1,1 1-1,1-1 1,-3-17-1,4 25-11,1-1-1,0 0 1,0 1-1,0-1 1,0 1-1,1-1 1,0 0-1,-1 1 0,1-1 1,0 1-1,1-1 1,-1 1-1,3-4 1,-3 5-1,1 0 1,-1 0-1,1 1 1,-1-1-1,1 1 1,0-1-1,0 1 1,-1 0-1,1 0 0,0 0 1,0 0-1,0 0 1,1 0-1,-1 0 1,0 1-1,0-1 1,0 1-1,0-1 1,1 1-1,-1 0 1,0 0-1,3 0 1,9 2 13,-1 0 0,0 1 0,0 0 0,0 1-1,22 9 1,-16-5 95,29 7-1,-42-14-11,1 0-1,-1 0 0,0 0 1,1-1-1,-1 0 1,1 0-1,-1 0 1,12-3-1,-15 2 6,1 0 1,-1-1-1,1 1 1,-1-1-1,0 1 1,0-1-1,0 0 1,0 0-1,0-1 0,0 1 1,0-1-1,0 1 1,-1-1-1,0 0 1,1 0-1,-1 0 1,0 0-1,-1 0 0,1 0 1,0-1-1,-1 1 1,0-1-1,0 1 1,0-1-1,1-4 1,-1 1-7,0 1 1,-1-1 0,0 1-1,0-1 1,0 1 0,-1-1-1,0 1 1,0 0 0,-1-1-1,1 1 1,-1 0 0,-1 0-1,-4-10 1,-5-2-279,-25-29 0,1 0-2549,35 47 2605,1-1 0,0 1 0,-1 0 0,1-1 0,0 1 0,0 0 0,-1-1 0,1 1 0,0 0 1,0-1-1,0 1 0,-1 0 0,1-1 0,0 1 0,0-1 0,0 1 0,0-1 0,0 1 1,0 0-1,0-1 0,0 1 0,0-1 0,0 1 0,0-1 0,0 1 0,0 0 0,0-1 1,0 1-1,0-1 0,1 1 0,-1 0 0,0-1 0,0 1 0,0-1 0,1 1 0,-1 0 0,0-1 1,0 1-1,1-1 0,16 2-1397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2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1290 16107,'-8'4'489,"1"0"0,0 0 0,0 1-1,0 0 1,0 1 0,1-1 0,-9 10-1,-1 5 359,-15 23 0,22-30-573,-2 3 32,1 0 0,-13 27 0,21-37-264,-1 1 0,1-1-1,0 1 1,0 0-1,1-1 1,-1 1 0,2 0-1,-1 0 1,1 0-1,1 10 1,-1-15-35,0 1 1,1-1-1,-1 1 1,1-1-1,0 0 1,0 0-1,0 1 1,0-1-1,0 0 1,1 0-1,-1 0 0,1 0 1,-1 0-1,1-1 1,-1 1-1,1 0 1,0-1-1,0 1 1,0-1-1,0 0 1,0 1-1,0-1 0,0 0 1,1 0-1,-1-1 1,0 1-1,1 0 1,-1-1-1,0 1 1,1-1-1,-1 0 1,1 0-1,-1 0 1,0 0-1,1 0 0,-1 0 1,1-1-1,-1 1 1,0-1-1,1 0 1,-1 1-1,0-1 1,0 0-1,0 0 1,1-1-1,-1 1 0,0 0 1,2-3-1,2-1 5,-1-1 0,1 0-1,-1-1 1,-1 1 0,1-1-1,-1 0 1,0 0 0,5-14-1,2-7 28,6-31-1,-8 15-5,-1 0 1,-2 0 0,-3-1-1,-1 1 1,-2-1-1,-2 1 1,-2-1 0,-2 1-1,-14-55 1,17 89-18,1 1 1,-2 0-1,-6-14 1,9 21 9,0 0-1,0 0 1,0 1 0,0-1 0,0 0 0,-1 1 0,1-1 0,-1 1-1,1-1 1,-1 1 0,1 0 0,-1-1 0,0 1 0,0 0 0,1 0-1,-1 0 1,0 1 0,0-1 0,0 0 0,0 1 0,-3-1 0,4 0 9,0 1 0,0 0 0,0 1 0,0-1 0,0 0 0,0 0 0,0 0 1,0 1-1,0-1 0,0 0 0,0 1 0,0-1 0,0 1 0,0-1 0,0 1 0,0-1 1,0 1-1,1 0 0,-1-1 0,0 1 0,-1 1 0,1 1 27,0-1 0,0 0 0,0 0 1,0 1-1,0-1 0,0 0 0,0 1 0,1-1 0,-1 3 0,0 6 132,1 0 0,0 1 0,2 12-1,-2-23-186,4 25 225,1 0 1,1-1 0,1 1-1,13 28 1,-13-36-100,1 0 1,1 0 0,1-1-1,22 31 1,-26-41-109,-1-1-1,1 0 1,0 0 0,0 0-1,1 0 1,0-1-1,0 0 1,0-1 0,0 0-1,1 0 1,0 0-1,-1-1 1,1 0 0,9 1-1,-14-3-12,0 0 0,1-1 0,-1 0 0,0 0 0,0 0 0,1 0 0,-1 0 0,0-1 0,0 1 0,1-1 0,-1 0 0,0 0 0,0 0 0,0 0 0,0-1 0,3-1 0,-2 0 1,0 0 0,0 0 0,-1 0 0,0-1 0,1 0 0,-1 1-1,0-1 1,-1 0 0,1 0 0,1-5 0,2-4 12,-1 0 0,0-1 0,-2 0 0,1 0-1,-2 0 1,2-20 0,-4 34-24,2-11 1,-1-1 0,-1 1 0,0 0 1,0 0-1,-2-1 0,-2-14 0,4 26-3,0-1 0,0 0 0,0 1 0,0-1 0,-1 0 0,1 1 0,0-1 0,0 0 0,-1 1 0,1-1 0,0 1-1,-1-1 1,1 0 0,0 1 0,-1-1 0,1 1 0,-1-1 0,1 1 0,-1-1 0,1 1 0,-1 0 0,0-1 0,1 1 0,-1 0 0,1-1-1,-1 1 1,-1-1 0,2 2-1,-1-1-1,0 1 0,1-1 0,-1 1 1,1-1-1,-1 1 0,1-1 0,-1 1 1,1-1-1,-1 1 0,1-1 0,-1 1 1,1 0-1,0-1 0,-1 1 0,1 0 1,0-1-1,0 1 0,0 0 0,-1 0 1,1-1-1,0 1 0,0 0 0,0 1 1,-1 3-4,1 1 0,0-1 0,0 1 1,0 0-1,0-1 0,1 1 0,0-1 0,0 1 1,1-1-1,0 0 0,-1 1 0,2-1 1,-1 0-1,4 5 0,-5-7 9,2 0-1,-1 0 1,0-1 0,0 1 0,1-1-1,0 1 1,-1-1 0,1 0-1,0 0 1,0 0 0,0 0 0,0-1-1,1 1 1,-1-1 0,0 0 0,1 0-1,-1 0 1,1 0 0,-1 0-1,1-1 1,-1 0 0,1 0 0,4 0-1,-3 0 7,0-1 0,-1 1 1,1-1-1,-1 0 0,0-1 0,1 1 0,-1-1 0,0 0 0,0 0 0,0 0 0,0 0 0,0-1 0,0 1 0,5-6 0,-4 3 4,-1-1 0,0 1-1,0-1 1,0 1 0,0-1-1,-1-1 1,0 1 0,4-12-1,-1-5 3,-1-1-1,0 0 0,-2-1 0,0-29 1,1-6 25,-5 69-79,0-6 37,1 0 0,0 1-1,0-1 1,0 0-1,0 1 1,0-1-1,1 0 1,0 1-1,-1-1 1,3 5-1,0-3-35,-1-1 0,1 1 0,1-1-1,-1 0 1,1 0 0,-1 0 0,1 0 0,0 0-1,0-1 1,1 0 0,-1 0 0,1 0-1,0 0 1,0-1 0,-1 0 0,1 0-1,1 0 1,-1-1 0,6 2 0,-5-2-329,0 0 0,0 0 1,0-1-1,0 1 1,0-1-1,0-1 0,0 1 1,0-1-1,0 0 0,0-1 1,0 1-1,0-1 0,-1 0 1,1 0-1,0-1 1,8-6-1,-6 3-524,-1 0 1,0-1-1,0 0 1,-1 0-1,0-1 1,0 0 0,6-11-1,28-64-3592,-29 59 4233,-8 18 570,16-43 2137,-17 43-1311,-1 1 1,0 0-1,0 0 1,0-9 0,-20 31 2607,14-12-3582,1 0 0,-1 0 0,1 0 0,1 1 1,-1 0-1,1 0 0,0 0 0,-4 10 0,6-14-149,0 0 0,1 1-1,-1-1 1,1 0 0,0 0-1,-1 0 1,1 0-1,0 1 1,0-1 0,1 0-1,-1 0 1,0 0 0,1 1-1,-1-1 1,1 0-1,0 0 1,-1 0 0,1 0-1,0 0 1,0 0 0,0 0-1,1 0 1,-1-1-1,0 1 1,1 0 0,-1-1-1,1 1 1,0-1 0,3 3-1,-1-1-18,1-1 0,0 1-1,-1-1 1,1 0 0,0 0-1,0-1 1,0 1 0,0-1-1,0 0 1,0-1 0,0 1-1,0-1 1,0 0 0,0 0-1,1-1 1,-1 0 0,0 1-1,0-2 1,0 1 0,8-4-1,-7 2-32,0 0 0,0 0 0,0-1-1,0 0 1,-1 0 0,1 0 0,-1-1-1,0 0 1,0 0 0,-1 0 0,1 0-1,-1-1 1,-1 0 0,7-12 0,-3 4 24,-1 0 1,-1-1 0,0 1-1,-1-1 1,-1-1-1,0 1 1,-1 0 0,0-1-1,-2-28 1,-2 35 31,0 5-13,-1 6-29,3-2 14,0 1-1,0 0 0,0 0 0,0 0 1,0 0-1,0 0 0,0 0 0,1-1 1,-1 1-1,0 0 0,0 0 0,1 0 0,-1 0 1,0-1-1,1 1 0,-1 0 0,1 0 1,0 1-1,10 12-23,-10-13 24,-1-1 1,1 1-1,-1-1 1,0 0-1,1 1 0,-1-1 1,1 1-1,-1-1 1,1 0-1,0 1 1,-1-1-1,1 0 1,-1 0-1,1 0 1,-1 1-1,1-1 1,0 0-1,-1 0 0,1 0 1,0 0-1,-1 0 1,1 0-1,-1 0 1,2 0-1,-1-1 8,0 1 0,1-1 1,-1 0-1,0 1 0,1-1 0,-1 0 0,0 0 0,0 0 0,0 0 0,2-1 1,3-5 79,-1-1 1,10-14 0,-9 12-11,-1-2-64,-7 10-107,-4 6-56,3-3 132,1 0-1,-1 0 0,1 0 0,-1 0 0,1 0 1,-1 0-1,0 0 0,1-1 0,-1 0 0,0 1 0,1-1 1,-1 0-1,0 0 0,0-1 0,1 1 0,-4-1 1,3 0 17,0 1 1,0-1 0,0 1 0,0 0 0,0 0-1,0 0 1,0 1 0,1-1 0,-1 1 0,0-1-1,0 1 1,0 0 0,-3 2 0,2 0-11,0 0 0,1 0 0,-1 1 0,1-1 0,0 1 0,0 0 0,1 0 0,-1 0 0,1 0 0,0 0 0,0 1 0,-2 5 0,0 3-23,0 0 1,-3 25-1,6-28 42,0 0 0,0-1 0,1 1 0,0 0 0,1-1 0,3 16 0,-4-22 4,0-1-1,1 0 1,0 0-1,-1 0 1,1 0-1,0 0 1,0-1-1,0 1 1,0 0-1,0 0 1,1-1-1,-1 1 1,0 0-1,1-1 1,-1 1-1,1-1 1,0 0-1,-1 0 1,1 1-1,0-1 1,0 0 0,0 0-1,0-1 1,0 1-1,0 0 1,0-1-1,0 1 1,0-1-1,0 0 1,0 1-1,0-1 1,0 0-1,0 0 1,1-1-1,-1 1 1,2-1-1,2 0 29,1-1 1,-1 0-1,0 0 0,0-1 0,-1 1 0,1-2 0,0 1 0,-1 0 0,0-1 0,0 0 0,0 0 0,8-9 0,2-4 20,0-2 1,14-22-1,-19 24-53,-1-1 0,0 1 0,7-26 0,12-23-994,-28 63 966,1-1 0,-1 1 0,0-1 0,0 1 0,0-6 0,-2 0 470,0 18-156,-2 20-201,0-10-79,2 1-1,0-1 0,3 35 0,-1-50-11,1-1 0,-1 0-1,1 1 1,0-1-1,0 0 1,0 0 0,1 0-1,-1 0 1,1 0-1,2 4 1,-3-7-1,0 1 1,-1 0-1,1 0 0,0 0 1,0 0-1,0 0 1,0-1-1,0 1 0,1 0 1,-1-1-1,0 1 0,0-1 1,0 1-1,0-1 1,1 0-1,-1 0 0,0 1 1,0-1-1,1 0 1,-1 0-1,0 0 0,0 0 1,1 0-1,-1-1 0,0 1 1,0 0-1,1 0 1,-1-1-1,0 1 0,0-1 1,1 0-1,3-2 4,0 1-1,0-1 0,-1-1 1,1 1-1,-1-1 1,0 1-1,0-1 0,0-1 1,4-5-1,4-8 9,11-20-1,-21 34-10,23-39 31,-3-1 1,-1-1 0,-2-1 0,15-59 0,-31 93-19,0 0 1,-1 0 0,-1 0-1,0-1 1,-1 1 0,0 0 0,0-1-1,-2 1 1,0 0 0,0 0 0,-1 0-1,0 0 1,-1 0 0,0 1 0,-1-1-1,-1 1 1,0 0 0,0 1 0,-1-1-1,-10-11 1,14 18-2,-1 0-1,1 0 1,-1 1-1,0-1 1,0 1-1,-1 0 1,1 0 0,0 0-1,-1 1 1,0 0-1,-5-3 1,7 5 9,-1-1-1,1 0 1,0 1-1,-1 0 1,1-1 0,-1 1-1,1 1 1,0-1-1,-1 0 1,1 1 0,-1 0-1,1 0 1,0 0-1,0 0 1,0 0 0,0 1-1,0-1 1,-5 4-1,0 0 33,1 1 0,0 0 0,0 1 0,1-1 0,0 1 0,0 0 0,1 1 0,0 0 0,0-1 0,0 2 0,1-1 0,0 0 0,1 1 0,0 0 0,1-1 0,-1 1 0,0 11 0,1-4-35,0 1 0,1 0 0,1 1 0,1-1 0,0 0 0,2-1 0,0 1 0,7 25 0,0-14-579,2 0-1,1 0 0,1-1 1,2-1-1,0 0 0,28 32 0,6 4-856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3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467 662 18100,'-8'-9'742,"-1"0"0,0 0 1,-1 1-1,-19-13 0,25 19-617,0 0 0,0 0 0,0 0-1,0 1 1,0 0 0,-1-1 0,1 2 0,0-1-1,-1 0 1,1 1 0,0 0 0,-1 0 0,1 0-1,-1 1 1,1-1 0,0 1 0,0 0 0,-5 2-1,-4 2 88,1 0-1,0 1 0,0 1 1,-16 11-1,-43 39 504,-68 78 513,137-132-1206,-17 19 156,18-21-167,0 0 0,0 0 0,0 0 0,1 1 0,-1-1 1,0 0-1,1 0 0,-1 1 0,1-1 0,-1 0 0,1 1 0,0-1 0,0 0 0,-1 3 1,2-4-11,-1 1 1,0-1-1,0 0 0,0 0 1,1 1-1,-1-1 1,0 0-1,0 0 1,0 0-1,1 1 1,-1-1-1,0 0 1,1 0-1,-1 0 1,0 0-1,0 1 1,1-1-1,-1 0 1,0 0-1,1 0 1,-1 0-1,0 0 1,1 0-1,-1 0 0,0 0 1,1 0-1,-1 0 1,0 0-1,0 0 1,1 0-1,-1 0 1,0 0-1,1 0 1,-1-1-1,0 1 1,1 0-1,5-2 3,0 1-1,0-2 1,-1 1 0,1 0-1,0-1 1,-1 0-1,0-1 1,0 1 0,0-1-1,5-4 1,9-10-6,18-22 0,-15 13-28,-1-1-1,-1-1 1,-1-1-1,-2-1 1,-1 0-1,23-63 1,-26 53 1,-2-1 0,-1 0 1,-2-1-1,-2 0 0,0-51 1,-6 71 5,0 0 0,-5-30 0,4 46 16,-1-1 0,0 1-1,0-1 1,-1 1 0,1 0-1,-2 0 1,1 0 0,-1 1-1,0-1 1,-7-8-1,9 12 7,0 1 0,0 0 0,0 0 0,0 0 0,0 0-1,-1 1 1,1-1 0,-1 0 0,1 1 0,-1 0 0,1-1 0,-1 1-1,0 0 1,0 1 0,1-1 0,-1 0 0,0 1 0,0 0-1,0-1 1,0 1 0,0 0 0,0 0 0,0 1 0,0-1-1,1 1 1,-1-1 0,0 1 0,0 0 0,1 0 0,-6 3-1,2-1 11,-1 1 0,1 1 0,0-1 0,0 1 0,0 0 0,1 0 0,0 1 0,0-1-1,0 1 1,1 1 0,-4 6 0,2-4 62,2 1-1,-1-1 1,1 1 0,1 0-1,0 0 1,0 1-1,1-1 1,1 1-1,-1-1 1,2 1 0,-1-1-1,2 1 1,-1 0-1,1-1 1,4 17 0,-2-19-23,-1 0-1,1-1 1,0 1 0,0-1 0,1 0 0,0 0 0,0 0 0,1-1 0,0 1 0,0-1-1,0 0 1,1-1 0,0 1 0,0-1 0,0 0 0,1 0 0,0-1 0,-1 0 0,2 0-1,-1-1 1,9 3 0,-4-2-32,0-1 0,0 0 0,0-1 0,0-1 0,0 0 0,1 0 0,-1-1-1,0-1 1,1 0 0,-1 0 0,22-7 0,-26 6-32,1-1 0,0 0 0,-1-1 0,0 0 0,0 0 0,0-1 1,0 0-1,-1 0 0,0-1 0,0 0 0,0 0 0,-1-1 0,0 0 0,0 0 0,-1 0 0,7-12 0,16-35-789,-28 54 802,0 0 0,0 0 0,0 0 0,0 0 0,0 0 0,1 0 0,-1 0 0,0 0 0,0 0 0,0 0 0,0 0 0,1 0 0,-1 0 0,0 0 0,0 0 0,0 0 0,0 0 0,1 0 0,-1 0 0,0 0 0,0 0 0,0 0 0,0 0 0,0 0 0,0 1 0,1-1 0,-1 0 0,0 0 0,0 0 0,0 0 0,0 0 0,0 0 0,0 1 0,0-1 0,0 0 0,0 0 0,1 0 0,-1 0 0,0 0 0,0 1 0,0-1 0,0 0 0,0 0 0,0 0 0,0 0 0,0 1 0,0-1 0,0 0 0,0 0 0,6 18-140,4 6 38,-8-21-30,1 0-1,0 0 1,0 0-1,0-1 0,1 1 1,-1-1-1,1 0 1,-1 0-1,1 0 0,0 0 1,-1-1-1,1 0 0,0 1 1,0-1-1,0-1 1,0 1-1,5 0 0,-2-1-84,-1 0 0,1 0 0,-1 0-1,1-1 1,-1 0 0,1-1 0,-1 1-1,0-1 1,0 0 0,7-4 0,10-7-147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48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2 959 15075,'0'0'77,"0"0"0,0 0 0,-1 0 0,1 1 0,0-1 0,0 0 0,0 0 0,0 0 0,0 1 0,0-1 0,0 0-1,0 0 1,0 0 0,0 1 0,0-1 0,0 0 0,0 0 0,0 0 0,0 1 0,0-1 0,0 0 0,0 0 0,0 0 0,0 1 0,0-1 0,0 0-1,0 0 1,0 0 0,0 1 0,0-1 0,1 0 0,-1 0 0,0 0 0,0 0 0,0 1 0,0-1 0,0 0 0,1 0 0,-1 0 0,0 0 0,0 0-1,0 0 1,1 0 0,-1 0 0,0 1 0,0-1 0,0 0 0,1 0 0,-1 0 0,0 0 0,0 0 0,0 0 0,1 0 0,-1 0 0,0 0 0,0 0 0,0 0-1,1 0 1,-1 0 0,0 0 0,0-1 0,0 1 0,1 0 0,-1 0 0,0 0 0,14-8 2103,18-33 154,-26 31-2221,1 0 0,0 1 0,1 0 0,13-11 0,-14 14-120,-3 2-35,1 0 0,0 0 0,0 1 0,1-1 0,-1 1 0,7-3 0,-12 8 27,0 0 0,-1 0 0,1 0 0,-1 0 1,1 0-1,-1 0 0,0 0 0,0-1 0,-1 4 0,-6 12 29,5-6-15,0 0 0,1 0-1,0 1 1,-1 21 0,2-30 3,1 0-1,0 0 1,1-1 0,-1 1-1,0 0 1,1 0-1,-1 0 1,1-1 0,0 1-1,0 0 1,0-1-1,0 1 1,1-1 0,-1 1-1,0-1 1,1 0-1,0 1 1,0-1 0,0 0-1,0 0 1,0 0 0,0 0-1,0-1 1,0 1-1,4 1 1,-4-2-2,0 0 1,1-1 0,-1 1-1,1-1 1,-1 1-1,1-1 1,-1 0-1,1 0 1,-1 0-1,1 0 1,-1-1-1,1 1 1,-1 0-1,0-1 1,1 0-1,-1 0 1,0 0-1,1 0 1,3-2-1,0-1 0,0 0 0,0 0 1,-1-1-1,0 0 0,9-9 0,-1-2 34,-1 0 0,-1-2 0,16-30 0,21-60 175,-46 103-200,28-74 206,-26 66-125,-1 0-1,0 0 0,2-28 1,-5 39-68,1 1 1,-1-1 0,0 1 0,0-1 0,0 1 0,0-1 0,-1 0 0,1 1 0,0-1 0,-1 1 0,1-1 0,-1 1 0,1-1 0,-1 1-1,0 0 1,1-1 0,-1 1 0,0 0 0,0-1 0,0 1 0,0 0 0,0 0 0,-1 0 0,1 0 0,0 0 0,-3-2 0,3 3-11,-1 0 0,0 0 0,1-1 0,-1 1 0,1 0 0,-1 1 1,0-1-1,1 0 0,-1 0 0,1 1 0,-1-1 0,1 1 0,-1-1 1,1 1-1,-1-1 0,1 1 0,-1 0 0,1 0 0,0 0 0,-1 0 1,1 0-1,0 0 0,0 0 0,0 0 0,-2 3 0,0 0-11,-1 1 0,1 0 0,0 0 0,1 0 0,-1 0 0,1 0 0,0 0-1,0 1 1,1-1 0,0 1 0,0 0 0,0-1 0,0 1 0,1 0 0,0-1 0,0 1-1,1 0 1,1 8 0,-1-9 0,0 0 0,0 0 0,1 0 0,-1 0 0,1 0 0,1-1 0,-1 1-1,1 0 1,-1-1 0,1 0 0,1 1 0,-1-1 0,0-1 0,1 1 0,0 0 0,0-1 0,0 0 0,0 0 0,1 0-1,5 3 1,-4-4 1,0 0-1,0 0 1,0 0-1,1-1 0,-1 0 1,0 0-1,1-1 1,-1 0-1,1 0 1,-1 0-1,1-1 0,-1 0 1,0 0-1,1-1 1,-1 0-1,0 0 1,0 0-1,0 0 0,-1-1 1,10-6-1,6-5 0,0-2 0,-1 0 0,32-34 0,-48 46 1,14-14 9,-2 0 0,0-2 0,18-27 0,-28 37-8,0-1 1,0 0 0,-1-1 0,-1 1 0,0-1-1,0 1 1,-1-1 0,3-24 0,-5 20-5,0 0 0,-1 0 0,0 1 1,-2-1-1,0 0 0,0 0 0,-2 1 0,0-1 1,-6-16-1,8 29-3,1 0 0,-1 1 0,0-1 1,1 0-1,-1 1 0,0-1 0,-1 1 1,1-1-1,0 1 0,-1 0 0,1 0 1,-1 0-1,0 0 0,1 1 0,-1-1 0,0 1 1,-3-2-1,4 3 4,0-1 1,0 1-1,0 0 1,0 0-1,0 0 0,0 0 1,0 0-1,0 0 1,0 0-1,1 0 0,-1 1 1,0-1-1,0 1 0,0-1 1,0 1-1,1 0 1,-1 0-1,0 0 0,1 0 1,-1 0-1,0 0 1,1 0-1,-1 0 0,1 1 1,0-1-1,0 1 1,-1-1-1,1 1 0,-1 1 1,-2 3 10,1 1 0,0-1 0,0 1 1,0-1-1,1 1 0,0 0 0,1 0 1,-1 0-1,1 0 0,0 0 0,1 0 1,0 0-1,1 9 0,-1-8 9,1 0 0,1 0 0,0 0 0,0 0 0,0-1 0,1 1-1,0 0 1,1-1 0,0 0 0,0 0 0,7 9 0,-4-6-7,1-1 0,1 0 0,0-1 0,0 1 0,0-2 1,1 1-1,0-1 0,1-1 0,0 0 0,0 0 0,0-1 0,0-1 0,1 0 1,0 0-1,0-1 0,0-1 0,0 0 0,25 1 0,-30-4 3,0 1 0,-1-1 0,1-1 1,0 1-1,0-1 0,-1 0 0,1-1 0,-1 0 0,1 0 0,-1 0 0,0-1 0,0 0 0,-1 0 0,1 0 0,-1-1 1,0 1-1,0-2 0,7-8 0,-3 1 1,0 0 0,0 0 1,-1-1-1,-1 0 0,0-1 1,-1 0-1,4-17 0,-5 15 1,-1 0-1,3-28 0,-7 40-16,1 1 1,-1-1-1,0 0 0,0 1 0,-1-1 1,1 0-1,-1 1 0,0-1 0,0 1 1,-1-1-1,1 1 0,-1-1 1,0 1-1,0 0 0,-3-4 0,3 6-1,1 1 0,0 0 0,-1 0 0,1-1 0,-1 1 0,1 0 0,-1 0 0,0 1 0,1-1 0,-1 0 0,0 0 0,0 1 0,0-1 0,1 1 0,-1-1 0,0 1-1,0 0 1,0 0 0,-3 0 0,-2 1 24,0 0 0,0 0 0,-12 4 0,13-3 39,7-3-13,1 0 1,-1-1 0,1 1-1,-1-1 1,0 1 0,1-1-1,-1 0 1,0 1 0,1-4-1,10-12 392,-11 16-399,2-1 11,0 0 1,0-1-1,-1 1 1,1-1-1,0 0 1,3-5-1,-6 8-55,0-1 1,0 1 0,0 0-1,0 0 1,0 0-1,0-1 1,0 1-1,0 0 1,0 0-1,0 0 1,-1 0-1,1-1 1,0 1-1,0 0 1,0 0-1,0 0 1,0 0-1,0 0 1,-1 0-1,1-1 1,0 1-1,0 0 1,0 0-1,0 0 1,0 0-1,-1 0 1,1 0-1,0 0 1,0 0-1,0 0 1,-1 0-1,1 0 1,0 0-1,0 0 1,0 0-1,0 0 1,-1 0-1,1 0 1,0 0-1,0 0 1,0 0-1,-1 0 1,1 0-1,0 0 1,0 0 0,0 0-1,0 0 1,0 0-1,-1 1 1,1-1-1,0 0 1,0 0-1,0 0 1,0 0-1,0 0 1,-1 0-1,1 1 1,-9 7-43,10-9 45,0 0 0,0 0-1,0-1 1,0 1 0,0 0-1,0 0 1,-1-1 0,1 1-1,0-1 1,-1 1 0,1 0-1,-1-1 1,0 1 0,1-1-1,-1 1 1,0-1 0,0 0-1,0 1 1,0-2 0,-1-1-1,-1 1 1,1-1-1,-1 1 1,0-1-1,-2-2 1,2 2-11,0 1-1,0-1 1,0 0 0,0 0-1,-2-8 1,2 1 20,2 6-3,-1 1 0,0-1 0,-1 1 0,1-1 0,-1 1 0,-2-5 0,4 8-10,0 0 1,-1 1 0,1-1 0,0 0 0,-1 1 0,1-1-1,-1 1 1,1-1 0,-1 1 0,1-1 0,-1 1 0,1-1-1,-1 1 1,1-1 0,-1 1 0,0 0 0,1-1 0,-1 1-1,0 0 1,1-1 0,-2 1 0,0-1 9,2 1-7,-1 0-1,1 0 1,-1 0-1,1 0 1,-1 0-1,1 0 1,-1 0 0,1 0-1,-1 0 1,1 0-1,-1 1 1,1-1-1,-1 0 1,1 0-1,-1 0 1,1 1-1,0-1 1,-1 0-1,1 0 1,-1 1-1,1-1 1,-1 1-1,-8 8-21,4-4 14,2 0 0,-1 1 1,0 0-1,1-1 0,0 2 1,0-1-1,1 0 0,0 0 0,0 1 1,0-1-1,1 1 0,0 0 0,0 6 1,0 3 3,1 0 1,1-1-1,0 1 1,5 22-1,-3-24 13,1-1-1,0 1 1,1-1-1,0 0 1,1 0-1,0-1 1,1 1-1,0-1 0,11 12 1,-11-15 6,2-1 1,-1 0 0,1 0-1,0 0 1,0-1-1,1 0 1,0-1-1,0 0 1,1-1 0,0 0-1,14 4 1,-12-5-44,39 12 205,-48-15-229,0-1-1,0 1 0,0-1 0,1 1 1,-1-1-1,0 0 0,0-1 1,1 1-1,7-3 0,-11 3-118,0-1 0,1 0-1,-1 1 1,0-1 0,1 0-1,-1 0 1,0 0 0,0 0 0,0 0-1,0-1 1,0 1 0,0 0-1,0 0 1,0-1 0,0 1-1,-1 0 1,1-1 0,-1 1 0,1-1-1,-1 1 1,1 0 0,-1-3-1,4-13-1525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3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 13467,'-20'5'656,"6"3"232,9 1-560,14-2-400,11 0-392,16-2 280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4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16 368 12867,'48'109'3924,"-28"-68"-960,23 69 1,-42-106-2793,7 27 850,-8-29-946,1 0 0,-1 0 1,0 0-1,0 0 1,0 1-1,0-1 0,0 0 1,-1 0-1,1 0 0,0 0 1,-1 0-1,-1 2 1,2-3-68,0-1 1,0 0 0,0 0-1,0 1 1,0-1 0,-1 0-1,1 0 1,0 1 0,0-1-1,0 0 1,-1 0 0,1 1 0,0-1-1,0 0 1,-1 0 0,1 0-1,0 0 1,0 0 0,-1 1-1,1-1 1,0 0 0,-1 0-1,1 0 1,0 0 0,0 0-1,-1 0 1,1 0 0,0 0-1,-1 0 1,1 0 0,0 0-1,-1 0 1,-8-8 130,-6-17-47,-4-20-83,1-1 0,3-1 0,1 0 0,3-1 0,2 0 0,-5-73 0,14 105-23,0 1-1,1-1 0,0 1 0,2 0 0,-1 0 0,2 0 0,0 0 0,12-27 0,-13 36 15,0 0-1,1-1 1,0 1-1,0 0 1,0 1-1,1-1 0,0 1 1,0 0-1,0 0 1,0 0-1,1 1 1,0 0-1,0 0 0,0 0 1,0 1-1,1 0 1,-1 0-1,1 1 1,0 0-1,13-3 0,-17 5 22,0-1-1,0 1 0,0-1 1,0 1-1,1 0 0,-1 0 1,0 1-1,0-1 0,0 1 0,0-1 1,0 1-1,0 0 0,0 0 1,0 0-1,0 1 0,0-1 1,0 1-1,0 0 0,-1-1 0,1 1 1,-1 0-1,0 1 0,4 2 1,-4-2 26,0 0 1,-1 1 0,1-1 0,0 0-1,-1 1 1,0-1 0,0 1-1,0 0 1,0-1 0,-1 1 0,0 0-1,1-1 1,-1 1 0,0 0-1,-1 0 1,1-1 0,-1 1 0,1 0-1,-3 4 1,0 3 17,-1-1 0,-1 0-1,0 0 1,0-1 0,-1 1-1,0-1 1,-10 12 0,5-8-160,-1-1-1,0-1 1,-1 0 0,-14 10 0,23-18-205,-1-1 0,1 1 0,-1-1 0,1 0 1,-9 2-1,13-4 184,-1 1 1,1-1 0,-1 0 0,0 0-1,1 1 1,-1-1 0,0 0-1,1 0 1,-1 0 0,0 0 0,1 0-1,-1 0 1,0 0 0,1 0-1,-1 0 1,0 0 0,1 0 0,-1-1-1,0 1 1,1 0 0,-1 0-1,0-1 1,1 1 0,-1 0 0,1-1-1,-1 1 1,1-1 0,-1 1-1,1-1 1,-1 1 0,1-1 0,-1 1-1,1-1 1,0 1 0,-1-1-1,1 1 1,0-1 0,-1 0-1,1 1 1,0-1 0,0 0 0,0 1-1,-1-1 1,1 0 0,0 1-1,0-1 1,0-1 0,5-13-1453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4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3 120 13587,'-1'38'3825,"0"-24"-2864,0 0 0,1-1-1,1 1 1,4 21-1,-5-32-851,1 0 0,0-1 0,0 1 0,0-1-1,0 1 1,0-1 0,0 1 0,1-1-1,-1 0 1,1 1 0,0-1 0,0 0 0,-1 0-1,1 0 1,1-1 0,-1 1 0,0 0-1,0-1 1,1 1 0,-1-1 0,1 0 0,-1 0-1,1 0 1,-1 0 0,1 0 0,0-1-1,-1 1 1,1-1 0,0 1 0,-1-1 0,1 0-1,0 0 1,0-1 0,-1 1 0,1 0-1,4-2 1,-3 1-52,0 0-1,0 0 0,0-1 0,0 1 0,0-1 1,-1 0-1,1 0 0,-1-1 0,1 1 1,-1 0-1,0-1 0,0 0 0,0 0 0,0 0 1,-1 0-1,1-1 0,-1 1 0,0 0 1,0-1-1,0 0 0,0 1 0,0-1 0,-1 0 1,1-5-1,-1 5-76,-1 1 1,0-1 0,0 0-1,-1 1 1,1-1-1,-1 0 1,0 1 0,0-1-1,0 1 1,0-1-1,-1 1 1,-2-6-1,-5-5-798,-15-20-1,20 28 464,-52-69-4084,21 31 3065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4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17204,'2'0'903,"1"0"0,-1 1 1,0-1-1,0 0 0,0 1 1,0 0-1,0-1 0,0 1 1,4 2-1,-3-1-418,0 0 0,0 0 0,0 1 0,0-1 0,3 4 0,0 2-226,0 0 0,0 0 1,6 14-1,-1 1-17,-2 1 0,9 32 0,0-3-175,-13-37-85,15 39-1219,27 53 0,-46-105 883,0-1 0,1 1 0,-1-1 0,1 1 1,0-1-1,-1 0 0,1 0 0,3 3 0,-5-5 200,1 0 0,-1 1 1,0-1-1,1 0 0,-1 0 0,1 0 0,-1 0 0,1 0 0,-1 1 0,0-1 0,1 0 1,-1 0-1,1 0 0,-1 0 0,1 0 0,-1 0 0,1 0 0,-1 0 0,0-1 0,1 1 0,0 0 1,0-1-117,0 1 0,0-1 0,0 0 1,0 1-1,0-1 0,-1 0 0,1 0 0,0 0 1,0 0-1,-1 0 0,2-1 0,11-20-4211,6-5 1799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35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30 206 8378,'0'0'161,"0"1"0,0 0 1,1-1-1,-1 1 0,0 0 0,0-1 1,1 1-1,-1 0 0,0-1 0,1 1 1,-1-1-1,0 1 0,1-1 0,-1 1 1,1-1-1,-1 1 0,1-1 0,-1 1 1,1-1-1,-1 0 0,1 1 0,-1-1 1,1 0-1,0 1 0,-1-1 1,1 0-1,0 0 0,-1 0 0,1 1 1,-1-1-1,1 0 0,0 0 0,-1 0 1,1 0-1,0 0 0,-1 0 0,2-1 1,28-3 3686,-27 4-2720,-1-2-851,-1 1 0,1 0 0,-1-1 0,1 1 0,-1 0 0,0-1 1,0 0-1,0 1 0,0-1 0,0 0 0,0 1 0,-1-1 1,2-3-1,0 1 247,0-1-334,0 0-1,0 0 1,-1-1-1,1 1 0,-1 0 1,0-1-1,-1 1 1,1-1-1,-1 1 1,-1-8-1,1 11-181,0 0 0,-1 0 1,1 0-1,-1 0 0,1 0 0,-1 0 1,0 0-1,0 0 0,0 0 0,0 0 1,0 0-1,0 1 0,0-1 0,-1 0 1,1 1-1,-1-1 0,1 1 0,-1-1 1,0 1-1,1 0 0,-1 0 0,0-1 1,0 2-1,0-1 0,0 0 0,0 0 1,0 0-1,0 1 0,0-1 0,-2 1 1,2-1-1,-1 1 0,1 0 1,0 0-1,0 1 0,0-1 1,-1 0-1,1 1 1,0-1-1,0 1 0,0-1 1,0 1-1,0 0 0,0 0 1,0 0-1,0 0 0,0 1 1,1-1-1,-1 0 1,0 1-1,1-1 0,-1 1 1,1 0-1,0-1 0,-1 1 1,1 0-1,0 0 1,0 0-1,0 0 0,-1 4 1,-1 1 44,0 0 0,1 1 0,0-1 0,0 1 0,1 0 0,0-1 1,0 11-1,1-14-21,1 0 1,-1 0-1,0 1 0,1-1 1,0 0-1,0 0 1,0 0-1,1 0 1,-1 0-1,1 0 0,0-1 1,0 1-1,0 0 1,1-1-1,-1 1 1,1-1-1,0 0 1,0 0-1,0 0 0,0 0 1,0-1-1,1 1 1,-1-1-1,1 0 1,-1 0-1,1 0 0,0 0 1,0-1-1,0 0 1,0 1-1,0-2 1,0 1-1,1 0 0,-1-1 1,0 0-1,0 1 1,0-2-1,1 1 1,-1 0-1,0-1 0,0 0 1,0 0-1,5-2 1,-2 0 12,0-1 0,0 0 1,0 0-1,0-1 0,-1 0 0,1 0 1,9-11-1,38-49 209,-27 30-21,-18 24-94,0 1 0,1 0 1,1 0-1,-1 1 0,2 1 0,-1-1 0,1 2 0,0 0 0,0 0 0,1 1 0,0 1 1,21-6-1,-22 7 21,0 0 0,0 2 0,1-1 1,-1 2-1,1 0 0,18 0 0,-30 1-142,1 0 0,-1 0-1,1 1 1,-1-1 0,1 0-1,-1 1 1,1-1 0,-1 1-1,0 0 1,1-1 0,-1 1-1,0 0 1,1 0 0,1 2 0,-3-3-13,1 1 1,-1 0-1,1 0 1,-1 0-1,0 0 1,1 0 0,-1-1-1,0 1 1,1 0-1,-1 0 1,0 0 0,0 0-1,0 0 1,0 0-1,0 0 1,0 0-1,0 0 1,0 0 0,-1 0-1,1 0 1,0 0-1,-1-1 1,1 1 0,0 0-1,-1 0 1,0 1-1,-3 4 8,1 1-1,-2-1 1,1 0-1,-1-1 1,0 1-1,-9 7 1,-39 29-9,44-35-8,-68 45-326,65-45 72,-1 0-1,1-1 1,-1-1 0,-21 7 0,30-11 140,0-1 0,0 1 0,0-1 0,0 1 0,0-1 0,0-1 0,0 1 0,-4-1 0,1-1-91,1 1 1,0-2-1,-7-2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4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9739 5704 4521,'2'-3'395,"0"1"1,0 0-1,0 0 0,0 0 1,0 0-1,0 0 0,1 0 1,-1 0-1,1 1 0,-1-1 1,1 1-1,0 0 0,4-2 1,-4 2-16,1-1 0,0 1 0,-1-1 1,1 0-1,-1 0 0,4-4 0,-7 6-338,0 0-1,0 0 1,0 0-1,0 0 1,0 0-1,0 0 1,1 0-1,-1 0 1,0 0-1,0 0 1,0-1-1,0 1 1,0 0-1,0 0 1,0 0-1,0 0 1,0 0-1,0 0 1,0 0-1,0 0 1,0-1-1,0 1 1,0 0-1,0 0 1,0 0-1,0 0 1,0 0-1,0 0 1,0 0-1,0 0 1,0-1-1,0 1 1,0 0-1,0 0 1,0 0-1,0 0 1,0 0-1,0 0 1,0 0-1,0 0 1,0 0-1,0 0 1,-1-1-1,1 1 1,0 0-1,0 0 1,0 0-1,0 0 0,0 0 1,0 0-1,0 0 1,0 0-1,0 0 1,-1 0-1,1 0 1,0 0-1,0 0 1,0 0-1,0 0 1,0 0-1,0 0 1,-1 0-14,1 0 1,0 0-1,0 0 1,-1 0-1,1 0 0,0 0 1,0 0-1,0 0 1,-1 0-1,1 1 1,0-1-1,0 0 0,0 0 1,-1 0-1,1 0 1,0 0-1,0 1 1,0-1-1,0 0 0,-1 0 1,1 0-1,0 1 1,0-1-1,0 0 1,0 0-1,0 0 0,0 1 1,0-1-1,0 0 1,0 0-1,0 1 1,0-1-1,0 0 0,0 0 1,0 0-1,0 1 1,0-1-1,2 5 1910,-2-10-370,-17 8-544,-2 4-580,0 2 0,0 0 0,0 1-1,-18 13 1,-24 13 463,3-5-468,-71 35 272,99-51-678,1 1 1,1 1-1,0 2 0,1 0 1,1 2-1,1 1 0,1 1 1,1 1-1,1 1 0,-33 49 1,29-38 132,-2-2 0,-1 0 0,-2-2 0,-1-1 0,-70 52 0,-23-4-117,3-3-77,76-42 42,1 2 0,2 3-1,-47 53 1,-113 124-5,143-160 27,-3-2 0,-73 46 0,-26 22-14,128-93 15,1 1 0,-44 52-1,-102 115 136,-66 11-154,185-157-6,-66 72 0,124-121-12,-32 37 47,-46 68 1,61-79-34,0-2 10,0-1 0,-2-1 0,-39 36 0,-70 63-1,87-84 42,-58 41 0,60-51-29,2 3 0,-48 49 1,-23 50 181,44-52-87,0-6-79,-3-3 1,-110 86-1,-8-19-12,143-109 8,-69 62 0,-27 45-42,79-78 7,-2-2-1,-133 88 1,14-30-18,-102 71 30,197-117-45,-74 54 3,140-107 28,0-1 1,-1-1-1,-1-1 0,0-1 0,0-1 1,-1-1-1,1-1 0,-35 5 0,-59 14 11,97-21-36,1 2 0,0 0 0,-34 19 0,-48 44-19,74-49 27,-1-2 0,0-1 0,-40 19-1,-25 0 0,-54 26 5,-39 31-21,181-92 29,0 1 0,0-2 0,-1 1 1,1 0-1,0-1 0,-1 0 0,1-1 0,-1 1 0,1-1 0,-10-1 0,2-1 81,0 0-1,-26-10 1,21 7 9,1 1 16,0 0-1,-1 2 0,-33-2 1,28 3-17,-35-5 0,50 4-80,1 0 1,-1 0-1,1 0 0,0-1 1,0 0-1,0-1 0,1 1 0,-12-9 1,-13-14 103,22 17-65,-1 1 0,0 0 0,-1 1 0,0 0-1,-16-8 1,13 9-50,0 0 0,-17-12 0,25 14-5,0 0 0,1-1-1,0 1 1,0-1 0,0 0 0,1-1 0,-8-10 0,3-1 39,0-1-1,2 0 1,-10-32-1,-8-18 257,17 47-275,1-1-1,1 1 0,0-1 1,-3-32-1,-1-91-50,8 91 57,-12-73 1,2 67 47,5 31-37,1-1 0,1-1 0,0-51 0,11 21-63,-3 41 32,1-29 0,-4 48-4,0-9 2,0 0 0,0-1 0,-1 1 0,0 0 0,-1 0 0,-4-12 1,2 9-9,1-1 0,1 0 0,-2-27 0,2 23-3,-4-24 1,0 22 18,-1 1 0,0 0 0,-2 0-1,-11-20 1,9 20-4,2 0-1,0-1 1,-10-33-1,1-33-9,-6-23-18,-39-88 28,43 145-15,-3 0 1,-38-65 0,-23-53 30,34 32 0,29 76-23,-46-95 1,55 134 6,-20-36 0,3-1 0,-35-101 0,42 80-29,-27-78 39,36 126-17,-11-24 9,3-1 0,-22-99 1,-5-157-34,13 141 2,4 29 3,28 120 17,0-1 0,2 0 0,2-47 1,15-56-52,6-83 62,-20 161-4,7-92-4,-5 107-8,1 0 0,11-35 0,8-6-7,-10 34 19,-2-1 1,8-50-1,-18 80-3,-1 0 1,0-1-1,-1 1 1,-1-1-1,0 1 1,0-1-1,-1 1 1,-1 0-1,0 0 1,-1 0-1,-8-18 1,-29-39 4,31 55 1,0-1-1,1-1 1,1 1 0,-11-34-1,13 26-6,-3-44-1,-1-9-26,8 67 26,-1 1 0,1 0 0,-2 0 1,1 0-1,-1 1 0,-6-10 0,-4-2 4,-1 1-1,-1 1 1,-31-29-1,29 31 10,0-2-1,2 0 1,-24-33-1,25 24-7,2 0 0,-17-44 0,22 47-5,-2 1 1,0 1-1,-1-1 1,-28-38 0,18 33-4,1 0 1,-20-37 0,32 49 2,0-1 0,1 0 1,1-1-1,0 0 0,-5-33 0,3-26-8,4 0 1,8-97-1,-6-99 3,-7 152 3,8-169 0,7-18 19,-10 237 0,-2-1 1,-21-90 0,-2 43-1,-26-139 28,46 192-40,-21-122 13,18 131-13,-23-70 1,28 110-2,0 0 0,-1 0 0,-19-28 0,-37-41 32,38 53-10,-28-45 0,29 31 29,1-1 0,-22-66 1,-22-104 15,29 69 63,11 40 261,-49-123-1,-48-34-74,79 173-366,40 79-599,1 0 0,1 0 0,0 0 1,-4-27-1,8 39 336,0 0 0,0 0-1,0 0 1,0 0 0,0 0 0,1 0 0,-1 0-1,1 0 1,-1 0 0,1 0 0,1-2 0,15-20-2145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6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46 13931,'0'-3'377,"-2"-30"1701,1 23 269,1 16 2110,1 19-3932,2-1-1,0 1 1,1 0-1,2-1 1,0 0-1,2-1 1,1 1-1,0-1 1,2-1-1,17 29 1,7 2-125,2-2 1,83 90-1,-68-88-340,3-2 0,1-2 0,3-3 0,86 52 0,-98-69-241,53 30-874,-80-49-748,28 10 0,-41-18 832,-16 1-5017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6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146 195 14571,'-8'2'249,"1"0"-1,-1 1 0,0 0 1,0 1-1,1-1 1,0 1-1,0 1 1,0 0-1,0 0 1,1 0-1,0 1 0,0-1 1,0 1-1,1 1 1,0-1-1,0 1 1,1 0-1,-1 0 1,2 1-1,-1-1 1,1 1-1,0 0 0,0 0 1,1 0-1,0 0 1,-1 12-1,3-7 191,0-13-425,0 0 0,0 0-1,0 1 1,0-1-1,0 0 1,0 0 0,0 0-1,0 1 1,0-1 0,0 0-1,0 0 1,0 0-1,0 1 1,0-1 0,0 0-1,0 0 1,0 0-1,0 1 1,0-1 0,0 0-1,0 0 1,0 0 0,0 0-1,0 1 1,0-1-1,1 0 1,-1 0 0,0 0-1,0 0 1,0 0-1,0 1 1,0-1 0,1 0-1,-1 0 1,0 0-1,0 0 1,0 0 0,0 0-1,1 0 1,-1 0 0,0 0-1,0 0 1,0 1-1,1-1 1,-1 0 0,0 0-1,0 0 1,0 0-1,1 0 1,-1 0 0,0 0-1,0-1 1,0 1 0,0 0-1,1 0 1,-1 0-1,0 0 1,0 0 0,0 0-1,1 0 1,4-5 60,0 0-1,0-1 1,-1 0 0,1 1 0,-1-1 0,-1-1 0,4-5-1,21-52 81,30-93-171,-54 146 0,-1-1 83,1 0-1,1 1 1,9-20-1,-13 29-17,1 0 0,-1 0 0,0 0 1,0 0-1,1 0 0,-1 0 0,1 1 0,0-1 0,-1 1 0,1-1 0,0 1 0,0 0 0,0-1 0,0 1 0,0 0 0,0 0 0,0 1 0,0-1 0,0 0 0,1 1 0,-1-1 0,0 1 0,0 0 0,1 0 1,-1 0-1,4 0 0,3 2 173,0 0 0,-1 0 0,1 1 0,-1 1 0,13 6 0,39 27 656,-20-11-345,-20-15-297,1-1 0,0-1 1,1-1-1,0-1 0,0 0 0,1-2 0,41 5 1,-56-9-315,-3-1 103,0 1 1,0 0 0,0 0-1,5 2 1,-8-2-201,0-1-1,-1 1 1,1 0 0,0 0 0,-1 1 0,1-1 0,-1 0 0,0 0 0,1 1-1,-1-1 1,0 1 0,0-1 0,0 1 0,1 2 0,7 9-784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6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11731,'7'25'2432,"2"6"2745,10 3-3056,-2 1-641,-2-1-800,-1-3-320,-6-6-760,-3-1-352,-5-12-1329,-5-1 1137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7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0 13683,'-15'12'1712,"1"0"2593,5 2-3849,9-4-1088,0-1-472,12-1 520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48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0 15995,'-17'17'1953,"2"6"4416,6-10-5057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7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95 309 12139,'-1'3'187,"-1"9"1812,-8 22 0,10-32-1787,-1 0 0,0-1 0,1 1 0,-1 0 0,0-1 1,0 1-1,1-1 0,-1 1 0,-1-1 0,1 1 0,0-1 0,0 1 1,0-1-1,-1 0 0,1 0 0,-1 0 0,1 0 0,-1 0 1,1 0-1,-1 0 0,1 0 0,-3 0 0,2-1-146,1 0-1,0 0 1,-1-1-1,1 1 1,0-1 0,-1 1-1,1-1 1,0 1-1,-1-1 1,1 0-1,0 1 1,0-1 0,0 0-1,-1 0 1,1 0-1,0 0 1,0 0-1,1 0 1,-1 0-1,0 0 1,0 0 0,0-1-1,0-1 1,-14-31 183,14 32-222,-1-4-20,0 0 0,0 0 0,1-1-1,0 1 1,0 0 0,0 0 0,1-1 0,0 1 0,0-1 0,1 1 0,0 0-1,0 0 1,0-1 0,1 1 0,2-6 0,-2 8-5,0 0-1,0 0 1,0 1 0,1-1 0,-1 1-1,1 0 1,0 0 0,0-1 0,0 2-1,0-1 1,1 0 0,-1 1 0,1-1-1,-1 1 1,1 0 0,0 0 0,0 1-1,0-1 1,0 1 0,0 0 0,0 0-1,0 0 1,7 0 0,1 1 25,0 0 1,0 1-1,0 0 0,0 1 0,19 6 1,-12-4 82,20 3 0,-30-6 57,0 0-1,0-1 1,1 0-1,-1 0 1,0-1-1,0 0 1,0-1 0,0 0-1,0 0 1,-1-1-1,1 0 1,-1-1-1,1 0 1,-1 0 0,0 0-1,-1-1 1,1-1-1,-1 1 1,12-13-1,-17 16-91,1-1 0,-1 1 0,-1-1 0,1 1 0,0-1 0,-1 0 0,1 0 0,-1 0 0,0 0 0,2-6 0,-3 8-52,0-1-1,0 1 1,0-1 0,0 0-1,0 1 1,0-1 0,0 1-1,0-1 1,-1 1-1,1-1 1,-1 1 0,1-1-1,-1 1 1,0 0 0,1-1-1,-1 1 1,0 0 0,0-1-1,0 1 1,0 0 0,0 0-1,0 0 1,-2-2 0,-3-1-102,0 1 0,1 0 1,-1 0-1,-1 0 0,1 1 0,0 0 1,0 0-1,-1 1 0,-10-2 0,6 1-806,1 0 1,-13-5-1,13 0-1321,10 7 2141,-1 0-1,1 0 1,0 0-1,0-1 1,0 1-1,0 0 1,0 0-1,-1 0 1,1-1 0,0 1-1,0 0 1,0 0-1,0-1 1,0 1-1,0 0 1,0 0-1,0-1 1,0 1 0,0 0-1,0 0 1,0 0-1,0-1 1,0 1-1,0 0 1,0 0-1,0-1 1,0 1-1,1 0 1,-1 0 0,0-1-1,0 1 1,0 0-1,0 0 1,0 0-1,1 0 1,-1-1-1,0 1 1,0 0 0,0 0-1,1 0 1,15-5-1521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8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260 388 17988,'-14'6'707,"0"0"0,1 1 0,-1 0 0,2 1 0,-16 13 0,4-1 314,-31 33 0,2 9-332,49-56-631,0 0-1,0 0 1,0 1 0,1-1-1,0 1 1,0 0 0,1 0-1,-3 12 1,5-18-48,-1 0 0,1 0 0,0 1 0,0-1 0,0 0 0,0 0 0,0 1 1,1-1-1,-1 0 0,0 0 0,0 1 0,1-1 0,-1 0 0,1 0 0,-1 0 0,1 0 0,0 1 0,-1-1 0,1 0 0,0 0 0,0 0 0,-1 0 0,1-1 0,0 1 0,0 0 0,0 0 1,0-1-1,0 1 0,1 0 0,-1-1 0,0 1 0,0-1 0,0 1 0,0-1 0,1 0 0,-1 1 0,2-1 0,2 1-6,1-1 1,-1 0-1,0 0 0,0 0 0,0 0 0,0-1 1,0 0-1,9-2 0,-5-1-3,1 0 0,-1 0 0,0 0 0,0-1 0,-1-1 0,0 1-1,15-14 1,-12 9-6,-1-1 0,0-1 0,0 0 0,13-22 0,-10 9-3,0 0 0,-2-1 0,0-1 0,-2 0 0,7-32 0,-10 31 11,-2 0 0,3-56 1,-7 70-7,0-1 0,-1 0 1,-1 1-1,-1 0 1,0-1-1,0 1 0,-9-20 1,9 27 0,-1 0 0,0 0-1,-1 0 1,1 0 0,-1 1 0,-1 0 0,-8-10 0,11 14 14,1 0 0,-1 0 0,0 0 0,1 0 0,-1 0 0,0 0 0,0 1 0,0 0 0,0-1 0,0 1 0,0 0 0,-1 0 0,1 1 1,0-1-1,-1 1 0,1-1 0,0 1 0,-1 0 0,1 1 0,-4 0 0,4-1 24,0 2 1,1-1-1,-1 0 1,1 1-1,0-1 0,-1 1 1,1-1-1,0 1 1,0 0-1,0 0 0,0 0 1,0 0-1,1 1 1,-1-1-1,1 0 0,-1 1 1,1-1-1,0 1 1,0 0-1,-2 4 0,0 4 116,1 0 0,-1-1 0,2 1-1,-1 12 1,2-8-40,0 0-1,1 0 1,1 0 0,1 0-1,0 0 1,1-1 0,0 1-1,1-1 1,1 0 0,0-1 0,1 1-1,11 15 1,-11-17-90,1-1 1,1-1-1,-1 1 0,2-1 0,-1-1 1,1 0-1,1 0 0,0-1 1,0-1-1,0 1 0,1-2 1,0 0-1,24 9 0,-31-14-19,0 1-1,0-1 1,0 0 0,0-1-1,0 1 1,0-1-1,0 0 1,1 0 0,-1-1-1,0 0 1,0 0-1,0 0 1,0 0 0,0-1-1,0 1 1,-1-1-1,1-1 1,0 1 0,-1-1-1,1 1 1,-1-1-1,0-1 1,5-4 0,-3 2 2,0-1 1,-1 0 0,0 0 0,0-1 0,0 1 0,-1-1 0,0 0 0,-1 0-1,0-1 1,0 1 0,-1-1 0,3-14 0,-2-1-73,-1-25-1,-3 42-25,-2 7 40,3 1 51,0 0 0,-1 0-1,1-1 1,0 1-1,0 0 1,-1 0-1,1 0 1,0-1-1,0 1 1,0 0-1,0 0 1,0 0-1,0 0 1,0 1 0,1 2 1,1 0 0,-1 0 0,1 0-1,0 1 1,0-1 0,0-1 0,0 1 0,1 0 0,0-1 0,0 1 0,0-1 0,0 0 0,0 0 0,0 0 0,1 0 0,0 0 0,-1-1 0,1 0 0,0 0 0,0 0 0,5 2 0,-5-3-4,1 1-1,-1-1 1,1 0-1,-1 0 1,1 0-1,-1 0 1,1-1-1,-1 0 1,1 0-1,0 0 1,-1-1-1,1 1 1,-1-1 0,1 0-1,-1-1 1,1 1-1,-1-1 1,0 1-1,0-1 1,8-5-1,-2-2-93,1 0 0,-1 0 0,-1-1 0,1-1 0,-2 0 0,11-16-1,-14 19-57,0 0 0,-1 0-1,0 0 1,-1-1-1,0 1 1,0-1-1,0 0 1,-1 0-1,-1 0 1,1-13-1,-2 21 138,1 0-1,-1 0 0,0 0 0,-1 0 1,1 0-1,0 0 0,0 0 1,0 0-1,-1 0 0,1 0 0,0 0 1,-1 0-1,1 1 0,-1-1 1,1 0-1,-1 0 0,0-1 0,0 2 13,1-1-1,-1 1 1,1 0-1,-1 0 0,1-1 1,-1 1-1,1 0 1,-1 0-1,0 0 1,1 0-1,-1 0 0,1-1 1,-1 1-1,1 0 1,-1 0-1,0 0 0,1 1 1,-1-1-1,1 0 1,-1 0-1,0 0 1,-2 1-1,1 0 0,0 0 0,0 0 0,0 1 0,0-1 0,0 0 0,0 1 0,0-1 0,1 1 0,-1 0 0,0 0 0,-1 1 0,2-1-10,0 0 0,0-1 0,0 1 0,0 0 0,0-1 0,1 1 1,-1 0-1,1 0 0,-1 0 0,1 0 0,-1 0 0,1 0 0,0 0 1,0-1-1,0 1 0,0 0 0,0 0 0,1 0 0,0 3 0,0-3-65,0 1-1,0-1 1,0 1-1,1-1 0,0 0 1,-1 0-1,1 1 0,0-1 1,0 0-1,0-1 1,0 1-1,3 2 0,2 0-258,0 0-1,0 0 0,0-1 1,0 1-1,1-2 0,-1 1 1,1-1-1,13 2 0,-13-3-98,0-1 1,0 0-1,0 0 0,0-1 0,-1 0 0,1 0 1,0-1-1,-1 1 0,1-2 0,-1 1 0,1-1 1,-1-1-1,9-5 0,8-9-493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9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54 920 8386,'-1'-34'1489,"1"22"160,0-1-1,-1 0 0,-5-21 1,6 34-1570,0-1 1,0 1-1,0-1 0,0 1 1,0-1-1,0 1 0,0-1 1,0 1-1,0 0 0,0-1 1,0 1-1,-1-1 1,1 1-1,0-1 0,0 1 1,-1 0-1,1-1 0,0 1 1,-1 0-1,1-1 0,0 1 1,-1 0-1,1-1 1,0 1-1,-1 0 0,1 0 1,-1-1-1,1 1 0,0 0 1,-1 0-1,1 0 0,-1 0 1,1 0-1,-1-1 0,1 1 1,-1 0-1,1 0 1,-1 0-1,1 0 0,-1 0 1,1 1-1,0-1 0,-1 0 1,1 0-1,-1 0 0,1 0 1,-1 0-1,1 1 1,0-1-1,-1 0 0,0 1 1,-1 0 44,1 1 0,-1-1 1,0 1-1,1-1 0,-1 1 1,1 0-1,-1 0 1,1 0-1,-1 2 0,-1 2-42,1 0 0,0-1 0,1 1 0,-1 0 0,1 0 0,0 0-1,1 0 1,-1 0 0,1 0 0,1 0 0,-1 0 0,1-1 0,0 1 0,0 0-1,4 11 1,-4-14-83,0 0-1,1 0 0,-1 1 1,1-1-1,0 0 0,0-1 1,0 1-1,0 0 0,1 0 1,-1-1-1,1 0 0,-1 1 1,1-1-1,0 0 0,0 0 1,0-1-1,0 1 0,0 0 1,1-1-1,-1 0 0,0 0 1,1 0-1,-1 0 0,1-1 1,-1 1-1,0-1 0,1 0 1,4 0-1,-3-1-1,-1 1-1,1-1 1,-1-1 0,0 1 0,0-1-1,1 0 1,-1 0 0,0 0 0,0 0-1,-1-1 1,1 0 0,3-3-1,5-4-6,0-1 0,10-13 0,-17 17-13,1 0 1,-1-1-1,-1 1 1,1-1 0,-1 0-1,0-1 1,-1 1 0,4-13-1,-6 20 3,0-1 0,0 1 0,0-1 0,0 1 1,0-1-1,1 1 0,-1 0 0,0-1 0,1 1 0,-1 0 0,1 0 0,0 0 0,-1 0 0,1 1 0,0-1 0,-1 0 0,4 0 0,3-2 64,-3 0 4,1 0-1,-1 0 0,0-1 0,0 1 0,0-1 0,-1 0 0,1-1 0,-1 1 0,0-1 0,4-5 0,-7 7-50,1 0-1,0 0 1,-1 0-1,0 0 1,0 0 0,0 0-1,0 0 1,0 0 0,0 0-1,-1-1 1,0 1 0,0 0-1,0-1 1,0 1-1,0 0 1,0 0 0,-1 0-1,0-1 1,1 1 0,-3-3-1,1 0 5,0 1 0,-1 0 1,1 0-1,-1 0 0,-1 0 0,1 0 0,-1 1 0,1-1 0,-1 1 0,-9-7 1,11 10 1,1 0 1,-1-1 0,0 1 0,0 1-1,0-1 1,0 0 0,0 0 0,1 1-1,-1-1 1,0 1 0,0 0 0,0-1-1,-1 1 1,1 0 0,0 0 0,0 0-1,0 0 1,0 1 0,0-1 0,0 1-1,0-1 1,0 1 0,1 0 0,-1-1-1,0 1 1,0 0 0,0 0 0,1 0-1,-1 1 1,0-1 0,1 0 0,-1 1 0,-1 1-1,-1 2 40,1-1 0,-1 1 0,1-1 1,0 1-1,0 0 0,1 0 0,0 0 0,0 0 0,0 1 0,0-1 0,1 0 0,0 1 0,0-1 0,0 1 0,1 6 0,0-6-1,0 0-1,0 1 0,1-1 1,0 0-1,0 0 1,0 1-1,1-1 0,0 0 1,0 0-1,1-1 0,0 1 1,0 0-1,4 5 1,-5-8-38,0-1 1,0 0 0,0 0 0,0 0 0,0 0 0,1 0 0,-1-1 0,1 1-1,-1-1 1,1 1 0,-1-1 0,1 0 0,0 0 0,0 0 0,-1 0 0,5 0 0,-1 0 1,-1-1 0,0 0 0,1 0 0,-1-1 0,0 0 0,0 0 0,1 0 0,6-2 0,5-4 0,0-1 0,0 0 0,-1-2 0,16-10 1,-8 2 0,0 0 0,-1-2 0,-2-1 0,1 0 0,-2-2 0,-1 0 0,-1-2 0,28-49 1,-19 28 1069,-27 46-1069,0 0 0,0-1-1,0 1 1,0 0 0,0 0 0,0 0-1,0 0 1,0 0 0,0 0-1,0 0 1,0 0 0,0-1 0,0 1-1,0 0 1,0 0 0,0 0 0,0 0-1,0 0 1,0 0 0,0 0-1,1 0 1,-1 0 0,0 0 0,0-1-1,0 1 1,0 0 0,0 0 0,0 0-1,0 0 1,0 0 0,0 0 0,1 0-1,-1 0 1,0 0 0,0 0-1,0 0 1,0 0 0,0 0 0,0 0-1,0 0 1,0 0 0,1 0 0,-1 0-1,0 0 1,0 0 0,0 0-1,0 0 1,0 0 0,0 0 0,0 0-1,1 0 1,-1 0 0,-1 8 72,-3 10-122,3-16 35,-5 16-46,-7 31-1,12-43 52,0-1 0,0 0 1,1 0-1,0 0 0,0 1 0,0-1 0,1 0 0,0 0 1,0 1-1,0-1 0,3 5 0,-4-9 1,0 0 0,0 0 0,1 0-1,-1-1 1,0 1 0,1 0 0,-1 0-1,1-1 1,-1 1 0,1 0 0,-1 0 0,1-1-1,0 1 1,-1-1 0,1 1 0,0-1 0,0 1-1,-1-1 1,1 1 0,0-1 0,0 0-1,-1 1 1,1-1 0,2 1 0,-2-1 0,0-1 0,1 1 0,-1 0 0,0-1 0,0 1 0,1 0 0,-1-1 0,0 0 0,0 1 0,0-1 1,0 0-1,0 1 0,0-1 0,0 0 0,1-1 0,5-5-4,-1-1 1,1 1-1,7-15 0,-12 19 3,30-53-25,41-101 0,-72 154 27,12-29 0,-1-1 1,-1 0-1,6-36 0,-14 52 0,-1-1 0,0 1 1,-1 0-1,-1-1 0,-1 1 0,0-1 1,-7-32-1,8 49 0,-2-5 1,0-1 0,0 1 0,-4-8 0,6 13 5,-1-1-1,0 1 1,0 0-1,1-1 0,-1 1 1,0 0-1,0 0 0,0 0 1,0 0-1,0 0 1,0 0-1,-1 0 0,1 0 1,0 1-1,0-1 0,-1 0 1,1 1-1,0-1 0,-1 1 1,-2-1-1,3 1 7,-1 0-1,1 0 1,0 0-1,-1 0 0,1 0 1,0 0-1,-1 1 1,1-1-1,0 0 1,0 1-1,0-1 1,-1 1-1,1 0 1,0-1-1,0 1 0,0 0 1,0 0-1,0 0 1,0 0-1,-2 1 1,-14 26 230,15-24-209,-4 10-28,0 0 1,0 1-1,2 0 0,-1 0 0,2 0 0,0 1 0,1-1 0,1 1 0,0-1 0,2 22 0,3 5-509,2 1-1,17 64 1,-3-29 54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49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730 429 17332,'-13'-15'897,"-1"0"1,-18-14-1,25 23-667,0 1-1,0 1 1,0-1-1,-1 1 1,0 1-1,0 0 1,-14-5 0,7 5-119,0 0 1,0 1 0,0 1-1,0 0 1,0 1 0,0 0-1,-25 5 1,19-1 24,1 1 1,0 1-1,0 0 0,1 2 1,-21 11-1,15-6 31,0 2 0,2 1-1,0 1 1,1 1 0,0 1 0,2 1 0,0 1 0,-23 31-1,27-29 71,-23 43 0,33-54-148,0 1-1,1 0 0,1 0 1,0 0-1,-3 20 1,7-31-75,-1-1 1,1 1 0,0 0-1,0 0 1,0-1 0,0 1-1,0 0 1,0 0 0,0-1-1,0 1 1,1 0 0,-1 0-1,1-1 1,-1 1 0,1 0-1,0-1 1,0 1 0,-1-1-1,1 1 1,0-1 0,0 0-1,1 1 1,-1-1 0,0 0-1,2 2 1,-1-2-1,1 0-1,-1 0 1,1 0 0,-1-1-1,1 1 1,0-1-1,-1 0 1,1 1 0,0-1-1,0 0 1,-1 0 0,1-1-1,0 1 1,-1-1-1,1 1 1,-1-1 0,5-1-1,8-4 2,-1 0 0,1 0-1,-1-1 1,-1-1 0,20-15-1,-3 0 12,33-34 0,-23 16-3,-1-1 0,-3-1 0,-1-3 0,-3 0 0,52-99 0,-73 120-16,0 1 0,10-39 1,-18 50-8,0 0 0,-1 0-1,0 1 1,-1-1 0,-1 0 0,-2-25 0,2 34-2,-1 0 0,1 1 0,-1-1 1,0 1-1,0-1 0,0 1 0,0-1 0,-1 1 0,0 0 0,0-1 0,1 1 0,-2 0 1,1 0-1,0 0 0,-1 1 0,1-1 0,-4-2 0,4 3 0,-1 1 0,1 0 1,0 0-1,-1 1 0,1-1 0,-1 0 0,1 1 0,0-1 0,-1 1 0,0 0 1,1 0-1,-1 0 0,1 0 0,-1 0 0,1 1 0,-1-1 0,1 1 0,-1-1 1,1 1-1,0 0 0,-1 0 0,1 0 0,0 0 0,0 1 0,-3 1 0,-3 3 9,-1 0 0,1 0 0,1 1 0,-1 0 0,1 1 0,0 0 0,1 0 0,0 0 0,0 1 0,1-1 0,-5 12 0,4-7 68,1 1 0,0-1 0,1 1 0,0 0 0,1 0 0,1 0 0,-1 25 1,3-33-49,0 0 0,0 0 0,1 0 0,0 0 0,1 1 1,-1-1-1,1 0 0,0-1 0,1 1 0,-1 0 0,1-1 1,0 1-1,0-1 0,1 0 0,0 0 0,0 0 0,0-1 0,0 1 1,1-1-1,0 0 0,0 0 0,0-1 0,0 1 0,0-1 1,1 0-1,0-1 0,-1 1 0,1-1 0,10 2 0,-1 0-20,-1-2 0,0 1 0,1-2 0,-1 0 0,1-1 0,-1 0 0,1-1 0,-1-1 0,1-1-1,-1 1 1,18-7 0,-21 5-141,1-1-1,-1 0 0,0 0 0,0-1 1,-1 0-1,1-1 0,-1 0 1,-1-1-1,0 0 0,0 0 0,0-1 1,-1 0-1,12-17 0,-11 11-221,-6 8-200,0 1 0,1 0 1,0 1-1,0-1 0,1 1 0,6-6 0,-10 10 417,0 0 0,0 0 0,0 0 0,0 1 0,0-1 0,1 1 0,-1-1 0,0 1 0,0-1 0,1 1 0,-1 0 0,0 0 0,1-1 0,-1 1 0,3 0 0,-2 1 35,-1-1 0,1 1 0,0-1-1,0 1 1,0 0 0,-1-1 0,1 1 0,0 0 0,-1 0-1,1 1 1,-1-1 0,1 0 0,2 3 0,-2-2 59,0 1 0,1-1 1,-1 0-1,1 0 0,0 0 1,-1 0-1,1-1 0,0 1 1,0-1-1,5 2 0,-5-3 7,-1 1 0,0-1 0,0 0 0,0 0 0,1 0 0,-1 0 0,0-1 0,0 1 0,0 0-1,1-1 1,-1 0 0,0 1 0,0-1 0,0 0 0,0 0 0,2-2 0,8-3-757,-5 5 205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50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12507,'-7'0'744,"1"0"464,7 3-888,6 1-8,3-3-272,4 1-248,2 1-688,4 3 520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50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12251,'52'80'4688,"43"89"0,-81-140-3865,-1 2-1,-2 0 1,0 0-1,-3 1 1,0 0-1,5 54 1,-12-80-741,-1 0 0,0 0 0,0 0 0,0 0 0,-2 7 0,2-13-81,0 0 0,0 1 1,0-1-1,0 0 1,-1 0-1,1 0 0,0 0 1,0 0-1,0 0 1,0 0-1,0 0 0,0 0 1,0 0-1,0 0 1,0 0-1,0 0 1,0 0-1,-1 0 0,1 1 1,0-1-1,0 0 1,0 0-1,0 0 0,0 0 1,0 0-1,0 0 1,0 0-1,-1 0 0,1 0 1,0 0-1,0 0 1,0-1-1,0 1 0,0 0 1,0 0-1,0 0 1,0 0-1,0 0 0,-1 0 1,1 0-1,0 0 1,0 0-1,0 0 0,0 0 1,0 0-1,0 0 1,0 0-1,0 0 1,0-1-1,0 1 0,0 0 1,0 0-1,0 0 1,0 0-1,0 0 0,0 0 1,-1 0-1,1 0 1,0-1-1,0 1 0,0 0 1,0 0-1,0 0 1,0 0-1,0 0 0,1 0 1,-1 0-1,0 0 1,0-1-1,-4-10-1,-4-110-242,3 29-137,-5-10-158,-7-103-309,16 197 833,1-6-13,2-28 0,-2 38 32,1 1 0,-1-1 0,1 1 0,0-1 0,0 1 0,0 0 0,1 0 0,-1-1 0,1 1 0,0 0 0,0 0 0,4-5 0,-4 7 9,0-1 0,0 1 0,0 0 0,0 0 0,0 0 0,0 0 0,0 0 0,0 0 0,0 0 0,1 1 0,-1-1 0,0 1 0,1 0 0,-1-1 0,0 1 0,0 0-1,1 1 1,-1-1 0,0 0 0,1 0 0,-1 1 0,0 0 0,0-1 0,1 1 0,-1 0 0,0 0 0,3 2 0,0 0 43,0 0-1,1 0 1,-1 0 0,0 1-1,0 0 1,-1 0-1,1 1 1,7 9 0,-10-10-38,0 0 1,0 0-1,0 0 0,-1 0 1,1 0-1,-1 0 1,0 1-1,0-1 1,-1 0-1,1 1 0,-1-1 1,0 1-1,0-1 1,0 0-1,-1 1 1,1-1-1,-1 1 0,0-1 1,-1 0-1,1 0 1,-1 0-1,1 1 1,-1-2-1,-4 7 0,1-2-62,0-1 0,0 0 0,0 0 0,-1-1 0,0 1 0,0-1 0,-1 0 0,0-1 0,0 0 0,0 0 0,-12 6 0,14-9-216,0 0 0,0 0 0,1-1 0,-1 0 0,-9 1-1,12-2 79,1 1 0,-1-1 0,0 0 0,1 0 0,-1 0-1,0 0 1,1-1 0,-1 1 0,1 0 0,-1-1-1,1 1 1,-1-1 0,1 0 0,-1 1 0,1-1-1,-1 0 1,1 0 0,0 0 0,-1 0 0,1 0-1,-1-1 1,1 1 56,1 0 0,-1-1 0,1 1 1,-1 0-1,1 0 0,0 0 0,0 0 0,-1 0 0,1 0 0,0 0 0,0 0 0,0-2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5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74 16660,'-1'7'963,"0"0"-1,0 1 1,0-1 0,-1 0 0,-4 10 0,4-10-643,-1 1-1,1-1 1,0 1-1,0 8 0,2-13-205,0 1-1,0-1 0,0 0 1,0 1-1,0-1 0,1 0 1,0 1-1,0-1 0,0 0 1,0 0-1,0 0 0,0 0 1,1 0-1,3 5 0,-4-6-78,1-1 0,-1 1-1,1-1 1,0 0 0,-1 1-1,1-1 1,0 0 0,0 0-1,0 0 1,0-1-1,0 1 1,0 0 0,0-1-1,0 1 1,0-1 0,0 1-1,0-1 1,0 0 0,1 0-1,-1 0 1,0 0-1,0-1 1,0 1 0,3-1-1,0-1-16,1 1-1,0-1 1,-1 0 0,1 0-1,-1-1 1,0 1-1,0-1 1,0-1-1,0 1 1,0-1 0,3-4-1,-5 6-18,-1 0 0,0 0-1,0 0 1,-1-1 0,1 1-1,0-1 1,-1 0 0,1 1 0,-1-1-1,0 0 1,0 0 0,0 0-1,0 1 1,-1-1 0,1 0 0,-1 0-1,0 0 1,0 0 0,0 0 0,0 0-1,0 0 1,-1 0 0,0-5-1,-3 0-294,0-1 0,0 0 0,-1 1 0,0 0 0,0 0 0,-1 0 0,-12-12 0,0-2-760,-10-13-119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51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17588,'12'25'4878,"10"33"1,3 26-2283,-15-46-2505,2 0 1,24 51 0,10-6-204,-38-72-210,0 0 0,0 0 0,0-1 1,2 0-1,9 8 0,-17-16 146,0-1 1,0 1-1,1-1 1,-1 0 0,0 1-1,0-1 1,1 0-1,-1 0 1,0-1-1,1 1 1,-1 0 0,1-1-1,-1 0 1,1 1-1,-1-1 1,1 0-1,3-1 1,-2 1-110,-1-1-1,1 0 1,-1-1 0,1 1-1,-1-1 1,0 1 0,1-1 0,-1 0-1,0 0 1,0 0 0,4-4-1,11-11-694,-1-1-1,0 0 0,14-21 1,-22 26 1516,-1 1 1,0-1 0,-1-1 0,-1 1-1,0-1 1,5-18 0,-10 27-31,0 0-1,0 0 1,0 0 0,0 1-1,-1-1 1,0-10 0,0 14-387,-1 0 0,1-1 0,0 1 0,-1 0 0,1 0 0,0 0 0,-1-1 0,0 1 0,1 0 0,-1 0 0,0 0 0,1 0 1,-1 0-1,0 0 0,0 0 0,0 0 0,0 0 0,0 1 0,0-1 0,0 0 0,0 1 0,0-1 0,0 0 0,-1 1 0,1-1 0,0 1 1,0 0-1,0-1 0,-1 1 0,-1 0 0,2 0-94,0-1 1,0 1-1,0 0 0,0 0 1,1 0-1,-1 0 0,0 0 1,0 0-1,0 0 1,0 0-1,0 0 0,0 1 1,1-1-1,-1 0 0,0 0 1,0 1-1,0-1 1,1 1-1,-1-1 0,0 0 1,0 1-1,1 0 0,-1-1 1,0 1-1,1-1 1,-1 1-1,1 0 0,-1-1 1,1 1-1,-1 0 1,1 0-1,-1-1 0,1 1 1,0 0-1,-1 0 0,1 0 1,0 0-1,0 0 1,0-1-1,-1 1 0,1 0 1,0 0-1,0 1 0,1 1-21,-1 0 0,0-1 0,1 1 0,-1 0-1,1-1 1,0 1 0,-1-1 0,2 1-1,-1 0 1,0-1 0,0 0 0,4 5-1,-1-3-5,1 0 0,-1 0 0,1 0 0,1-1-1,-1 0 1,0 0 0,1 0 0,-1 0-1,1-1 1,0 0 0,0 0 0,0-1 0,8 2-1,13 0 138,46 1-1,-58-4-10,47-1 491,21 1 407,-81 0-1006,-1 0 0,0 0 0,0 0-1,0 0 1,0 0 0,1 0-1,-1 1 1,0-1 0,0 1-1,0-1 1,0 1 0,0-1-1,0 1 1,1 0 0,-2-1-17,0 1 1,0-1 0,0 0-1,0 0 1,0 0-1,1 0 1,-1 0 0,0 0-1,0 1 1,0-1-1,0 0 1,0 0 0,0 0-1,0 0 1,0 0 0,0 1-1,0-1 1,-1 0-1,1 0 1,0 0 0,0 0-1,0 0 1,0 0-1,0 1 1,0-1 0,0 0-1,0 0 1,0 0 0,0 0-1,0 0 1,0 0-1,-1 0 1,1 0 0,0 1-1,0-1 1,0 0-1,0 0 1,-12 4-217,1-2-512,0-1 0,-19 0 0,12-4-167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1:51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1 29182,'-36'43'1273,"0"-7"1039,-2-17-2312,2 1 0,0-16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37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63 137 10698,'-5'-1'542,"0"0"1,1 0-1,0 0 0,-1-1 0,1 0 0,0 0 1,-4-2-1,6 3-255,0 0 0,1 0-1,0 0 1,-1 0 0,1 0 0,-1 0 0,1 0 0,0 0 0,0-1 0,0 1 0,0 0-1,0-1 1,0 1 0,0-1 0,0 1 0,1-1 0,-1 0 0,0 1 0,1-1-1,-1 0 1,1-1 0,0 3-177,0-1-1,0 1 0,0 0 1,0-1-1,0 1 0,0 0 1,0-1-1,0 1 0,1 0 1,-1-1-1,0 1 0,0 0 1,0-1-1,0 1 0,1 0 1,-1 0-1,0-1 1,0 1-1,1 0 0,-1 0 1,0-1-1,0 1 0,1 0 1,-1 0-1,0 0 0,1 0 1,-1-1-1,0 1 0,1 0 1,-1 0-1,0 0 0,1 0 1,-1 0-1,1 0 0,12 0 1059,-11 1-954,60 3 1230,1-3 1,100-10-1,121-34-353,-122 17-754,-114 20-1627,69 1 1,-71 7 341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56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806 2471 10018,'0'12'2172,"-1"-11"-2051,1 0 0,0-1 0,0 1 0,0 0 0,-1 0 0,1 0 0,0 0 0,0 0 1,0 0-1,1 0 0,-1 0 0,0 0 0,0-1 0,0 1 0,1 0 0,-1 0 0,0 0 0,1 0 1,-1-1-1,1 1 0,-1 0 0,1 0 0,-1-1 0,1 1 0,0 0 0,-1-1 0,1 1 1,0 0-1,-1-1 0,1 1 0,0-1 0,0 1 0,0-1 0,-1 0 0,1 1 0,0-1 0,1 0 1,6 3 327,0 0 1,0-1 0,0-1-1,0 1 1,0-1 0,15-1-1,52-5 936,-43 2-932,1 0-179,0-2 0,0-1 0,-1-1 1,0-2-1,0-1 0,-1-2 1,-1-1-1,37-20 0,-12-1 173,-1-2-1,-2-3 1,69-64-1,125-155 1106,-222 230-1373,-2-1-1,0 0 0,21-41 1,-31 46-94,0-1 1,-2 0 0,0-1 0,-2 0 0,5-28-1,-7 18-54,-1-1 0,-3 0-1,-3-68 1,-5 38-33,-18-81 0,4 47-6,-8-112 0,25 174-12,-17-151-1,16 168 22,-1 1-1,0 0 1,-2 0 0,-1 0 0,-1 1-1,-18-32 1,13 31-4,-1 1 0,-2 1 1,0 0-1,0 1 0,-40-31 0,-112-65-25,118 82 26,24 14 9,-84-50 19,87 55-29,-1 2-1,-47-16 0,41 18-15,-1 2-1,0 2 1,0 0 0,-1 3 0,1 0-1,-1 2 1,1 2 0,-46 7 0,36-1 10,1 2 1,0 2 0,0 1 0,2 3 0,0 1-1,-37 22 1,28-12 9,2 2-1,-49 41 1,73-52 4,2 1 0,1 1 0,0 0 0,1 2 0,2 0 0,-19 32 0,15-16 8,1 2 0,-25 82 0,-11 91-28,30-109-14,-45 211-3,57-240 40,4 0 0,0 94 0,10-136-6,1 0 0,1 0-1,10 40 1,-8-53-2,1 0 0,1-1 0,0 0 0,2 0 0,0 0 0,16 23 0,-3-13 14,0-1 1,2 0-1,1-2 0,1-1 1,2-1-1,0-1 1,50 30-1,-39-30 126,1-1 0,0-3 1,2-1-1,1-3 0,75 19 0,3-13 561,154 7 1,-266-27-697,75 2-263,-73-4-1,0 0 0,0-1 0,0 0 0,0 0 0,19-8 0,27-20-492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38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89 8794,'-1'0'232,"0"-1"0,0 0 0,1 1 0,-1-1-1,1 0 1,-1 0 0,0 0 0,1 1 0,-1-1 0,1 0 0,0 0 0,-1 0 0,1 0 0,0 0 0,0 0 0,-1 0-1,1 0 1,0 0 0,0-1 0,11 12 3353,-6-5-3225,-1 0 0,2-1 0,-1 0 0,0 0 0,1 0 0,0 0 0,0-1 0,0 0 0,0 0 0,0-1 0,1 0 0,-1 0 0,1 0 0,-1-1 0,9 1 0,12 0 312,0-1 1,39-3-1,-51 1-369,193-24 1966,-3-15-514,-80 14-816,136-11 1,-241 35-934,0 1 0,31 3 0,-44-1-432,0 1-1,0-1 0,0 1 1,0 0-1,-1 1 1,1-1-1,0 1 0,-1 1 1,0-1-1,6 6 1,12 8-1223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42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564 1178 6441,'-7'-5'722,"-6"-4"2636,-24-14 0,48 11 400,-4 8-3390,0 0 0,-1 0 1,1 1-1,1 0 0,-1 0 0,0 1 0,1 0 1,-1 0-1,1 1 0,-1 0 0,1 0 0,0 1 1,10 0-1,12 3-456,0 1 0,34 9-1,-13-3 334,61 7 230,0-5 1,0-4 0,1-6 0,155-16 0,-197 4-247,0-3 0,-1-3 0,0-2 0,-1-4 1,-2-3-1,88-45 0,-133 58-89,0 0 0,0-1 0,-1-1-1,-1-2 1,22-20 0,-34 28-103,0-1 1,-1 0-1,1 0 0,-2-1 1,1 0-1,-2 0 0,1-1 1,-1 0-1,-1 0 0,0 0 1,0 0-1,-1 0 0,2-17 1,-3 7-33,-1 0 1,0-1-1,-2 1 0,-1 0 1,0 0-1,-1-1 1,-1 2-1,-2-1 1,0 0-1,-1 1 1,0 0-1,-2 1 1,-1 0-1,0 0 0,-1 1 1,-1 0-1,-1 1 1,0 1-1,-1 0 1,-1 0-1,0 2 1,-29-22-1,-2 5-15,-1 2 0,-2 2 0,0 2 0,-2 2 0,0 2 0,-86-21 0,55 22 0,-1 5 0,-1 3-1,-140-2 1,160 15-2,-1 2-1,1 3 0,1 3 0,-1 3 1,2 2-1,0 3 0,1 3 0,-66 31 1,-67 45-47,144-68 28,-80 62-1,110-74 27,1 1 0,0 1 0,1 1 0,1 1 0,1 0-1,1 1 1,1 1 0,0 0 0,-11 27 0,18-31-2,0 0 0,1 0-1,1 1 1,1 0 0,0 0 0,1 0 0,2 0 0,0 1 0,0-1 0,2 0-1,1 1 1,6 32 0,-4-37 5,1-1 0,0 0 0,1 0 0,0 0 0,2-1 0,-1 0 0,1-1 1,1 1-1,1-1 0,-1-1 0,2 0 0,17 15 0,-2-5 4,1-1 0,1-2 0,1-1 0,50 23 1,-20-16-381,1-3 1,1-2 0,1-3 0,0-2-1,1-4 1,83 4 0,7-16-770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46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1348 8842,'-1'0'114,"1"0"0,0 0 1,-1 0-1,1 0 0,0 0 0,0 0 1,-1 0-1,1-1 0,0 1 1,-1 0-1,1 0 0,0 0 0,0 0 1,0 0-1,-1-1 0,1 1 0,0 0 1,0 0-1,-1 0 0,1-1 0,0 1 1,0 0-1,0 0 0,0-1 1,0 1-1,-1 0 0,1-1 0,0 1 1,0 0-1,0 0 0,0-1 0,0 1 1,7-8 1554,19-6-518,-24 13-885,12-5 479,-1 0 0,1 2 0,25-7 0,-30 10-494,-1 0 0,1 0 0,-1 1 1,1 0-1,-1 1 0,1-1 0,-1 2 0,10 2 0,44 10 128,0-2 0,0-3-1,103 2 1,223-20 1653,14-1-955,-347 11-1035,238 0 41,-221-5-58,-1-2 0,76-18 0,-68 6 368,-1-4 1,-1-3-1,109-52 1,-172 70-290,-1 0 0,0-1 0,0-1 1,0 0-1,-1 0 0,-1-2 0,15-15 1,-18 16-56,-1 1 0,0-2 0,0 1 0,-2-1 0,1 0 0,-1 0 0,-1 0 0,0-1 0,5-20 0,-5 9-15,-1 0 0,-1 0 0,-1 0 0,0 0 0,-2 0 0,-1 1 0,-1-1 0,-8-33 0,7 42-36,0 1 1,-1-1 0,-1 0-1,0 1 1,0 0 0,-2 1-1,1 0 1,-2 0-1,1 0 1,-2 1 0,1 0-1,-2 1 1,1 0 0,-20-13-1,-2 3 7,-66-30-1,-42-6 16,104 43-31,-419-195 21,398 181 6,-2 3 1,0 2-1,-1 2 0,-95-17 1,95 27-16,0 2 0,-118 1 1,146 9-11,-1 1 1,1 1-1,0 2 1,0 1-1,1 2 1,0 1-1,-36 16 1,-142 94-14,109-59-8,47-31 8,-105 66-20,118-69 10,-67 58 1,92-71 29,0 2-1,1 0 1,1 0 0,0 1-1,-17 31 1,22-32 2,1-1-1,1 1 1,0 0-1,1 1 1,1-1-1,0 1 1,-1 25-1,3-24-2,1-1 0,2 1-1,-1-1 1,2 0 0,0 1-1,1-1 1,1 0 0,1 0-1,0 0 1,1-1 0,1 0-1,0 0 1,2-1 0,-1 0-1,2 0 1,0-1 0,19 21-1,-10-16-2,1-2 0,2 0-1,-1-1 1,37 20-1,-15-13 26,75 27 0,-60-30 157,1-3-1,83 12 1,127-1 40,-257-27-276,-2-1-422,1 1 0,-1 0-1,0 0 1,0 1 0,19 6 0,-12 0-452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56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12 361 9626,'-2'-4'636,"-6"-15"2682,7 19-3255,1 0-1,0-1 0,0 1 1,0 0-1,0 0 0,0-1 0,0 1 1,0 0-1,0-1 0,0 1 1,0 0-1,0 0 0,0-1 0,0 1 1,0 0-1,0 0 0,0-1 1,0 1-1,0 0 0,0 0 1,1-1-1,-1 1 0,0 0 0,0 0 1,0-1-1,0 1 0,1 0 1,-1 0-1,0 0 0,0-1 1,0 1-1,1 0 0,-1 0 0,0 0 1,0 0-1,1-1 0,-1 1 1,0 0-1,0 0 0,1 0 1,-1 0-1,0 0 0,0 0 0,1 0 1,-1 0-1,0 0 0,1 0 1,-1 0-1,0 0 0,0 0 0,1 0 1,-1 0-1,0 0 0,0 0 1,1 0-1,-1 1 0,0-1 1,0 0-1,1 0 0,-1 0 0,0 0 1,1 1-1,3 1 299,1 1 0,0 0 0,0 0 0,-1 0 0,0 0 0,0 1 0,0 0 0,0 0 0,6 8 0,0-1 111,50 53 1440,94 106 331,-135-148-2171,1-1 0,29 25 1,-46-44-67,0 1 1,1-1-1,-1 0 0,0 0 1,1 0-1,-1 0 1,1-1-1,0 0 1,7 2-1,-10-2 1,0-1 1,1 0-1,-1 0 1,1 0-1,-1 0 1,1 0-1,-1-1 0,0 1 1,1 0-1,-1-1 1,0 1-1,1-1 1,-1 1-1,0-1 1,1 1-1,-1-1 1,0 0-1,0 0 0,0 0 1,0 0-1,0 0 1,0 0-1,0 0 1,0 0-1,0 0 1,0 0-1,0 0 0,1-3 1,1-3 49,0-1 1,-1 1-1,0-1 1,0 0-1,0 1 1,-1-1-1,0 0 0,0-10 1,-6-65 341,5 77-371,-6-38 134,-2 0 0,-22-75 0,-48-78-78,66 174-249,-21-31 0,21 36-378,11 17 393,0 0-1,1 0 0,-1 0 0,1 0 0,-1 0 1,0-1-1,1 1 0,0 0 0,-1-1 0,1 1 1,0 0-1,0 0 0,0-1 0,0 1 0,0-3 1,0 3-21,0 1 1,1-1 0,-1 0 0,0 0 0,1 1 0,-1-1 0,1 0 0,-1 0 0,1 1 0,0-1-1,-1 1 1,1-1 0,0 0 0,-1 1 0,1-1 0,0 1 0,-1 0 0,1-1 0,0 1 0,0 0-1,0-1 1,0 1 0,-1 0 0,2-1 0,16-2-1425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57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221 440 13819,'-13'11'653,"1"1"0,0 0 0,0 1 0,1 0 0,1 1 0,-15 26 0,14-18-303,0 0 0,1 1 0,-12 48 0,18-59-290,1 1 1,0 0 0,1 0 0,1 0 0,0 1 0,1-1-1,2 18 1,-2-29-51,0-1 0,0 1 0,1-1 1,-1 0-1,0 1 0,1-1 0,-1 0 0,1 1 0,0-1 0,-1 0 0,1 0 0,0 0 0,0 1 0,-1-1 0,1 0 0,0 0 0,0 0 0,1 0 0,-1-1 0,0 1 0,0 0 0,0 0 0,0-1 0,1 1 0,-1 0 0,0-1 1,1 1-1,-1-1 0,2 1 0,0-1 14,0 0 1,0 0-1,-1 0 0,1-1 1,0 1-1,0-1 1,-1 1-1,1-1 1,-1 0-1,1 0 1,0 0-1,-1 0 1,0-1-1,4-1 0,3-4 9,0-1-1,-1 1 0,0-1 0,0-1 0,-1 0 0,0 0 0,-1 0 0,0-1 0,0 0 1,-1 0-1,0 0 0,-1 0 0,0-1 0,-1 0 0,3-14 0,-1-2-7,-1-1 1,-1 0-1,-1 0 0,-2 0 1,-3-31-1,-1 25-14,-2-1 1,-1 1-1,-2 0 1,-15-37-1,0 10 136,-43-73 0,63 126-23,-1-2 148,-14-19 1,18 27-197,0 0-1,-1 1 1,1-1 0,-1 0-1,1 1 1,-1 0 0,1-1-1,-1 1 1,0 0 0,0 0-1,0 0 1,1 0 0,-1 0-1,0 0 1,0 0-1,0 1 1,-3-1 0,3 1-25,1 0-1,-1 0 1,0 1 0,1-1 0,-1 0 0,1 1 0,-1-1 0,1 1-1,-1 0 1,1-1 0,0 1 0,-1 0 0,1 0 0,0 0 0,-1 0-1,1 0 1,0 0 0,0 0 0,0 1 0,0-1 0,0 0-1,0 1 1,1-1 0,-1 0 0,0 1 0,1-1 0,-1 1 0,1-1-1,-1 1 1,1 0 0,-1 1 0,0 3 68,0 0-1,0 0 1,1 0 0,-1 0-1,1 1 1,0-1 0,2 7-1,1 1 75,1 1 0,0-1 0,2 0 0,-1 0 0,2-1 0,10 18 0,56 74 498,-38-59-602,2-2-1,2-2 1,2-1 0,1-2 0,70 48-1,-108-84-239,-1-1 0,1 0 0,-1 0 0,1 0 0,-1-1-1,1 1 1,0-1 0,0 0 0,7 1 0,-9-1-53,0-2 0,0 1 1,0 0-1,0 0 0,0-1 0,0 1 1,0-1-1,0 1 0,0-1 0,0 0 1,0 0-1,0 0 0,0 0 0,-1 0 0,1-1 1,0 1-1,-1 0 0,1-1 0,2-2 1,16-24-2195,4-10 700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57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1 331 14299,'0'-30'7315,"0"30"-7247,0 0 1,0 0-1,0 0 0,0 0 1,0 0-1,0 0 0,1 0 1,-1 0-1,0-1 0,0 1 1,0 0-1,0 0 1,0 0-1,0 0 0,0 0 1,1 0-1,-1 0 0,0 0 1,0 0-1,0 0 0,0 0 1,0 0-1,1 0 0,-1 0 1,0 0-1,0 0 0,0 0 1,0 0-1,0 0 0,0 0 1,1 0-1,-1 0 1,0 0-1,0 0 0,0 0 1,0 0-1,0 0 0,0 0 1,1 1-1,-1-1 0,0 0 1,0 0-1,0 0 0,0 0 1,0 0-1,0 0 0,0 0 1,0 0-1,0 1 1,0-1-1,0 0 0,1 0 1,-1 0-1,0 0 0,6 9 1058,16 28 165,33 48-312,-49-76-931,2-1 0,-1 0 0,1 0 1,0 0-1,1-1 0,-1-1 0,12 7 0,-3-3 24,26 10-1,-38-18-71,0 0 0,0-1 0,0 1 0,1-1 0,-1 0 0,0-1 0,1 1 0,-1-1 0,0 0 0,8-1 0,-11 1 3,0-1 1,-1 1-1,1-1 0,-1 0 0,1 1 1,-1-1-1,0 0 0,1 0 1,-1 0-1,0 0 0,1-1 1,-1 1-1,0 0 0,0 0 0,0-1 1,0 1-1,0-1 0,0 1 1,-1-1-1,1 1 0,0-1 1,-1 1-1,1-2 0,1-5 14,0 0 1,-1 0-1,1-12 0,-2 15-14,2-24 20,-1 0 0,-2-1 1,-9-55-1,12 90-31,1 0 0,-1-1 0,0 1-1,1-1 1,0 0 0,0 0 0,0 0 0,1 0 0,-1 0-1,1-1 1,0 0 0,0 0 0,0 0 0,0 0 0,1 0 0,-1-1-1,10 4 1,-3-3 7,0 0 0,0-1 0,0 0-1,1 0 1,-1-1 0,1-1 0,-1 0-1,0-1 1,1 0 0,-1-1 0,0 0-1,0 0 1,0-1 0,18-8 0,-21 7 53,0 0 1,0 0 0,0 0 0,-1-1 0,0-1 0,0 1 0,-1-1 0,1 0 0,-1-1 0,0 1 0,-1-1 0,0 0 0,0-1 0,0 1 0,-1-1 0,0 0 0,0 0 0,-1 0 0,3-14-1,-4 14 36,-1-1-1,0 0 1,0 0-1,-1 1 1,0-1-1,-1 0 1,0 0-1,0 0 1,0 1-1,-2-1 1,1 1-1,-4-10 0,3 12-64,1 1 0,-1 0 0,0 0-1,0 0 1,0 0 0,-1 0-1,0 1 1,0 0 0,0-1-1,0 1 1,-1 1 0,1-1 0,-1 1-1,0-1 1,0 1 0,0 1-1,-1-1 1,1 1 0,-7-2 0,4 2-8,0 1 1,0-1 0,0 2 0,0-1 0,-1 1 0,-13 2-1,-48 12-1050,67-13 909,-13 2-1271,26-9 425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16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661 2256 7434,'15'3'6972,"-13"-3"-6685,0 1 1,0 0-1,0 0 0,0 0 1,0 0-1,0 0 0,0 0 1,0 1-1,-1-1 0,1 1 1,-1-1-1,1 1 0,-1-1 1,1 1-1,-1 0 0,2 3 1,-3-4-156,1-1 1,-1 0 0,0 1-1,0-1 1,1 0 0,-1 1-1,0-1 1,1 0-1,-1 0 1,1 1 0,-1-1-1,0 0 1,1 0 0,-1 0-1,1 1 1,-1-1-1,1 0 1,-1 0 0,1 0-1,-1 0 1,0 0 0,1 0-1,-1 0 1,1 0-1,17-4 1087,12-9-596,-25 10-493,0 0 1,0 1-1,10-4 1,-13 5-53,0 1 0,-1-1 0,1 1 0,0 0 0,0-1-1,0 1 1,0 0 0,0 0 0,0 0 0,0 0 0,0 1 0,0-1 0,0 0 0,2 2 0,1 0-15,0-1 0,-1 1 0,1-1 0,0 0 1,0 0-1,0-1 0,0 1 0,-1-1 0,1 0 0,9-1 1,4-2-3,27-8 0,-14 3-36,0 2-1,0 1 1,0 1-1,0 1 1,36 2-1,-34 2-19,0-2-1,0-1 1,0-2-1,-1-1 1,1-2 0,-1-1-1,-1-1 1,31-14-1,239-102 47,-273 112-47,-1-2 0,44-31 0,42-44 116,-86 67-57,61-39 183,-65 47-206,0 0 0,0-2 0,31-31 1,-36 29-29,27-38 0,-40 48-7,0 1 1,0-1-1,-1 0 0,0 0 0,-1 0 1,0 0-1,0-1 0,1-10 1,0-22 21,-3 0 0,-1-1 1,-9-67-1,4 64-3,3 31-22,0 0 0,-1 0 0,-1 1 0,-1-1 0,-6-15 0,-4-1 2,-21-34 0,-34-67 8,-14-23-39,73 138 28,-51-74 7,50 75-6,0 2-1,-1 0 1,-26-22-1,11 15 9,2-1 0,0-2 0,-35-41 0,27 22 54,-46-43 0,63 69-54,-1 1 0,-1 1 1,-1 1-1,0 1 0,-24-12 0,-9 3-18,0 2 1,-59-14-1,22 8-5,-23-13 23,-51-16 30,149 51-50,0 1 0,-1 0 0,-30-2 0,38 5 7,1 0 0,0 1 0,0 0 0,-1 0-1,1 0 1,0 1 0,0 0 0,0 1-1,1-1 1,-13 8 0,-7 8 23,-39 33-1,16-11 2,-46 35-17,-59 45-39,122-97 28,1 2-1,-31 33 1,45-40 7,1 1 0,1 0 0,1 1 0,-20 38 0,-6 30 1,-37 125 0,31-81 14,35-99-13,1 2 0,1-1 0,2 1-1,2 0 1,1 0 0,2 1 0,2 42 0,3-23-2,2-1 0,21 97 0,-20-126 20,2 0 0,0-1 0,1 0 0,2-1 0,0 0 0,2 0 0,1-1 0,18 23 0,-13-22 36,1-2-1,1-1 1,0 0 0,2-2 0,0-1-1,1 0 1,1-2 0,0 0 0,1-2 0,1-1-1,50 15 1,-12-8 269,111 18 0,-137-32-351,1-2 1,0-1 0,0-2-1,48-6 1,-72 4-727,1-1 0,-1-1 0,0 0 0,0-1 0,0 0 0,-1-2 0,22-11 0,-22 7-130,16-14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17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522 2226 11674,'0'1'215,"1"0"0,-1 0 0,0 1 0,0-1 0,0 0 0,1 0 0,-1 0-1,0 0 1,1 0 0,-1 0 0,1 0 0,-1 0 0,1 0 0,0 0-1,-1 0 1,1 0 0,0 0 0,1 1 0,0 0 7,0-1 1,1 0-1,-1 1 1,0-1-1,0 0 0,1 0 1,-1-1-1,4 2 1,4 0 238,0-1 1,0 0-1,14-1 1,-24 0-409,59-5 1370,-2-2 0,97-25 1,-96 19-801,181-31 1237,14-3-922,-221 40-898,0-2 1,-1-1 0,0-2 0,-1-1 0,-1-1 0,0-1 0,0-2 0,46-35 0,-31 14 201,-2-1 0,-1-1 0,-2-3 1,-2-1-1,-2-2 0,-2-1 1,-2-2-1,42-90 0,-61 107-134,0-1 0,-3 0 1,0 0-1,-3-1 0,0 0 0,0-50 0,-5 27-16,-3 1-1,-3 0 1,-13-66-1,9 84-68,-1 1 1,-2 0-1,-2 1 0,-1 0 1,-1 1-1,-3 0 1,0 2-1,-27-34 0,7 16-23,-3 3 0,-1 1 0,-3 2 0,-58-45-1,61 57-6,-2 2 0,-1 2-1,-1 2 1,-2 2 0,0 3 0,-1 1-1,-1 3 1,-1 2 0,-1 2 0,0 2-1,0 3 1,-69-3 0,56 11-27,-79 8 0,101-2-21,0 2 1,-77 22 0,93-19 25,1 0 0,0 2-1,0 1 1,1 1 0,-26 19 0,33-19 15,1 1 1,0 1 0,1 0 0,1 1-1,1 1 1,0 0 0,-13 23 0,7-4-7,-31 74 0,-6 46-11,42-112 24,-62 225-5,66-209 17,2 1 1,-2 91-1,13-125-2,0-1 0,1 1-1,2 0 1,1-1-1,1 0 1,2 0 0,0-1-1,16 33 1,-9-29-1,1 1 0,2-2-1,1 0 1,2-2 0,0 0-1,34 32 1,-15-21 25,2-1 1,2-3-1,1-1 0,2-2 1,0-3-1,55 24 0,-57-32-162,0-3-1,1-1 0,1-3 1,1-1-1,0-3 1,0-2-1,61 2 1,-52-9-1358,1-2 1,57-11 0,11-12-238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19.1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655 2394 10490,'-4'0'293,"-13"0"1635,17 0-1876,-1 0-1,1 0 1,0 0-1,0 0 1,-1 0-1,1 1 1,0-1 0,0 0-1,0 0 1,-1 0-1,1 0 1,0 0-1,0 0 1,-1 0 0,1 1-1,0-1 1,0 0-1,0 0 1,0 0 0,-1 0-1,1 1 1,0-1-1,0 0 1,0 0-1,0 1 1,0-1 0,0 0-1,-1 0 1,1 0-1,0 1 1,0-1-1,0 0 1,0 0 0,0 1-1,0-1 1,0 0-1,0 0 1,0 1 0,0-1-1,0 0 1,0 0-1,0 1 1,0-1-1,1 0 1,-1 0 0,0 1-1,0-1 1,0 0-1,0 0 1,0 0-1,0 1 1,1-1 0,-1 0-1,0 0 1,0 1-1,3 2 301,0 0-1,0 0 1,1 0-1,-1 0 0,0 0 1,1 0-1,6 2 1,29 15 1187,-33-17-1342,9 3 141,0-1-1,0-1 1,1 0-1,-1 0 1,1-2-1,25 2 1,-1-4 266,58-6 0,0-9 178,145-42 0,-197 45-663,37-10 106,0-3 0,-2-5 0,-1-2 0,84-49 0,-97 41 27,-2-2 0,113-97 0,-138 102 53,-1-2-1,-3-2 0,-1-1 0,56-89 0,-77 106-86,-1-1 0,-1 0 0,-1-1 0,9-36 0,-9 14 21,9-79-1,-1-102-155,-17 180-74,-3-1 0,-11-77 0,7 104-2,0-1 1,-2 1-1,-1 1 1,0-1 0,-15-26-1,6 19 39,-1 2 1,-2 0-1,-27-32 1,-6 0 31,-4 2 1,-2 2 0,-2 4-1,-2 1 1,-3 4 0,-2 3-1,-100-51 1,131 79-88,-1 1 0,0 2 0,-1 2 0,0 1 1,-70-9-1,75 16 1,0 2 0,-1 1 1,1 2-1,0 1 0,0 1 1,0 3-1,-36 9 0,40-5 0,0 1 0,1 1 0,0 2 0,1 1 0,0 1 0,2 1 0,-36 29 0,-10 18-20,-70 80-1,68-66 25,67-71 3,-212 232-21,186-198 11,2 1 0,3 1 0,1 2 1,-27 59-1,-39 166-53,58-160-2,14-43-8,2 1-1,-9 78 1,23-112 59,2 0 1,2 1-1,1-1 1,1 1-1,2-1 0,10 45 1,-7-57 10,1 0 1,1 0-1,0-1 0,2 0 1,1-1-1,0 0 1,2-1-1,29 36 0,-21-31-2,1-2 0,1 0 0,1-2 0,1-1 0,1 0 0,29 15 0,-30-22 11,0-1 0,0-1 0,1-1 0,0-1 0,1-1 0,-1-2 0,1 0 0,1-2 0,42-1 0,-20-3 90,1-3 1,-1-2-1,1-2 1,59-18-1,-13-2-4,174-78-1,-219 81-826,-19 14 229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0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12 9746,'0'-1'163,"0"1"0,-1-1 0,1 0 0,0 1 0,-1-1 0,1 1 0,0-1 0,-1 0 0,1 1 0,-1-1 0,1 1 0,-1-1 0,1 1 0,-1 0 0,0-1 0,1 1 0,-1-1 0,1 1 0,-1 0 0,0 0 0,1-1 0,-1 1 0,0 0 0,1 0 0,-1 0 0,0 0 0,1 0 0,-1 0 0,0 0 0,0 0 0,1 0 0,-1 0 0,0 0 0,1 0 0,-1 0 0,0 1 0,1-1 0,-1 0 0,-1 1 0,-4 2 45,0 0 1,0 0-1,-8 6 1,4-3 299,-108 78 2011,64-43-1185,105-77-896,76-40 0,-125 75-436,0 0 1,1 0-1,-1 0 1,0 0-1,1 1 1,-1-1 0,4 0-1,-6 1-1,1 0-1,-1 0 1,0 0-1,0 0 1,0 0-1,1 0 1,-1 0-1,0 0 1,0 0-1,0 0 1,1 0-1,-1 0 1,0 0 0,0 1-1,0-1 1,1 0-1,-1 0 1,0 0-1,0 0 1,0 0-1,0 1 1,0-1-1,1 0 1,-1 0-1,0 0 1,0 0-1,0 1 1,0-1 0,0 0-1,0 0 1,-3 12 10,-6 4-14,-1 0 0,-22 25 0,21-28 16,1 1 1,0 0-1,-12 23 1,22-36-6,-1 0 0,0 0 1,1 0-1,0 0 0,-1 0 0,1 0 0,0 0 1,-1 1-1,1-1 0,0 0 0,0 0 0,0 0 0,0 1 1,0-1-1,0 0 0,1 2 0,-1-3-2,0 1 0,1-1 0,-1 1 0,1-1 1,-1 1-1,0-1 0,1 1 0,-1-1 0,1 0 0,-1 1 0,1-1 0,-1 0 0,1 1 0,-1-1 0,1 0 0,0 0 0,-1 1 0,1-1 1,-1 0-1,1 0 0,0 0 0,0 0 0,5 0 20,0 0 1,-1 0 0,1-1-1,0 0 1,7-2-1,-11 3-25,63-20 61,-42 12-25,37-8 1,-60 16-35,1 0 0,-1-1 0,1 1 0,0 0 0,-1 0 0,1 0 0,0 0 0,-1 0 0,1 0 0,0 0 0,-1 0 0,1 0 0,-1 0 0,1 0-1,0 0 1,-1 0 0,1 0 0,0 1 0,-1-1 0,1 0 0,-1 0 0,1 1 0,-1-1 0,1 0 0,-1 1 0,1-1 0,-1 1 0,1-1 0,-1 1 0,1-1 0,-1 1 0,1-1 0,-1 1-1,0-1 1,1 1 0,-1-1 0,0 1 0,0 0 0,0-1 0,1 1 0,-1-1 0,0 1 0,0 0 0,0-1 0,0 1 0,0 0 0,0-1 0,0 1 0,0 0 0,0-1 0,0 1 0,0 0-1,-1-1 1,1 1 0,0-1 0,-1 2 0,-1 4 38,0 1 0,-1-1 0,-7 12 0,-13 16 190,-5 8 238,26-39-376,0 1 1,0 1-1,0-1 0,1 0 0,-1 0 1,1 0-1,0 1 0,0 7 0,0-11-68,1 0 1,0 0-1,0 1 0,0-1 0,1 0 0,-1 0 0,0 0 0,0 0 0,1 1 0,-1-1 1,0 0-1,1 0 0,-1 0 0,1 0 0,0 0 0,-1 0 0,1 0 0,0 0 1,-1 0-1,3 1 0,-2-1-11,1 0 1,0 0-1,-1 0 1,1-1-1,0 1 1,0-1-1,-1 1 1,1-1-1,0 1 1,0-1-1,0 0 1,2 0-1,6-1-69,0 0 0,0 0 0,0-1 1,11-4-1,42-11-83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59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84 6521,'1'-3'614,"2"-11"3016,-5 11-1780,-4 8-662,3-3-902,1 1 0,-1 0 0,1 0 0,0 0 0,0 1 0,0-1 0,0 1 0,0-1 0,1 1 0,0-1 0,0 1 0,0 0 0,0 0 0,0-1 1,1 1-1,-1 6 0,2 3 253,0-1 0,1 0 1,6 23-1,-4-20-207,3 29 0,-6-7-99,-6 62 0,2-61-211,2 56 1,2-84-19,0-1 1,1 1-1,-1 0 1,2-1-1,0 0 0,0 1 1,8 15-1,-9-20 2,1-1-1,0 0 0,0 0 0,0 1 1,1-2-1,-1 1 0,1 0 1,0-1-1,0 0 0,0 0 1,1 0-1,-1 0 0,1-1 0,-1 1 1,1-1-1,7 2 0,1-1 22,1 0-1,0-1 1,0-1 0,0 0-1,0-1 1,0 0-1,0-1 1,0-1-1,0 0 1,-1-1-1,1 0 1,-1-1-1,1-1 1,-1 0-1,-1-1 1,1 0-1,-1-1 1,18-12 0,-24 13 15,0 1 1,0-1 0,0 0 0,-1 0 0,0-1 0,0 0 0,0 0 0,-1 0 0,0 0 0,-1-1 0,0 1 0,0-1 0,0 0 0,1-11 0,-2 9 40,-1 0 1,0 0-1,-1 0 1,0 0-1,-1 0 1,0 0-1,0 0 0,-1 0 1,0 1-1,-1-1 1,-6-15-1,-63-107 524,26 51-318,37 64-256,-1 1 0,0 0 0,-1 0 0,-1 1 0,-18-19 0,24 29-33,0-1 0,0 1 0,-1 1 0,1-1 0,-1 1 0,0 0 0,0 0 0,-1 1 0,1 0 0,-1 0 0,0 1 0,1 0 0,-1 1 0,0-1 0,-10 1 0,14 1-22,0 0 1,0 1-1,1-1 1,-1 1-1,0 0 1,0 0-1,0 0 0,0 1 1,-5 2-1,8-3-76,0-1-1,-1 1 1,1 0-1,0-1 1,0 1-1,0 0 1,0 0-1,0 0 1,0 0-1,0 0 1,0 0-1,0 0 1,1 0-1,-1 0 1,0 0 0,1 1-1,-1-1 1,1 0-1,-1 0 1,1 1-1,-1-1 1,1 0-1,0 1 1,0-1-1,0 0 1,0 1-1,0-1 1,0 1-1,0-1 1,0 2-1,7 9-1155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04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11602,'6'-2'821,"-3"1"-116,0 0 1,1 0 0,-1 0-1,0 0 1,0 0-1,6 1 1,-9 0-612,1 0 1,-1 0-1,1 0 0,-1 0 1,0 0-1,1 0 0,-1 0 1,0 0-1,1 0 0,-1 1 1,0-1-1,1 0 0,-1 0 1,0 0-1,1 1 0,-1-1 1,0 0-1,0 0 0,1 1 1,-1-1-1,0 0 0,0 1 1,1-1-1,-1 1 0,0 0 16,1 0 0,-1 0 1,0 1-1,0-1 0,0 0 0,0 0 0,0 0 0,0 0 0,-1 0 0,1 1 0,0-1 0,-1 2 0,-2 5 238,-1 0-1,0 0 1,-8 12-1,-5 9 76,17-29-418,0 0 1,1 0 0,-1 0 0,0-1 0,0 1 0,0 0-1,0 0 1,0 0 0,1 0 0,-1 0 0,0 0 0,0 0-1,0 0 1,0 0 0,1 0 0,-1 0 0,0 0 0,0 0-1,0 0 1,0 0 0,1 0 0,-1 0 0,0 0 0,0 0 0,0 0-1,0 0 1,1 0 0,-1 0 0,0 0 0,0 0 0,0 0-1,0 1 1,0-1 0,0 0 0,1 0 0,-1 0 0,0 0-1,0 0 1,0 0 0,0 0 0,0 1 0,0-1 0,0 0-1,0 0 1,1 0 0,-1 0 0,0 1 0,0-1 0,0 0-1,0 0 1,0 0 0,0 0 0,0 1 0,0-1 0,0 0-1,0 0 1,0 0 0,0 0 0,0 1 0,0-1 0,0 0 0,0 0-1,-1 0 1,1 0 0,0 0 0,0 1 0,0-1 0,0 0-1,4-2 34,-1 0-1,1-1 0,-1 1 1,0-1-1,6-5 0,2-2 8,19-17 14,-12 10-30,0 1-1,38-24 0,-55 39-28,1 0-1,-1 0 1,1 0-1,0 1 1,-1-1-1,1 1 1,0-1-1,-1 1 1,1-1-1,0 1 1,-1 0-1,1 0 1,2 0-1,-3 0 0,0 0-1,-1 0 1,1 1-1,0-1 1,-1 0-1,1 1 1,0-1-1,-1 0 1,1 1-1,-1-1 1,1 1-1,0-1 1,-1 1-1,1-1 1,-1 1-1,0-1 1,1 1-1,-1 0 1,1-1-1,-1 1 1,0-1-1,1 2 1,0 2-6,0 1 0,0 0 0,-1-1 0,0 1 0,0 0 1,0-1-1,0 1 0,-2 6 0,-2 11-29,-13 39 1,-1 3 260,17-63-205,1 0 0,0-1 0,0 1 0,0 0 0,0 0 0,0 0 0,0 0 0,0 0 0,0 0 0,0 0 0,0-1 0,0 1 0,0 0 0,1 0 0,-1 0 0,0 0 0,1-1 0,-1 2 0,1-1 0,-1-1 0,1 0 0,-1 1-1,1-1 1,-1 0 0,1 1 0,-1-1-1,1 0 1,-1 0 0,1 0 0,-1 1-1,1-1 1,0 0 0,-1 0 0,1 0-1,-1 0 1,1 0 0,0 0 0,-1 0-1,2 0 1,2-1 69,0 0 0,0 0 0,0-1 0,0 1 0,0-1 0,4-2 0,11-8 327,28-21-1,-36 24-458,1 0-1,-1 1 0,1 0 1,1 1-1,0 1 0,0 0 1,20-7-1,-24 13-927,-6 10 218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05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19 10426,'-3'-2'290,"0"1"1,1-1-1,-1 0 0,0 1 0,0-1 0,0 1 0,-1 0 1,1 0-1,0 0 0,0 1 0,-1-1 0,1 1 1,0 0-1,-1-1 0,-3 2 0,2-1 294,-1 1 1,1 0-1,0 0 1,0 1-1,-1-1 0,1 1 1,0 1-1,-8 4 0,10-5-413,1 0-1,-1 1 1,1-1-1,0 1 0,0-1 1,0 1-1,0 0 1,0 0-1,0 0 1,-1 5-1,-9 14 213,-35 39 13,-10 17-78,52-70-263,4-6 79,5-7-17,0 1-95,78-87 63,-19 22-62,-53 56 2,2 1 0,16-14-1,-14 20 34,-14 6-55,0 0 0,1-1 0,-1 1 0,0 1 0,0-1 0,1 0 0,-1 0-1,0 0 1,1 0 0,-1 0 0,0 0 0,1 0 0,-1 0 0,0 0 0,0 1 0,1-1-1,-1 0 1,0 0 0,0 0 0,1 1 0,-1-1 0,0 0 0,0 0 0,1 1 0,-1-1-1,1 2 7,-1 0 0,1 0 0,-1 0 0,0 0 0,0 0 0,1 0-1,-1 0 1,0 0 0,-1 0 0,1-1 0,0 1 0,-1 4-1,-3 7 24,-1 0-1,0-1 0,-10 20 1,10-22 20,0 0 0,0 0 0,1 1 0,0 0 0,1 0 0,-2 13 0,5-22-39,-1-1 0,1 0-1,0 0 1,0 1 0,0-1 0,0 0 0,0 1 0,0-1 0,1 0-1,-1 1 1,0-1 0,1 0 0,-1 0 0,1 1 0,-1-1 0,1 0-1,0 0 1,-1 0 0,1 0 0,0 0 0,0 0 0,0 0-1,0 0 1,0 0 0,0 0 0,0 0 0,0-1 0,0 1 0,0 0-1,0-1 1,0 1 0,1-1 0,-1 1 0,0-1 0,0 1 0,2-1-1,1 0 9,0 1 0,0-1 0,0 0 0,0-1 0,0 1 0,0-1 0,0 1 0,0-1 0,0-1 0,-1 1 0,6-2 0,13-10 123,0 0 0,-1-1 0,0-2 0,24-22-1,-24 19 33,1 1-1,1 1 0,27-16 0,-48 32-157,0 0 0,0 0 0,0 0-1,0 0 1,0 0 0,1 0 0,-1 1 0,0-1 0,0 1 0,1-1-1,-1 1 1,5 0 0,-7 0-20,0 0 0,1 0-1,-1 0 1,0 1 0,1-1 0,-1 0 0,0 0-1,1 0 1,-1 1 0,0-1 0,1 0-1,-1 1 1,0-1 0,0 0 0,0 0-1,1 1 1,-1-1 0,0 1 0,0-1-1,0 0 1,0 1 0,1-1 0,-1 0-1,0 1 1,0-1 0,0 0 0,0 1 0,0 2-32,0-1 1,-1 0-1,1 0 1,0 1 0,-1-1-1,1 0 1,-2 3 0,-11 28 878,-2 9-554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28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624 421 11218,'-16'-5'2761,"10"3"1526,15 6-2085,-5-2-1993,0 0-1,0 1 0,-1-1 0,1 1 1,-1 0-1,0 0 0,0 0 0,0 0 1,0 1-1,0-1 0,0 1 0,-1 0 1,0 0-1,0 0 0,0 0 0,2 8 1,1 5 108,0 0 0,3 35 0,-6-36-78,4 29 2,-2 0 0,-2 1 0,-1-1-1,-3 0 1,-8 48 0,4-57-140,-2 1 0,-15 41 0,16-59-85,-1 0 0,-1 0 1,-1-1-1,-1 0 0,-19 25 0,0-8-10,-1-1 0,-2-2 0,-2 0 0,-1-3-1,-50 32 1,63-44-7,0 1 0,2 0 0,0 2-1,1 0 1,-32 43 0,21-19-8,3 1 1,-28 60-1,48-89 11,2 1 0,0 0 0,1 0 1,0 1-1,-3 33 0,2 92 17,6-136-19,-1 149-4,2 143 0,0-273 11,1 0 1,2 0 0,1-1-1,0 1 1,11 26-1,-11-38 30,1 0-1,1 0 0,0-1 1,1 0-1,1 0 0,0-1 1,0 0-1,1 0 1,1-1-1,12 10 0,2-1 152,1-2 0,0-1 0,58 26 0,93 28 386,-139-57-491,57 16 31,-83-27-108,0-1 0,0 0-1,0-1 1,0-1 0,0 0-1,17-2 1,-11-1 5,-1-1-1,1-1 0,-1 0 0,-1-1 1,1-1-1,-1-1 0,0 0 1,16-12-1,11-11 225,57-52 0,-88 72-159,0 0 0,18-25-1,-25 30-55,-1 0 0,0 0 0,-1-1 0,0 1-1,0-1 1,0 0 0,-1 0 0,3-12-1,-2 8-14,-2 0-1,0-1 0,0 1 0,-1-1 0,0 1 0,-1-1 0,0 1 0,-1 0 0,0-1 0,-1 1 1,0 0-1,-8-16 0,-14-24 6,3-2-1,-29-101 1,31 84-19,9 32-4,-9-58 0,18 88 10,1 0 0,1 0 0,-1 0 0,2 0 0,-1 0 0,1 1 0,0-1 0,0 0 0,1 0 0,0 0 0,1 1 0,0-1 0,0 1 0,0 0 0,1 0 0,0 0 0,0 0 0,1 1 0,0 0-1,7-8 1,14-9-1,1 1-1,30-19 1,62-32-10,-38 25 27,-53 28 35,-1 0 0,-1-2 1,0 0-1,-2-2 1,42-53-1,85-147 140,-149 222-183,11-19 38,-1-1 0,-1 1 1,-1-2-1,-1 1 1,-1-1-1,-1-1 1,-2 1-1,0-1 1,4-46-1,-8 42 46,6-84 323,-10-128 1,1 222-401,0 1 0,-2-1 0,0 1 1,-1 0-1,-13-32 0,2 19-2,0 0 0,-23-31-1,-13-18-11,18 26-30,-60-72 0,74 102 41,-2 1 1,-44-37 0,54 51-19,1 0 1,-1 1 0,-1 0-1,0 1 1,0 1-1,0 0 1,0 0 0,-23-4-1,19 7-2,-1 0 0,1 1 0,-1 1 0,1 0 0,-1 1 0,1 1 0,0 1 0,-1 1 0,1 0 0,0 1-1,-18 8 1,13-3 9,2 0 0,-1 1-1,1 2 1,1 0-1,0 1 1,1 0 0,-31 34-1,25-22-23,-32 48-1,48-63-113,1 1 0,0 0 0,1 0 0,1 1 1,0 0-1,0 0 0,-3 17 0,8-27-33,-1 0 0,1 1 0,-1-1-1,1 0 1,0 1 0,0-1 0,0 0 0,1 1 0,-1-1 0,1 0 0,0 0-1,0 1 1,0-1 0,0 0 0,1 0 0,-1 0 0,1 0 0,-1 0 0,1-1 0,3 4-1,1-1-153,0 0-1,1 0 0,9 5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2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1760 10674,'0'2'388,"1"0"1,-1 0-1,1 0 0,0 0 0,-1 0 0,1 0 0,0 0 0,0 0 0,0 0 1,1-1-1,-1 1 0,0 0 0,1-1 0,2 3 0,8 12 994,1 8-603,-2 1-1,-1 1 1,10 35-1,-9-27-427,80 297 1106,-62-214-1403,-26-105 26,0 0 1,1 0-1,1 0 0,-1-1 1,2 0-1,0 0 0,0 0 0,1 0 1,0-1-1,0-1 0,1 1 0,1-1 1,0 0-1,0-1 0,15 11 0,-5-7 58,0 0 0,1-1 0,0-1 0,1-1 0,39 11 0,-49-17-129,0 0 0,0-1 1,0-1-1,1 1 0,-1-2 1,1 0-1,-1 0 0,0-1 1,1-1-1,-1 0 0,0 0 0,0-1 1,15-6-1,7-7 21,-1-1-1,0-2 1,-2-1-1,38-32 1,-58 43 16,0 0 0,-1 0 0,0-1-1,0-1 1,-1 1 0,13-22 0,-17 22 28,1 1 1,-1-1-1,-1 0 0,0 0 1,0 0-1,-1-1 0,-1 1 1,1 0-1,-1-16 0,-2 18-45,0-1-1,0 1 1,-1-1 0,0 1-1,0 0 1,-1 0-1,0 0 1,-1 0 0,-8-15-1,-5-4-10,-28-31 0,39 50-6,-16-17-7,-1 0 0,-39-30 1,47 42-5,9 8 7,0 0-1,0-1 1,1 0-1,-1 0 1,1-1-1,1 1 1,-6-11-1,8 14 12,1-1 0,0 1 0,-1-1-1,1 1 1,1-1 0,-1 1-1,1-1 1,-1 0 0,1 1 0,0-1-1,0 0 1,1 1 0,-1-1-1,1 1 1,-1-1 0,1 1 0,0-1-1,3-5 1,0 1 36,1-1 0,0 1 0,1 0 0,0 0 0,0 0 0,0 1 0,12-10 0,57-41 263,-42 34-162,167-137 1089,-158 128-1071,-24 20-79,31-31 0,-17 10 54,-1-2-1,43-67 1,-64 86-85,-1 0-1,0 0 1,-1-1 0,-1 0 0,0-1 0,-2 0 0,0 0 0,-1 0 0,2-25 0,-3-162 16,-3 81-56,0 120-25,2-69 6,-11-97-1,6 148-16,-1-1 1,-1 1-1,-1 0 0,-2 1 0,0-1 1,-1 1-1,-1 1 0,-16-27 0,-35-34-54,14 23 62,33 42 2,-1 0 1,0 0 0,-2 2-1,0 0 1,-1 1 0,0 0-1,-1 2 1,-23-12 0,35 21-7,0 0 0,0 1 0,0 0 0,0 0 1,0 1-1,0 0 0,-1 0 0,1 0 0,0 1 0,-1 0 1,1 1-1,0 0 0,-1 0 0,-10 3 0,-8 4-21,0 0 0,-37 19-1,39-15 19,0 2-1,1 1 0,1 1 1,0 1-1,1 0 1,0 2-1,2 0 0,0 2 1,-18 26-1,23-27 10,1 0 0,1 1-1,1 1 1,1 0 0,1 0-1,1 1 1,-8 38 0,5-6-2,4 1 1,-2 64-1,6-77 7,-2 1 1,-3-1-1,-1 0 1,-18 52-1,22-79 4,-47 128-7,8-38-2,41-98 4,0-1 0,-1 0 0,0 0 0,0 0 0,-1-1 0,0 1 0,0-1 0,0 0 0,-1 0 0,0-1 0,0 0 0,-9 6 0,-7 2 11,0-1 0,-37 15-1,24-12-6,24-10-8,0 1 1,1 1 0,0-1-1,0 1 1,1 1 0,0 0-1,0 0 1,1 1 0,0 0-1,0 1 1,-8 14 0,9-13 0,0 1 0,1 0 0,1 1 0,0-1 0,1 1 0,0 0 0,1 0 0,0 0 0,-1 27 0,3-34-42,1 0 0,1 0-1,-1 0 1,1 0-1,0 0 1,0 0-1,0 0 1,1 0-1,0 0 1,0-1-1,1 1 1,0-1 0,0 1-1,0-1 1,0 0-1,1 0 1,0-1-1,0 1 1,0-1-1,0 1 1,1-2-1,0 1 1,6 4 0,1-2-323,0 0 1,0-1 0,1 0 0,-1-1 0,1-1 0,0 0 0,0 0-1,1-1 1,21 0 0,67-7-986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2:31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1498 11795,'7'14'5791,"-2"-3"-5041,-1 0-1,4 19 1,0 19 280,1 90 0,-3-16-498,32 112 281,18-3-530,-32-137-274,-19-75-5,3 16 8,25 65 1,-28-91 15,0 0 0,0 0 0,1 0 0,0 0 0,0-1 0,1 0 0,1-1 0,-1 1 0,2-1 0,12 10 0,-11-11 42,1 0-1,0-1 1,0 0 0,1 0-1,-1-1 1,1-1-1,0 0 1,1-1 0,-1 0-1,24 2 1,-24-4 8,-1-1 0,0 0 0,1-1 0,-1-1 0,0 0 0,0 0 0,0-1 0,0-1 0,-1 1 0,1-2 0,-1 1 0,14-10 0,-4 1-4,0-2-1,-1 0 1,-1-1-1,19-21 1,-6 2 2,31-48-1,-49 62 54,0 0-1,-2-1 0,0 0 1,-2 0-1,-1-1 0,0-1 1,4-24-1,-7 20 120,-1 0 0,-1 0 0,-2 0 0,0 0 0,-7-53 0,3 67-182,0-1 0,-1 0 0,0 1 0,-1 0 0,-13-25 0,1 9-28,-29-38-1,20 32-37,1-2 0,-20-42 0,43 74 3,0 1-1,0 0 0,1 0 0,0-1 1,0 1-1,0-1 0,1 1 1,0-1-1,0 1 0,0-1 1,0 1-1,1-1 0,2-8 1,3-5-6,0 0 1,12-25 0,-10 25 6,4-7 85,2 1 1,0 0 0,1 1 0,30-36-1,85-79 519,-127 136-603,36-37 61,68-91 0,-85 98-62,-2 0-1,-1-1 0,26-64 1,4-54 38,-44 133-29,-2 0 1,0 1-1,-1-1 0,-1 0 0,0 0 0,-4-27 0,-2 10-2,-2 1 0,-1 0 0,-2 0 0,-18-44 0,17 56-33,0 0-1,-1 2 1,-2-1 0,0 1-1,-1 1 1,-1 1 0,-19-19-1,25 28 13,-76-67-10,76 69 11,-1 1 0,0 0 0,0 0 1,0 1-1,-1 0 0,-21-6 0,27 10-1,0 1 0,1 0 0,-1 0 0,0 1 0,1 0 0,-1 0 0,0 0 0,1 0 0,-1 1 0,0 0 0,1 0 0,-10 4 0,7-2 2,0 1 1,1 0-1,-1 0 0,1 1 1,0 0-1,0 0 1,-10 11-1,3-1 4,1 1 1,0 1-1,1 0 1,1 0-1,1 1 1,-10 24-1,0 5-5,3-1 1,1 2-1,-13 71 0,27-93 13,0 1-1,1-1 0,6 45 1,-1 23-28,-5-57 23,-1 0 1,-3 0 0,-15 66-1,16-90 4,0-1-1,-1 1 1,-1 0-1,0-1 0,-1 0 1,0-1-1,0 0 1,-1 0-1,-13 13 0,13-16 3,0-1-1,0 0 1,-1-1-1,0 0 0,0 0 1,0-1-1,-1 0 1,1 0-1,-1-1 1,0-1-1,-1 0 0,-15 3 1,-27 0 2,32-4-2,-32 7 1,46-8-6,0 1 1,1 0-1,-1 1 1,1 0-1,0 0 1,0 0-1,0 1 1,-11 8-1,-69 69-48,74-67 39,0 1-1,1 0 1,0 1-1,-11 22 0,10-13 11,1-1 0,-9 34 0,17-49 2,1 0 1,0 0-1,0 0 0,1 1 1,0-1-1,1 0 1,0 1-1,1-1 1,0 0-1,2 11 0,-2-16-61,1 0-1,-1-1 1,1 1-1,-1-1 0,1 1 1,0-1-1,0 0 0,1 0 1,-1 0-1,1 0 1,-1 0-1,1 0 0,0-1 1,0 1-1,0-1 0,1 0 1,-1 0-1,0 0 0,5 1 1,-3-1-148,0 0 0,0 0 0,0-1 0,0 0 0,1 0 0,-1 0 0,0-1 0,1 0 0,-1 0 0,0 0 0,1-1 0,-1 1 0,7-3 0,-4 0-26,-1 0 0,1-1 0,-1 1 0,9-7 0,-12 7 143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11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71 8210,'5'-14'556,"5"-17"738,-9 30-1215,-1 0 1,0 0-1,1 0 1,-1 0-1,0 0 1,0 0 0,0 0-1,0 0 1,0 0-1,0 0 1,-1 0-1,1-1 1,0 1 0,0 0-1,-1 0 1,1 0-1,-1 0 1,1 0-1,-1 0 1,1 1 0,-1-1-1,1 0 1,-2-1-1,1 2 81,0 0 0,0-1 0,0 1 0,-1 0 0,1 0 0,0 0 0,0 0 0,0 0 0,0 1 0,0-1 0,0 0 0,0 0 0,0 1 0,0-1-1,-1 1 1,1-1 0,0 1 0,1-1 0,-1 1 0,0 0 0,-2 1 0,-10 4 1165,2-3-958,0 1-1,0 0 1,1 0 0,0 1 0,-19 12-1,-43 38 274,59-44-451,-10 7 46,1-1 107,1 0 0,0 2 0,-20 25 0,40-44-332,1 1 0,-1-1 0,1 1 0,-1 0 0,1-1 0,-1 1 0,1-1 0,0 1 0,-1 0 0,1-1 0,0 1 0,0 0 0,-1 0 1,1-1-1,0 1 0,0 0 0,0-1 0,0 3 0,0-3-7,0 0 0,1 0-1,-1 1 1,0-1 0,0 0 0,1 0 0,-1 0 0,0 1-1,1-1 1,-1 0 0,0 0 0,1 0 0,-1 0 0,0 0-1,1 0 1,-1 1 0,0-1 0,1 0 0,-1 0 0,1 0-1,-1 0 1,0 0 0,1-1 0,-1 1 0,1 0 0,29-9 33,13-10 5,67-26 6,-89 37 10,1 2-1,-1 0 1,28-3 0,-46 9-38,0 0 1,-1-1-1,1 1 1,0 0-1,0 1 1,0-1-1,0 0 1,0 1-1,0-1 1,0 1-1,3 2 1,-5-3-12,0 1-1,0 0 1,0-1 0,0 1-1,0 0 1,-1 0-1,1 0 1,0 0 0,-1-1-1,1 1 1,0 0 0,-1 1-1,1-1 1,-1 0 0,1 0-1,-1 0 1,0 0 0,1 0-1,-1 0 1,0 0 0,0 1-1,0-1 1,0 0 0,0 0-1,0 0 1,0 0 0,0 1-1,-1 1 1,0 3 2,-1 0 0,0 0 0,0 0 0,0 0 0,-1 0 1,0 0-1,0-1 0,-5 8 0,-5 4 1,-16 17 0,22-27-4,-90 86 59,27-27 172,69-65-227,0-1-1,0 1 1,1 0 0,-1-1-1,0 1 1,1 0 0,-1 0-1,1 0 1,-1 0 0,1-1-1,-1 1 1,1 0 0,-1 0-1,1 0 1,0 1-1,0-1-5,0-1 0,0 0 0,0 0 0,0 1-1,0-1 1,1 0 0,-1 1 0,0-1 0,0 0-1,0 0 1,1 0 0,-1 1 0,0-1-1,0 0 1,1 0 0,-1 0 0,0 1 0,0-1-1,1 0 1,-1 0 0,0 0 0,0 0-1,1 0 1,-1 0 0,0 0 0,1 0 0,-1 0-1,0 0 1,1 0 0,-1 0 0,6 0 38,0 0 1,0-1-1,10-1 1,-11 1-37,-1 0 12,53-7 260,-52 8-226,0 0-1,0 0 1,0 0 0,1 0-1,-1 1 1,0 0 0,0 0-1,8 3 1,-12-3-46,-1-1 0,1 0 0,0 1 0,-1-1 0,1 0 0,0 1 0,-1-1 1,1 1-1,-1-1 0,1 1 0,-1-1 0,1 1 0,-1 0 0,0-1 0,1 1 0,-1 0 0,1-1 0,-1 1 0,0 0 0,0-1 0,1 1 0,-1 0 0,0 1 0,0-1 0,0 1-1,0 0 1,0 0-1,-1 0 1,1 0-1,0 0 1,-1 0 0,0-1-1,0 4 1,-4 4-5,0 0 1,-12 16 0,11-16 9,-2 2-8,-38 60 15,40-59-6,0 0 0,1 0 0,0 0 0,-5 19 0,10-28-3,-1 0 0,0 0 0,1 0-1,0 0 1,0 1 0,0-1 0,0 0 0,0 0 0,0 0 0,2 4-1,-2-6 2,1 1-1,-1-1 0,1 1 1,0-1-1,0 0 0,0 1 1,0-1-1,0 0 0,0 0 1,0 0-1,0 0 0,0 0 1,0 0-1,1 0 0,-1 0 0,0 0 1,1 0-1,-1-1 0,0 1 1,1-1-1,-1 1 0,1-1 1,1 1-1,8 1 109,0-1 0,0 0-1,0 0 1,0-1 0,19-3 0,56-13 594,-60 11-497,-21 4-183,17-4 217,32-2-1,-53 7-238,0 0 1,0-1 0,0 1-1,0 0 1,0 1-1,0-1 1,0 0-1,0 0 1,0 0 0,-1 1-1,1-1 1,0 0-1,0 1 1,0-1-1,0 1 1,1 0 0,-1-1-26,-1 1 0,0-1 0,0 0 0,0 1 0,0-1 0,1 0 0,-1 1 0,0-1 1,0 1-1,0-1 0,0 0 0,0 1 0,0-1 0,0 1 0,0-1 0,0 0 0,0 1 0,0-1 1,0 0-1,0 1 0,0-1 0,-1 1 0,1-1 0,0 0 0,0 1 0,0-1 0,-1 1 1,0 0-115,0 1 0,0-1 0,0 0 0,0 1 1,-1-1-1,1 0 0,0 0 0,-1 0 1,1 0-1,-1 0 0,1 0 0,-1 0 1,1 0-1,-1 0 0,-2 0 0,-1-1-75,1 0 0,-1 0 0,1 0-1,-8-2 1,12 2 199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12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182 287 6913,'8'-13'2509,"10"-23"2788,-24 37-3786,-4 4 684,-20 27 1152,24-25-3192,1 0-1,-2-1 1,1 0 0,-11 8 0,-76 40 804,93-54-951,0 0 0,0 0-1,0-1 1,0 1 0,0 0 0,0 0-1,0 0 1,0 0 0,0 0 0,0 0-1,0 0 1,0 0 0,0 0 0,0 0-1,0 0 1,0 0 0,0 0 0,0-1-1,0 1 1,-1 0 0,1 0 0,0 0-1,0 0 1,0 0 0,0 0 0,0 0-1,0 0 1,0 0 0,0 0 0,0 0 0,0 0-1,0 0 1,0 0 0,0 0 0,0 0-1,0 0 1,-1 0 0,1 0 0,0 0-1,0 0 1,0 0 0,0 0 0,0 0-1,0 0 1,0 0 0,0 0 0,0 0-1,0 0 1,0 0 0,0 0 0,0 0-1,-1 0 1,1 0 0,0 0 0,5-7 77,10-5 152,30-20 0,-31 24-163,0-2 0,-1 0 1,18-16-1,-30 25-66,0 0 1,0 0-1,0 0 0,-1 0 1,1-1-1,0 1 0,0 0 1,-1 0-1,1-1 0,0 1 1,-1-1-1,0 1 0,1 0 1,-1-3-1,0 3-5,0 0 0,0 0 0,0 1-1,0-1 1,0 0 0,-1 1 0,1-1 0,0 0 0,-1 1-1,1-1 1,0 1 0,-1-1 0,1 1 0,-1-1 0,1 1 0,-1-1-1,1 1 1,-1-1 0,1 1 0,-1-1 0,0 1 0,1 0 0,-1-1-1,1 1 1,-1 0 0,0 0 0,1-1 0,-1 1 0,0 0 0,-1 0-1,-8-1-6,0 0-1,0 0 0,1 1 1,-1 0-1,0 1 1,0 1-1,-11 2 0,-28 2 34,36-7-30,9-4 94,4 3-60,0 0 0,0 0 0,1 1 0,-1-1 0,1 0 0,-1 1 0,1-1 0,0 0 0,1-2 0,0 0 23,13-27 444,-3-1 0,0-1 0,12-60 0,-23 90-619,-1 2 36,0 0 1,0 1 0,0-1 0,0 1 0,0-1 0,0 1 0,0-1-1,0 1 1,0-1 0,0 1 0,0-1 0,1 1 0,-1-1-1,0 1 1,0-1 0,1 1 0,-1-1 0,0 1 0,1 0 0,-1-1-1,0 1 1,1-1 0,-1 1 0,1 0 0,-1-1 0,0 1-1,1 0 1,-1 0 0,1-1 0,-1 1 0,2 0 0,0 0-1172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13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605 17 12875,'1'-1'98,"-1"1"0,0-1 1,0 1-1,0-1 0,0 0 0,0 1 1,0-1-1,0 1 0,0-1 0,0 1 1,0-1-1,0 1 0,0-1 0,0 1 1,-1-1-1,1 1 0,0-1 0,0 1 1,0-1-1,-1 1 0,1-1 0,0 1 1,-1-1-1,1 1 0,-1-1 1,0 1-20,0-1 1,0 1 0,0 0 0,1-1 0,-1 1 0,0 0 0,0 0 0,0-1 0,0 1 0,0 0-1,0 0 1,0 0 0,-2 1 0,-5 0 81,0 1 0,1 0 0,-9 3 0,9-3 85,-81 31 559,1 3-1,-103 59 0,159-77-348,0 0 0,1 2 0,-36 31 0,65-50-421,-1 0-1,0 1 1,1-1-1,0 1 0,-1-1 1,1 1-1,0-1 1,0 1-1,0 0 0,0 0 1,0 0-1,0-1 1,0 4-1,1-5-22,0 0 0,0 1 0,0-1 1,0 1-1,0-1 0,0 1 0,1-1 0,-1 0 0,0 1 0,0-1 1,1 0-1,-1 1 0,0-1 0,0 0 0,1 1 0,-1-1 0,0 0 1,1 1-1,-1-1 0,1 0 0,-1 0 0,0 1 0,1-1 0,-1 0 1,1 0-1,-1 0 0,0 0 0,1 0 0,-1 0 0,1 0 1,-1 0-1,1 0 0,-1 0 0,1 0 0,8 0 75,-1 0-1,0-1 0,0 0 1,1-1-1,7-2 1,160-46 506,-71 17-173,127-20-1,-187 49 15,-31 6-171,-14-2-258,0 0 0,0 0-1,1 0 1,-1 0-1,0 0 1,0 0 0,0 1-1,0-1 1,1 0 0,-1 0-1,0 0 1,0 0 0,0 1-1,0-1 1,0 0 0,1 0-1,-1 0 1,0 1 0,0-1-1,0 0 1,0 0 0,0 0-1,0 1 1,0-1 0,0 0-1,0 0 1,0 0 0,0 1-1,0-1 1,0 0 0,0 1-1,-1 1 6,0 0-1,0 0 0,-1 0 0,1-1 1,-1 1-1,1 0 0,-1 0 1,1-1-1,-3 2 0,-20 17 7,-1-2 0,0-1 1,-52 26-1,22-13-18,-110 73 0,156-97 5,0 0-1,1 0 0,0 1 1,1 1-1,0-1 0,0 1 0,0 0 1,1 1-1,-6 10 0,12-18 0,-1 1-1,0-1 1,1 1-1,-1-1 1,1 1 0,-1-1-1,1 1 1,0-1-1,0 1 1,-1 0-1,1-1 1,0 1 0,1-1-1,-1 1 1,0-1-1,0 1 1,1-1-1,0 4 1,0-4 0,0 0 0,-1 0 0,1 0 0,0 0 0,0 0 0,0 0 0,1 0 0,-1 0 0,0 0 0,0-1 0,0 1 0,1 0 0,-1-1 0,0 1 0,0-1 0,4 1 0,4 1 5,0-1 0,1-1 0,0 1 0,18-3 0,-22 1-9,114-12 4,49-3 38,-163 15-21,1 1-1,0 1 1,-1-1 0,1 1 0,0 0-1,-1 0 1,11 5 0,-15-6-12,0 1 0,0 0 0,-1 0 1,1 0-1,-1 1 0,1-1 0,-1 0 0,1 1 1,-1-1-1,0 0 0,0 1 0,1 0 1,-1-1-1,0 1 0,0 0 0,-1-1 0,1 1 1,0 0-1,-1 0 0,1 0 0,-1 0 1,1 0-1,-1-1 0,0 1 0,0 0 0,0 0 1,0 4-1,-1-2 0,1 1 0,-1 0 0,0-1 0,0 1 0,-1-1 1,1 0-1,-1 1 0,0-1 0,-3 6 0,-4 2 2,-14 19 0,19-27-7,-19 21 4,-1-1 0,-2-1 0,-45 32 1,-20 17 260,84-66-221,-19 20 145,24-24-167,1 0 1,0 0-1,0 0 1,0-1-1,0 1 1,0 0 0,0 0-1,0 0 1,0 1-1,1-1 1,-1 0-1,1 0 1,0 0 0,0 3-1,0-3-7,0-1 0,0 1 0,1-1 0,-1 1 0,1-1 0,-1 1 0,1-1 0,0 0 0,-1 1 0,1-1 0,0 0 0,0 0 0,0 1 0,0-1 0,0 0 0,0 0 0,0 0 0,0 0 0,1 0 0,-1 0 0,0-1-1,1 1 1,-1 0 0,0-1 0,1 1 0,-1-1 0,1 1 0,2 0 0,5 1 26,0-1 0,0 0 0,15 1 0,-21-2-24,125-7 281,-95 4-97,17-2-50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21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1 482 11346,'5'-3'1425,"14"-9"1711,8-9-511,26-11 184,12-10-201,18-11-623,13-7-513,3-8-688,2-1-336,4 6-1584,-1 5 912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24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18 381 10282,'-2'2'952,"-5"3"505,4 2 159,-2 2 3305,13-9-3385,16-4-39,9-8 23,23-17 48,11-12-175,12-14-497,0-8-168,-7-6-872,-11 4-736,-13 0 568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3:59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7 9002,'-13'-1'606,"6"1"424,0 0 0,0 0 0,-10 2 1,14-1-783,1 0 1,0-1-1,0 1 1,-1 0 0,1 0-1,0 0 1,0 0 0,0 1-1,0-1 1,0 0 0,0 1-1,0-1 1,1 1 0,-3 3-1,-5 7 93,0 2-1,2-1 0,-1 1 0,2 0 0,0 1 1,0-1-1,-4 22 0,-16 113 697,19-100-785,4-32-213,-2 18 186,-3 69-1,8-94-156,0-1 0,1 0 0,0 0 0,1 1 0,0-1-1,0 0 1,1 0 0,0 0 0,1-1 0,0 1 0,0-1 0,9 13 0,-11-18-26,1 0 0,-1 0 1,1 0-1,0-1 1,0 1-1,0-1 1,0 1-1,1-1 1,-1 0-1,1 0 1,-1-1-1,1 1 1,-1-1-1,1 1 1,5 0-1,-4-2 18,1 1 0,-1-1 1,0 0-1,1 0 0,-1-1 0,1 1 0,-1-1 0,0 0 0,10-4 1,1-2 84,-1-1 0,0 0 0,0 0 0,-1-2 0,26-21 0,-28 20-57,1-1 1,-1-1 0,-1 0 0,0 0 0,-1-1-1,-1 0 1,0-1 0,0 0 0,-2 0 0,12-33-1,-16 36-63,0 0-1,0 0 1,-1-1-1,-1 1 0,0-1 1,-1 1-1,0-1 1,-1 0-1,0 1 0,-1-1 1,0 1-1,-1 0 0,-1 0 1,0 0-1,-8-18 1,4 16-7,0 0 1,-1 1 0,-1 1 0,0-1 0,0 2 0,-1-1 0,-1 1-1,1 1 1,-18-11 0,15 11-27,-1 1-1,-1 0 0,0 1 1,0 1-1,0 1 1,-1 0-1,-34-7 1,41 11-140,1 1 0,-1 1 1,1 0-1,-12 1 1,17-1-147,0 1-1,0-1 1,0 1 0,0 0 0,1 0 0,-1 1 0,0-1 0,1 1 0,-1 0 0,1 0 0,-1 0 0,-3 3 0,0 6-1131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28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0 171 9690,'211'-40'4760,"107"-6"-1958,221-10-1858,3 27-831,55 52 81,-4 51 580,-157-14 2154,2-39 2141,-418-22-4961,-14 0-130,-1 1 0,1-1 0,0 1 1,-1 1-1,1-1 0,0 1 0,-1 0 0,1 0 0,6 3 0,-11-4-19,-1 0 0,1 0 0,-1 1 0,1-1-1,-1 0 1,1 0 0,-1 1 0,1-1 0,-1 0 0,0 1 0,1-1 0,-1 0-1,1 1 1,-1-1 0,0 1 0,1-1 0,-1 1 0,0 0 0,-5 7-447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36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2785,'0'-2'289,"0"-1"0,1 1 0,-1 0 0,1 0 0,-1 0 0,1 0 0,0 1 0,-1-1 0,1 0 0,0 0 0,0 0 0,1 0 0,-1 1 0,0-1 0,3-2 0,8-13 2536,-12 38 838,0-14-2940,1-6-663,-1-1 0,1 0 0,-1 1 0,0-1 0,1 0 0,-1 1 0,1-1-1,-1 0 1,1 0 0,-1 1 0,1-1 0,-1 0 0,1 0 0,-1 0 0,1 0 0,-1 0-1,1 0 1,0 0 0,-1 0 0,1 0 0,-1 0 0,1 0 0,-1 0 0,1 0-1,-1 0 1,1 0 0,-1 0 0,2-1 0,8 1 336,-9 1-376,1 1 1,-1-1-1,0 1 1,1 0-1,-1-1 1,0 1-1,0 0 1,0 0 0,0-1-1,0 1 1,-1 0-1,1 0 1,-1 0-1,1 0 1,0 4-1,0 33 110,-1-32-69,-5 37 415,7-40 71,3-6-184,8-9 43,-8 8-231,-4 2-138,1 0-1,-1 0 1,1 0 0,0 0 0,0 0 0,0 0-1,-1 1 1,1-1 0,0 1 0,0 0 0,0-1-1,0 1 1,0 0 0,0 0 0,0 0 0,0 0-1,-1 0 1,1 1 0,0-1 0,4 2 0,-3 0 23,1 0 0,-1 0 1,1 0-1,-1 0 0,0 1 1,0 0-1,0-1 0,0 1 1,2 4-1,-1-3 22,0-1 0,-1 1-1,1-1 1,0 0 0,1 0 0,-1 0 0,0-1-1,1 1 1,0-1 0,-1 0 0,1-1 0,6 2-1,7 1 229,0-1-1,20 1 0,17 2 74,-2 8-212,-1 2 0,77 33 0,-24-8 111,163 83 398,-245-113-635,30 14 102,66 22 1,61 9 98,-143-45-191,119 31 176,24 7-44,-130-32-134,76 35 0,172 82 530,54-18-55,-129-42-117,-6 18-131,-68-27-45,-72-38-90,140 32 0,-82-25 81,-64-11-132,122 58 0,-118-46-91,86 27-1,-7-25 38,-99-25 0,106 36-1,-21 14-53,-71-30 46,83 28-1,-9-27 303,-26-7-95,-105-22-207,-1 0 1,1 1-1,-1 0 1,0 1-1,20 14 1,45 43 35,-25-19-85,-41-36 29,1-1 1,-1 0-1,1 0 0,0-2 0,1 1 0,-1-1 0,20 5 1,-17-5 30,0 1 0,0 0-1,0 1 1,-1 0 0,0 2 0,0-1 0,-1 2 0,0-1 0,13 15 0,-21-20-7,0 0 1,1-1-1,-1 1 0,1-1 0,0 0 1,0 0-1,0-1 0,7 3 0,-9-4-17,0 0-1,0-1 0,-1 1 0,1-1 0,0 0 0,0 0 0,0 0 0,0 0 0,-1 0 0,1-1 0,0 1 0,0-1 0,0 1 0,-1-1 0,1 0 0,0 0 0,-1-1 0,4-1 1,-5 2-52,0 1 1,0-1-1,-1 1 1,1-1-1,0 1 1,-1-1 0,1 1-1,-1-1 1,1 0-1,-1 1 1,1-1-1,-1 0 1,1 0 0,-1 0-1,1 1 1,-1-1-1,0 0 1,0 0 0,1 0-1,-1 1 1,0-1-1,0 0 1,0 0-1,0-2 1,0 1-314,-1 0 0,0-1-1,1 1 1,-1 0 0,0-1 0,0 1 0,0 0 0,-3-4-1,-13-16-1072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38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160 161 11258,'-2'-2'320,"1"1"0,-1-1-1,1 1 1,-1 0 0,0-1-1,0 1 1,0 0 0,0 0-1,0 0 1,0 0 0,0 1-1,0-1 1,0 1 0,0-1-1,0 1 1,-1-1 0,1 1 0,0 0-1,0 0 1,0 0 0,-4 1-1,2 0 20,0 0 0,0 1 0,0 0-1,0-1 1,0 1 0,0 1 0,1-1 0,-1 0-1,0 1 1,-3 3 0,1 0-5,1-1-1,-1 1 1,1 0-1,0 0 1,0 1 0,1-1-1,0 1 1,0 0-1,0 0 1,1 1 0,0-1-1,1 1 1,-3 8-1,6-4 87,-1-11-403,0-1 0,1 0 0,-1 0 0,0 0 0,0 1 0,0-1 0,0 0 0,1 0 0,-1 0 0,0 0 0,0 0 0,0 1 1,1-1-1,-1 0 0,0 0 0,0 0 0,1 0 0,-1 0 0,0 0 0,0 0 0,0 0 0,1 0 0,-1 0 0,0 0 0,0 0 0,1 0 0,-1 0 0,1 0 0,0-1 26,0 1 0,1-1-1,-1 1 1,0-1-1,0 0 1,1 0-1,-1 0 1,0 0-1,0 0 1,0 0-1,0 0 1,0 0 0,0 0-1,0-2 1,55-98 879,-39 68-725,-14 27-160,25-53 306,-26 55-301,-1-1 0,1 0 0,-1 1 0,0-1 0,0 0 0,0 0-1,-1 1 1,0-1 0,0 0 0,-1-7 0,1 11-34,0 1-1,0-1 1,0 0-1,0 1 1,0-1-1,0 1 1,0-1-1,-1 0 1,1 1-1,0-1 1,0 1-1,-1-1 1,1 1-1,0-1 1,-1 1-1,1 0 1,-1-1 0,1 1-1,0-1 1,-1 1-1,1 0 1,-1-1-1,1 1 1,-1 0-1,1-1 1,-1 1-1,0 0 1,1 0-1,-1 0 1,1-1-1,-1 1 1,1 0-1,-1 0 1,0 0-1,1 0 1,-1 0-1,1 0 1,-1 0 0,0 0-1,1 0 1,-1 1-1,1-1 1,-1 0-1,1 0 1,-1 0-1,0 1 1,-2 1 16,-1-1 0,1 1 1,0 0-1,0 1 1,1-1-1,-5 5 0,-7 7 54,2 1-1,-1 0 0,2 0 1,0 2-1,1-1 0,-10 25 1,18-38-43,1 0 0,0 0 0,1 0 0,-1 0 0,0 0 0,1 0-1,0 0 1,-1 0 0,1 0 0,1 0 0,-1 0 0,0 1 0,1-1 0,1 5 0,-2-7-21,1 0 0,0 0 0,-1 1 0,1-1 0,0 0 0,0 0 0,0 0-1,0 0 1,0 0 0,0-1 0,0 1 0,0 0 0,0 0 0,0-1 0,0 1 0,0 0 0,0-1-1,1 1 1,-1-1 0,0 0 0,1 1 0,-1-1 0,0 0 0,0 0 0,1 0 0,-1 0 0,0 0-1,1 0 1,-1 0 0,0 0 0,1 0 0,-1-1 0,0 1 0,0-1 0,1 1 0,0-1 0,7-3 11,0-1 0,0 1 0,-1-2 0,0 1 0,0-1 0,0 0 0,-1-1 0,0 1 0,11-14 0,-14 15-14,0 0-1,0 0 0,-1-1 1,0 1-1,0-1 1,0 0-1,-1 0 0,1 0 1,-1 0-1,-1 0 1,1 0-1,-1 0 0,1-12 1,-2 17-10,0 0-1,0 1 1,0-1 0,0 0 0,0 0 0,0 1 0,-1-1 0,1 0 0,0 0 0,0 1 0,-1-1 0,1 0-1,0 1 1,-1-1 0,1 0 0,0 1 0,-1-1 0,1 0 0,-1 1 0,1-1 0,-1 1 0,1-1-1,-1 1 1,0-1 0,0 0 1,-1 1-1,1 0 1,0-1-1,0 1 1,0 0-1,-1 0 1,1 0-1,0 0 1,0 0-1,-1 0 1,1 0-1,0 0 1,-2 1-1,-3 0 3,1 1 0,0 0-1,-1 0 1,1 1-1,-8 5 1,6-3-4,1 0 0,0 0 1,0 1-1,0-1 0,1 1 0,0 1 0,-8 11 1,10-13-2,0 1 0,1-1 1,-1 1-1,1-1 0,0 1 1,1 0-1,-1 0 0,1 0 0,0 0 1,1 0-1,-1 7 0,1-12-33,0 0-1,0 1 0,0-1 0,0 1 0,1-1 1,-1 0-1,0 1 0,1-1 0,-1 0 1,0 1-1,1-1 0,0 0 0,-1 1 0,1-1 1,0 0-1,0 0 0,-1 0 0,1 0 0,0 0 1,0 0-1,0 0 0,0 0 0,1 0 1,0 0-1,0 0-210,0 0 1,0-1 0,0 1-1,1-1 1,-1 0-1,0 0 1,0 0 0,0 0-1,0 0 1,1 0-1,-1 0 1,0-1-1,0 1 1,3-2 0,33-14-1727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45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538 1776 8786,'-1'-2'125,"0"0"-1,0 0 1,0 0 0,1 0-1,-1 0 1,1 0 0,-1 0-1,1 0 1,0 0 0,-1 0-1,1 0 1,0-1 0,1 1 0,-1 0-1,0 0 1,1-3 0,0 2 45,1-1 1,-1 1-1,1 0 1,-1 0-1,1-1 0,0 1 1,0 1-1,0-1 1,4-3-1,-2 2 72,0-1 0,1 1-1,0 1 1,0-1 0,0 1-1,0 0 1,1 0-1,-1 0 1,1 1 0,-1 0-1,11-3 1,-8 4-18,1 0 0,0 1-1,-1 0 1,1 1 0,-1-1 0,1 2 0,-1-1 0,1 1-1,13 5 1,6 4 362,39 22 0,-33-15-227,11 2-2,0-1 1,2-3 0,-1-2-1,2-2 1,81 11 0,249-1 1273,-238-19-978,517 59 949,-383-13-1525,127 19-57,3-32 49,416-39 612,-775 0-633,-1-1 1,0-2-1,0-2 1,-1-2 0,0-1-1,68-29 1,-30 5 87,-34 16-26,0-2 0,59-37 0,92-87 380,-126 89-458,-39 30 18,-1-1 0,29-32 1,-47 43 91,0 0 1,-2-1 0,1-1 0,-2 0 0,17-36 0,-22 38 40,-1-1-1,0 1 1,-1-1 0,-1 0-1,1-29 1,-3 19-53,-1 0 1,-8-51-1,3 53-111,-1 0 0,-1 1 0,-12-28-1,-37-68 0,37 81-14,3 7-54,-2 0 0,-1 2 0,-2 0-1,-1 1 1,-34-36 0,37 45 27,-2 2 0,0 0 0,-1 1 0,-1 1 0,-1 1 0,0 1 0,-44-18 0,-118-28-24,109 37 37,-354-93-259,-5 21-72,284 67 261,-1 8-1,0 6 1,0 7-1,-158 13 0,229-1 60,-289 10-33,259-16 45,-147-19 0,-216-83 2,425 92 6,-1 1-1,0 3 0,-1 3 0,-62 1 0,-206 27-4,218-14 13,41-4-6,-14 0-25,-107 23 1,163-24 12,1 1 0,0 0 0,0 2 0,0 0 0,1 1 0,-32 22 0,28-15-1,1 1 1,1 1 0,0 1-1,-23 31 1,7-1-3,3 1 1,2 2-1,-40 98 1,39-79 24,-22 80 1,46-126-12,1 1 0,2-1 1,0 1-1,1 0 0,2 1 1,1-1-1,3 28 0,1-26-3,1 0-1,2 0 1,1 0 0,1-1-1,2 0 1,0-1 0,2 0-1,0-1 1,2-1 0,24 31-1,-17-27 11,2-1 0,1-1 0,2-2-1,0 0 1,1-2 0,1-1 0,61 33-1,-30-26-446,1-2-1,117 33 1,-21-24-56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47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 10426,'-7'0'998,"6"0"-735,0 0 0,1 0 0,-1 0 0,0 0-1,0 0 1,1 0 0,-1 0 0,0 0 0,0 0-1,1 0 1,-1 0 0,0 1 0,1-1 0,-2 0-1,2 1-136,-1 0 0,1 0-1,-1-1 1,1 1 0,0 0-1,-1 0 1,1-1 0,0 1 0,0 0-1,0 0 1,0 0 0,0-1-1,0 1 1,0 0 0,0 0-1,0 0 1,0-1 0,0 2-1,4 46 1392,3 166 1227,-31 13-1259,-16 0-321,38-219-1128,-17 106 322,17-95-319,1 0 0,0 1 1,5 36-1,-3-50-50,0 0 1,1 1 0,0-1 0,0 0-1,1 0 1,-1 0 0,2-1 0,-1 1-1,7 9 1,-10-15-7,0 0 0,0 0 0,1 0 0,-1 0-1,0 0 1,0 0 0,0 0 0,0 0 0,0 0 0,0 0 0,0 0 0,0 0 0,1 0 0,-1 0-1,0-1 1,0 1 0,0 0 0,0 0 0,0 0 0,0 0 0,0 0 0,0 0 0,0 0-1,1 0 1,-1 0 0,0 0 0,0 0 0,0 0 0,0 0 0,0-1 0,0 1 0,0 0-1,0 0 1,0 0 0,0 0 0,0 0 0,0 0 0,0 0 0,0 0 0,0 0 0,0-1-1,0 1 1,0 0 0,0 0 0,0 0 0,0 0 0,0 0 0,0 0 0,0 0 0,0 0-1,0-1 1,0 1 0,0 0 0,0 0 0,0 0 0,0 0 0,0 0 0,0 0 0,0-9-782,-5-28-2806,3 12 2414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47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12723,'-3'19'1346,"0"0"0,2 0 0,0 21 0,3-9-459,1 0 0,12 53 0,-12-74-681,0 1 0,0-1-1,1 0 1,1 0-1,-1 0 1,2 0-1,10 14 1,-16-23-148,1 0-1,0 1 1,0-1 0,0 0 0,0 0 0,0-1 0,0 1-1,0 0 1,0 0 0,0 0 0,0-1 0,0 1 0,0 0 0,1-1-1,-1 1 1,0-1 0,0 0 0,1 1 0,-1-1 0,0 0-1,1 0 1,-1 0 0,0 0 0,1 0 0,-1 0 0,1 0-1,-1 0 1,0 0 0,0-1 0,1 1 0,-1-1 0,0 1-1,0-1 1,1 1 0,-1-1 0,0 0 0,2-1 0,2-2 201,0-1 0,0 1 1,-1-1-1,1-1 1,6-9-1,81-127 804,-75 114-1670,3-1 214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3:59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93 9002,'-10'-5'910,"3"3"-46,1-1 0,-1 0 0,-10-7 0,16 9-703,-1 0 0,1 0-1,0 0 1,0 0-1,-1-1 1,1 1 0,0 0-1,0-1 1,0 1-1,0-1 1,0 1 0,1-1-1,-1 1 1,0-1-1,1 0 1,-1 1 0,1-1-1,0 0 1,-1 1-1,1-4 1,0 3 38,0-3 327,0 1 0,0 0 0,0-1 0,-3-7 0,3 12-480,0-1 0,0 1 1,0 0-1,0 0 1,0 0-1,0-1 1,0 1-1,0 0 1,0 0-1,0 0 1,0 0-1,0-1 1,0 1-1,-1 0 1,1 0-1,0 0 0,0 0 1,0 0-1,0-1 1,0 1-1,0 0 1,-1 0-1,1 0 1,0 0-1,0 0 1,0 0-1,0 0 1,-1 0-1,1-1 0,0 1 1,0 0-1,0 0 1,0 0-1,-1 0 1,1 0-1,-5 6 879,-2 9 56,7-14-856,-1 1 49,0 1 1,0 0-1,0-1 0,0 1 1,1 0-1,-1 0 0,1-1 1,0 1-1,0 0 0,0 0 1,0 0-1,1 4 0,0-6-123,-1 1 0,1-1-1,0 1 1,0-1 0,0 1 0,0-1-1,0 0 1,0 0 0,0 1-1,0-1 1,0 0 0,1 0 0,-1 0-1,0 0 1,1-1 0,-1 1-1,1 0 1,-1 0 0,1-1 0,-1 1-1,1-1 1,-1 1 0,3-1-1,3 2 127,0-1 0,1-1-1,-1 1 1,1-1-1,-1 0 1,14-3 0,46-12 776,-26 5-494,4 0-515,2 2 1,-1 1-1,51 1 0,-92 6-300,0 0-1,-1 0 1,1 1-1,-1 0 1,10 2-1,-11-1 134,0 0 0,0-1-1,0 1 1,0 0 0,5 5 0,-8-7 220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00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80 13875,'-2'0'3457,"12"0"-1353,21 0-87,10-2-145,9-3-56,8 0-247,2-2-681,3 2-328,8-2-504,-6-2-296,2-6-2289,-6-9 1761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08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339 970 8650,'-13'0'1487,"9"1"-982,0-1-1,0 0 1,0 0-1,0 0 1,0-1-1,0 1 1,0-1-1,-2-2 1300,6 3-1758,0 0 0,0 0 1,0 0-1,0 0 1,0 0-1,0 0 0,0 0 1,0 0-1,0 0 1,0 0-1,-1-2 975,1 2-975,6 0 577,33 13 2547,-33-10-2940,1 0 1,-1-1-1,1 0 1,-1 0-1,1-1 1,0 0-1,-1 0 1,10 0-1,-3-2-122,-1 0-1,0-1 1,0-1-1,0 0 1,0 0-1,13-7 1,1-2 79,39-24 1,-42 20-57,0-2-1,-2 0 0,0-1 0,-1-1 1,0 0-1,-2-2 0,-1 0 0,28-49 0,-38 58-80,-1-1-1,0-1 0,-1 1 0,0-1 1,-2 1-1,0-1 0,0 0 0,-1-1 1,-1-26-1,-2 12-25,-1 0 1,-1 0 0,-16-58-1,10 56-15,-2 0 0,-2 0 0,0 1-1,-3 1 1,0 0 0,-31-42 0,41 65-2,-1 0 1,1 0 0,-1 1 0,-1-1-1,1 1 1,-1 1 0,0 0-1,0 0 1,0 0 0,-1 1 0,0 0-1,1 1 1,-2 0 0,1 0 0,-10-1-1,7 2 6,-1 1 0,0 0 0,0 0 0,0 2 0,0-1 0,0 2 0,0-1-1,0 2 1,1 0 0,-21 7 0,2 4 2,1 1 0,0 2 1,1 0-1,1 2 0,1 1 0,1 1 0,-25 27 0,39-36 10,0 1 0,1 1 0,0 0-1,2 0 1,-1 1 0,2 0-1,0 1 1,-10 27 0,10-15 62,0 2-1,2-1 1,1 1 0,-1 34 0,2-4 158,3 0 1,7 64 0,-5-114-222,1 0 0,0 0 0,0 0 1,1 0-1,0-1 0,1 1 0,7 13 0,-7-16-19,0-1 0,1 0 0,-1-1 0,1 1 0,0-1 0,0 0 0,1 0-1,-1-1 1,1 1 0,0-1 0,10 5 0,-3-3-46,1-1 1,0 0-1,0-1 0,0-1 0,0 0 1,0-1-1,18 1 0,5-2-774,61-6 0,8-10-1444,7-4 769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09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196 749 12651,'-7'7'298,"2"-1"183,-1 0 0,1 0 0,0 0 0,-7 12-1,11-16-365,1-1-1,-1 0 0,0 1 0,1-1 1,-1 1-1,1-1 0,-1 1 0,1-1 1,0 1-1,0-1 0,0 1 0,0 0 1,0-1-1,0 1 0,0-1 0,0 1 1,0-1-1,1 1 0,-1-1 0,1 1 1,-1-1-1,1 1 0,0-1 0,-1 0 1,1 1-1,0-1 0,0 0 0,0 0 1,0 1-1,0-1 0,2 1 0,1 1 110,0 0-1,1 0 1,-1 0 0,1-1-1,0 0 1,0 0-1,0 0 1,0 0-1,0-1 1,1 0-1,8 1 1,0-1 173,-1 0 0,0-2 0,22-2 0,-20 0-102,1 0 1,0-2-1,-1 0 1,0-1-1,0 0 1,0-1 0,-1-1-1,0 0 1,-1-1-1,20-17 1,-9 5 0,0-1 0,-2-2 0,-1 0 0,24-35 0,-37 46-271,0 1 0,-1-1-1,-1 0 1,0-1 0,-1 1 0,0-1-1,-1 0 1,-1-1 0,0 1-1,-1-1 1,1-24 0,-4 21-21,0 0-1,-1 0 1,0 0 0,-2 0 0,0 1 0,-1-1 0,-1 1-1,-1 0 1,-9-17 0,0 5-65,-2 1 0,-1 0 0,-1 2 0,-1 0 1,-41-37-1,57 58 54,-1 0 1,1 0 0,-1 1 0,0 0-1,0 0 1,0 0 0,-1 1-1,1 0 1,-1 0 0,0 1 0,1 0-1,-1 0 1,0 0 0,-1 1 0,1 0-1,-12 0 1,4 2 2,1 1 0,0 0-1,0 1 1,0 1 0,0 0 0,1 1 0,-1 0 0,1 1-1,0 0 1,1 2 0,0-1 0,0 1 0,0 1-1,-10 10 1,8-6 28,0 0 0,1 2 0,1-1 0,0 1 0,1 1 0,1 0 0,1 1 0,0-1 0,1 2 0,-8 22 0,10-11 102,0 0 0,1 0 0,2 0 0,2 1 0,2 45 0,-1-63-94,1 1 0,1-1 0,0 0 0,0 0 0,2 0-1,-1 0 1,9 18 0,-8-22-22,1-1 0,0 1 0,0-1 0,0 0 0,1-1 0,0 1 0,0-1 0,1 0 0,0 0 0,0-1 0,10 6 0,0-2-99,0 0 0,1-1-1,1-1 1,-1-1 0,1-1-1,0 0 1,33 3 0,-17-6-152,0 0-1,0-2 1,51-7 0,37-15-272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00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105 390 9930,'0'0'224,"0"0"-1,0-1 1,-1 1-1,1-1 1,0 1-1,0-1 1,-1 0-1,1 1 1,0-1-1,0 1 1,0-1-1,0 1 1,0-1-1,0 1 1,0-1-1,0 1 1,0-1-1,0 0 1,0 1 0,1-1-1,-1 1 1,0-1-1,11 3 4273,-4 1-4727,7 1 566,1-1 0,0 0 0,0-1 0,0 0 0,0-1 0,0-1 0,0 0 0,1-1 0,-1-1 0,0 0-1,22-7 1,-1-2-86,-1-1-1,0-2 0,50-28 0,-67 32-119,0-1 0,-1-1 1,28-25-1,-37 29-102,0 0 0,-1 0 1,1-1-1,-2 0 0,1 0 0,-1-1 0,-1 1 0,8-19 0,-12 26-24,0-1 0,-1 1 0,0 0 0,1-1 0,-1 1-1,0-1 1,0 1 0,0 0 0,0-1 0,-1 1 0,1-1-1,-1 1 1,1 0 0,-1-1 0,0 1 0,0 0 0,0 0 0,0 0-1,-1 0 1,1 0 0,0 0 0,-1 0 0,1 0 0,-1 0-1,0 0 1,0 1 0,1-1 0,-1 1 0,-3-2 0,-5-4 2,-1 1 0,1 1 1,-1-1-1,-17-4 0,-2 0-8,-1 2 0,1 2 0,-1 1 0,0 1 0,0 1-1,0 2 1,-51 4 0,69-1-1,-1 0 0,1 1 0,0 1 0,0 0 0,0 1 0,0 0 0,1 1 0,0 0 0,0 1-1,1 0 1,0 1 0,0 0 0,1 1 0,0 0 0,-11 13 0,11-10 4,1 0-1,0 0 0,1 1 1,0 0-1,1 0 0,1 1 1,0-1-1,1 2 1,1-1-1,0 0 0,0 1 1,2 0-1,-2 23 1,4-34 7,0 1 0,0 0 0,0 0 1,1 0-1,-1 0 0,1 0 0,0 0 1,1 0-1,-1-1 0,1 1 0,0-1 0,1 1 1,-1-1-1,1 0 0,-1 1 0,7 5 1,-4-5 6,0-1 0,0 0 1,0 0-1,0-1 0,1 0 1,-1 0-1,1 0 1,0-1-1,0 1 0,0-2 1,0 1-1,0 0 0,7 0 1,12 0 12,0 0-1,0-1 1,29-3 0,77-15-1370,-31-2 721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10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543 746 11979,'0'1'193,"0"1"1,0-1-1,1 0 1,-1 0-1,0 0 1,1 0-1,-1 0 1,1 0-1,-1 0 1,1 0-1,-1 0 1,1 0-1,0 0 1,-1 0 0,1-1-1,0 1 1,0 0-1,-1 0 1,1-1-1,0 1 1,0 0-1,0-1 1,0 1-1,0-1 1,0 1-1,0-1 1,0 0-1,0 1 1,0-1-1,1 0 1,-1 0 0,0 0-1,2 0 1,5 1 288,2 0 0,-1-1 0,11-2 1,-11 2-8,14-3-76,0 0 0,0-2 1,0 0-1,-1-1 0,0-2 0,0 0 0,-1-1 0,0-1 1,31-21-1,-34 19-231,0-1 1,0-1 0,-2-1-1,1 0 1,-2-2 0,0 1-1,-1-2 1,-1 0-1,-1 0 1,12-24 0,-20 33-139,0 0 0,0-1 0,0 1 0,-2-1 1,1 0-1,-1 0 0,-1 0 0,1-1 0,-2 1 0,1 0 1,-2 0-1,1-1 0,-1 1 0,-1 0 0,0 0 0,0 0 1,-1 0-1,-1 0 0,1 1 0,-9-15 0,0 4-26,-2 1 1,0 0-1,-1 1 0,-1 1 0,0 1 1,-1 0-1,-1 1 0,0 0 1,-2 2-1,1 0 0,-1 2 0,-1 0 1,0 1-1,-1 1 0,-28-8 0,28 11-5,-1 1-1,0 0 1,0 2 0,0 1-1,-1 1 1,1 0-1,-1 2 1,1 1-1,0 1 1,0 1 0,0 0-1,0 2 1,1 1-1,-1 1 1,-24 12 0,20-5-4,1 0 0,0 1 0,2 1 1,0 2-1,1 0 0,-27 30 0,35-32 13,0 2-1,1 0 1,1 0-1,0 1 0,2 1 1,0 0-1,2 1 1,-12 35-1,14-31 109,0 1 0,2 0 0,1 1 0,1-1 0,1 42 0,3-56-18,1-1 0,-1 1 1,2-1-1,0 0 0,0 0 1,7 15-1,-6-20-25,-1 1 0,2-1 1,-1 0-1,1 0 0,0 0 0,0 0 1,1-1-1,0 0 0,0 0 0,9 6 1,4-1 58,0 0 1,1-1-1,1-1 0,0-1 1,0-1-1,43 8 1,-27-8-47,1-2 0,0-2 1,1-2-1,-1-1 1,0-2-1,0-1 1,49-11-1,-25-1-336,0-3 0,0-2-1,87-43 1,-68 21-2010,-17-2 917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19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85 14843,'-1'-2'185,"0"0"-1,0-1 1,-1 1-1,1 0 1,-1 0-1,1 0 1,-1 0-1,1 1 1,-1-1-1,-3-2 1,4 4-92,0-1 0,0 0-1,0 1 1,0-1 0,0 1 0,0 0 0,0-1-1,-1 1 1,1 0 0,0-1 0,0 1 0,-1 0-1,1 0 1,0 0 0,0 0 0,0 0 0,-1 1-1,1-1 1,0 0 0,0 1 0,0-1-1,-1 0 1,0 2 0,-5 2 116,1 1 0,0 0 0,0 0 0,0 0 0,1 1 0,-1 0 0,2 0 0,-6 8-1,-12 21 274,2 1 0,-29 75 0,38-84-282,2 0-1,-10 42 1,17-57-115,0 0 0,1 0 0,0 0 0,1 0 0,0 0-1,1-1 1,0 1 0,6 22 0,-6-30-57,0 1 0,1-1 0,-1 0 1,1 0-1,0 1 0,1-1 0,-1 0 0,1-1 0,0 1 0,0 0 0,0-1 0,0 0 0,0 0 1,1 0-1,-1 0 0,1 0 0,0-1 0,0 1 0,0-1 0,0 0 0,0 0 0,1-1 1,-1 1-1,1-1 0,6 1 0,-3-2-3,1 1 1,0-2-1,-1 0 1,1 0 0,-1 0-1,1-1 1,-1 0-1,1-1 1,-1 0-1,0 0 1,12-7-1,-4 1 3,0-1 0,-1-1 1,0 0-1,20-20 0,-16 11-13,-1-1 1,-1 0 0,-1-2 0,-1 1 0,12-26-1,49-124 32,-71 165-161,-3 10 13,-1 37-9,-2-31 103,1-1-1,0 1 1,1 0-1,0-1 1,0 1-1,3 9 1,-3-16 7,0 0 0,0-1 1,0 1-1,0 0 0,0-1 1,0 1-1,0-1 1,1 1-1,-1-1 0,1 1 1,-1-1-1,1 0 0,-1 0 1,1 0-1,0 0 1,0 0-1,-1 0 0,1 0 1,0-1-1,0 1 0,0-1 1,0 1-1,0-1 0,0 0 1,0 0-1,2 1 1,2-1 7,-1-1 0,1 1 1,0-1-1,0 0 1,-1 0-1,1 0 1,10-5-1,-6 1 10,-1 0 0,0-1 1,1 0-1,-2-1 0,1 0 1,-1 0-1,0 0 0,0-1 0,10-15 1,-8 10 13,-1-1 0,0-1 0,-1 1 1,-1-1-1,10-27 0,-15 36-17,-1 0-1,1 0 1,-1 0-1,0 0 1,-1 0 0,1 0-1,-1 0 1,0 0-1,-2-11 1,1 14-10,0 0 0,0 0 0,0 0 0,0 0-1,0 0 1,-1 0 0,1 0 0,-1 1 0,0-1 0,0 1 0,0-1-1,0 1 1,0 0 0,0 0 0,-1 0 0,1 0 0,-1 0 0,1 0-1,-1 1 1,-4-3 0,0 2-97,1 0 0,-1 0 0,1 0 1,-1 1-1,0 0 0,0 1 0,0-1 0,0 1 0,0 1 0,1-1 0,-13 4 1,3-1-302,1 1 1,0 1 0,0 1 0,-14 7 0,27-13 332,-7 5-537,0-1-1,1 1 1,-1 0-1,1 1 1,-12 9-1,9 3-586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20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0 528 13787,'24'5'5336,"-14"-3"-4157,-1 0-1,1 0 1,-1 1-1,11 5 1,-17-6-1072,0-1 0,0 1-1,-1 0 1,1 0 0,-1 0 0,1 0 0,-1 0 0,0 1 0,0-1 0,0 1 0,0-1 0,0 1 0,-1 0 0,1 0 0,-1 0 0,1 0-1,0 3 1,-1-1-76,0 0 0,0 0-1,0 0 1,-1 0 0,1 0-1,-1 0 1,0 0 0,-1 0-1,1 0 1,-1 0 0,0 0-1,-1 0 1,1 0 0,-3 4 0,4-8-30,0-1 1,0 1 0,0-1 0,0 1-1,-1-1 1,1 0 0,0 1 0,0-1 0,-1 1-1,1-1 1,0 0 0,0 1 0,-1-1 0,1 0-1,0 0 1,-1 1 0,1-1 0,-1 0-1,1 0 1,0 1 0,-1-1 0,1 0 0,-1 0-1,0 0 1,1 0 1,0 0 0,-1 0-1,1 0 1,-1-1 0,1 1-1,0 0 1,0 0 0,-1-1-1,1 1 1,0 0 0,-1-1-1,1 1 1,0 0 0,0-1 0,0 1-1,-1-1 1,1 1 0,0 0-1,0-2 1,-5-22 68,5 18-64,1 0 0,0 0 0,0 0 1,0 1-1,0-1 0,1 0 0,0 0 1,0 1-1,1-1 0,5-8 0,-7 11 4,2 0 0,-1 0-1,0 0 1,1 0 0,-1 0-1,1 1 1,0-1 0,0 1-1,0 0 1,0 0 0,0 0 0,0 0-1,1 0 1,-1 1 0,1 0-1,-1-1 1,1 1 0,3 0 0,-5 0 4,-1 1 0,0 0 0,0 0 0,1 0 0,-1 0 0,0 0 0,1 0 0,-1 1 0,0-1 0,0 0-1,1 0 1,-1 1 0,0-1 0,0 1 0,0-1 0,1 1 0,-1 0 0,0 0 0,0-1 0,0 1 0,0 0 0,0 0 0,-1 0 0,1 0 0,0 0 0,0 0 0,0 0 0,-1 0 0,1 0 0,-1 0 0,1 1 0,0 0 0,1 5 31,-1 0 0,1-1-1,-1 1 1,0 14 0,1-6-43,-2-5 7,0-6-4,1 0 1,-1 1-1,1-1 1,0 0-1,0 0 1,0 0-1,0 0 1,3 6-1,-4-10-4,0 0-1,0 0 0,0 0 1,0 0-1,1 1 0,-1-1 1,0 0-1,0 0 0,0 0 1,0 0-1,0 0 0,0 1 1,1-1-1,-1 0 0,0 0 1,0 0-1,0 0 0,0 0 1,1 0-1,-1 0 0,0 0 1,0 0-1,0 0 0,0 0 1,1 0-1,-1 0 0,0 0 1,0 0-1,0 0 0,1 0 1,-1 0-1,0 0 0,0 0 0,0 0 1,1 0-1,4-6 20,1-12-7,-6 16-10,20-68 29,-12 34-20,2 2 0,23-53 0,-32 84-12,1 0-1,-1 0 0,1 0 1,0 0-1,0 1 1,1-1-1,-1 0 1,0 1-1,1 0 1,-1-1-1,6-2 0,-7 5 0,0-1 0,0 1 0,1-1-1,-1 1 1,0-1 0,0 1 0,1 0-1,-1 0 1,1 0 0,-1 0 0,0 0-1,1 0 1,-1 0 0,0 0 0,1 0-1,-1 1 1,0-1 0,0 0 0,1 1-1,-1-1 1,0 1 0,0 0 0,1-1-1,-1 1 1,0 0 0,0 0 0,0 0-1,0 0 1,0 0 0,0 0 0,1 2-1,18 23 17,-14-18-18,1 1 0,12 11 0,-17-17-3,1-1-1,0 0 1,0 0 0,0 0-1,0 0 1,1 0 0,-1-1-1,1 1 1,-1-1 0,0 0-1,7 1 1,-6-1-30,1-1 0,-1 1 1,0-1-1,1 0 0,-1 0 0,0-1 1,1 0-1,-1 1 0,0-1 1,0-1-1,1 1 0,6-4 0,-5 2-2,-1 0 0,0-1 0,-1 0-1,1 1 1,-1-1 0,1-1-1,-1 1 1,5-8 0,2-6-25,0-1-1,-1 0 1,-1-1 0,7-24 0,-10 29 58,1-4-26,10-25-28,-15 40 54,0 0 1,0 0-1,0 1 1,0-1-1,1 1 1,0-1-1,0 1 1,3-3-1,-5 5 6,0 0-1,0 1 0,0-1 0,0 1 1,0-1-1,0 1 0,0 0 1,0-1-1,0 1 0,0 0 1,0 0-1,1 0 0,-1-1 1,0 1-1,0 0 0,0 0 1,0 1-1,0-1 0,0 0 0,0 0 1,1 1-1,-1-1 0,0 0 1,0 1-1,0-1 0,0 1 1,0-1-1,0 1 0,-1 0 1,1-1-1,0 1 0,0 0 1,1 1-1,3 3 19,0 1-1,0 0 1,7 12 0,-8-13-5,31 50 254,-2 1 0,34 81 0,-55-105-216,-1 1-1,-1 0 1,-2 1 0,5 43 0,-26-104 28,-41-98-86,-28-77-155,70 166 106,1-1 1,2 0-1,-7-64 0,16 92 47,-1 1 0,1-1 1,0 1-1,1-1 0,0 1 0,4-17 1,-4 22 6,0 0 0,1 0 1,-1-1-1,1 1 1,-1 1-1,1-1 1,0 0-1,0 0 1,0 1-1,1-1 0,-1 1 1,0-1-1,1 1 1,0 0-1,-1 0 1,1 0-1,0 1 1,0-1-1,6-2 0,-3 2 15,1 0-1,-1 1 0,1-1 0,0 1 1,-1 1-1,1-1 0,0 1 0,0 0 0,-1 1 1,14 2-1,-17-3 4,0 1-1,0 0 1,0 0-1,0 0 1,0 1 0,-1-1-1,1 1 1,0-1-1,-1 1 1,1 0 0,-1 0-1,1 0 1,-1 0 0,0 0-1,0 1 1,0-1-1,0 1 1,0-1 0,-1 1-1,1 0 1,-1 0-1,0-1 1,0 1 0,0 0-1,0 0 1,1 4 0,-1 3 14,0 0 1,0 1-1,-1-1 1,-1 0-1,-2 20 1,2-24-47,0-1 1,-1 1-1,1-1 1,-1 1-1,0-1 1,-1 0-1,1 1 1,-1-1-1,0 0 1,0-1 0,-1 1-1,-3 4 1,6-8-46,-1 0 0,1 1 0,0-1 0,-1 0 0,1 0 1,0 0-1,-1 0 0,1 0 0,-1-1 0,1 1 0,-1 0 1,0-1-1,1 1 0,-1-1 0,0 1 0,1-1 0,-1 0 1,0 0-1,0 0 0,1 0 0,-1 0 0,0 0 0,1 0 1,-1-1-1,0 1 0,1-1 0,-1 1 0,0-1 0,1 0 1,-1 1-1,1-1 0,-3-1 0,0-1-290,1-1-1,-1 1 1,1 0-1,0-1 1,0 0-1,0 0 1,0 0 0,1 0-1,-1 0 1,-2-8-1,2 4-237,0 1 0,1-1-1,-1-1 1,0-10 0,2 2-376,2-29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20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15667,'2'0'324,"-1"1"-1,1-1 1,-1 1 0,1 0-1,-1 0 1,1-1-1,-1 1 1,1 0-1,-1 0 1,0 0-1,0 0 1,1 1-1,-1-1 1,0 0-1,0 0 1,0 1 0,0-1-1,-1 1 1,2 1-1,2 5 599,-1 0-1,3 13 1,-3-12-374,75 219 4317,-63-188-4669,-6-16-90,1 0 0,19 32 0,-25-49-94,0-1 0,0 0 1,1 0-1,0 0 1,0-1-1,1 0 0,-1 0 1,1 0-1,0-1 0,0 0 1,1 0-1,13 6 1,-18-9-11,0 0 1,0 0 0,0 0 0,0-1 0,0 1 0,1-1 0,-1 1 0,0-1-1,0 0 1,0 0 0,1 0 0,-1 0 0,0 0 0,0-1 0,0 1 0,1 0-1,-1-1 1,0 0 0,0 0 0,0 1 0,0-1 0,0 0 0,0-1 0,0 1-1,0 0 1,-1 0 0,1-1 0,0 1 0,-1-1 0,1 0 0,-1 1 0,0-1-1,1 0 1,-1 0 0,0 0 0,0 0 0,0 0 0,0-2 0,3-5 4,-2 1 1,1-1-1,-1 0 1,-1 0-1,0 0 1,0 0-1,0 0 1,-1 0-1,-1 0 1,0 0-1,0 0 1,0 0-1,-1 0 1,-1 0-1,1 0 1,-2 1-1,1-1 1,-8-11-1,9 16-21,-1 1-1,1 0 0,-1 0 1,0 0-1,0 0 0,0 0 1,-1 0-1,1 1 0,-1 0 1,1 0-1,-1 0 0,0 0 1,-7-2-1,10 3 4,-1 1-1,1 0 1,-1 0-1,1-1 1,-1 1-1,1 0 1,-1 0-1,1 0 1,0 1 0,-1-1-1,1 0 1,-1 1-1,1-1 1,0 0-1,-1 1 1,1 0-1,-2 0 1,1 0 1,1 1-1,0-1 1,0 0 0,-1 1 0,1-1-1,0 1 1,0-1 0,0 1 0,1 0-1,-1-1 1,0 1 0,1 0-1,-1-1 1,1 1 0,-1 0 0,1 0-1,0 2 1,0 0 7,0 0 0,0-1 1,0 1-1,1 0 0,0-1 0,0 1 0,0 0 0,0-1 0,0 1 0,1-1 0,0 0 1,-1 0-1,1 1 0,0-1 0,1 0 0,-1 0 0,1-1 0,2 4 0,1 0-2,0-1 0,1 1 0,-1-1 0,1-1 0,0 1-1,0-1 1,10 4 0,-9-5 10,1 0-1,-1-1 0,0 0 1,1-1-1,-1 0 1,1 0-1,-1 0 0,1-1 1,0-1-1,-1 1 0,1-1 1,-1-1-1,1 0 1,-1 0-1,0 0 0,0-1 1,0-1-1,0 1 1,0-1-1,12-9 0,4-4 82,0-2 0,-1-1-1,-1-1 1,30-37-1,-49 55-67,0-1 0,1 1 0,0 0-1,0 0 1,0 0 0,0 1 0,0 0-1,0-1 1,1 1 0,-1 1-1,1-1 1,-1 1 0,10-2 0,3 1 131,0 0 0,27 2 1,-22 0-51,9 0 11,-13-1-109,-1 1 1,0 0-1,0 2 0,0 0 1,30 7-1,-47-9-49,1 0-1,-1 0 1,0 0 0,0 0 0,1 1 0,-1-1 0,0 0-1,1 0 1,-1-1 0,0 1 0,0 0 0,1 0-1,-1 0 1,0 0 0,0 0 0,1 0 0,-1 0 0,0 0-1,0 0 1,1-1 0,-1 1 0,0 0 0,0 0-1,1 0 1,-1 0 0,0-1 0,0 1 0,0 0-1,0 0 1,1-1 0,-1 1 0,0 0 0,0 0 0,0-1-1,0 1 1,0 0 0,0 0 0,0-1 0,1 1-1,-1 0 1,0 0 0,0-1 0,0 1 0,0 0 0,0-1-1,0 1 1,-1 0 0,0-19-2149,1 16 1732,-7-49-5609,6 19 4188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20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10 15059,'-1'0'255,"1"-1"1,0 1-1,0-1 0,0 1 0,-1-1 0,1 1 1,0-1-1,-1 1 0,1-1 0,0 1 0,-1-1 0,1 1 1,-1 0-1,1-1 0,0 1 0,-1 0 0,1-1 1,-1 1-1,1 0 0,-1-1 0,0 1 0,0 0-226,1 0 0,0 0 0,0 0-1,0-1 1,-1 1 0,1 0-1,0 0 1,0 0 0,0 0 0,-1 0-1,1 0 1,0 0 0,0 0 0,-1 0-1,1 0 1,0 0 0,0 0 0,-1 0-1,1 0 1,0 0 0,0 0 0,0 0-1,-1 1 1,1-1 0,0 0 0,0 0-1,0 0 1,-1 0 0,1 0-1,0 0 1,0 1 0,0-1 0,0 0-1,-1 0 1,1 0 0,0 1 0,0-1-1,0 0 1,0 0 0,0 0 0,0 1-1,0-1 1,0 0 0,0 0 0,-1 0-1,1 1 1,0-1 0,0 0 0,0 0-1,0 1 1,0-1 0,0 0-1,0 0 1,1 0 0,-1 1 0,0-1-1,1 5-19,0-1 0,0 0 0,0 0 0,1 0 0,2 5 0,6 16-9,-8-15 40,-1 0-1,0 0 1,0 0 0,-1 0 0,-1 0-1,-1 12 1,-15 60 538,10-51-359,1-4 73,-1 0 0,-1 0 0,-2-1 1,0 0-1,-2 0 0,-21 33 0,24-44-348,-12 17-132,20-31 16,0 1 0,0 0-1,-1-1 1,1 1 0,-1-1-1,1 1 1,-1-1 0,0 0-1,1 0 1,-1 0 0,0 0 0,0 0-1,-2 1 1,3-2 2,0 0 1,0 0-1,0 0 0,1-1 1,-1 1-1,0 0 1,0 0-1,0-1 0,1 1 1,-1-1-1,0 1 1,1 0-1,-1-1 0,0 0 1,1 1-1,-1-1 1,0 1-1,1-1 0,-1 0 1,1 1-1,-1-1 1,1 0-1,-1 0 0,-11-22-2045,11 21 1971,-11-28-1092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21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10730,'26'9'2001,"8"8"1920,7 9-289,4 8-663,1 2-577,-5-7-959,-3-5-537,-4-12-1408,-3 2-1305,-26-9 1057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31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2 530 9346,'-2'9'1528,"2"-2"1329,2-2-569,7-3-183,13-6-209,10-4-183,23-23-201,10-14 0,26-22-127,4-6-145,2 1-432,-4 3-216,-20 13-368,-11 6-312,-21 14-1072,-5 5-977,-13 21 1081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33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59 275 8114,'-5'5'2391,"-16"15"394,18-16-2078,-1-1 0,0 1 0,0-1 0,0 1 1,0-1-1,-6 3 0,101-47 4372,15-8-3570,126-75 751,-82 35-6726,-121 66 3057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34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1 590 10634,'0'-7'1081,"1"-1"775,6-4-16,12 0-175,5-4-105,21-9-24,13-6 25,26-15-1,10-8 24,24-7-111,1-1-313,-4 7-520,-9 4-304,-27 8-480,-13 4-208,-23 8-880,-12 10-1369,-27 6 1497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9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35 6337,'0'-2'209,"-1"-23"3216,-3 17-1685,3 8-1715,1 0-1,-1 0 1,1 0 0,-1 0-1,1 0 1,0 1 0,-1-1-1,1 0 1,-1 0 0,1 0-1,0 0 1,-1 1 0,1-1-1,0 0 1,-1 0 0,1 1-1,0-1 1,-1 0 0,1 0 0,0 1-1,-1-1 1,1 0 0,0 1-1,-1-1 1,-8 19 571,4-10 3544,4-8-4078,-1-1 0,1 1 0,0 0 0,0-1 1,0 1-1,0 0 0,-1 0 0,1 0 0,0 0 1,1 0-1,-1 0 0,0 0 0,-1 1 0,-83 104 1099,64-76-571,13-17-596,8-13-37,0 0 0,0 0 1,0 0-1,0 0 1,0 0-1,0 0 0,0 0 1,0 0-1,0 0 1,0 0-1,0 0 0,1 0 1,-1 0-1,0 0 0,0 0 1,0 0-384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09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476 161 4881,'-25'-19'1703,"0"-2"-1,1-1 1,1 0-1,-27-37 1,49 57-1585,0 1 1,0 0-1,0 0 1,0-1-1,0 1 1,-1 0 0,1 0-1,0 0 1,0 0-1,-1 0 1,1 1 0,0-1-1,-1 0 1,1 0-1,-1 1 1,1-1-1,-1 1 1,-2-1 0,2 1-55,1 1 0,-1-1 0,0 0 0,1 1 0,-1-1 0,1 1 0,-1-1 0,1 1 0,-1 0 0,1 0 0,-1-1 0,1 1 0,0 0 0,-1 1 0,1-1 0,0 0 0,0 0 1,-1 2-1,-6 6 98,1 1 1,0 0 0,0 0 0,1 1 0,-8 18-1,-18 63 237,20-54-242,-24 72 265,-24 126 0,-15 311 701,66-387-793,16 231 0,-2-332-308,2-1 0,25 96 0,-24-127-9,1 0 0,1 0 0,2-1 0,0-1 0,2 0 0,1-1 0,29 38 0,-31-47 21,1-1 1,0-1 0,1 0 0,0 0 0,1-2 0,1 0 0,0-1 0,28 13 0,-22-14 86,0-1 0,1-1-1,0 0 1,0-2 0,0-1 0,36 1-1,-30-4 50,0-2 0,0-1 0,0-1 0,0-2 0,-1-1 0,1-1 0,-1-2 0,-1-1 0,0-1 0,0-1 0,49-30 0,-57 28-101,-1-1-1,0-1 1,32-36 0,39-63 541,-71 88-471,-2-1 0,-1 0 0,-2-1 1,-1 0-1,-1-2 0,-1 1 0,-2-1 0,-1-1 0,-1 0 0,-2 0 0,2-48 0,-17-388 305,-17 190-289,20 237-138,-2-1-1,-1 2 0,-2-1 1,-29-61-1,14 48-4,-61-89-1,66 112 18,-1 2 0,-1 1 0,-2 1 0,-31-26 0,5 12 191,-60-37-1,86 62-144,-2 1-1,1 1 1,-2 2 0,-42-14-1,56 23-67,0 0 0,0 1 0,1 0 0,-1 2-1,0 0 1,0 0 0,0 1 0,0 1 0,0 1-1,-26 7 1,21-3-73,1 0-1,1 1 1,-1 1-1,2 0 1,-1 2-1,1 0 1,-23 19-1,15-5-828,23-23 675,0 0 0,0 0 0,1 0 0,-1 0 0,1 1 0,0-1 0,0 0 0,0 1 0,0-1 0,-1 3 0,2-4 146,0-1 1,0 1-1,0 0 1,0-1-1,0 1 1,0-1-1,0 1 1,0 0-1,0-1 1,1 1-1,-1-1 1,0 1-1,0-1 1,1 1-1,-1-1 1,0 1-1,1-1 1,-1 1-1,1 0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9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1 7746,'-56'49'4397,"-61"77"164,110-119-4357,6-6-215,0 0 1,0-1-1,1 1 1,-1 0-1,0 0 0,0-1 1,1 1-1,-1 0 1,0 0-1,1 0 1,-1 0-1,1 0 1,-1 0-1,1 0 1,-1 0-1,1 0 1,0 1-1,-1-1 0,1 2 1,1-3-131,-1 0 0,1 0 0,-1-1 1,1 1-1,-1 0 0,1 0 0,-1 0 0,1 0 0,-1 0 0,1 0 1,-1-1-1,1 1 0,-1 0 0,1 0 0,-1-1 0,0 1 1,1 0-1,-1-1 0,1 0 0,-1 1 0,7-5-723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5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6897,'0'2'447,"0"0"0,-1 0 0,1 0 0,-1 0 0,1 0 0,-1 0-1,0 0 1,0 0 0,0 0 0,0 0 0,0 0 0,0-1 0,-2 3-1,-21 21 842,14-16-692,-12 13 99,-20 28 1,45-53-1210,1 0 0,1 0 0,-1 0 1,0 1-1,1-1 0,9-3 1,-4 2-183,-4 0 426,0 1 0,1 1 0,-1-1 0,1 1 0,0 0 0,-1 1 0,1-1 1,0 1-1,10 0 0,-17 1 305,1 0 0,-1 0 0,0 0 1,1 0-1,-1 0 0,0 0 0,1 0 1,-1 0-1,1 1 0,-1-1 0,0 0 1,1 0-1,-1 0 0,0 0 0,0 1 1,1-1-1,-1 0 0,0 0 0,1 0 0,-1 1 1,0-1-1,0 0 0,1 0 0,-1 1 1,0-1-1,0 0 0,0 1 0,1-1 1,-1 0-1,0 1 0,0-1 0,0 0 1,0 1-1,0 0 0,0 0 85,0 0 0,0 1 1,-1-1-1,1 0 0,0 1 0,-1-1 0,1 0 0,-1 1 0,1-1 1,-2 1-1,-19 27 2014,21-29-2109,-16 17 941,9-9-255,0 0 0,-9 13 1,14-18-545,0 0 0,1 0 0,-1 0 1,1 0-1,0 1 0,0-1 0,0 1 0,0-1 1,0 1-1,1-1 0,-1 5 0,1-2-322,0 0-1,-1-1 1,0 1-1,0-1 0,-1 0 1,-2 7-1,3-7-98,-1 6-344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52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38 7282,'3'-6'581,"-2"3"-139,0 1-1,0 0 0,0 0 0,0 0 1,1 0-1,-1 0 0,1 0 0,-1 1 1,1-1-1,-1 0 0,1 1 1,0-1-1,0 1 0,0 0 0,0-1 1,0 1-1,3-1 0,-5 2-405,0 0 0,0 0 1,0 0-1,0 0 0,0 1 0,0-1 0,1 0 0,-1 0 1,0 0-1,0 0 0,0 0 0,0 0 0,0 0 0,0 0 1,0 1-1,0-1 0,1 0 0,-1 0 0,0 0 0,0 0 1,0 0-1,0 0 0,0 1 0,0-1 0,0 0 1,0 0-1,0 0 0,0 0 0,0 0 0,0 1 0,0-1 1,0 0-1,0 0 0,0 0 0,0 0 0,0 1 0,0-1 1,0 0-1,0 0 0,0 0 0,-1 0 0,1 0 0,0 0 1,0 1-1,-3 8 326,3-8-244,-2 6 75,-4 11 422,-5 32 0,10-44-520,0 1 0,1-1 0,0 1 0,0 0 0,0-1 0,1 1 0,0-1 0,4 12 0,4 10 312,-5-18-287,0 1 1,0 0 0,-1 1 0,-1-1-1,0 0 1,0 1 0,-1 17 0,-3-11-79,-9 33 1,8-39-6,0 1-1,1 0 1,0 0 0,1 0-1,0 13 1,1-24 15,1 0 0,-1-1 1,0 1-1,1 0 0,-1-1 0,1 1 0,0 0 1,0-1-1,1 3 0,-2-4-41,0 0 1,0 0-1,0 1 0,0-1 0,0 0 1,0 0-1,1 0 0,-1 0 1,0 0-1,0 0 0,0 0 0,0 1 1,0-1-1,0 0 0,1 0 1,-1 0-1,0 0 0,0 0 1,0 0-1,0 0 0,0 0 0,1 0 1,-1 0-1,0 0 0,0 0 1,0 0-1,0 0 0,0 0 0,1 0 1,-1 0-1,0 0 0,0 0 1,0 0-1,0 0 0,1 0 0,2-11 87,-3 3-102,0 0 0,-1-1 1,0 1-1,0 0 0,-1-1 1,-3-8-1,-4-25-146,-9-126-164,17 155 331,-1 0 0,2-1 0,0 1 0,1-1 0,0 1 0,5-18 0,-3 2 415,-3 28-419,-1 1 1,1 0-1,-1-1 0,1 1 1,-1 0-1,1-1 1,-1 1-1,1 0 0,-1 0 1,0 0-1,1 0 1,-1 0-1,1-1 0,-1 1 1,1 0-1,-1 0 1,0 0-1,1 1 0,-1-1 1,1 0-1,-1 0 1,1 0-1,-2 1 0,0 0 20,0 0 0,0 1 0,0-1 1,1 1-1,-1 0 0,0 0 0,1-1 0,-1 1 0,1 0 0,-1 0 0,1 1 0,0-1 0,0 0 0,0 0 0,0 1 0,1-1 0,-1 0 0,0 3 0,-1 4 134,1 1 0,-1-1 0,1 14-1,2-8 10,1-1 0,0 0-1,6 18 1,3 24 208,3 294 1269,-8-470-1263,7-56-414,-10 115-65,-2 41 61,1-37-2,-2 52 27,0-1 0,-1 1 1,1-1-1,-1 1 1,-1 0-1,1-1 1,-4-7-1,4 12 3,1 1-1,0-1 1,0 1-1,-1-1 1,1 1-1,0-1 0,-1 1 1,1-1-1,-1 1 1,1-1-1,0 1 1,-1-1-1,1 1 1,-1 0-1,1-1 1,-1 1-1,0 0 1,1 0-1,-1-1 0,1 1 1,-1 0-1,1 0 1,-1 0-1,0 0 1,0 0-1,0 0 1,0 0 0,-1 0-1,1 0 1,0 1 0,0-1-1,0 1 1,0-1 0,0 1-1,0-1 1,0 1 0,0-1-1,-1 2 1,-2 1 3,1 0 0,0 0 0,-1 0-1,2 1 1,-5 5 0,5-6 1,0 1 1,1-1-1,0 1 1,-1-1-1,1 1 1,1-1-1,-1 1 1,0 0-1,1-1 1,0 1-1,0 0 1,0-1-1,0 1 1,1 0-1,0 3 1,2 8 27,1-1 1,10 22-1,0 1 48,-7-11 50,7 37-1,-13-51-65,0 0-1,0 0 1,-1 0-1,-1 0 1,-2 18-1,-2-5 24,3-61 16,3 16-98,0-135 29,-2 130-34,-2 1 1,0-1 0,-2 1 0,-9-30-1,12 48 3,1 2 0,-1 0 0,1 0 0,-1 0 0,0 1 0,-3-5-1,18 65 92,-3 5-3234,-3-35 1788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59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13099,'25'-7'1440,"-6"-2"449,4 4-393,-6 2-248,-2 1-696,9 0-168,7 2-176,3 0-136,9-1-920,12-4-504,5 3 648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59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10898,'8'-2'1145,"2"-1"1263,6-2 57,3 1-65,3 3-111,5-1-665,1 2-328,1 0-688,2 2-192,7-1-288,3-1-696,17 0-1768,16 0 1496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00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115 171 8802,'-68'33'4881,"66"-32"-4754,0-1-1,0 1 1,0 0 0,0-1-1,1 1 1,-1-1 0,0 0-1,0 0 1,0 0 0,0 0 0,0 0-1,0 0 1,0 0 0,0-1-1,0 1 1,0-1 0,0 1-1,1-1 1,-4-1 0,5 2-64,-1-1 1,1 1 0,0 0-1,-1-1 1,1 1 0,-1 0-1,1-1 1,0 1 0,0-1-1,-1 1 1,1-1 0,0 1-1,0-1 1,-1 1 0,1-1-1,0 1 1,0-1 0,0 1-1,0-1 1,0 1 0,0-1-1,0 1 1,0-1 0,0 0-1,0 1 1,0-1 0,0 1-1,0-1 1,0 1 0,0-1-1,1 1 1,-1-1 0,0 1-1,0-1 1,1 1 0,-1-1-1,0 1 1,0-1 0,1 1-1,-1 0 1,1-1 0,1-1 72,0 1 0,-1-1 0,1 1 0,0-1 0,-1 1 0,1 0 0,0 0 0,4-1 0,35-9 850,57-7 1,-37 8-329,146-23 1256,166-34 1552,-356 63-3217,32-11 1,-38 6-630,-11 6-511,-6 4-778,-6 7 453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16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1538 457 12739,'-5'-39'1552,"-1"1"0,-22-69 1,22 91-1176,-1 0 0,0 1 0,-1 0 0,0 0 0,-1 0 0,-1 1 1,0 1-1,-24-24 0,24 28-214,0 0 0,-1 1 0,0 0-1,0 1 1,-1 0 0,0 1 0,0 1 0,0-1 0,-22-4 0,16 6-14,0 0-1,0 2 1,0 0 0,0 1-1,-1 1 1,-23 3 0,2 4-7,1 1 1,0 1-1,0 3 1,1 1-1,-61 31 1,33-11-38,2 4 1,2 2-1,2 3 1,1 2-1,2 3 1,3 2-1,1 3 1,-45 59-1,67-71 2,1 1 0,3 2 0,1 1 1,2 1-1,2 1 0,2 1 0,3 0 0,-15 61 0,26-81-35,1 0 0,2 0-1,1 0 1,0 1 0,3-1-1,0 1 1,1-1 0,9 37-1,-6-43-35,1 0 0,1 0-1,1-1 1,1-1 0,0 1 0,2-1-1,0-1 1,1 0 0,1 0-1,0-2 1,18 18 0,-15-19-16,1 0 0,1-1-1,0-1 1,1-1 0,0-1 0,1 0 0,0-1 0,0-2 0,1 0 0,37 9 0,-31-13 66,1-1 1,0-1 0,50-3-1,-39-2 106,0-1-1,67-17 1,-49 4 258,93-42 1,53-43 518,102-82 299,-226 127-847,122-110 0,-171 138-338,-1-1 0,45-61 0,-61 70-72,0 0-1,-2 0 1,0-1 0,-1 0-1,-2-1 1,0 0 0,-1 0 0,4-28-1,-9 30-11,0 1 1,-1-1-1,-1 1 0,-1-1 0,0 0 0,-2 1 0,-1-1 1,0 1-1,-12-32 0,8 30-12,-2 0 0,0 1 0,-1 0 0,-1 1 1,-18-24-1,8 18-63,-1 0 1,-2 2-1,0 0 1,-2 2 0,0 1-1,-52-30 1,41 30-211,-1 2 0,0 2 0,-2 1 0,0 2 0,-47-9 1,32 12-631,0 4 1,0 2 0,-1 2-1,1 2 1,-58 8 0,-66 13-1195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3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42 5193,'0'1'1084,"1"-1"-1017,-1 0 1,0 0 0,0 0-1,0 0 1,0 1 0,0-1 0,0 0-1,0 0 1,0 0 0,0 0-1,1 0 1,-1 0 0,0 0 0,0 0-1,0 0 1,0 0 0,0 0-1,0 0 1,0 0 0,0 0 0,0 0-1,1-1 678,-1 1-677,9-5 1118,6-6-474,-10 7-445,-3 2-58,1-1 0,-1 1 0,1 0 0,0 0 0,0 0 0,0 1-1,0-1 1,0 1 0,0-1 0,0 1 0,7-1 0,-30 21 2038,15-16-2097,1 0-1,-1 1 1,1-1-1,0 1 1,0 0-1,1 0 1,-1 1 0,1-1-1,0 1 1,0 0-1,1-1 1,-4 8-1,2-2-134,-1 1 0,0-1-1,-1 0 1,-13 19-1,-34 33-673,31-39-383,15-14-604,6-7 449,5-4 443,4-5 195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4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1 8946,'-1'2'458,"0"-1"0,-1 1 1,1-1-1,-1 1 0,0-1 1,1 0-1,-4 2 0,-3 3 485,1 1-407,0-1 1,-8 13 0,-13 12 53,-1-6-393,14-13-193,1 0 1,0 2-1,1-1 1,-22 30-1,28-34-131,6-8-5,0 1 0,-1-1 0,1 1 0,0-1 1,0 1-1,0-1 0,0 1 0,0 0 0,1 0 0,-2 3 0,-1-5-1317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4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 8578,'9'0'1136,"0"0"560,-3 2-191,3 6-177,-14 4-544,-4 4-232,-6 3-232,-1-1 24,6 1-47,0-2-25,0-3-96,1-2-144,-1-2-280,-2 1-145,3-5-319,1 3-232,2-6-552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14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23 7850,'-4'0'169,"-8"-2"583,-1 1-1,1 0 0,0 1 1,-22 2-1,29 0 152,7 0 73,8 0 131,30-4 1143,52-9 0,36-2-850,-31 15-1147,109 18 0,-49-3-112,705 1 1322,-638-28-1171,161-1-192,220 43-69,-145-4 11,146-34 1545,-77-3-1064,-252 23-497,63 1-42,-27-26 367,-162 3-116,93-5-99,94-4-117,-37 8 58,116-3-169,57-12 167,-351 15-87,2 6 196,137 15 0,-61-5-18,-53-3-12,49 2 321,214 18 1141,-399-22-1655,-1 0-1,1 0 1,0 1 0,-1 1-1,0 0 1,0 0 0,0 1 0,0 1-1,-1 0 1,0 0 0,0 1-1,9 8 1,-16-12-457,0-1 0,1 0-1,-1 0 1,1 0 0,-1 0 0,1-1-1,0 1 1,6 1 0,12 1-943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4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1 8938,'-18'15'1104,"-4"4"657,-5 3-225,3 4-640,1 0-352,10-4-416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1 8618,'-3'0'410,"0"0"0,0 0 0,0 1 0,0-1 0,0 1 1,0 0-1,0 0 0,0 0 0,1 0 0,-1 0 0,0 1 0,0-1 1,1 1-1,-1 0 0,1 0 0,0 0 0,0 0 0,-4 4 0,-1 3 70,1 0-1,0 0 1,-8 20-1,-8 12-359,17-34-161,-1 0 0,1 0 0,-2 0 0,1-1 0,-13 10 0,-19 9-3160,37-23 2571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5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10170,'-7'8'920,"-3"6"337,3-4-249,-1 2-152,1 0-400,0-1-152,4-1-184,-2-2-80,1-1-272,1 2-264,-1-6-616,8 8-3009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5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0 9050,'-10'12'1024,"0"2"777,1-2-489,4 0-480,3-2-312,2-1-384,4-3-160,-3 3-360,1 0-232,1 1-440,-3 2-137,2 5-39,0-2-120,1 1 856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46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7274,'2'14'920,"-2"1"432,-3 0-168,-2 1-336,1-9-559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25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463 42 1048,'-1'1'1847,"4"0"345,-3 0-2020,1-1 0,-1 0 0,1 0 0,-1 0 1,1 0-1,-1 0 0,1 0 0,-1 0 0,1 0 0,-1 0 0,1 0 0,-1 0 0,1 0 0,-1 0 0,1 0 0,0-1 0,5-4 1120,0 0 0,0 0 0,-1-1 0,8-10 0,-13 16-1220,1 0 0,-1 0 0,0 0 0,0 0 0,0 0 0,0 0 0,0-1 0,0 1 0,0 0 0,1 0 0,-1 0 0,0 0 0,0 0 0,0 0 0,0 0 0,0-1 0,0 1 0,0 0 0,0 0 0,0 0 0,0 0 0,0 0 0,0-1 0,0 1 0,0 0 0,0 0 0,0 0 0,0 0 0,0 0 0,0-1 0,0 1 0,0 0 0,0 0 0,0 0 0,0 0 0,0 0 0,0-1 0,0 1 0,0 0 0,0 0 0,-1 0 0,1 0 0,0 0 0,0 0 0,0 0 0,0-1 0,0 1 0,0 0 0,0 0 0,-1 0 0,1 0 0,-11 0 1232,-13 8-837,1 2-96,-40 26-1,63-36-351,0 0-1,-1 0 0,1 0 1,0 1-1,-1-1 0,1 0 1,0 0-1,0 0 0,0 1 1,-1-1-1,1 0 0,0 0 1,0 1-1,0-1 0,-1 0 1,1 1-1,0-1 0,0 0 1,0 0-1,0 1 0,0-1 1,0 0-1,0 1 0,0-1 1,0 0-1,0 1 0,0-1 0,0 0 1,0 1-1,0-1 0,0 1 1,9 7 213,21 3-105,-26-9-43,61 22 615,-65-24-694,0 0 0,1 0 0,-1 0 1,1 0-1,-1 0 0,0 0 0,1 0 0,-1 0 1,1 0-1,-1 1 0,0-1 0,1 0 0,-1 0 1,0 1-1,1-1 0,-1 0 0,0 0 0,1 1 1,-1-1-1,0 0 0,0 1 0,1-1 0,-1 0 0,0 1 1,0-1-1,0 1 0,0-1 0,1 0 0,-1 1 1,0-1-1,0 1 0,0-1 0,0 0 0,0 1 1,0-1-1,0 1 0,0-1 0,0 0 0,0 1 1,0-1-1,0 1 0,0-1 0,-1 0 0,1 1 1,0-1-1,0 1 0,0-1 0,-1 0 0,1 1 1,0-1-1,0 0 0,-1 1 0,1-1 0,-2 2 2,1-1-1,-1 1 0,1-1 1,-1 0-1,0 1 0,0-1 1,1 0-1,-1 0 1,-3 1-1,-6 1 27,1 0 1,-21 2 0,26-5-5,1 1 0,0-1 0,0 0 0,0-1 0,0 1 1,0-1-1,0 1 0,0-1 0,0-1 0,-7-1 0,10 2-19,1 1 0,-1 0 1,0-1-1,1 1 0,-1 0 0,0-1 0,1 1 0,-1 0 0,1-1 0,-1 1 0,1-1 0,-1 1 0,1-1 0,-1 1 1,1-1-1,0 0 0,-1 1 0,1-1 0,0 1 0,-1-1 0,1 0 0,0 1 0,0-1 0,0 0 0,-1 1 0,1-1 1,0 0-1,0 0 0,0 1 0,0-1 0,0 0 0,0 1 0,1-1 0,-1 0 0,0 1 0,0-1 0,0 0 0,1 1 1,-1-1-1,0 0 0,1 1 0,-1-1 0,0 1 0,1-1 0,-1 1 0,1-1 0,-1 1 0,1-1 0,-1 1 0,1-1 1,-1 1-1,1-1 0,0 1 0,-1 0 0,1-1 0,-1 1 0,1 0 0,0 0 0,-1-1 0,1 1 0,0 0 0,-1 0 1,1 0-1,0 0 0,1 0 0,4 0 30,1 0 1,-1 0-1,1 1 1,-1 0-1,1 0 1,-1 1 0,1 0-1,-1 0 1,10 5-1,3 2-29,28 18 1,-44-26-12,26 21-13,-28-21 14,0 0-1,0-1 0,0 1 0,0 0 0,0 0 1,0 0-1,-1 0 0,1 0 0,0 0 1,-1 0-1,1 0 0,-1 0 0,1 0 0,-1 0 1,1 1-1,-1-1 0,0 0 0,1 0 1,-1 0-1,0 1 0,0-1 0,0 0 1,0 0-1,0 1 0,-1 0 0,1-1 2,-1 0-1,0 0 0,0 0 1,1 0-1,-1 0 1,0 0-1,0 0 0,0 0 1,0 0-1,0-1 0,-1 1 1,1 0-1,0-1 1,0 1-1,-2 0 0,-22 7 29,16-6-12,-34 8 287,0-2 1,-52 3 0,79-9-223,16-2-80,0 0-1,0 0 1,1 0 0,-1 0 0,0 0 0,0 0-1,0 0 1,0 0 0,0 0 0,0 0 0,0 0 0,0 0-1,0 0 1,0 0 0,0 0 0,0 0 0,0 0-1,0 0 1,0 0 0,-1 0 0,1 0 0,0 0-1,0 0 1,0 0 0,0 0 0,0 0 0,0 0 0,0 0-1,0 0 1,8 2 9,9-1-24,54-4 35,-50 1-9,1 0-1,0 2 1,33 4-1,-54-4-12,0 0 0,0 0 0,0 0 0,0 1 0,0-1 0,0 0 0,0 0 0,0 1 0,0-1 0,0 1 0,0-1 0,0 1 0,0-1 0,0 1 0,-1-1-1,1 1 1,0 0 0,1 1 0,-2-2 0,0 1-1,0-1 1,0 1-1,0-1 1,0 1-1,0-1 0,0 1 1,0-1-1,0 1 1,0-1-1,-1 1 1,1-1-1,0 1 1,0-1-1,0 0 1,-1 1-1,1-1 0,0 1 1,0-1-1,-1 1 1,1-1-1,0 0 1,-1 1-1,1-1 1,-1 1-1,-3 2-1,0 0 0,0-1 0,0 1 0,0-1 0,0 1 0,-6 1 0,-25 8-17,18-7 47,1 1-1,0 0 1,1 1 0,-26 15-1,41-21-26,-1-1 0,1 0-1,-1 1 1,0-1 0,1 0 0,-1 1-1,1-1 1,-1 1 0,1-1 0,-1 1-1,1-1 1,0 1 0,-1 0 0,1-1 0,0 1-1,-1-1 1,1 1 0,0 0 0,0-1-1,-1 1 1,1 1 0,0-2-1,1 1 0,-1 0 0,0-1 0,0 0 0,1 1 0,-1-1 0,0 1 0,1-1 0,-1 1 0,0-1 0,1 0 0,-1 1 0,1-1 0,-1 0 0,1 1 1,-1-1-1,1 0 0,-1 0 0,1 1 0,0-1 0,6 2 3,0 0 1,-1-1 0,11 2 0,-10-3-1,5 2 17,-7-2-7,0 1-1,0 0 1,0 0-1,-1 0 1,1 0-1,0 1 1,-1-1-1,1 1 1,5 4-1,-9-6-12,-1 1-1,1-1 1,-1 0-1,1 1 1,-1-1-1,1 1 0,-1-1 1,0 1-1,1 0 1,-1-1-1,0 1 1,1-1-1,-1 1 1,0 0-1,0-1 1,0 1-1,0-1 1,1 1-1,-1 0 1,0-1-1,0 1 0,0 0 1,0-1-1,0 1 1,-1 0-1,1-1 1,0 1-1,0 0 1,0-1-1,0 1 1,-1-1-1,1 1 1,0-1-1,-1 1 0,1 0 1,0-1-1,-1 1 1,1-1-1,-1 1 1,1-1-1,-1 0 1,1 1-1,-1 0 1,-4 3-6,1-1 0,-1 1 0,-9 5 1,9-6 2,-7 5 5,-1 0 0,-1-1 0,1-1 0,-1 0 0,0 0 0,0-2 0,-1 1 0,0-2 0,-27 3 0,14-2 1,15-2 8,1 0 1,-17-1 0,27-3 17,5-3-22,10-6-26,-8 5 8,-5 6 11,1 0 0,-1 0 0,0 0 0,0 0 0,0 0 0,0 0 0,0 0 0,0-1 0,0 1 0,0 0 0,0 0 0,1 0 0,-1 0 0,0 0 0,0-1 0,0 1 0,0 0 0,0 0 0,0 0 0,0 0 0,0 0 0,0-1 0,0 1 0,0 0 0,0 0 0,0 0 0,0 0 0,0 0 0,0-1 0,0 1 0,-1 0 0,1 0 0,0 0 0,0 0 0,0 0 0,0 0 0,0-1 0,0 1 0,0 0 0,-7 0 20,-7 3-6,-95 36 649,108-39-646,0 1 1,0-1 0,0 1-1,0-1 1,0 1 0,0 0 0,0-1-1,0 1 1,0 0 0,1 0-1,-1 0 1,0 0 0,0 0-1,1 0 1,-1 0 0,1 0-1,-1 0 1,1 0 0,-1 0-1,1 0 1,0 0 0,-1 2-1,-1 27 167,2-25-204,0-3 32,-2-3-11,1 1 1,0 0-1,0 0 0,0-1 1,-1 1-1,1-1 0,0 1 1,0-1-1,0 0 1,0 1-1,0-1 0,0 0 1,0 0-1,0 0 0,-1-1 1,2 1-1,-6-4 4,1-2-1,0 1 1,-7-11 0,-2-2 6,14 19-12,0 0 0,0 0 1,-1 0-1,1 0 0,0 0 1,0 0-1,-1 0 1,1 0-1,0 0 0,0 1 1,-1-1-1,1 0 0,0 0 1,0 0-1,0 0 1,-1 0-1,1 1 0,0-1 1,0 0-1,0 0 1,0 0-1,-1 1 0,1-1 1,0 0-1,0 0 0,0 0 1,0 1-1,0-1 1,0 0-1,0 0 0,0 1 1,0-1-1,0 0 0,0 1 1,-2 3-1,1 1 0,1-1 0,-1 1 0,1-1 0,0 1 1,0-1-1,0 1 0,0 0 0,1-1 0,0 1 0,1 4 0,3 6 2,13 28-1,-2-5 2,-15-37-1,-1 1 0,1-1 0,-1 1 0,0-1 0,0 1 0,0-1 1,0 1-1,0-1 0,0 1 0,0-1 0,0 1 0,0-1 1,-1 1-1,1-1 0,-1 1 0,1-1 0,-1 1 0,1-1 0,-1 0 1,0 1-1,0-1 0,0 0 0,0 0 0,0 0 0,0 1 0,0-1 1,0 0-1,0 0 0,0-1 0,-3 3 0,-10 11-4,13-12 1,0 0 0,0 0 1,1 0-1,-1 0 1,1 0-1,-1 0 1,1 0-1,0 0 1,0 0-1,0 1 0,0-1 1,1 4-1,-1-3 0,0 0 0,0 0 1,0 0-1,0 0 0,0 1 0,-1-1 0,-1 4 0,0 0-1,1 0 1,-1 0 0,1 0-1,1 0 1,-1 11-1,0 3-2,1-19 6,0 1 0,1 0 1,-1 0-1,1 0 0,-1 0 1,1 0-1,0-1 0,0 1 1,0 0-1,0 0 0,1-1 1,1 4-1,-1-3-1,0 0 1,0 0-1,-1 1 0,0-1 1,1 0-1,-1 1 1,0-1-1,0 6 0,0 72 298,4-88-90,-2 6-195,-1 8-21,-2-7 7,0 1-1,0 0 1,0-1-1,1 1 1,-1-1-1,0 1 1,0-1-1,1 1 1,-1-1-1,0 1 1,1-1-1,-1 1 1,0-1-1,1 1 1,-1-1-1,1 1 1,-1-1-1,1 0 1,-1 1-1,1-1 1,-1 0-1,1 1 1,-1-1-1,1 0 1,0 0-1,-1 1 1,1-1-1,-1 0 1,1 0-1,0 0 1,-1 0-1,1 0 1,-1 0-1,1 0 1,0 0-1,0 0 1,25-5-14,-12 0 26,0-1 0,0 0 0,-1-1-1,22-16 1,4-1 8,-39 23-20,1 1 1,-1 0 0,0-1-1,1 1 1,-1 0 0,1-1-1,-1 1 1,1 0 0,-1 0-1,1 0 1,-1-1 0,1 1 0,0 0-1,-1 0 1,1 0 0,-1 0-1,1 0 1,-1 0 0,1 0-1,-1 0 1,1 0 0,0 0-1,-1 1 1,0-1-1,1 1 1,-1-1 0,0 1-1,0-1 1,0 0-1,0 1 1,0-1-1,0 1 1,0-1 0,0 1-1,0-1 1,0 1-1,-1-1 1,1 0-1,0 1 1,0-1-1,0 1 1,0-1 0,-1 1-1,-14 24 17,14-24-16,-9 15 24,8-11-13,0-1 0,-1 1 1,0-1-1,0 0 0,0 0 0,0 0 1,-1 0-1,1-1 0,-1 0 1,-5 4-1,8-6-10,-1-1-1,1 0 1,0 0 0,-1 1-1,1-1 1,0 0-1,-1 0 1,1 0 0,0 0-1,-1 0 1,1-1 0,0 1-1,-3-1 1,4 1-1,-1 0 1,1 0-1,0 0 0,-1 0 1,1 0-1,-1-1 1,1 1-1,-1 0 0,1 0 1,-1-1-1,1 1 1,0 0-1,-1 0 0,1-1 1,0 1-1,-1 0 1,1-1-1,0 1 0,-1 0 1,1-1-1,0 1 1,0-1-1,-1 1 0,1 0 1,0-1-1,0 1 1,0-1-1,0 1 0,0-1 1,-1 1-1,1-1 1,0 1-1,0-1 0,0 1 1,0-1-1,0 1 1,0-1-1,1 0 0,-1 1 0,1-1-1,-1 0 0,1 1 0,-1-1 0,1 1 0,-1-1 1,1 1-1,-1-1 0,1 1 0,0 0 0,-1-1 0,1 1 1,-1 0-1,1 0 0,0-1 0,0 1 0,-1 0 0,1 0 1,0 0-1,-1 0 0,1 0 0,0 0 0,1 0 0,20 2 3,-19-2-3,129 13-22,-107-12 16,0-2 0,-1 0-1,35-8 1,-46 9 14,-13 0-7,0 0 0,0 0 0,0 0 0,0 0 0,0 1 0,0-1 0,0 0 1,0 0-1,0 0 0,0 0 0,0 1 0,0-1 0,0 0 0,0 0 0,0 0 0,0 0 0,0 0 0,0 1 0,-1-1 0,1 0 1,0 0-1,0 0 0,0 0 0,0 0 0,0 0 0,0 1 0,0-1 0,0 0 0,-1 0 0,1 0 0,0 0 0,0 0 0,0 0 1,0 0-1,0 0 0,-1 0 0,1 0 0,-22 14 92,-8-1 70,-17 9 21,43-19-175,-1 0-1,0 0 1,1 0 0,0 1 0,0-1 0,0 1-1,-3 4 1,6-8-9,1 1 0,-1-1 1,1 1-1,-1 0 0,1-1 0,-1 1 0,1 0 0,0-1 0,-1 1 1,1 0-1,0-1 0,0 1 0,-1 0 0,1-1 0,0 1 0,0 0 1,0 0-1,0-1 0,0 1 0,0 0 0,0 0 0,0-1 0,0 1 1,0 0-1,1 0 0,-1-1 0,1 2 0,0-1 0,0 0 0,0 0 0,0 0 0,0 0 0,0 0 0,0 0-1,0-1 1,0 1 0,1 0 0,-1-1 0,0 1 0,1-1 0,1 1 0,6 1 1,-1-1 0,1 0 1,13 0-1,-13-1 4,32 1 13,-37 0-11,-1-1 1,1 1-1,-1 0 0,1 0 0,-1 0 1,1 0-1,-1 0 0,6 4 0,-9-5-5,1 0-1,-1 1 1,0-1-1,1 1 0,-1-1 1,1 0-1,-1 1 1,0-1-1,1 1 1,-1-1-1,0 1 1,1-1-1,-1 1 0,0 0 1,0-1-1,0 1 1,1-1-1,-1 1 1,0-1-1,0 1 1,0 0-1,0-1 0,0 1 1,0-1-1,0 1 1,0 0-1,-1-1 1,1 1-1,0-1 1,0 1-1,0-1 0,0 1 1,-1 0-1,1-1 1,-1 1-1,0 2 5,-1-1 0,1 0-1,-1 0 1,0 0 0,0 0 0,-3 3-1,-4 0-1,0 1 0,0-1 0,-1 0-1,0-1 1,0 0 0,-16 3 0,-17 8-1,37-13 1,-8 3 44,12-3 3,8 0 22,18-2-5,-19 0-62,1-1 1,-1 1-1,1 1 0,-1-1 0,0 1 0,1 0 0,-1 0 0,7 3 1,-11-3-8,0-1 1,0 1-1,0 0 1,0 0-1,0 0 1,-1 0-1,1 0 1,0 0-1,0 0 1,-1 0 0,1 0-1,-1 0 1,1 0-1,-1 0 1,1 0-1,-1 0 1,0 1-1,1-1 1,-1 0-1,0 0 1,0 1-1,0-1 1,0 0-1,0 0 1,0 0 0,0 1-1,-1-1 1,1 0-1,0 0 1,-1 0-1,0 2 1,-2 5 1,0 0 0,0-1 1,-6 10-1,9-17-1,-11 21 23,8-14-22,-1 1 0,0-1 1,0-1-1,0 1 0,-1 0 1,0-1-1,-11 10 1,12-13 18,1 0 0,0 0 1,-1 0-1,1 0 1,0 1-1,-3 5 0,6-8-15,-1-1 0,1 1 0,0-1-1,-1 1 1,1-1 0,0 1 0,0 0 0,0-1-1,0 1 1,0 0 0,-1-1 0,1 1 0,0-1-1,0 1 1,0 0 0,1-1 0,-1 1 0,0 0-1,0-1 1,1 2 0,-1-1-3,1-1 0,0 1 0,-1 0 1,1-1-1,0 1 0,-1 0 0,1-1 0,0 1 0,0-1 0,0 0 1,0 1-1,0-1 0,0 1 0,0-1 0,-1 0 0,1 0 0,0 0 1,1 1-1,10 0 23,-1-1 1,1 1-1,-1-2 1,13-1-1,-9 1 18,24 0 0,-38 1-43,-1 0 0,1 0 0,-1 0-1,0 0 1,1 0 0,-1 0 0,0 0 0,1 0-1,-1 0 1,1 0 0,-1 1 0,0-1 0,1 0-1,-1 0 1,0 0 0,0 1 0,1-1 0,-1 0 0,0 0-1,1 1 1,-1-1 0,0 0 0,0 1 0,1-1-1,-1 0 1,0 1 0,0-1 0,0 0 0,0 1-1,0-1 1,1 0 0,-1 1 0,0-1 0,0 1 0,0 1-3,0-1 1,0 1 0,-1 0 0,1-1 0,0 1 0,-1 0 0,1-1 0,-2 3 0,-19 33-28,20-34 30,-15 19-6,9-12 13,0 1 0,0 0 1,-6 14-1,13-24-4,0-1-1,0 0 1,-1 1-1,1-1 1,0 0-1,0 1 1,0-1-1,0 1 1,0-1-1,0 0 1,0 1-1,0-1 1,0 1-1,0-1 1,0 0-1,0 1 1,0-1-1,0 1 1,0-1-1,0 0 1,0 1-1,0-1 1,0 1-1,1-1 1,-1 0-1,0 1 1,0-1-1,1 0 1,-1 1-1,0-1 1,0 0-1,1 0 1,-1 1-1,0-1 1,1 0-1,-1 0 1,0 1-1,1-1 1,-1 0-1,0 0 1,1 0-1,-1 0 1,1 0-1,-1 1 1,0-1-1,1 0 1,-1 0-1,1 0 1,-1 0-1,0 0 1,1 0-1,0 0 1,23-4 151,-6-2-35,-13 4-54,1 0 0,-1 0 0,1 0-1,0 1 1,0 0 0,-1 0 0,1 1 0,0 0-1,0 0 1,10 1 0,-15-1-52,0 0 0,0 1 0,1-1 0,-1 1 0,0-1 1,0 1-1,0 0 0,0-1 0,0 1 0,0 0 0,0 0 0,0 0 0,-1-1 0,1 1 0,0 0 1,0 0-1,-1 0 0,1 0 0,0 1 0,-1-1 0,0 0 0,1 0 0,-1 0 0,1 0 0,-1 0 0,0 1 1,0-1-1,0 0 0,0 0 0,0 1 0,0-1 0,0 0 0,0 0 0,0 0 0,-1 2 0,1-1-72,-1 1 0,1-1-1,-1 0 1,0 0 0,1 0-1,-1 0 1,0 1-1,-1-1 1,1-1 0,0 1-1,0 0 1,-1 0-1,1 0 1,-1-1 0,0 1-1,1-1 1,-4 3-1,5-5-388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38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23 8298,'0'-1'218,"0"0"0,0-1 0,0 1 0,0 0 0,0-1 0,-1 1 1,1 0-1,0-1 0,-1 1 0,1 0 0,-1-1 0,1 1 0,-1 0 0,-1-2 0,2 3-164,-1 0-1,1-1 1,-1 1-1,1 0 1,-1 0-1,1 0 1,-1 0-1,1-1 0,-1 1 1,1 0-1,-1 0 1,1 0-1,-1 0 1,1 0-1,-1 0 0,1 0 1,-1 1-1,1-1 1,0 0-1,-1 0 1,1 0-1,-1 0 1,1 1-1,-1-1 0,1 0 1,-1 0-1,1 1 1,0-1-1,-1 0 1,1 1-1,0-1 0,-1 0 1,1 1-1,0-1 1,-1 1-1,1-1 1,0 0-1,0 1 0,-1 0 1,1 3 26,-1-1 1,1 0-1,0 1 1,0-1 0,0 1-1,0-1 1,2 5-1,0 2 47,0 0 0,-1-1-1,0 1 1,0 0 0,-1 0 0,0-1 0,-3 19-1,1-14-135,1 1-1,2 23 1,1-4-14,-1 0 1,-2 1 0,-5 34 0,-23 100-14,5-33 53,23-123-12,0 0 0,1 0 1,0 0-1,1 0 0,0 0 1,1 0-1,5 14 0,32 87 103,-27-83-66,-7-18 0,-1 0 0,-1 1 0,0-1 0,-1 0 0,0 27 0,-7 68 321,2-78-218,-11 65 549,8-65-102,2-1 0,-1 37 0,5-57-371,1 0 0,0 0 0,4 12 0,-3-14-86,-1-1 0,0 1-1,0 0 1,0-1-1,-1 1 1,0 0 0,-1 10-1,-2-3-78,-1-1-1,-1 1 0,0-1 0,-9 17 0,-3 8-1403,19-39-45,7-5 426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4:38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 6209,'-3'1'402,"0"1"-1,0 0 0,1 0 0,-1 0 0,1 0 0,-1 1 1,1-1-1,0 1 0,0-1 0,0 1 0,0 0 0,1 0 1,-1 0-1,1 0 0,-3 5 0,1 5 372,-1 0 0,-2 23-1,2-11-487,-13 68 1152,-10 176 0,36-117-1061,-4-105-350,-2 0 1,-3 48-1,-4-50 60,-7 151 539,11-158-427,2-1 1,1 0 0,11 47 0,-12-76-169,14 72 382,-15-69-305,-1 0-1,1 0 0,-2 0 0,0 0 1,-2 16-1,-27 73 839,1-3-286,28-90-642,0-1 1,1 0-1,0 1 0,0-1 1,0 0-1,1 1 0,0-1 0,0 0 1,3 11-1,2 0-112,16 31 0,-18-40-13,-2-4-32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27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81 10546,'0'-1'112,"0"0"-1,0 1 1,0-1-1,0 1 1,-1-1-1,1 0 1,0 1-1,0-1 1,0 1-1,0-1 1,-1 1 0,1-1-1,0 1 1,-1-1-1,1 1 1,0-1-1,-1 1 1,1-1-1,-1 1 1,1-1-1,0 1 1,-1 0-1,1-1 1,-1 1-1,1 0 1,-1-1-1,0 1 1,1 0-1,-1 0 1,1-1-1,-1 1 1,1 0-1,-1 0 1,0 0-1,1 0 1,-1 0 0,1 0-1,-1 0 1,0 0-1,0 0 1,-11-2 4800,12 2-4822,0-1 1,-1 1-1,1 0 0,0 0 1,0-1-1,-1 1 0,1 0 1,0 0-1,0-1 0,0 1 1,0 0-1,-1-1 0,1 1 0,0 0 1,0-1-1,0 1 0,0 0 1,0-1-1,0 1 0,0 0 1,0-1-1,0 1 0,0 0 1,0-1-1,0 1 0,0 0 1,0-1-1,0 1 0,0 0 1,0-1-1,1 1 0,-1 0 1,0-1-1,0 1 0,6-10 1058,-2 6-909,-1 1 0,1 0 1,-1 0-1,1 1 0,0-1 1,0 1-1,0 0 0,0 0 0,8-3 1,-2 2-74,0 0 1,0 0 0,13-1-1,-23 4-166,1 0 0,-1 0 0,0 0 0,0 0 0,0 0 0,0 0 1,1 0-1,-1 0 0,0 0 0,0 0 0,0 0 0,0 0 0,1 0 0,-1 0 0,0 0 0,0 0 0,0 0 0,0 0 0,0 0 0,1 0 0,-1 0 0,0 0 0,0 0 0,0 0 0,0 0 0,0 0 1,1 1-1,-1-1 0,0 0 0,0 0 0,0 0 0,0 0 0,0 0 0,0 0 0,0 1 0,0-1 0,1 0 0,-1 0 0,0 0 0,-3 8-8,-9 6-20,-15 10-132,-1-1 1,-43 26 0,25-18 67,21-14 80,16-12 14,1 1-1,-1 0 1,1 0-1,0 1 1,-8 9-1,15-15 0,1-1 0,0 1-1,-1-1 1,1 0 0,0 1-1,-1-1 1,1 1 0,0-1-1,0 1 1,0-1-1,-1 1 1,1-1 0,0 1-1,0-1 1,0 1 0,0-1-1,0 1 1,0 0 0,0-1-1,0 1 1,0-1-1,0 0 0,1 0 1,-1 1-1,0-1 1,0 0-1,0 0 1,1 1-1,-1-1 1,0 0-1,0 0 1,1 0-1,-1 0 1,0 1-1,0-1 0,1 0 1,-1 0-1,0 0 1,1 0-1,-1 0 1,0 0-1,1 0 1,23-1 6,-5-3-6,-1-1 1,24-9-1,-24 7 1,0 1-1,29-5 0,-45 10 0,0 1-1,-1 0 1,1 0 0,-1 0 0,1 0-1,0 0 1,-1 0 0,1 0-1,0 1 1,-1-1 0,1 1-1,1 0 1,-2-1-1,-1 1-1,1-1 1,-1 0 0,1 1 0,-1-1-1,0 1 1,1-1 0,-1 1-1,0-1 1,1 1 0,-1 0 0,0-1-1,1 1 1,-1-1 0,0 1-1,0 0 1,0-1 0,0 1 0,0 0-1,0-1 1,0 1 0,0-1-1,0 1 1,0 0 0,0-1 0,0 1-1,0 0 1,0-1 0,-1 1-1,1-1 1,0 1 0,0 0 0,-1-1-1,1 1 1,-1 0 0,-8 15-17,0 1 1,-1-2-1,-17 20 0,-1 3 10,20-27 5,4-5 5,0-1-1,0 0 1,0 1 0,1 0-1,0 0 1,0 0 0,1 0-1,0 0 1,-2 8-1,4-13-1,0-1 0,0 1 0,0 0-1,0-1 1,0 1 0,0 0-1,0-1 1,0 1 0,0-1 0,0 1-1,0 0 1,0-1 0,1 1-1,-1-1 1,0 1 0,1-1 0,-1 1-1,0-1 1,1 1 0,-1-1-1,1 1 1,-1-1 0,0 1 0,1-1-1,-1 0 1,1 1 0,-1-1-1,1 0 1,0 1 0,-1-1 0,1 0-1,-1 0 1,1 1 0,1-1-1,2 1 1,1-1-1,0 1 1,-1-1-1,7 0 1,-8 0 0,0 0 0,1-1 0,-1 2 1,0-1-1,0 0 0,0 1 0,6 1 1,-8-1-3,0 0 1,0 0 0,0 0 0,0 0-1,0 0 1,0 1 0,0-1-1,-1 0 1,1 0 0,0 1-1,-1-1 1,1 1 0,-1-1-1,1 0 1,-1 1 0,0-1 0,0 1-1,0-1 1,0 1 0,0-1-1,0 0 1,0 1 0,0 2-1,-1 2-9,0 0 0,0 0 0,-1 0-1,-3 9 1,-5 9-18,1 1-1,1 0 0,1 1 1,-5 41-1,12-65 30,-1 0-1,2 0 0,-1 0 0,0 0 1,0 0-1,0 0 0,1 0 0,-1 0 1,1 0-1,0 0 0,-1 0 0,1 0 1,0-1-1,2 4 0,1-1 8,-1 1-1,1-1 1,7 6 0,12 13 24,-18-17-32,-1 0-1,0 1 1,0-1-1,0 1 1,-1-1 0,0 1-1,0 0 1,-1 0-1,0 1 1,0-1-1,-1 0 1,0 1 0,0-1-1,0 1 1,-2 10-1,-3 9-4,-2-1-1,0 0 1,-2 0 0,-12 28-1,-16 53 307,34-98-209,1 0 0,0-1 0,0 1 0,0 0 0,1 0 0,1 0 0,0 0 0,0 0 0,0 0 0,1 0 0,1-1 0,-1 1 0,1-1 0,7 14 0,-8-18-92,0-1 1,-1 1-1,0 0 0,0-1 1,0 1-1,0 0 0,-1 0 1,1 0-1,-1 0 0,0-1 1,0 1-1,0 0 0,-1 0 1,1 0-1,-1 0 0,0-1 0,0 1 1,-1 0-1,1-1 0,-1 1 1,1-1-1,-1 1 0,0-1 1,-5 6-1,-9 12-81,-1-2-1,-1 0 1,-26 22-1,18-19-476,-25 31-1,50-52 491,0-1 0,0 1 1,1 0-1,-1 0 0,0 0 0,1 0 0,-1 0 0,0 0 0,1 0 1,-1 0-1,1 0 0,0 0 0,-1 1 0,2-1-14,-1-1 0,1 0 0,0 0 0,0 0 1,-1 0-1,1 0 0,0 0 0,0 0 0,-1 0 0,1 0 0,0 0 0,0 0 0,-1 0 0,1-1 0,0 1 0,-1 0 0,1 0 0,0-1 0,1 0 1,24-10-877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31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1420 11562,'40'22'1584,"-28"-15"-1152,1 0 0,16 6 0,-24-11-401,0-1 0,0 1 0,0-1 0,1 0 0,-1-1 0,0 1 0,0-1 0,1 0 0,9-2 0,4-2 178,0 0-1,1-2 0,29-13 1,54-32 1253,-55 23-787,-1-2 0,-1-2 0,-2-2 0,-1-3 1,45-48-1,-27 18 449,-3-4 0,68-107 0,-97 131-551,27-58 1,-43 77-394,-2 0 0,-1-1 0,10-49 0,-15 50-124,-1 0 1,-1 0 0,-2 0 0,-1 0-1,-1 0 1,-2 1 0,-9-48-1,8 60-49,-1 0 0,0 0 0,-1 1 0,-1-1 0,0 1 1,-14-20-1,14 25-8,-1 0 0,0 0 0,0 0 0,0 1 0,-1 1 1,-1-1-1,1 1 0,-1 1 0,-17-9 0,12 9-10,-1 0-1,0 0 0,0 2 1,0 0-1,-1 1 0,0 0 1,1 2-1,-25-1 0,11 4-9,1 0-1,0 2 0,0 1 1,-33 10-1,33-6 19,1 1 0,0 2 1,0 0-1,1 2 0,-41 29 0,28-13 74,2 1-1,-62 66 1,24-11 419,4 5 1,5 2-1,-56 102 0,50-60 237,60-109-569,2 1 0,2 1-1,-8 33 1,14-49-107,0 0 0,1 1-1,1 0 1,0-1 0,1 17-1,1-24-39,0 0 0,0 0 0,0-1 0,0 1 0,1 0 0,0 0 0,0-1 0,0 1 0,1-1 0,-1 0 0,1 1 0,0-1 0,0 0 0,0-1 0,1 1 0,4 3 0,-2-2-24,1 0 0,-1-1 0,1 0 0,0 0 0,0-1 0,0 0 0,0 0 0,1 0 0,-1-1 0,1 0 0,13 1 0,1-1-124,0-2 1,0 0 0,24-4-1,-13 0-170,-1-1 0,57-16 0,64-41-310,-138 55 567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37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1232 8962,'3'1'5612,"-3"-1"-5531,7-8 2638,8-21-435,52-202 656,-56 188-2702,-2-1 0,-2 0-1,2-56 1,-9 96-232,0 0 0,0 0-1,-1 0 1,0 0 0,0 0 0,0 0 0,0 0 0,-3-7-1,4 11-6,-1-1 0,1 1 0,0-1 0,-1 1-1,1-1 1,-1 1 0,1-1 0,-1 1 0,1-1 0,0 1-1,-1 0 1,0-1 0,1 1 0,-1 0 0,1-1-1,-1 1 1,1 0 0,-1 0 0,0-1 0,1 1 0,-1 0-1,1 0 1,-2 0 0,1 0-2,0 1 0,0-1 0,-1 0 0,1 1 0,0-1 1,0 1-1,0 0 0,0-1 0,0 1 0,0 0 0,0 0 0,0-1 0,0 1 0,0 0 0,0 0 1,-1 2-1,-7 9 2,0 1 0,0 0 0,-8 20-1,-19 48 14,32-72-11,-4 11 7,0 0 0,2 1 0,0 0 1,1 0-1,-4 35 0,9-51 1,0 1-1,0-1 1,0 0 0,0 0 0,1 0-1,0 0 1,0 0 0,2 6-1,-2-9-3,0 0 1,0 0-1,1 0 0,-1 0 0,0 0 0,1 0 0,-1-1 0,1 1 0,-1 0 0,1-1 0,0 1 1,0-1-1,0 0 0,0 1 0,0-1 0,0 0 0,0 0 0,0 0 0,0-1 0,4 2 0,-1-1-2,1 0 0,0-1 0,-1 1 0,1-1 0,0 0 0,-1-1-1,1 1 1,0-1 0,-1 0 0,1-1 0,-1 1 0,1-1 0,-1 0 0,0-1-1,9-4 1,0-2 1,-1 0-1,0-1 0,0 0 1,17-20-1,0-3 21,-1-3 0,-2 0-1,-1-1 1,-2-2 0,20-44-1,-10 9 40,47-155-1,-71 191-3,-1 0-1,4-58 1,-11 69 49,-1 1 0,-1-1 1,-2 0-1,-6-38 0,5 54-40,1 0 0,-2 0 0,1 1-1,-6-12 1,8 20-56,-1-1 0,1 1 1,0-1-1,-1 1 0,1 0 0,-1 0 0,0-1 0,0 1 0,0 1 0,0-1 1,0 0-1,0 0 0,0 1 0,0-1 0,-1 1 0,1 0 0,-1-1 0,1 1 1,-1 0-1,-5-1 0,7 2-6,0 0 0,0 0 0,-1 1 0,1-1 1,0 0-1,0 0 0,-1 1 0,1-1 0,0 0 1,0 1-1,0-1 0,0 1 0,0 0 0,0-1 0,0 1 1,0 0-1,0 0 0,0-1 0,0 1 0,0 0 1,0 0-1,0 0 0,-1 2 0,-1 2 22,1 0-1,-1 1 1,-2 8 0,3-9-6,-5 16 78,1 0 0,1 1 0,0 0 0,2 0 0,-1 42 0,5-28 86,1 0-1,13 66 0,-12-84-158,1 0 0,2-1 0,-1 0 0,2 0 0,0 0 0,15 23-1,-18-34-25,0 0 0,0 0 0,1 0 0,0-1-1,0 0 1,0 0 0,1 0 0,-1-1 0,1 1-1,0-1 1,1-1 0,-1 1 0,1-1 0,-1 0-1,1-1 1,0 0 0,0 0 0,0 0 0,8 0-1,-3-1-1,0-1-1,0-1 1,0 0-1,0-1 0,0 0 1,0 0-1,0-2 0,0 1 1,-1-1-1,0-1 0,0 0 1,19-12-1,-15 7 8,0-1 0,0 0 1,-1-1-1,-1-1 0,0 0 0,0 0 0,18-28 0,-25 31 0,0 0 0,-1-1 0,0 1 0,6-20-1,-9 25-1,-1 0 0,0 0-1,0 0 1,0 0-1,-1 0 1,1-1 0,-1 1-1,-1 0 1,1 0 0,-1-1-1,1 1 1,-3-6-1,3 10-2,-1 0 0,1 1 0,0-1-1,-1 0 1,1 0 0,0 0 0,-1 0-1,1 1 1,-1-1 0,1 0-1,-1 1 1,0-1 0,1 0 0,-1 1-1,0-1 1,1 1 0,-1-1-1,0 1 1,0-1 0,-1 0 0,2 1-1,-1 0 1,0 0 0,0 0 0,1 0 0,-1 0 0,0 0 0,0 1 0,1-1-1,-1 0 1,0 0 0,1 1 0,-1-1 0,0 0 0,1 1 0,-1-1 0,0 0 0,1 1-1,-1-1 1,0 2 0,-2 1 3,-1 1-1,1 0 0,0 0 1,1 0-1,-5 9 1,0 2 33,0 1 0,-8 30-1,13-37-19,1-1 0,-1 1 0,1 0 0,1-1 0,-1 1 0,2 0-1,1 12 1,-2-18-23,0-1 0,1 1 0,0-1 0,-1 1 0,1-1 0,0 1 0,0-1 0,0 0 1,1 0-1,-1 1 0,0-1 0,1 0 0,0 0 0,-1 0 0,1-1 0,0 1 0,0 0 0,4 2 0,-3-2-94,0-1 1,0 0 0,0 0-1,0-1 1,0 1-1,0 0 1,0-1-1,1 0 1,-1 0 0,0 0-1,0 0 1,0 0-1,4-1 1,6-3-665,0 1 0,-1-1 0,0-1 0,0-1 0,0 1 0,13-11 0,23-15-2882,1-4 1321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28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7661 1573 11883,'-16'-14'1340,"3"3"2240,16 11-2058,9 5-783,50 22 552,2-3-1,0-2 1,85 16 0,206 21-578,-205-42-504,267-6-1,149-62 651,172-86 663,-660 118-1440,0-4 0,89-40-1,-147 54-44,0-1-1,0-1 1,24-18-1,-39 26-23,0-2 0,0 1-1,0 0 1,0-1 0,-1 0 0,0 0 0,0 0-1,0 0 1,-1-1 0,0 1 0,0-1 0,0 0 0,0 0-1,-1 0 1,2-12 0,-3 11-8,-1 0 0,0 0 0,0 0-1,-1-1 1,0 1 0,0 0 0,-1 0 0,0 0 0,-5-11-1,-3-5-5,-18-30-1,-4 1 9,-68-85 0,-53-36-1,2 20-21,117 123 3,-1 2 1,-71-43-1,44 38 3,-2 2 1,-1 4 0,-1 2-1,-122-28 1,-288-27-52,-214 1 27,300 37 22,-120-9-27,-1 27-45,-974 33-1712,1250-8 1460,-322-39-1,284 12 228,199 23 74,-125 11 0,103 5-113,-124 34 0,-91 44-718,139-39 450,-24 8 371,-232 61 44,-181-15-237,419-84 170,-263-2-1,336-19-14,0 5 0,-219 39 0,297-35 60,1 1 0,0 2 0,0 2 0,1 1 0,1 2 0,1 1 0,0 2 0,2 2 0,-53 45 0,-93 111-29,149-144 39,-49 74-1,-13 46-16,65-107 27,0-2 6,2 2 1,-24 62-1,43-94-2,1-1 0,1 1-1,1 0 1,0 0-1,1 0 1,0 0 0,1 0-1,1 0 1,1 0 0,0 0-1,1 1 1,5 16 0,10 19 24,3 0 0,2-1 0,56 94 0,-65-124 3,1-1 1,1 0-1,0-1 1,2 0-1,31 27 1,-32-34-6,0 0 1,0-1 0,1 0 0,1-2-1,0 0 1,0-1 0,30 9-1,-11-8-1,1-1 1,1-2-1,70 3 0,121-15-1362,-140 1 58,31 2 270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42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385 811 13803,'64'67'1871,"-29"-28"-861,-28-33-858,0 0 0,0 0 0,0-1 0,0 0 0,1 0 1,0-1-1,0 0 0,0 0 0,1-1 0,-1 0 1,1 0-1,-1-1 0,1 0 0,0-1 0,0 0 0,17 0 1,-6-2 21,0 0 0,1-2 1,-1 0-1,0-1 0,-1-1 1,29-12-1,-23 6 189,0-1 0,0-1 0,-2-2 0,1 0-1,-2-2 1,0 0 0,-1-1 0,27-31 0,-6 0 631,-3-1 1,52-87-1,-80 119-871,-1 0 0,-1-1-1,0 0 1,-2 0 0,0-1-1,6-30 1,-11 39-101,-1 0 0,0-1 1,0 1-1,-1 0 0,-1 0 0,0 0 1,-1 0-1,0 0 0,0 0 0,-1 0 0,0 1 1,-1-1-1,-10-17 0,6 14-15,-2 0 0,1 1 0,-2 0-1,0 1 1,0 0 0,-1 1 0,0 0 0,-1 1 0,-1 1 0,1 0-1,-1 0 1,-1 1 0,0 1 0,-20-7 0,6 5-3,1 0 0,-1 2 0,-1 2 0,1 0 0,-1 2 0,0 1 0,-32 2 0,32 2-2,1 2 1,1 0-1,-1 2 1,1 1-1,0 1 1,0 1-1,1 2 1,0 1 0,1 1-1,-46 31 1,25-11 46,2 1-1,1 3 1,-39 43 0,57-51-7,1 1 0,1 1 0,2 1 1,1 1-1,-22 48 0,34-62-29,1 0 0,0 1 1,2 0-1,1 1 0,0-1 1,2 1-1,0 0 0,1 0 1,1 0-1,3 26 0,-1-34-71,0-1 0,1 1-1,1-1 1,0 1 0,1-1-1,0 0 1,1-1 0,0 1-1,1-1 1,0 0 0,1 0-1,0-1 1,1 0-1,0 0 1,1-1 0,0 0-1,0 0 1,1-1 0,0 0-1,0-1 1,1 0 0,-1-1-1,2 0 1,12 5-1,0-2-988,0-1-1,0-1 0,27 4 0,80 7-1413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49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82 156 6705,'-7'1'2206,"6"-1"-1830,0 0 0,0 0 0,0 0 0,0 0 0,0 0 0,0 0 0,0 0 0,0 0 0,0 0 0,0-1 0,0 1 0,-2-1 0,3 0-274,-1 1-1,1-1 0,0 0 1,-1 1-1,1-1 0,0 0 1,0 1-1,-1-1 0,1 0 1,0 1-1,0-1 0,0 0 1,0 0-1,0 1 0,0-1 1,0 0-1,0 1 0,0-1 1,0 0-1,0 0 0,1 1 1,-1-1-1,0 0 0,1 0 1,-1 1-84,0 0 0,0 0 1,0 0-1,0-1 0,0 1 0,1 0 1,-1 0-1,0 0 0,0 0 0,0-1 0,0 1 1,0 0-1,0 0 0,0 0 0,0 0 1,0-1-1,0 1 0,0 0 0,0 0 1,0 0-1,0-1 0,0 1 0,0 0 1,0 0-1,0 0 0,0 0 0,0-1 1,0 1-1,-1 0 0,1 0 0,0 0 0,0 0 1,0 0-1,0-1 0,0 1 0,0 0 1,0 0-1,-1 0 0,1 0 0,0 0 1,0 0-1,0 0 0,0-1 0,0 1 1,-1 0-1,1 0 0,0 0 0,0 0 1,0 0-1,0 0 0,-1 0 0,1 0 1,0 0-1,0 0 0,0 0 0,-1 0 0,1 0 1,0 0-1,0 0 0,0 0 0,0 0 1,-1 0-1,1 0 0,0 1 0,0-1 1,-1 0 10,2-2 85,-1 1 0,1-1 0,0 1 0,0 0 0,-1-1-1,1 1 1,0 0 0,0 0 0,1 0 0,0-1 0,19-17 1234,7-6 440,-26 25-1749,-1-1 1,0 0-1,0 0 0,0 0 0,0 0 0,0-1 0,0 1 0,0 0 0,0 0 0,0-1 1,0 1-1,-1 0 0,1-1 0,0 1 0,-1-1 0,0 1 0,1 0 0,-1-1 0,0 1 0,1-1 1,-1 0-1,0 1 0,0-1 0,-1-1 0,1 2-27,0 0 0,0 0 0,0 1 0,-1-1 1,1 0-1,0 1 0,-1-1 0,1 0 0,-1 1 0,1-1 0,-1 0 0,1 1 1,-1-1-1,1 1 0,-1-1 0,1 1 0,-1-1 0,0 1 0,0-1 1,-1 1 10,1-1 0,0 1 1,0 0-1,-1-1 0,1 1 1,0 0-1,0 0 0,-1 0 1,1 0-1,0 0 0,-1 0 1,1 1-1,0-1 0,0 0 1,-2 1-1,-4 2 89,1 0 1,0 0-1,0 1 0,1-1 1,-1 1-1,-9 10 0,9-9 42,-1 1-1,0-1 1,-11 6-1,78-33 287,-30 7-269,-16 8 27,24-15 0,-31 16-43,-13 5-89,-11 5-44,-111 46 125,121-46 13,14-2-79,16-4 12,-8-4-4,-1-1 1,0 0-1,0-1 0,20-16 0,-9 7 67,-22 15-80,-3 3-21,-6 7 11,-11 11 10,3-6-29,10-11-93,0 2 1,1-1-1,-1 0 1,1 1-1,0-1 1,0 1-1,-3 5 1,6-9-61,0 1 1,0-1-1,0 0 0,0 1 1,0-1-1,0 1 1,0-1-1,0 0 1,0 1-1,0-1 0,1 0 1,-1 1-1,0-1 1,0 0-1,0 0 1,0 1-1,1-1 0,-1 0 1,0 1-1,0-1 1,1 0-1,-1 0 0,0 0 1,0 1-1,1-1 1,-1 0-1,0 0 1,1 0-1,-1 0 0,0 1 1,1-1-1,-1 0 1,0 0-1,1 0 0,-1 0 1,0 0-1,1 0 1,-1 0-1,1 0 1,-1 0-1,4 1-720,14 6-1429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0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53 9450,'1'-4'822,"0"0"0,1 1 0,0-1 0,-1 0 0,1 1 0,0-1 0,1 1 0,-1 0 0,1-1 0,-1 1 0,1 0 0,0 1 0,5-5 0,-12 8 901,-6 4-1318,-34 37-2,-8 6-246,76-72 643,-12 11-581,20-18 0,9 6-14,-31 21-151,-7 7-41,-3-2-17,0 1-1,-1-1 1,1 0 0,0 0-1,-1 1 1,1-1 0,-1 0-1,1 0 1,-1 0-1,-1 2 1,-6 8-65,0-1 1,0-1-1,-1 1 0,-18 13 0,-45 30 145,45-35 184,35-24 635,10-7-499,0 1 1,0 1 0,26-11 0,-43 21-389,0 1 1,0 0-1,-1-1 1,1 1-1,0 0 1,0-1-1,0 1 1,0 0-1,0 0 1,0 0-1,0 0 1,0 0-1,-1 0 1,1 0-1,0 0 1,2 0-1,-3 1-6,0-1-1,0 0 0,0 1 1,0-1-1,0 0 0,0 1 1,0-1-1,0 1 1,0-1-1,0 0 0,0 1 1,0-1-1,0 0 0,0 1 1,0-1-1,0 0 0,0 1 1,-1-1-1,1 0 0,0 1 1,0-1-1,0 0 0,-1 1 1,1-1-1,0 0 0,-1 1 1,-23 26-69,21-25 58,-7 8-20,-14 14-47,22-22 73,1 0-1,-1 0 0,1 0 1,-1 0-1,1 0 0,0 0 1,0 0-1,0 1 0,0-1 1,0 4-1,1-6 4,0 1 0,0-1 0,0 0 0,0 1 0,0-1 1,0 0-1,0 0 0,0 1 0,0-1 0,0 0 0,1 0 0,-1 1 0,0-1 0,0 0 0,0 0 1,0 1-1,1-1 0,-1 0 0,0 0 0,0 0 0,1 0 0,-1 1 0,0-1 0,0 0 1,1 0-1,-1 0 0,0 0 0,0 0 0,1 0 0,-1 0 0,0 0 0,1 0 0,-1 0 1,0 1-1,0-2 0,1 1 0,-1 0 0,0 0 0,1 0 0,-1 0 0,0 0 0,0 0 1,1 0-1,-1 0 0,0 0 0,0 0 0,1-1 0,17-5 11,-16 5-10,44-19 20,-27 10 85,30-9-1,-49 19-102,0 0-1,0 0 1,0 0-1,0 0 1,0 0-1,0 0 1,0 0-1,0 0 1,0 0-1,0 0 1,0 0-1,0 0 1,0 0-1,-1 0 1,1 0-1,0 0 1,0 0-1,0 0 1,0 1-1,0-1 1,0 0-1,0 0 1,0 0-1,0 0 1,0 0-1,0 0 1,0 0-1,0 0 1,0 0 0,0 0-1,0 0 1,0 1-1,0-1 1,0 0-1,0 0 1,0 0-1,0 0 1,0 0-1,1 0 1,-1 0-1,0 0 1,0 0-1,0 0 1,0 0-1,0 0 1,0 0-1,0 0 1,0 0-1,0 0 1,0 1-1,0-1 1,0 0-1,0 0 1,0 0-1,0 0 1,1 0-1,-1 0 1,0 0-1,0 0 1,0 0-1,0 0 1,-6 6-3,-26 17 24,-12 9-12,39-25-2,7-4 16,-1-3-21,0 1 1,0-1 0,0 0-1,0 0 1,0 0 0,0 0-1,0-1 1,0 1-1,0 0 1,0 0 0,-1-1-1,1 1 1,0 0 0,2-2-1,5-2-10,-1-1 0,12-9 0,15-10-873,-9 14 466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5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17 9290,'11'-17'9943,"-12"26"-9472,1 0 0,1 0 0,-1 0 0,1-1 0,1 1 0,2 9 0,-1-6-125,2 25 0,-6-11-212,-1 1-1,-1-1 0,-1 1 0,-12 36 1,0 10-50,10-35-54,-2 73 0,11 39-19,-3-142-10,0 22 3,-2-1 0,-1 1 0,-12 55 0,10-63-4,2 0 0,0 0 0,1 0 0,2 0 0,0 0 0,5 28 0,-3-38 62,2 0-1,-1 0 1,2-1 0,6 15-1,-5-15 29,-1 1 0,0 0-1,5 23 1,-6-2-46,-2 0 0,-1 1 1,-1-1-1,-7 45 0,0 63 171,8-127-40,1-1-1,0 0 0,7 21 1,-5-22-61,-1 1 1,0-1-1,-1 0 0,0 17 1,-2-27-118,0 0 1,0 0-1,0 0 1,-1 0-1,1 0 1,-1-1-1,1 1 1,-3 3-1,3-5-29,0 1 0,0-1 0,0 1 0,-1-1 0,1 0 0,0 1 0,-1-1 1,1 0-1,0 1 0,-1-1 0,1 0 0,0 0 0,-1 1 0,1-1 0,-1 0 0,1 0 0,0 0 0,-1 1 0,1-1 0,-1 0 0,1 0 0,-1 0 0,1 0 0,0 0 0,-1 0 0,1 0 0,-1 0 0,1 0 1,-1 0-1,1 0 0,-1 0 0,1 0 0,0-1 0,-1 1 0,1 0 0,-1 0 0,1 0 0,-1-1 0,1 1 0,0 0 0,-1 0 0,1-1 0,0 1 0,-1 0 0,1-1 0,-3-2-299,1 1-1,0-1 1,0 1-1,0-1 1,1 0-1,-1 0 1,1 0-1,0 0 1,-1 0-1,1 0 1,0-4-1,-1-23-1131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6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 10610,'-9'58'3573,"-1"16"-922,12 122 158,1-123-2300,-8 98 1,-3-104-317,-22 343 1717,22-89 8,8-268-1508,0-30 69,-2 29 1,1-46-517,0 0 0,0 0 0,-1 0 0,1 0 0,-1-1 0,0 1 0,-1 0 1,0-1-1,-5 8 0,8-12 17,0-1-1,0 0 1,-1 0 0,1 1 0,0-1 0,-1 0-1,1 1 1,0-1 0,0 0 0,0 1 0,0-1-1,-1 0 1,1 1 0,0-1 0,0 0-1,0 1 1,0-1 0,0 0 0,0 1 0,0-1-1,0 0 1,0 1 0,0-1 0,0 1 0,0-1-1,0 0 1,0 1 0,0-1 0,0 0 0,0 1-1,0-1 1,1 0 0,-1 1 0,0-1-1,0 0 1,0 1 0,1-1 0,-1 0 0,0 1-1,0-1 1,1 0 0,-1 0 0,0 1 0,1-1-1,-1 0 1,0 0 0,1 0 0,-1 0 0,0 1-1,1-1 1,0 0 0,15 4-207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7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0 746 11907,'7'-8'1152,"7"-6"1104,5-6-111,10-8-121,12-6-55,21-19-225,10-12-112,24-21-167,3 0-113,-5 6-376,-5 11-296,-17 21-512,-3 7-232,-19 12-360,-2 1-240,-9 8-912,-8 1-1401,-5 2 1689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8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2 264 11859,'-1'-12'1297,"0"-13"1312,1 25-2427,0-1 0,0 0 0,1 0 1,-1 0-1,0 0 0,0 0 1,0 0-1,1 1 0,-1-1 0,1 0 1,-1 0-1,0 1 0,1-1 1,-1 0-1,1 0 0,0 1 0,-1-1 1,1 0-1,-1 1 0,1-1 1,1 0-1,-2 1-105,1 0 1,0 0-1,-1 0 0,1 0 1,-1 0-1,1 0 0,-1 0 1,1 0-1,-1 0 0,1 0 1,-1 0-1,1 0 1,-1 0-1,1 0 0,-1 1 1,1-1-1,-1 0 0,1 0 1,-1 1-1,1-1 0,-1 0 1,0 1-1,1-1 1,0 1-1,8 10 305,-8-10-328,2 4 92,1 0 0,-1 0 1,-1 1-1,1-1 0,-1 1 1,0 0-1,0 0 0,0 0 1,-1 0-1,1 7 0,0 7 204,-3 36 1,0-40-286,0-1 0,2 1 0,3 28 0,-3-41-61,-1-1 0,1 1 1,0-1-1,0 1 0,0-1 0,0 1 1,0-1-1,0 0 0,1 0 1,-1 1-1,1-1 0,0 0 1,0 0-1,-1-1 0,1 1 0,0 0 1,0 0-1,1-1 0,-1 0 1,0 1-1,1-1 0,-1 0 1,0 0-1,5 1 0,-3-1-6,0-1 1,0 1-1,0-1 0,0 0 1,0 0-1,0 0 0,0-1 0,0 1 1,0-1-1,0 0 0,0 0 1,0-1-1,-1 1 0,1-1 0,5-3 1,0-1-10,-1 0 0,0 0 0,-1-1 1,1 0-1,-1 0 0,-1 0 0,7-10 0,38-63-111,-30 44 25,-12 22 58,-7 10 27,0-1-1,1 1 1,-1 0 0,1 0-1,4-3 1,-17 53 265,9-46-232,1 1 0,0 0 0,0 0 0,0-1 0,0 1 0,0 0 0,0 0 0,0-1 0,0 1-1,0 0 1,0-1 0,1 1 0,-1 0 0,0-1 0,0 1 0,1 0 0,-1-1 0,0 1 0,1 0 0,-1-1-1,1 1 1,-1-1 0,1 1 0,0 0 0,0 0 7,0-1-1,0 1 1,0-1-1,0 1 1,0-1 0,0 0-1,1 0 1,-1 1-1,0-1 1,0 0-1,0 0 1,0 0 0,3-1-1,0 1 44,1-1 0,0 0-1,-1-1 1,1 1 0,-1-1 0,7-3 0,-4 1-1,-1-1 0,1 1 0,-1-2 1,0 1-1,0-1 0,0 1 1,-1-1-1,0-1 0,6-9 1,-9 12-49,1 0 1,-1 0 0,0 0 0,-1 0-1,1 0 1,-1-1 0,0 1-1,0-1 1,0 1 0,-1-1 0,1 1-1,-1-1 1,0 1 0,0-1 0,-1 1-1,1-1 1,-1 1 0,-2-5-1,-1-2-66,-1 1 0,-1 0 0,0 0 0,0 1 0,-1 0 0,0 0 0,-15-15 0,10 11-1066,0 0 0,-12-19 0,18 19-573,6 12 1618,-1 1 0,1-1 1,0 1-1,0-1 0,0 1 0,0-1 1,0 1-1,0-1 0,0 1 0,1-1 1,-1 1-1,0-1 0,0 1 0,0 0 1,0-1-1,0 1 0,1-1 0,-1 1 1,0 0-1,1-1 0,-1 1 0,0-1 1,0 1-1,1 0 0,-1-1 0,0 1 1,1 0-1,-1 0 0,1-1 0,15-4-1055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9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24 455 12219,'1'0'213,"-1"0"1,0 1-1,1-1 0,-1 0 1,1 0-1,-1 0 1,0 0-1,1 0 1,-1 0-1,0 0 1,1 0-1,-1 0 1,1 0-1,-1 0 0,1 0 1,-1 0-1,0 0 1,1 0-1,-1 0 1,0 0-1,1 0 1,-1 0-1,1-1 1,-1 1-1,0 0 0,1 0 1,-1-1-1,0 1 1,1 0-1,-1 0 1,1-1-1,14-10 618,-12 9-271,14-12 289,0-1 0,-1 0 0,18-23 0,-27 31-735,-1-1-1,-1 0 1,0 0-1,0-1 1,0 1-1,-1-1 1,0 0 0,-1-1-1,0 1 1,2-11-1,-5 19-111,0-1-1,1 0 0,-1 0 1,0 0-1,0 1 0,0-1 0,0 0 1,0 0-1,0 0 0,-1 0 1,1 1-1,-1-1 0,1 0 1,-1 0-1,1 1 0,-1-1 1,0 0-1,0 1 0,0-1 0,0 1 1,0-1-1,0 1 0,0 0 1,-1-1-1,1 1 0,-1 0 1,1 0-1,0 0 0,-1 0 0,0 0 1,1 0-1,-1 0 0,0 1 1,1-1-1,-1 1 0,0-1 1,0 1-1,1-1 0,-1 1 0,0 0 1,0 0-1,0 0 0,-2 0 1,-3 1 11,0 0 0,0 0 0,0 0 0,0 1 0,0 0 0,1 1 0,-1-1 0,1 1 0,-1 1 1,1-1-1,0 1 0,1 0 0,-11 9 0,12-10 15,0 0 0,1 1 1,-1-1-1,1 1 0,0 0 0,0 0 1,0 0-1,1 0 0,0 1 0,-1-1 0,1 1 1,1-1-1,-1 1 0,1 0 0,0 0 1,0-1-1,0 1 0,1 0 0,-1 0 1,2 9-1,-1-11-19,1-1-1,0 1 1,0 0 0,0 0 0,0 0 0,1-1-1,-1 1 1,1-1 0,0 1 0,0-1 0,-1 0-1,2 1 1,-1-1 0,0 0 0,0 0 0,1-1-1,-1 1 1,1 0 0,-1-1 0,1 1 0,0-1-1,-1 0 1,1 0 0,0 0 0,0 0 0,3 0-1,5 1 22,-1 0-1,1-1 0,0-1 0,0 1 0,20-3 0,-16 0-7,-1-1 0,1 0 0,0-1 0,-1 0 0,0-2 0,0 1 0,-1-2 0,1 0 0,-1 0 0,-1-1-1,15-12 1,-14 9 65,0-1-1,-1-1 1,0 0-1,-1 0 1,-1-1-1,0 0 1,-1-1-1,-1 0 1,10-22-1,-12 23-1,-3 8-44,0 0 0,-1 0 0,0 0 0,0-1 0,0 1 0,0-1 0,-1 0 0,0-7 0,-1 14-36,0 0 0,0 0 1,0 0-1,0 0 0,0-1 0,0 1 1,0 0-1,0 0 0,0 0 1,0 0-1,0 0 0,-1 0 0,1-1 1,0 1-1,0 0 0,0 0 1,0 0-1,0 0 0,0 0 0,-1 0 1,1 0-1,0 0 0,0 0 1,0-1-1,0 1 0,0 0 0,-1 0 1,1 0-1,0 0 0,0 0 1,0 0-1,0 0 0,-1 0 1,1 0-1,0 0 0,0 0 0,0 0 1,0 0-1,0 0 0,-1 1 1,1-1-1,0 0 0,-8 4 152,3 0-119,0 0 0,1 1 0,-1-1 0,1 1 0,0 0 0,0 1 0,1-1-1,0 1 1,0-1 0,0 1 0,-2 9 0,2-7-11,0 1-1,1-1 1,0 1 0,1 0-1,-1 0 1,2 0-1,0 15 1,0-20-23,1-1 0,0 1 0,-1-1 0,1 0 1,0 1-1,1-1 0,-1 0 0,0 0 0,1 0 0,0 0 0,0 0 0,0 0 1,0-1-1,0 1 0,0-1 0,1 1 0,3 2 0,-4-4-8,0 1 0,0-1 0,0 0-1,0 0 1,0 0 0,1-1 0,-1 1-1,0 0 1,0-1 0,1 1 0,-1-1-1,0 0 1,1 0 0,-1 0 0,0 0-1,1 0 1,-1-1 0,0 1 0,1 0 0,-1-1-1,0 0 1,0 0 0,0 0 0,0 0-1,0 0 1,3-1 0,-3 0-4,1-1 0,-1 1 1,1 0-1,-1-1 0,0 1 1,0-1-1,0 0 0,-1 1 1,1-1-1,-1 0 0,1 0 0,-1 0 1,0 0-1,1-6 0,1-7-97,3-27 0,-4 27 15,0 1-8,0 6 24,-1 0 1,0-1-1,-1 1 1,0 0-1,-1-10 1,1 19 67,-1-1 1,1 0-1,0 1 1,0-1-1,0 1 1,0-1-1,0 1 1,-1-1-1,1 1 0,0-1 1,0 1-1,-1-1 1,1 1-1,0-1 1,-1 1-1,1-1 1,0 1-1,-1 0 0,1-1 1,-1 1-1,0-1 1,1 1 2,-1 0 0,1 0 1,0 1-1,-1-1 0,1 0 1,0 0-1,-1 0 0,1 0 1,0 1-1,-1-1 0,1 0 1,0 0-1,-1 0 0,1 1 1,0-1-1,0 0 0,-1 1 0,1-1 1,0 0-1,0 1 0,-1-1 1,1 0-1,0 1 0,0-1 1,0 0-1,0 1 0,0-1 1,0 1-1,0-1 0,0 0 1,0 1-1,0-1 0,0 1 1,-1 4-2,0 0 1,0 0-1,1 0 1,0 0-1,0 0 1,0 1-1,1-1 1,-1 0-1,1 0 1,0 0-1,1-1 1,-1 1-1,1 0 1,4 7-1,-4-9-73,-1-1 0,1 1-1,0 0 1,0-1-1,0 0 1,0 1-1,0-1 1,1 0-1,-1 0 1,1 0-1,-1 0 1,1-1 0,0 1-1,0-1 1,0 0-1,0 0 1,0 0-1,0 0 1,0 0-1,0 0 1,0-1 0,0 0-1,0 1 1,7-2-1,-5 1-215,0-2 0,0 1-1,0-1 1,0 0 0,0 0-1,-1 0 1,1 0 0,-1-1 0,1 0-1,-1 0 1,0 0 0,0-1 0,0 1-1,0-1 1,4-5 0,2-4-547,0 0 0,-1 0 1,13-26-1,0-9 2681,0-2-1003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9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9114,'-3'2'10432,"1"16"-6773,-1 25-1767,-16 158 1014,14-175-3090,2 0-1,1 0 1,0 0 0,2 1-1,1-1 1,7 37-1,-8-61 41,0 0-1,1-1 0,-1 1 1,1-1-1,-1 1 0,1-1 1,0 1-1,0-1 0,-1 1 0,1-1 1,2 2-1,-3-3 48,0 1 1,1-1-1,-1 0 0,0 0 0,1 1 1,-1-1-1,1 0 0,-1 0 0,1 0 1,-1 0-1,0 0 0,1 0 0,-1 1 1,1-1-1,-1 0 0,1 0 1,-1 0-1,0 0 0,1 0 0,-1-1 1,1 1-1,-1 0 0,1 0 0,-1 0 1,0 0-1,2-1 0,2-2-485,-1 1 0,1-2-1,0 1 1,-1 0 0,0-1-1,5-6 1,22-28-758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5:59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 15131,'-17'15'1384,"0"1"-1,1 0 0,1 2 1,-26 37-1,35-45-1173,0 0 0,1 1-1,0 0 1,0 0 0,1 0 0,1 0-1,0 1 1,0-1 0,1 1 0,1 0-1,0 16 1,1-25-178,0 1 0,0-1 0,1 0 0,-1 1 0,1-1 0,0 0 0,0 1 0,0-1-1,1 0 1,-1 0 0,1 0 0,3 5 0,-3-6-26,-1 0 0,1 0 1,0-1-1,0 1 0,0-1 0,0 1 0,0-1 0,0 0 1,1 0-1,-1 1 0,0-2 0,1 1 0,-1 0 0,1 0 1,-1-1-1,1 1 0,-1-1 0,4 0 0,2 0 2,-1-1-1,1 0 0,-1 0 0,1-1 1,-1 1-1,0-2 0,0 1 1,14-8-1,-4 1 38,0-1 0,21-16 1,-36 24-77,27-22 65,-27 22-176,-1 0 1,1 0-1,-1 1 1,1-1-1,-1 0 1,0 0-1,0 0 1,0 0-1,0-1 1,0 1-1,0 0 1,-1 0-1,2-4 1,-1-5-1713,3 0 623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36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11042,'-6'9'908,"4"-7"-423,0 0 1,0 1-1,0-1 1,0 1-1,1 0 0,-1-1 1,1 1-1,0 0 0,-1 0 1,1 0-1,1 0 1,-2 4-1,3-5-103,0 0-1,-1 0 1,1-1 0,0 1 0,0 0 0,1-1-1,-1 1 1,0-1 0,0 1 0,3 1 0,1 2 346,-4-2-492,1 0 0,0-1 0,-1 1 0,1 0 0,-1 0 0,0 0 1,0 0-1,0 0 0,-1 0 0,1 5 0,-1 33 902,0-27-877,-9 90 935,5-70-967,1 0 0,2 1 1,4 39-1,3-31-134,-2-24-1250,1 37 1,-11-60-3125,-2-8 1853,0-9 884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0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84 16051,'-2'0'335,"0"0"0,0 1 0,0 0 0,0-1 0,0 1 0,0 0 0,0 0 0,1 0 0,-1 0 0,-3 3 0,5-3-226,-1-1 0,1 1 0,-1-1 0,1 1 0,0 0 0,-1 0 0,1-1 1,0 1-1,-1 0 0,1 0 0,0-1 0,0 1 0,0 0 0,0 0 0,0 0 0,0-1 0,0 1 0,0 0 0,0 0 0,0 0 0,0-1 0,0 1 0,0 0 0,1 0 0,-1-1 0,0 1 0,1 0 0,-1 0 0,0-1 0,1 1 0,0 1 0,3 3 188,0 0 0,1-1-1,-1 1 1,1-1 0,0 0 0,0 0 0,1 0 0,-1-1-1,1 0 1,-1 0 0,9 2 0,0 1 33,1-1-1,-1-1 1,26 4 0,-29-6-251,1-1 0,-1-1-1,0 0 1,0 0 0,0-1 0,0 0-1,0-1 1,0 0 0,0-1 0,0 0 0,-1-1-1,1 0 1,11-7 0,-19 9-56,0 0 1,-1 0-1,1 0 1,-1 0 0,1-1-1,-1 1 1,0-1-1,0 1 1,0-1-1,0 0 1,-1 0-1,1 0 1,-1 0-1,0 0 1,0 0-1,0 0 1,0-1-1,0 1 1,0 0-1,-1 0 1,0-1-1,0 1 1,0-6-1,-1 2-227,0 1-1,0-1 1,-1 1-1,1-1 1,-2 1-1,1-1 0,-1 1 1,0 0-1,0 0 1,-6-8-1,6 5-3414,3 8 3530,0 1-1,0 0 1,0 0 0,0-1-1,1 1 1,-1 0-1,0 0 1,0 0 0,0-1-1,1 1 1,-1 0-1,0 0 1,0 0 0,1 0-1,-1 0 1,0 0-1,0-1 1,1 1 0,-1 0-1,0 0 1,0 0-1,1 0 1,-1 0-1,0 0 1,1 0 0,-1 0-1,0 0 1,0 0-1,1 0 1,-1 1 0,0-1-1,1 0 1,-1 0-1,20 5-1554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0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282 320 17060,'-17'1'498,"1"0"1,0 1-1,-1 1 1,1 0 0,0 1-1,1 1 1,-1 0-1,1 1 1,0 1 0,0 0-1,1 1 1,0 1 0,0 0-1,1 1 1,-18 17-1,29-25-472,0 0-1,0 0 1,0 1-1,0-1 0,1 1 1,-1-1-1,1 1 0,-1 0 1,1 0-1,0-1 1,0 1-1,0 0 0,1 0 1,-2 5-1,2-6-21,1 0 0,-1-1 0,0 1 0,0-1 0,1 1 0,-1 0 0,1-1 0,-1 1 0,1-1 0,0 1 0,0-1 0,-1 0 0,1 1 0,0-1 0,0 0 0,1 0 0,-1 1 0,0-1 0,0 0 0,0 0 0,1 0 0,-1 0 0,0-1 0,1 1 0,-1 0 0,1 0 0,-1-1 0,3 1-1,6 2-4,0-1-1,0 0 1,0-1-1,0 0 1,0-1-1,0 0 1,0 0-1,0-1 1,0-1-1,0 0 1,0 0-1,0-1 1,0 0-1,10-5 1,-13 4 7,-1 1 0,0-2 0,0 1 0,0-1 0,0 0 0,-1 0 0,0-1 0,0 0 0,0 1 0,-1-2 0,1 1 1,-2 0-1,1-1 0,-1 0 0,0 0 0,0 0 0,3-13 0,-1-3 38,-1-1 0,0 0-1,-2 0 1,-1-30 0,-2 31 1,0-1-1,-7-35 1,6 48 9,-1 1 0,0 0-1,0-1 1,-1 1 0,0 0 0,-1 1-1,-10-16 1,14 22-8,-1 1 0,0 0 1,1 0-1,-1 0 0,0 0 0,0 0 0,-1 1 1,1-1-1,0 0 0,0 1 0,-1 0 0,1-1 0,-1 1 1,1 0-1,-1 0 0,-3 0 0,4 1-7,0 0 1,0 0-1,0 0 0,0 0 0,0 0 0,0 1 0,0-1 0,0 1 0,0-1 1,0 1-1,1 0 0,-1 0 0,0 0 0,0 0 0,1 0 0,-1 0 0,1 0 1,-1 0-1,1 1 0,-1-1 0,1 1 0,0-1 0,-1 3 0,-4 4 56,1 0 0,0 1 1,1 0-1,0 0 0,1 0 0,0 1 0,0-1 0,1 1 0,0-1 0,-1 15 0,2-8-5,0 0 0,1 1 1,1-1-1,1 0 0,6 27 0,-5-30-50,2 0 0,0 0 0,0 0 0,1-1-1,1 0 1,0 0 0,0-1 0,1 1 0,16 15-1,-18-20-129,0-1 0,1 0-1,0 0 1,0-1 0,0 0 0,1 0-1,0-1 1,0 0 0,0 0-1,0-1 1,1 0 0,-1 0-1,1-1 1,0 0 0,16 1-1,-20-3-239,0 0 0,0 0 0,0-1-1,0 0 1,0 0 0,0-1-1,0 1 1,-1-1 0,1 0 0,0 0-1,-1-1 1,0 1 0,1-1-1,-1 0 1,0 0 0,-1 0 0,1-1-1,0 1 1,4-7 0,1-2-750,-1 0 1,-1 0-1,0-1 1,0 0-1,7-22 1,2-14-319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1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52 276 8698,'0'-2'545,"0"0"0,0 0 0,0 0 1,0 0-1,-1 0 0,1 0 0,-1 0 0,-1-3 1,2 5-425,0 0 1,0 0-1,0-1 1,0 1-1,0 0 1,-1 0-1,1 0 1,0 0 0,0-1-1,0 1 1,0 0-1,-1 0 1,1 0-1,0 0 1,0 0-1,0 0 1,0-1 0,-1 1-1,1 0 1,0 0-1,0 0 1,-1 0-1,1 0 1,0 0-1,0 0 1,0 0-1,-1 0 1,1 0 0,0 0-1,-1 0 1,-8 9 2679,4-1-2200,1 0 0,0 1 0,0-1 0,1 1 0,0 0 0,0 0 0,1 0 0,0 0 0,1 1 0,0-1 0,1 16 0,0-11-513,1 0-1,1 0 1,0 0-1,1-1 1,0 1-1,1-1 1,7 17-1,-9-27-84,-1 1 0,1-1 0,0 0 0,0 0 0,0 0 0,0 0 0,0-1 0,0 1 0,1 0 0,0-1 0,-1 0 0,1 0 0,0 0 0,0 0 0,5 2 0,-6-3-1,1 0 0,0 0 0,-1-1 0,1 1 0,0-1 0,0 0 0,-1 0 0,1 0 0,0 0 0,0 0-1,-1-1 1,1 1 0,0-1 0,-1 0 0,1 0 0,0 0 0,-1 0 0,1 0 0,3-3 0,2-1 2,-1 0 0,0 0 1,-1-1-1,1 0 0,-1 0 0,-1 0 1,1-1-1,6-11 0,2-5-2,15-36 0,-10 20-36,-13 51-211,-4-7 213,0-1 0,1 1 0,0 0 0,0-1-1,4 6 1,-2-7 28,-1 0 0,1 0 0,0 0-1,0-1 1,0 0 0,0 0 0,0 0 0,1-1-1,-1 1 1,0-1 0,1-1 0,-1 1 0,1-1-1,-1 0 1,1 0 0,-1 0 0,1-1 0,-1 0-1,7-2 1,5-1 116,-1-1 0,0-1-1,0-1 1,28-16 0,-41 21-85,4-1 165,-1-1 0,1-1-1,-1 1 1,9-9 0,-14 12-157,0 0 0,0 0 1,0 1-1,0-1 0,-1 0 0,1 0 0,0 0 1,-1 0-1,1 0 0,-1 0 0,1 0 0,-1-1 1,1 1-1,-1 0 0,0 0 0,0 0 0,1 0 0,-1-1 1,0 1-1,0 0 0,0 0 0,0 0 0,-1 0 1,1-1-1,0 1 0,0 0 0,-1 0 0,1 0 0,0 0 1,-1 0-1,0 0 0,1 0 0,-1 0 0,1 0 1,-1 0-1,0 0 0,-1-2 0,-12-9 84,0-1 0,0 2 0,-18-11 0,-8-6-227,8 3-887,-54-53 1,71 61-551,0-1 0,-19-30 0,15 12-215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2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28 11402,'-2'-5'1446,"1"4"-1111,1 0 0,-1-1-1,1 1 1,0 0-1,-1 0 1,1 0-1,0 0 1,-1 0 0,1 0-1,0-1 1,0 1-1,0 0 1,0 0-1,0 0 1,0 0 0,1 0-1,-1-2 1,0 3-269,1 0 0,-1 0 1,0 0-1,0 0 0,0 0 1,0 0-1,0 0 0,1 0 1,-1 0-1,0 0 0,0 0 1,0 0-1,0 0 0,1 0 1,-1 0-1,0 0 0,0 0 1,0 1-1,0-1 0,0 0 1,0 0-1,1 0 0,-1 0 1,0 0-1,0 0 0,0 0 1,0 1-1,0-1 0,0 0 1,0 0-1,0 0 0,0 0 1,0 0-1,0 1 0,0-1 1,0 0-1,0 0 0,0 0 1,1 0-1,-1 0 0,-1 1 1,5 8 903,-2 13 154,0 0 0,-2 40 0,0-21-453,0 20 222,10 82 0,-7-123-814,1 0-1,0 0 1,2 0-1,0 0 1,2-1-1,0 0 0,1-1 1,11 19-1,-8-21-147,0 0-1,1 0 1,1-1-1,0-1 1,1-1-1,0 0 1,1 0-1,23 12 1,-24-16-600,1-1 0,0 0 0,0-2 0,1 0 0,30 7 0,-35-12 157,0 1 1,18-2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3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25 13211,'0'-1'215,"0"0"1,0 0 0,0 0-1,0 0 1,0 0-1,0 0 1,0 0 0,0 0-1,0 0 1,0 0 0,-1 0-1,1 0 1,0 0-1,-1 0 1,1 0 0,-1 0-1,1 1 1,-1-1-1,1 0 1,-1 0 0,1 0-1,-1 1 1,0-1-1,-1-1 1,0 2-18,0 0 0,0 0 0,1 0 0,-1 0 0,0 0-1,0 1 1,0-1 0,1 1 0,-1-1 0,0 1 0,0 0 0,1-1 0,-1 1 0,1 0-1,-3 2 1,-28 18 779,1 1-1,-53 51 0,61-53-823,21-18-141,-19 20 45,21-22-55,-1 1 0,1 0 0,-1-1 0,1 1 0,-1 0 0,1 0 1,0-1-1,-1 1 0,1 0 0,0 0 0,0 0 0,-1 0 0,1-1 0,0 1 0,0 0 0,0 0 0,0 0 0,0 0 0,0-1 0,0 1 0,1 0 0,-1 0 0,0 0 0,0 0 0,0-1 0,1 1 0,-1 0 0,1 0 0,-1-1 0,0 1 0,1 0 0,0 0 0,6 4 6,-1-1 0,1 0 0,0 0 0,0-1 0,0 0 0,0 0-1,14 3 1,8 4 33,-17-5 12,0 0-1,0 1 0,0 1 1,0 0-1,-1 1 1,-1 0-1,1 0 0,16 19 1,-23-23-29,-1 0 1,0 0-1,0 1 1,0-1-1,0 1 1,-1-1 0,0 1-1,0 0 1,0 0-1,0 0 1,-1 0-1,0 0 1,0 0-1,0 0 1,-1 0-1,0 1 1,0-1 0,0 0-1,0 0 1,-1 0-1,0 1 1,0-1-1,-1 0 1,1 0-1,-5 8 1,4-8-15,0-1 0,-1 0-1,1 1 1,-1-1 0,0-1 0,0 1 0,-1 0-1,1-1 1,-1 1 0,1-1 0,-1 0 0,0 0 0,0-1-1,-1 1 1,1-1 0,0 0 0,-1 0 0,-5 1 0,6-2-123,1 0 0,-1-1 0,1 0 1,-1 0-1,0 0 0,1 0 1,-1 0-1,0-1 0,1 0 1,-1 1-1,1-1 0,-1-1 1,1 1-1,0 0 0,-1-1 1,1 0-1,0 1 0,0-1 0,0-1 1,0 1-1,0 0 0,1-1 1,-1 1-1,1-1 0,-4-4 1,3 2-336,-1-1 1,1 1 0,-1-1-1,-3-12 1,-7-30-1120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3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20932,'1'46'1481,"6"7"815,2 4-391,3 1-705,5-2-240,5-4-488,2-6-152,0-3-184,2-4-32,-7-3-232,-4-1-264,-10-6-560,-3-2-664,-9-10-1233,-5-5-256,-2-7 1481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3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1 162 16844,'35'-8'3385,"64"-5"0,-81 12-2807,0 0 1,0 2-1,0 0 0,1 1 0,22 6 0,-28-4-302,0 1-1,-1 0 1,1 0-1,-1 2 1,13 8-1,54 42 747,-72-51-962,23 20 110,-30-29-96,-4-10-40,-7-18-10,-1 4-32,6 13-1,0-1 1,0 0-1,1 0 0,1-1 1,1 1-1,-2-20 1,5 32-36,0 0 1,0 0 0,0 0 0,1 0-1,-1 0 1,1 0 0,0 0 0,-1 0-1,1 0 1,1 1 0,-1-1-1,0 0 1,1 1 0,-1-1 0,1 1-1,0-1 1,0 1 0,0 0-1,0 0 1,0 0 0,1 0 0,-1 0-1,1 0 1,-1 1 0,1-1-1,4-1 1,0 0-676,-1 1 0,1 0-1,0 0 1,0 1 0,0-1 0,1 2-1,-1-1 1,0 1 0,0 0-1,10 2 1,5-1-1883,7-2 1053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4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117 189 14075,'-2'-1'255,"0"0"0,0 1 0,0-1-1,0 1 1,0-1 0,-1 1 0,1 0 0,0 0 0,0 0-1,0 0 1,-1 0 0,1 0 0,0 1 0,0-1 0,0 1 0,0 0-1,-3 1 1,2-1 12,-1 1-1,1 1 1,0-1-1,0 0 1,-1 1-1,2 0 1,-1 0-1,-5 6 1,3-2-9,0 1-1,0 0 1,1 0 0,0 0-1,0 1 1,1-1 0,-3 15-1,3-11-128,2-1 0,-1 1-1,2-1 1,-1 1-1,2 0 1,-1-1 0,2 1-1,-1-1 1,2 1 0,-1-1-1,2 0 1,7 19 0,-9-27-125,0 0 1,0 0-1,0 0 1,0-1-1,1 1 1,-1-1-1,1 1 1,-1-1-1,1 0 1,0 0-1,0 0 1,0 0-1,4 1 1,-6-3-3,0 1 0,0-1 0,0 0 0,0 1 0,1-1 0,-1 0 0,0 0 0,0 0 0,0 0-1,0 0 1,1 0 0,-1 0 0,0 0 0,0-1 0,0 1 0,0 0 0,2-1 0,-2 0 2,0 0-1,0 0 1,0 0 0,0 0-1,0 0 1,0 0-1,0 0 1,0 0 0,0 0-1,-1-1 1,1 1-1,0 0 1,-1 0-1,1-1 1,-1 1 0,0 0-1,1-1 1,-1-1-1,4-19 34,0-30-1,-3 32 40,1 0 1,7-33-1,-6 43 73,0-1 0,1 1 1,0 0-1,0 0 0,9-13 1,-12 21-105,1 0 0,-1 0 0,1 0 0,-1 1 0,1-1 1,0 0-1,0 1 0,0 0 0,0-1 0,0 1 0,0 0 1,0 0-1,3-2 0,-3 3-24,0 0 0,0 0 0,0 0 0,0 0-1,-1 0 1,1 0 0,0 0 0,0 0 0,0 1 0,-1-1 0,1 1 0,0-1 0,0 1 0,-1 0-1,1-1 1,0 1 0,-1 0 0,1 0 0,-1 0 0,2 2 0,0-1 14,-1 1-1,1 0 1,-1-1 0,1 1 0,-1 0 0,0 0-1,-1 0 1,1 1 0,0-1 0,-1 0-1,1 1 1,-1-1 0,1 7 0,1 5 81,-1 0-1,0 17 1,1 8 78,2-48-98,6-28-6,-5 13-71,2 0 0,0 1-1,13-26 1,-16 39-11,0 0-1,1 0 0,0 1 1,1-1-1,0 1 0,0 1 0,14-12 1,-19 17-21,1 0 0,-1 1 1,1-1-1,-1 1 0,1-1 0,-1 1 1,1 0-1,0 0 0,0 0 1,-1 1-1,1-1 0,0 0 0,0 1 1,0 0-1,0 0 0,0 0 0,0 0 1,0 0-1,0 1 0,-1-1 1,1 1-1,0 0 0,0 0 0,0 0 1,-1 0-1,1 0 0,-1 0 1,1 1-1,-1 0 0,1-1 0,-1 1 1,4 3-1,15 16-542,-16-15 268,0 0 0,1-1 0,0 0 0,0 0-1,7 4 1,-10-7 92,0-1 0,-1 0 0,1 0-1,0 0 1,0 0 0,-1-1 0,1 1 0,0-1-1,0 0 1,0 0 0,0 0 0,0 0 0,0 0-1,-1 0 1,1-1 0,0 0 0,0 1 0,3-2-1,0-1-280,0 0-1,-1 0 0,1-1 0,0 0 0,-1 0 0,0 0 1,0 0-1,0-1 0,-1 0 0,0 0 0,1 0 0,2-7 0,3-2-59,-1-2 0,-1 1 0,9-24 0,-15 34 595,-1 3 45,0-1-1,0 0 1,0 1-1,0-1 1,0 0-1,0 1 1,-1-1-1,1 0 0,-1 0 1,0 0-1,0 0 1,0 1-1,0-1 1,-1-4-1,0 6-15,1 1-1,-1 0 0,1-1 0,0 1 1,-1-1-1,1 1 0,-1 0 0,1-1 1,-1 1-1,1 0 0,-1-1 1,0 1-1,1 0 0,-1 0 0,1 0 1,-1 0-1,0-1 0,1 1 0,-1 0 1,1 0-1,-1 0 0,0 0 1,1 0-1,-1 0 0,1 1 0,-1-1 1,0 0-1,0 0 0,-20 7 1407,19-6-1255,-2 1 1,0 0 0,1 0 0,-1 0 0,1 0 0,-1 1 0,1-1 0,-5 5 0,7-6-191,0 0-1,0 0 1,0 1-1,0-1 0,0 0 1,0 1-1,1-1 0,-1 0 1,0 1-1,1-1 1,-1 1-1,1-1 0,0 1 1,-1-1-1,1 1 0,0-1 1,0 1-1,0-1 1,0 1-1,0 0 0,1-1 1,-1 1-1,0-1 1,1 3-1,1 0 5,0-1 1,0 1-1,0 0 0,0-1 1,1 1-1,-1-1 0,1 0 0,5 5 1,29 22 381,-26-22-282,28 21 316,-10-8 376,44 40 1,-66-53-705,1 0 1,-1 1-1,0 0 1,-1 0-1,0 0 0,0 1 1,-1 0-1,0 0 1,5 18-1,-6-14-50,-1 0 0,0 0 0,-2 0 1,1 1-1,-2-1 0,0 19 0,-1-26-56,0-1 1,0 1-1,-1-1 0,0 1 1,0-1-1,-6 12 1,6-14-27,0-1 1,0 1 0,0-1 0,-1 0 0,0 0 0,1 0 0,-1 0-1,0-1 1,-1 1 0,1-1 0,0 1 0,-5 1 0,5-3-20,1 1 1,0-1-1,0-1 1,-1 1-1,1 0 1,0 0-1,-1-1 1,1 1-1,-1-1 1,1 0-1,-1 0 1,1 0-1,-1 0 1,1 0-1,-1 0 1,1-1-1,0 1 1,-1-1-1,1 0 0,-1 0 1,1 0-1,0 0 1,0 0-1,0 0 1,0 0-1,0-1 1,0 1-1,0-1 1,0 0-1,0 1 1,0-1-1,-1-2 1,-1-2-82,0 0-1,1 0 1,0 0 0,0 0 0,0-1-1,1 1 1,-1-1 0,2 1 0,-1-1-1,0-9 1,0-3-49,2 0 0,1 1 0,0-1 1,1 0-1,1 1 0,10-35 0,2 9 161,31-66 1,-45 107-24,4-9 93,1 0-1,1 1 1,14-21-1,-19 29-30,0 1-1,0-1 0,1 1 0,-1-1 1,1 1-1,0 0 0,0 0 1,0 0-1,0 0 0,0 1 1,0-1-1,0 1 0,0 0 0,1 0 1,-1 0-1,0 0 0,1 1 1,-1-1-1,1 1 0,4 0 1,0 1 148,1 1 1,0 0-1,-1 0 1,0 1-1,1 0 1,-1 1-1,13 7 1,-13-6-87,-1-1 1,1-1-1,0 1 1,0-1-1,0-1 1,0 1-1,0-1 0,0-1 1,11 1-1,5-3-1015,0-1 0,25-7 1,-23 5-2000,-12 0 854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5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20404,'1'-1'146,"0"0"0,0 1 0,1-1 0,-1 0 0,0 1 0,0-1 0,0 1 0,1-1 0,-1 1 0,0 0 0,1 0 0,-1-1 0,0 1 0,1 0-1,-1 0 1,0 0 0,1 0 0,-1 1 0,0-1 0,1 0 0,-1 0 0,0 1 0,1-1 0,-1 1 0,0-1 0,0 1 0,0 0 0,1-1 0,-1 1 0,0 0 0,0 0-1,0 0 1,0 0 0,0 0 0,-1 0 0,3 2 0,4 10 347,1 0 0,-2 0 0,9 22 0,-9-19-224,0-1 0,17 27 0,-13-26-15,2-1-1,22 23 1,-27-31-166,0-1 1,0 0-1,1 0 1,0-1-1,0 0 1,0 0-1,11 4 1,-16-8-60,-1 0 0,0 0 0,0 0 0,0 0 1,1-1-1,-1 1 0,0-1 0,1 0 0,-1 1 0,1-1 0,-1 0 1,0-1-1,1 1 0,-1 0 0,1-1 0,-1 1 0,0-1 0,0 0 1,1 1-1,-1-1 0,0 0 0,0-1 0,0 1 0,0 0 1,0-1-1,0 1 0,0-1 0,0 1 0,-1-1 0,1 0 0,-1 0 1,1 1-1,-1-1 0,0-1 0,2-2 0,0-2 8,-1 0 0,0 1-1,0-1 1,0 0 0,-1 0-1,0 0 1,-1 0 0,1 0-1,-1 0 1,-1 0 0,0-7-1,-3-5-163,-1 1 0,0 0 0,-11-21 1,8 18-1824,-10-37 1,17 57 1831,1 0-1,0 1 1,0-1 0,-1 0-1,1 0 1,0 1 0,0-1-1,0 0 1,0 0-1,0 1 1,0-1 0,0 0-1,0 0 1,0 1 0,0-1-1,0 0 1,0 1 0,0-1-1,1 0 1,-1 0-1,0 1 1,1-1 0,-1 0-1,0 1 1,1-1 0,-1 1-1,1-1 1,-1 0-1,1 1 1,-1-1 0,1 1-1,0-1 1,-1 1 0,1 0-1,-1-1 1,1 1 0,0 0-1,-1-1 1,1 1-1,1-1 1,20 0-1568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05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216 495 15707,'-8'1'750,"1"1"-1,1 0 1,-1 0-1,0 0 1,0 1-1,1 0 1,-9 5-1,-41 31 1102,36-25-1303,10-6-248,-1 0-1,2 0 0,-17 18 0,24-23-284,0-1 1,0 0-1,0 1 1,0-1 0,1 1-1,-1-1 1,1 1-1,0 0 1,0-1-1,0 1 1,0 0-1,0 0 1,1 0-1,-1 0 1,1 0-1,0 0 1,0 0-1,0 0 1,0 0 0,0 0-1,1 0 1,1 5-1,-2-7-17,1 1-1,0-1 1,-1 0 0,1 0-1,0 1 1,0-1 0,0 0-1,0 0 1,0 0 0,0 0-1,0 0 1,0 0-1,1 0 1,-1 0 0,0-1-1,1 1 1,-1 0 0,0-1-1,1 1 1,-1-1 0,1 1-1,-1-1 1,1 0-1,-1 0 1,1 1 0,-1-1-1,1 0 1,-1-1 0,1 1-1,-1 0 1,3-1 0,2 0-13,-1 0 0,1-1 0,-1 0 1,1 0-1,-1 0 0,0-1 1,6-3-1,-3 1 10,-1-1 1,0 0-1,0-1 0,0 0 1,-1 0-1,0 0 1,0-1-1,-1 0 1,0 0-1,0 0 0,-1-1 1,0 1-1,-1-1 1,5-17-1,-2 4 53,-2-1-1,0 0 1,-2 0 0,0-44-1,-3 42 113,-5-28 0,5 45-55,-1-1 0,0 1 0,-1 0 0,1 0 0,-2 0 0,-6-13 0,9 19-65,0 0-1,0 1 1,0-1-1,0 1 1,-1 0 0,1-1-1,0 1 1,-1 0-1,1-1 1,-1 1 0,-1-1-1,2 2-12,0-1-1,0 1 0,1 0 0,-1 0 1,0 0-1,1-1 0,-1 1 0,0 0 1,0 0-1,1 0 0,-1 0 0,0 0 0,0 1 1,1-1-1,-1 0 0,0 0 0,0 0 1,1 1-1,-1-1 0,-1 1 0,1 0 18,-1 0 0,0 1-1,1-1 1,-1 1 0,1 0-1,0 0 1,0-1 0,-1 1-1,1 0 1,0 0 0,0 0-1,1 0 1,-1 0 0,0 0-1,1 1 1,-1-1 0,1 3-1,-2 15 73,1 1 0,1-1-1,1 1 1,1-1-1,1 1 1,1-1-1,0 0 1,1 0-1,2-1 1,8 21-1,-10-30-168,0 1 0,1-1 0,0 0 0,0 0 0,1-1 0,0 0 0,1 0 0,0-1 0,12 11 0,-16-16-165,1 0-1,-1 0 0,1 0 0,-1-1 1,1 0-1,0 0 0,0 0 0,0 0 1,0-1-1,0 0 0,1 0 0,-1 0 1,0 0-1,0-1 0,1 0 0,-1 0 1,0-1-1,0 1 0,1-1 0,-1 0 1,0-1-1,9-3 0,-5 2-243,-1-1-1,0-1 1,0 0-1,0 0 1,-1 0-1,1-1 1,-1 0-1,0-1 1,-1 1-1,0-1 1,0-1-1,0 1 1,-1-1-1,0 0 1,6-13-1,0-8-71,0 0 0,-2-1 0,7-40-1,-4 19 1294,-7 39 779,-3 16 897,-1 21 314,-1-23-2911,0 13 742,0 0 0,1 0 0,1 0 0,1 0 0,0 0 1,7 17-1,-9-27-519,1 0 0,0 0 1,1 0-1,-1 0 0,1-1 1,0 1-1,0-1 1,1 0-1,-1 0 0,1 0 1,0-1-1,0 1 0,0-1 1,0 0-1,1 0 1,-1 0-1,1-1 0,0 1 1,0-1-1,0 0 0,6 1 1,-10-3-58,1 1-1,-1-1 1,0 0 0,0 0 0,1 0 0,-1 0-1,0 0 1,1 0 0,-1 0 0,0-1 0,0 1-1,1 0 1,-1-1 0,0 1 0,0-1 0,0 1-1,0-1 1,0 0 0,1 1 0,-1-1 0,0 0-1,0 0 1,-1 0 0,1 1 0,0-1 0,1-2-1,2-3 9,-1 1 0,0-1 0,0 0 0,2-9 0,6-11-1,-3 13-6,-6 9-4,0 0 0,0 1 0,0-1 0,1 0 0,-1 1 0,1 0 0,5-5 1,-7 7-2,0 1 0,-1 0 1,1 0-1,0-1 0,0 1 1,0 0-1,-1 0 0,1 0 1,0 0-1,0 0 1,0 0-1,-1 0 0,1 1 1,0-1-1,0 0 0,-1 0 1,1 1-1,0-1 0,0 0 1,-1 1-1,1-1 1,0 0-1,0 2 0,18 12 9,-17-13-9,-1 0 0,8 7 98,0-1 0,1 1-1,0-2 1,13 8 0,-20-13-54,1 1 0,-1-1-1,1 0 1,0 0 0,-1-1 0,1 1 0,-1-1 0,1 1-1,0-1 1,0 0 0,-1-1 0,1 1 0,0 0-1,-1-1 1,1 0 0,-1 0 0,1 0 0,3-2 0,1-1 151,0-1 0,0 0 1,-1 0-1,1-1 1,-1 1-1,-1-2 1,1 1-1,-1-1 1,0 0-1,-1 0 1,1 0-1,6-15 1,-7 14-103,-1-1 0,0 0 0,-1 1-1,0-1 1,0 0 0,-1-1 0,0 1 0,-1 0 0,0-1 0,-1 1 0,1 0-1,-3-14 1,0 11-74,-2 0 0,1-1-1,-1 2 1,-1-1 0,0 0-1,-1 1 1,0 0 0,-1 0-1,0 1 1,-11-12 0,2 3-814,-1 2 0,-1 0 1,0 0-1,-26-16 1,23 20-1505,10 9 590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37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17 11546,'1'-1'339,"3"-9"2618,-4 9-2837,0 1 1,0 0 0,0 0 0,0-1 0,0 1-1,0 0 1,0 0 0,0 0 0,1-1 0,-1 1-1,0 0 1,0 0 0,0 0 0,0-1 0,1 1-1,-1 0 1,0 0 0,0 0 0,0 0 0,1-1-1,-1 1 1,0 0 0,0 0 0,1 0 0,-1 0-1,0 0 1,0 0 0,1 0 0,-1 0 0,0 0-1,0 0 1,1 0 0,-2 2 251,1 0 0,-1 0 0,0 0 0,0 0 0,0 0 0,0 0 0,-1-1 0,1 1-1,-2 2 1,2-3-153,-34 43 1692,18-23-1411,-28 45 0,35-47-454,-74 122 134,72-124-248,11-16 126,0 0 0,0-1-1,1 1 1,-1 0-1,0 0 1,1 0 0,-1 0-1,1 0 1,-1 0 0,1 0-1,-1 0 1,1 1 0,1-2-12,0 1 1,0-1-1,0 0 1,0 0-1,0 0 1,0 0-1,0 0 1,0 0-1,0 0 1,0-1-1,0 1 1,0 0-1,0 0 1,0-1-1,0 1 1,0-1-1,1 0 1,204-55 2604,24-9-1264,-153 43-1732,-69 21-397,1-1 0,0 1 0,16 1 0,7 3-623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20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1215 2636 6273,'0'-33'618,"2"-79"3636,-2 109-4203,0 1 1,1-1-1,-1 1 0,1 0 1,0-1-1,-1 1 0,1 0 0,0 0 1,1-1-1,-1 1 0,0 0 1,0 0-1,1 0 0,-1 0 0,1 0 1,0 1-1,0-1 0,-1 0 1,1 1-1,0 0 0,0-1 1,4-1-1,2 0-42,1-1 1,-1 2-1,1-1 0,-1 1 1,10-1-1,18-1 1,-1 1 0,1 1 0,0 2 0,37 5 0,142 31 2,-41 7-2,61 13 17,-200-50 31,1-1 0,0-2 0,1-2 0,-1-1 0,0-1 0,0-3 0,67-14 0,109-48 515,-3-19-54,-187 76-473,552-239 887,-515 221-751,0-2-1,74-50 1,-112 64-136,0-1 1,-1-1 0,-1 0 0,-1-2 0,0 0-1,-1-1 1,-1-1 0,24-43 0,-27 39-28,-1-1 1,-2-1 0,0 0-1,8-44 1,-11 32-12,-2-1-1,1-66 1,-11 0 142,-27-160 1,31 259-136,-19-107 583,-48-159-1,43 198-293,-3 1-1,-74-139 1,90 192-278,-1 1 0,0 0 0,-2 1-1,0 0 1,-2 1 0,0 1 0,0 1 0,-2 0 0,0 1-1,-1 1 1,0 1 0,-43-20 0,29 20-28,-1 1 0,0 1 0,-1 2 0,0 2 1,-57-5-1,-187 9-122,6 19-246,-352 66-1,345-17 300,206-42 65,-121 56 0,81-17 11,-121 86 1,130-76 18,4 4 0,-179 176 0,202-167-12,5 4 1,3 4-1,5 2 1,3 3-1,-93 201 1,120-215-11,-30 105 1,52-138-1,3 0 1,1 1 0,-3 71 0,12-101-4,1 0 0,0 0-1,2 0 1,1 0 0,1-1 0,9 33 0,-9-43 6,1 0-1,-1 0 1,1-1-1,1 0 1,0 0-1,1 0 1,0-1-1,0 1 1,1-2 0,0 1-1,1-1 1,-1-1-1,13 9 1,-10-9 26,1 0 0,0-1 0,1 0 0,-1-1 0,1 0 0,0-1 0,0-1 1,22 3-1,1-2 121,0-3 1,38-2-1,129-16 487,171-41 258,5-1-491,-132 36-598,-24 28-646,-28 11 390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26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1371 3529,'-2'1'100,"-23"0"1169,15-4-415,10 3-827,0-1 0,0 1 0,0 0 0,0-1 1,-1 1-1,1 0 0,0 0 0,0-1 0,0 1 1,0 0-1,0-1 0,0 1 0,0 0 0,0-1 1,0 1-1,0 0 0,0 0 0,0-1 0,1 1 1,-1 0-1,0-1 0,0 1 0,0 0 0,0 0 1,0-1-1,1 1 0,-1 0 0,0-1 0,0 1 1,1 0-1,2-4 65,0 1 0,0 0 0,1 0-1,-1 0 1,1 1 0,0-1 0,-1 1 0,1 0 0,8-3 0,5-1 273,20-6 0,36-5 567,-32 8-290,0-2-1,52-21 1,54-40 592,-116 54-960,-1-1 0,45-37 0,-63 45-235,0-2 0,-1 1 0,0-1 0,-1-1 0,0 0 0,8-16 0,39-95 36,-49 106-65,-3 7-5,15-33 6,-2 0 0,22-91 1,-39 128-15,0-1 0,0 1 0,0-1 0,-1 1 1,0-1-1,-1 1 0,-1-11 0,0 14 2,1 0 0,-1 1 0,0-1 0,0 0-1,0 1 1,-1 0 0,1-1 0,-1 1 0,0 0 0,0 0-1,-1 1 1,1-1 0,-6-4 0,-7-2 4,1 0 0,-1 0 0,0 2 0,-24-10 0,9 5 9,-7-5 0,0-2 1,1-1 0,1-1 0,1-3 0,-52-46 0,36 19-12,30 28 0,-2 1 0,0 2 0,-35-25-1,52 41 0,-1 1 0,0 0 0,0 0 0,0 1-1,0 0 1,0 0 0,-1 1 0,1 0-1,-1 0 1,1 1 0,-1 0 0,0 0-1,0 1 1,1-1 0,-1 2 0,0-1-1,0 1 1,-11 3 0,7 1-3,0 0 0,0 1 0,1 0 1,0 0-1,0 2 0,0-1 0,1 1 0,-12 13 1,-232 229-7,227-222 12,27-28-3,-14 13 5,1 2 1,1-1-1,-12 20 0,21-29 0,0-1 0,1 1 0,0 0 0,-1 0 0,2 1 0,-1-1 0,1 0 0,-1 1 0,2-1 0,-1 1 0,0-1 0,1 1 0,0-1 0,0 1 0,1-1 0,1 6 0,0-2 13,1-1 0,0 0 0,1 0 0,0 0 0,0 0 1,6 7-1,2 2 55,23 25 1,0-7 33,2-1 0,1-1-1,76 48 1,-32-31-82,93 40-1,-155-81-61,200 103 951,-118-46-512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5:06:36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748 1641 4209,'2'-9'72,"0"0"0,1 1 1,0 0-1,1 0 0,-1 0 0,2 0 0,-1 0 1,1 1-1,0 0 0,1 0 0,0 0 0,0 1 1,8-8-1,14-10 1407,39-25 1,-56 42-1287,1 0 0,-1 1 0,1 1 0,0 0 0,0 1 0,1 0 0,16-3 0,-7 4-86,0 2 0,0 0-1,0 1 1,34 5 0,88 21 31,-111-19-117,457 70 92,-74-61 370,3-21 239,-101 1-352,640 14 199,226-16-373,-463-3-89,-234 8-47,758-8 20,248-76-35,482-222 1500,-1057 129-998,162 31-350,-711 101-189,-347 43-8,203-29 17,-165 20 3,95-31 0,-141 38-14,-1 0-1,0-1 1,0 0-1,-1-2 0,1 1 1,-2-1-1,22-19 1,-27 21-3,0-1 0,0 0 0,-1 0 0,0 0 0,0 0 0,0-1 0,-1 0 0,-1 0 0,1 0 1,-1 0-1,-1 0 0,1-1 0,1-16 0,-3 11 0,0 0 0,-1 1-1,0-1 1,-2 1 0,1-1 0,-2 1-1,0-1 1,-9-24 0,9 28-2,-2 0 0,0 1 1,0-1-1,-1 1 0,0 0 0,0 1 1,-1-1-1,0 1 0,0 0 1,-1 1-1,0 0 0,-12-7 0,2 3 1,-1 1-1,0 1 0,-1 1 0,0 0 0,0 2 1,-36-7-1,-134-11-2,176 23 1,-460-19 3,-1 26 7,179 0-5,-1184-25 2,767 4 8,-413 8-15,-243-5 24,-191-34-8,1560 46-16,-1579 2 0,43 102 8,1038-33-4,10 43 0,-159 107-14,367-119 6,146-56 3,-158 59 0,224-77 1,2 3-1,-75 48 1,107-57-2,2 2-1,0 2 1,1 0-1,-35 41 1,47-45 0,1 1 1,0 1-1,2 1 1,1 0-1,1 1 1,-17 44-1,26-54 1,-1 0 0,2 0 0,0 1-1,-1 18 1,4-25 0,1-1 0,0 1 1,1-1-1,0 0 0,0 1 0,1-1 0,0 0 0,1 0 1,4 9-1,1 1-2,2 0 1,1-1 0,0 0 0,1-1 0,1 0-1,24 23 1,-2-6 5,68 51 0,-70-62 44,0-2 0,2-1 0,0-1 0,60 22-1,-49-26 90,0-1-1,1-3 0,75 9 0,-23-13 45,0-4 1,0-5-1,135-18 0,292-78-17,-339 54-157,352-70-361,-455 102-122,1 3-1,119 4 1,-97 16-113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40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38 4833,'-15'-7'543,"-1"0"0,1 1 0,-1 1 0,-20-3 1,26 6-411,-1 1 1,1 0-1,0 1 0,-1 0 1,1 1-1,0 0 1,-1 0-1,-10 4 1,3 0-170,1 1 0,-1 1 0,1 0 0,-19 11 1,26-12-21,1 0 0,0 1 0,0 0 0,0 1 0,1 0 0,0 0 0,0 1 0,-6 9 0,8-9-58,2-5-67,1 1 0,-1 0 0,1 0 1,0 0-1,1 1 0,-1-1 0,1 1 0,-3 8 0,5-14 161,0 1-1,0-1 1,0 0 0,0 0-1,0 0 1,0 0-1,0 1 1,0-1-1,0 0 1,0 0-1,0 0 1,0 1 0,0-1-1,0 0 1,0 0-1,0 0 1,0 0-1,0 1 1,0-1-1,0 0 1,0 0 0,1 0-1,-1 0 1,0 0-1,0 1 1,0-1-1,0 0 1,0 0 0,0 0-1,0 0 1,1 0-1,-1 0 1,0 1-1,0-1 1,0 0-1,1 0 1,5-3-227,5-10 584,-82 67 5556,60-49-1396,11-5-4459,14-11 2366,-11 9-2077,0 0 1,0 1-1,1-1 1,-1 1 0,0 0-1,0 0 1,7-1-1,-8 2-266,-1 1 0,0-1 0,0 0-1,0 0 1,0 0 0,0 1 0,1-1 0,-1 0-1,0 1 1,0-1 0,0 1 0,0-1 0,0 1-1,0 0 1,0-1 0,0 1 0,-1 0 0,1 0-1,0 0 1,0-1 0,-1 1 0,1 0 0,0 0-1,-1 0 1,1 0 0,0 2 0,3 6 85,-1 0 1,-1 0-1,1 0 0,-2 0 1,1 0-1,-1 0 1,0 15-1,-6 66 620,3-72-573,2-18-189,-1 13 218,0-1 1,1 1-1,1 19 0,-1-31-204,0 0-1,0-1 0,1 1 1,-1 0-1,0 0 1,0 0-1,0 0 1,1-1-1,-1 1 0,1 0 1,-1 0-1,0 0 1,1-1-1,-1 1 1,1 0-1,0-1 0,-1 1 1,1 0-1,-1-1 1,1 1-1,0-1 1,0 1-1,-1-1 0,1 1 1,0-1-1,0 0 1,0 1-1,-1-1 1,1 0-1,0 0 0,0 1 1,0-1-1,0 0 1,0 0-1,-1 0 1,1 0-1,0 0 0,1 0 1,2-1 12,0 0 1,-1-1-1,1 1 0,-1-1 1,1 1-1,-1-1 1,5-3-1,19-14 43,0-2 0,-1-2 1,30-31-1,-14 12-130,-1 2-177,84-78-963,-39 50 610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41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0 290 8354,'0'-5'514,"3"-28"1973,-3 31-2369,0 1 0,0 0 0,1 0 0,-1 0 0,0 0 0,1-1 0,-1 1 0,1 0 0,0 0 0,-1 0 0,1 0 0,0 0 0,-1 0 0,1 0 0,0 1 0,0-1 0,0 0 0,0 0 0,0 0 0,0 1 0,0-1 0,0 1 0,2-1 0,-2 0-53,-1 1-1,1 0 1,0 0 0,0 0-1,0 0 1,0 0 0,0 1-1,0-1 1,-1 0 0,1 0-1,0 1 1,0-1 0,0 0-1,0 1 1,-1-1 0,1 1-1,0-1 1,-1 1 0,1-1-1,0 1 1,-1-1 0,1 1-1,0 0 1,-1-1-1,1 1 1,-1 0 0,1 0-1,-1-1 1,0 1 0,1 0-1,-1 0 1,0 0 0,1-1-1,-1 1 1,0 2 0,2 4 186,0-1 0,-1 1 1,1 8-1,-2-13-193,1 59 1263,-2-41-497,4 31 0,-3-50-775,0 1 0,0-1 0,1 0 0,-1 1 0,0-1 0,1 1 0,-1-1 0,1 1-1,-1-1 1,1 0 0,-1 1 0,1-1 0,0 0 0,0 0 0,0 1 0,0-1 0,0 0 0,0 0 0,0 0 0,0 0 0,0 0 0,0-1 0,1 1 0,-1 0-1,0 0 1,0-1 0,1 1 0,-1-1 0,1 1 0,-1-1 0,0 1 0,1-1 0,2 0 0,1 0 32,0-1 0,0 0-1,0 0 1,0 0 0,0 0 0,0-1 0,0 0 0,-1 0 0,6-3 0,9-6 94,0-2-1,-1 0 1,27-25 0,-34 28-128,18-15 82,252-206-1220,-145 139 516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43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1 333 10266,'0'17'1801,"0"0"-1,1 1 1,1-1 0,5 21-1,-6-35-1583,0 1-1,0 0 1,1 0-1,-1-1 1,1 1-1,-1 0 1,1-1-1,1 0 0,-1 1 1,0-1-1,1 0 1,-1 0-1,1-1 1,0 1-1,0 0 1,0-1-1,0 0 1,1 1-1,-1-1 1,0-1-1,1 1 1,0 0-1,-1-1 1,7 2-1,-3-2-106,-1-1-1,1 1 1,-1-2-1,0 1 1,1 0-1,-1-1 1,0 0-1,1-1 1,-1 0-1,0 1 1,0-2-1,0 1 1,10-6-1,2-3-67,0-1-1,-1 0 1,17-16-1,95-90 62,7-6-686,7 14-1072,-17 34 749,-125 75 900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44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 13867,'5'2'1400,"5"1"969,6-1-505,1-2 153,4 2-257,0 0-304,1 2-552,1-2-319,9-4-409,7-6 0,15-11-528,12-9 16,11-7 135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49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39 438 10450,'5'-12'39,"0"-1"0,-1 1 0,0-1 0,-1 0 0,0 0-1,0-19 1,-4 34 243,0 1 0,0 0 0,0-1 0,-1 1 0,1-1-1,-1 1 1,1-1 0,-1 0 0,-3 4 0,-2 3 932,0-1 92,2 1-1,-1 1 0,2-1 1,-1 1-1,1 0 0,-4 14 1,7-22-1224,1 0 0,-1 0 0,1 0 0,0 0 0,-1 0 0,1 0-1,0 0 1,0 0 0,1 0 0,-1 0 0,0 0 0,0 0 0,1 0 0,0 0 0,-1 0 0,1 0 0,0 0 0,0-1 0,0 1 0,0 0 0,0 0 0,0-1 0,0 1-1,1-1 1,-1 1 0,1-1 0,-1 0 0,1 1 0,-1-1 0,1 0 0,0 0 0,-1 0 0,1 0 0,0 0 0,0-1 0,0 1 0,0 0 0,0-1 0,0 0 0,3 1-1,2 0-11,1 0 0,0-1 0,-1 0 0,1-1 0,0 1 0,-1-1 0,1-1 0,-1 0 0,0 0 0,1 0 0,-1-1 0,0 0 0,0 0 0,0 0 0,10-8 0,4-5-47,0 0 0,-1-2-1,23-23 1,105-121-165,-141 154 111,77-88-361,4-24 172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4:50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0 517 10090,'26'-85'7486,"-29"97"-6979,-1 5 318,-3 29 0,7-40-669,0 1 0,0 0-1,1-1 1,-1 1 0,1 0 0,1-1-1,3 12 1,-2-10 114,0 0-1,0-1 0,0 0 1,1 1-1,6 6 1,-9-12-206,0-1 0,0 1 0,0-1 1,1 0-1,-1 1 0,0-1 0,1 0 1,0 0-1,-1 0 0,1 0 0,-1 0 0,1-1 1,0 1-1,0 0 0,-1-1 0,1 1 1,0-1-1,0 0 0,0 1 0,0-1 1,-1 0-1,1 0 0,0 0 0,0 0 1,0-1-1,0 1 0,-1-1 0,4 0 1,0-1 47,1-1 0,-1 0 0,0 0 0,0 0 0,0-1 0,0 1 0,0-1 0,-1 0 1,7-8-1,-6 6-28,340-324 1609,-275 266-1777,84-70-3439,-137 121 1364,27-16 0,-32 23 1200,0 1 0,15-5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12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8154,'1'0'102,"-1"1"1,0 0-1,1-1 1,-1 1-1,0 0 1,1-1 0,-1 1-1,1-1 1,-1 1-1,1-1 1,-1 1-1,1-1 1,-1 1-1,1-1 1,-1 1 0,1-1-1,0 0 1,-1 1-1,1-1 1,0 0-1,-1 0 1,1 1-1,0-1 1,0 0-1,-1 0 1,1 0 0,0 0-1,1 0 1,23 2 960,-1-2-327,7-1 137,0 2 0,52 8 0,-44-3-52,67 4 1,40-10 206,-68-1-801,51 4 421,38-1 481,-115-4-702,62-10-1,14-16-3,-82 17-235,1 1 1,53-4-1,-15 13 163,118 14 0,0 0 101,-175-13-349,131 5 474,-114-1-334,68 14 1,52 25 101,47 9-68,-152-42-68,100 4-1,61-15 534,-209 1-696,59 2 0,-1 4 0,97 20 0,-137-21-18,6 1 36,0-2-1,1-1 1,-1-2 0,1-2-1,71-10 1,-92 8 122,34-1 1,-43 4-134,0 0 1,0 1 0,0 0 0,0 0-1,0 1 1,0 0 0,8 3 0,-11-4-13,-1 0 0,0 0 0,1 0 0,-1 0 0,1-1 0,0 0 0,-1 0 1,1 0-1,6-1 0,35-8 452,-14 2-229,3 1-235,-33 6-87,-1 1-1,0-1 1,0 1-1,0-1 1,0 1 0,0-1-1,0 1 1,0-1-1,0 0 1,0 1-1,0-1 1,0 1 0,0-1-1,0 1 1,-1-1-1,1 1 1,0-1-1,0 0 1,0 1 0,-1 0-1,1 0-19,-10 22-441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38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126 598 14203,'-9'5'576,"1"0"1,0 0-1,1 1 1,-1 0-1,1 0 0,1 0 1,-1 1-1,1 0 0,0 1 1,0-1-1,1 1 1,0 0-1,-6 15 0,6-10-308,0-1-1,1 1 0,0 1 0,1-1 0,1 0 1,0 1-1,1 0 0,0 23 0,2-33-236,-1-1 0,0 1 0,1-1 0,-1 1 0,1-1 0,0 0 0,0 1 0,1-1 0,-1 0 0,1 0 0,3 6-1,-4-8-27,1 1-1,0 0 0,0 0 0,0-1 0,0 1 0,0-1 0,0 1 0,0-1 1,0 0-1,0 0 0,0 0 0,1 0 0,-1 0 0,1-1 0,-1 1 0,0-1 1,4 1-1,0-1-21,0 1 1,0-2 0,0 1-1,1-1 1,-1 0-1,0 0 1,0 0 0,0-1-1,-1 0 1,1 0 0,0 0-1,-1-1 1,1 0-1,6-5 1,4-4-25,-1-1 0,0 0 1,18-22-1,-12 11 43,-1-2 1,-1 0-1,-2-1 1,0-1-1,-2-1 0,-1 0 1,-1-1-1,-2 0 1,11-46-1,-13 32 13,-1 1 0,-2-2 0,-3 1 1,-1-1-1,-2 1 0,-9-63 0,8 93 2,-2-1 0,0 1 1,-1-1-1,-7-17 0,11 30 0,-1 0 1,0 0-1,0 0 0,0 0 1,0 0-1,0 1 0,-1-1 1,1 0-1,0 1 0,-1-1 1,0 0-1,1 1 0,-1 0 1,-2-2-1,3 3 7,0-1 0,-1 1 0,1 0 0,0 0 0,0-1 0,0 1 0,-1 0 0,1 1 0,0-1-1,0 0 1,0 0 0,-1 0 0,1 1 0,0-1 0,0 0 0,0 1 0,0-1 0,0 1 0,0 0 0,-1-1 0,1 1 0,1 0 0,-1-1 0,0 1 0,0 0 0,0 0 0,0 0 0,-1 2 0,-3 3 99,0 1 1,1-1-1,-1 1 1,1 0-1,1 0 0,-1 1 1,-2 9-1,2-4 48,0 1-1,1 0 1,-2 21 0,4-15-77,0 1 0,1 0 1,1-1-1,1 1 0,1 0 1,1-1-1,1 0 1,1 0-1,0 0 0,11 20 1,44 71-63,-3-7-653,-51-90 80,-1 0-1,-1 0 1,0 1 0,-1 0-1,3 23 1,-7-16-1733,-4-17 515,3-5 1641,1 0 0,-1 0 1,1 0-1,-1 0 0,1 0 1,-1-1-1,1 1 0,-1 0 0,1 0 1,-1 0-1,1-1 0,-1 1 1,1 0-1,0-1 0,-1 1 0,1 0 1,-1-1-1,-14-17-1989,-3-15 725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19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596 454 9714,'9'53'2301,"4"77"1,-9-69-1777,52 537 1455,-38-351-1751,30 251 820,24 9-320,-45-309-701,18 193-81,-48 427-746,-5-585 470,9-173 294,15 111-1,12-10 55,-27-153 62,1 0 0,-1 0 0,1 0 0,1 0 0,-1-1 0,1 1 0,1-1 0,4 8 0,-5-10-7,1 0 0,-1-1 0,1 0 0,0 0 0,0 0 0,1 0 0,-1-1 0,1 1 0,0-1 0,-1 0 0,2-1 0,4 3 0,11 3 169,0-1 1,1-1-1,41 7 1,69-1 581,13 1 359,279 29 242,2-30-718,-76-4-317,-254-3 7,-1 5 0,0 4 0,123 34 0,60 19 726,-237-60-976,0-2 0,1-2 0,0-1 0,75-7 0,166-55 51,-67 10-49,-175 43-134,1 3 1,-1 0 0,58 4-1,-69 2-16,-5 1-2,0-2-1,36-3 1,-54 1 1,1 0-1,0-1 1,-1 0-1,1 0 1,-1-1 0,1 0-1,-1 0 1,0 0-1,0-1 1,-1 0 0,1-1-1,5-4 1,7-9-22,-2 0 0,19-25 0,-9 10 52,-23 29-127,1-1 0,-1 1 0,1 0 0,0 1 0,0-1 0,1 1 0,-1 0 0,1 0 0,0 1 0,0-1 0,9-1 0,-14 4 41,0-1 0,0 1 1,0 0-1,0-1 0,0 1 1,0-1-1,0 1 1,0-1-1,0 0 0,-1 1 1,1-1-1,0 0 0,0 1 1,-1-1-1,1 0 1,0 0-1,-1 0 0,1 0 1,0 0-1,-1 0 0,0 0 1,1 0-1,-1 0 1,1 0-1,-1-1 0,0-2 1,0 0 0,0 1-1,0-1 1,-1 0 0,1 1-1,-2-5 1,-3-18-57,6-136-800,-2-18 718,-15-646 545,27 616-352,-4 109 20,-7-127 0,-5 187 139,-11-46 0,0 2-8,-9-307-55,17 157 439,-8-261 290,-18-58-745,5 193-34,26 318-9,-1 0 0,-17-70-1,16 94-6,-1 0 0,-1 0-1,-1 0 1,0 1 0,-1 0-1,-1 1 1,-22-30 0,24 39-27,1 0 1,-1 0-1,-1 1 1,1 0 0,-1 1-1,0 0 1,-1 0-1,1 1 1,-1 1-1,-19-8 1,-6 2 31,-71-11 0,7 2 48,-39-22 1,55 16-242,-93-17-1,94 31-107,-1 3-1,1 4 1,-90 7 0,45 8-2,-168 35 1,48 9 162,-200 36 87,393-84 32,0-2 1,0-3-1,-78-7 1,60-3 6,-142-35 0,68 0 25,68 18-45,-95-17-1,101 32-81,-115-1 0,-70 20-41,27 13 165,-59 4 471,245-25-319,-72 7 450,112-8-627,-1 1-1,0 0 1,1 0 0,-1 1-1,1-1 1,0 1-1,-1 0 1,1 0-1,0 1 1,0-1 0,0 1-1,0 0 1,1 0-1,-1 0 1,1 0-1,0 1 1,-5 6-1,4-4-312,1 0-1,0 1 0,0 0 0,1-1 1,-1 1-1,2 0 0,-1 0 0,1 0 1,0 1-1,0 12 0,2 17-4018,2 1 1699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36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81 6833,'0'0'124,"0"-1"0,0 1 0,-1-1-1,1 1 1,0-1 0,0 1-1,-1 0 1,1-1 0,-1 1-1,1 0 1,0-1 0,-1 1 0,1 0-1,-1-1 1,1 1 0,-1 0-1,1 0 1,0 0 0,-1-1-1,1 1 1,-1 0 0,0 0-1,-16-5 1454,9 4-888,4-1-329,-1 0 0,1-1 0,-1 1 1,1-1-1,0 0 0,0 0 0,0 0 1,1 0-1,-1-1 0,-3-4 0,-18-15 1083,24 21-1378,-1 1 1,0 1-1,1-1 0,-1 0 1,0 0-1,0 1 0,0-1 1,0 1-1,0-1 0,0 1 0,0 0 1,0 0-1,0 0 0,0 0 1,-3 1-1,-30 7 540,25-4-494,1 0 0,-1 0 1,1 1-1,1 1 0,-1-1 0,1 2 1,0-1-1,0 1 0,0 0 0,1 0 1,0 1-1,1 0 0,-10 15 0,12-17-75,-46 73 446,44-67-370,0 1 0,1 0 0,0-1 0,-5 26 0,6-22-17,2 1-1,0 0 1,0-1 0,2 1-1,1 20 1,0-31-50,0 0 0,0-1 0,0 1 0,0-1 0,1 1 0,0-1 0,0 0 0,1 0 0,0 0 0,0 0 0,0 0 0,0 0 0,1-1 0,-1 1 0,1-1 0,0 0 0,0-1 0,1 1 0,5 3 0,3 2 109,1-1 0,0 0 0,1-1-1,0 0 1,0-2 0,0 1 0,1-2-1,-1 0 1,28 3 0,-8-6 145,-1 0 1,0-3 0,1-1-1,46-10 1,-72 12-192,0-2 1,0 1 0,0-1-1,0-1 1,0 0 0,-1 0 0,0 0-1,0-1 1,0 0 0,-1-1 0,1 0-1,-1 0 1,0-1 0,-1 1-1,0-2 1,0 1 0,0 0 0,-1-1-1,0 0 1,7-17 0,-6 10 54,1 0 1,-2 0-1,0-1 0,-1 0 1,4-29-1,-7 38-73,0 0 0,-1 0 0,0 0 0,0 0-1,-1 0 1,1-1 0,-2 2 0,1-1 0,-1 0 0,0 0-1,-1 0 1,1 1 0,-1-1 0,0 1 0,-8-10 0,-7-5 150,-1 1 0,-1 1 0,-34-26 0,48 41-242,-1-1 0,0 1 0,-1 0 0,1 1 0,-1-1 0,1 2 0,-1-1 0,0 1 0,0 0 0,0 1 0,0 0 0,-1 0 1,1 1-1,-11 0 0,13 1-454,0 0 1,-1 0 0,1 0-1,0 1 1,0 0-1,-10 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37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6 9874,'-29'-2'2509,"24"1"-2175,0 0 1,1 0-1,-1 1 0,0 0 1,0 0-1,0 0 1,0 1-1,0 0 0,1 0 1,-1 0-1,0 0 0,1 1 1,-1-1-1,-6 4 0,1 3 156,1-1-1,0 2 1,0-1-1,0 1 1,1 0-1,0 1 1,1 0-1,0 0 1,1 1-1,-9 17 1,7-7-86,0 0 1,1 0 0,1 0 0,-6 43 0,11-50-320,-1 0 1,2 0-1,0-1 1,0 1 0,2 0-1,-1 0 1,8 25-1,-7-32-47,1 1 0,0-1 0,0 0 0,1 0-1,0 0 1,0 0 0,1-1 0,-1 0 0,2 0-1,-1 0 1,0 0 0,1-1 0,0 0 0,1 0-1,8 5 1,3-1 15,0 0-1,1-1 1,0-1-1,0-1 1,0-1-1,28 4 1,-15-4 26,0-2-1,0-2 1,41-3 0,-57 1-31,0-1 0,0 0 0,0-2 0,0 0 0,-1 0 0,19-9 0,-25 9 30,0-1 1,-1 0-1,0 0 0,0-1 0,0 0 1,0 0-1,-1-1 0,0 0 0,-1 0 1,0-1-1,9-12 0,-6 5 69,0-1 0,-1 0 1,-1-1-1,0 0 0,-1 0 0,-1 0 1,-1-1-1,4-24 0,-7 34-90,-1 0-1,0 0 0,0-1 1,0 1-1,-1 0 0,0 0 1,-1-1-1,1 1 0,-2 0 1,1 0-1,-1 1 0,0-1 1,-1 1-1,0-1 0,0 1 1,-1 0-1,1 0 0,-1 1 1,-1 0-1,-8-8 1,3 5 43,0 1 1,-1 0 0,0 1 0,0 0 0,-1 1 0,0 0-1,0 1 1,0 1 0,-16-4 0,-17-1 102,-63-4 0,87 11-213,-60-5-1006,59 6-266,23 2 1244,-1-1 0,1 0 0,-1 0 1,1 0-1,0 0 0,-1 1 0,1-1 0,0 0 0,-1 0 0,1 1 1,0-1-1,-1 0 0,1 1 0,0-1 0,-1 0 0,1 1 0,0-1 0,0 1 1,0-1-1,-1 0 0,1 1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40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353 617 8410,'-4'24'5945,"3"-22"-5587,0 1 0,0-1 0,1 0 0,-1 1-1,1-1 1,0 0 0,-1 1 0,1-1 0,1 5 0,-1-7-302,0 1 0,0-1 0,1 1 0,-1-1 0,0 1 0,1-1 0,-1 1 0,0-1 0,1 1 0,-1-1 0,1 1 0,-1-1 0,0 1 0,1-1 0,-1 0 0,1 1 0,0-1 0,1 1 51,0 0 0,0-1 0,-1 1 0,1-1 0,0 0-1,0 1 1,0-1 0,2 0 0,7-2 226,0 1 0,0-2 1,0 0-1,0 0 0,-1 0 0,15-8 0,9-3 159,-12 6-221,-1-1 1,1-1 0,-2-1-1,1-1 1,-2 0 0,23-19-1,-32 22-157,1-1-1,-2 0 0,1 0 0,-1 0 0,-1-1 0,0-1 0,-1 1 0,0-1 1,0-1-1,-1 1 0,8-27 0,-13 32-80,1 0 1,-1 0 0,0 0-1,-1 0 1,1 0-1,-1 0 1,-1 0 0,0 0-1,0 0 1,0 0-1,-1 0 1,1 0 0,-2 0-1,1 1 1,-1-1-1,0 1 1,0-1 0,-1 1-1,0 0 1,-5-6-1,-100-143 66,106 149-101,-1 0 1,0 0-1,-1 0 1,1 1-1,-1 0 0,0 0 1,-1 0-1,1 1 1,-1-1-1,0 1 0,0 0 1,0 1-1,0 0 1,-1 0-1,1 0 0,-1 1 1,0-1-1,0 2 1,-10-3-1,1 3-9,0 0-1,0 1 1,-28 3 0,-50 12 19,65-10 2,20-2-11,0-1 0,0 1 0,0 1-1,1 0 1,0 0 0,-1 0 0,2 1 0,-1 0-1,0 1 1,1 0 0,0 0 0,-12 14-1,-3 7-4,1 1-1,-19 33 0,33-50 14,-7 11-10,1 1 0,1 0 0,1 1-1,-11 33 1,19-47 1,0 1 1,1-1-1,1 1 0,0-1 1,0 19-1,2-22 7,0 0 1,0 0 0,0 0-1,1 0 1,0 0-1,0-1 1,1 1-1,-1 0 1,7 9-1,1-2 11,0-1 1,1 0-1,0 0 0,1-1 0,1 0 0,0-1 0,0-1 0,1 0 0,1 0 0,-1-2 1,1 0-1,1-1 0,0 0 0,0-1 0,0-1 0,0 0 0,1-1 0,0-1 0,0-1 1,0 0-1,0-1 0,0-1 0,0-1 0,0 0 0,23-5 0,52-20-7239,-48 9 4123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41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254 686 9946,'-5'8'732,"-1"1"0,2 1-1,-1-1 1,1 1 0,1 0 0,-1 0-1,2 0 1,0 0 0,-2 12 0,4-21-664,0 0 1,0 0 0,0-1-1,0 1 1,0 0 0,0 0-1,0 0 1,0 0 0,1 0-1,-1-1 1,0 1 0,0 0-1,1 0 1,-1-1 0,1 1 0,-1 0-1,1 0 1,-1-1 0,1 1-1,-1 0 1,1-1 0,-1 1-1,1-1 1,0 1 0,-1-1-1,1 1 1,0-1 0,0 1-1,-1-1 1,1 0 0,0 1-1,0-1 1,0 0 0,-1 0-1,1 1 1,0-1 0,0 0-1,0 0 1,0 0 0,0 0-1,-1 0 1,1 0 0,0 0 0,0-1-1,1 1 1,4-1 293,1 0-1,-1-1 1,0 0 0,11-5-1,261-113 3888,-265 114-4149,-1-1-1,1 0 0,-1-1 0,-1 0 0,0-1 0,0 0 1,-1 0-1,0-1 0,10-14 0,-2 0 243,-1-1 0,-1 0 0,17-36-1,-30 54-299,0-1 0,0 1 0,0 0 0,-1-1 0,0 0 0,0 1 0,-1-1 0,0 0-1,0 0 1,-1 0 0,0 1 0,-1-1 0,1 0 0,-1 0 0,-1 0 0,0 1-1,0-1 1,0 0 0,-7-11 0,-3-3-32,-2 1 0,-1 0 0,0 1 0,-2 1 0,0 0 0,-1 2 0,-40-31 0,49 41-12,-70-49-2,70 51 2,0 0-1,0 0 1,-1 1 0,0 0-1,1 1 1,-1 0-1,-16-2 1,13 4-1,0 1 0,-1 0 1,1 1-1,0 0 0,0 1 0,0 1 1,0 0-1,0 0 0,1 1 1,-1 1-1,-16 9 0,6-1 5,1 0 0,0 2 0,1 0 0,-35 35 0,45-38 6,0 0 0,1 1 0,1 0 0,0 0 0,0 1 0,2 1 0,0-1 0,0 1 0,2 0 0,0 0 0,0 1 0,1 0 0,-2 31 0,4-34-7,2 0 1,-1 0-1,2-1 0,0 1 0,0 0 1,1 0-1,1-1 0,0 1 0,1-1 1,0 0-1,1 0 0,0 0 0,1 0 1,0-1-1,1 0 0,0-1 0,16 18 1,-16-22 4,0 1 0,0-2 0,1 1-1,0-1 1,1 0 0,-1-1 0,1 0 0,0 0 0,0-1 0,0 0 0,0-1 0,0 1 0,1-2 0,-1 0 0,1 0 0,-1 0 0,13-2-1,1-1-55,0 0-1,-1-2 0,0-1 1,1 0-1,-2-2 0,25-10 1,19-14-1223,-3-2 564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45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89 7978,'0'-3'417,"1"-1"1,0 1 0,-1-1-1,1 1 1,0-1 0,1 1-1,-1 0 1,1 0 0,-1 0-1,1 0 1,0 0 0,3-4-1,-3 4-102,-2 3-299,0 0 1,0 0 0,0 0 0,0 0 0,0 0 0,0 0 0,0 0 0,0-1 0,0 1 0,0 0-1,0 0 1,0 0 0,0 0 0,0 0 0,0 0 0,0 0 0,0 0 0,0 0 0,0 0-1,0 0 1,0-1 0,0 1 0,0 0 0,0 0 0,0 0 0,0 0 0,0 0 0,0 0 0,0 0-1,0 0 1,0 0 0,0 0 0,0 0 0,0 0 0,0 0 0,0-1 0,0 1 0,0 0 0,-1 0-1,1 0 1,0 0 0,0 0 0,0 0 0,0 0 0,0 0 0,0 0 0,0 0 0,0 0-1,0 0 1,0 0 0,0 0 0,0 0 0,-1 0 0,1 0 0,0 0 0,0 0 0,0 0 0,0 0-1,0 0 1,0 0 0,0 0 0,0 0 0,0 0 0,0 0 0,-1 0 0,-9 2 978,-11 5 778,2 1-516,-25 6 1,27-9-905,0 0 0,-17 9 0,28-11-322,1 0 0,-1 0-1,1 1 1,0 0 0,0 0-1,0 0 1,0 0 0,1 1-1,-6 8 1,-2 6 40,1 1 0,2 0 0,0 0 0,-11 39 0,7-22 13,8-23-43,-1 0 29,1 0 0,1 0-1,0 1 1,1-1 0,0 1 0,0 26 0,3-38-13,1 0 0,-1 1 0,1-1 0,0 0 0,0 0 0,0 0 0,1 1 0,-1-1 0,1 0 0,0-1 0,0 1 0,0 0 0,0 0-1,0-1 1,3 3 0,6 4 231,-1 0-1,18 11 1,-12-10-221,9 8 131,45 23 0,-59-36-176,-1-1 0,1 0 0,0 0 0,0-1-1,1 0 1,-1-1 0,19 2 0,37-5 927,96-13 1,-157 13-869,0 0 1,0 0-1,-1-1 1,1 1-1,0-1 0,-1-1 1,1 1-1,-1-1 1,0 0-1,0 0 1,0 0-1,0-1 1,7-6-1,21-13 275,-28 21-323,0-1 0,0 0-1,0 0 1,-1 0-1,1-1 1,-1 0-1,0 0 1,0 0 0,0 0-1,4-8 1,-5 8 2,-1-1 0,0 1 0,0-1 0,0 0 0,-1 0 0,0 0 0,0 1 0,0-1 0,0-1 0,-1 1 0,0-5 0,-1-2 54,-1-1 0,0 1 0,-6-17 0,2 6 53,2 0 0,-3-38 0,-3-23 124,7 65-163,-2 1 0,0 0 0,-1 0 0,-11-24 0,14 36-62,0 1 1,0 0-1,0 0 1,-1 0-1,0 0 1,0 0-1,0 1 0,-1 0 1,1 0-1,-1 0 1,0 0-1,0 1 0,-1 0 1,1 0-1,-1 0 1,1 1-1,-11-3 0,4 2-21,0 1 0,0 1 0,0 0 0,0 1 0,0 0 0,0 1 0,-14 2 0,1 2-81,0 1 0,-31 11 1,48-14-122,1 0 0,0 0 0,-12 7-1,18-9-94,-1 0 0,0 1 0,1-1 0,-1 0 0,1 0-1,0 1 1,-1-1 0,1 1 0,0-1 0,0 1 0,0 0-1,0-1 1,0 1 0,0 0 0,1 0 0,-1 0-1,0-1 1,0 4 0,1 4-1394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49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79 9498,'0'-9'411,"0"6"-220,0 0 1,0 0 0,0-1-1,0 1 1,-1 0-1,-1-6 1,2 8-109,-1 0 0,1 0 0,-1 0 0,1 0 0,-1 1 0,0-1 1,1 0-1,-1 1 0,0-1 0,1 0 0,-1 1 0,0-1 0,0 1 0,0-1 0,0 1 0,1-1 0,-1 1 0,0 0 0,0-1 1,0 1-1,0 0 0,0 0 0,0-1 0,0 1 0,0 0 0,0 0 0,-2 1 0,0-2 335,0 1-1,0-1 1,0 1-1,0-1 1,0 0-1,0 0 1,0 0-1,-4-3 1,5 3-332,1 0 0,-1 0 0,0 1 0,0-1 0,1 0 0,-1 1 1,0-1-1,0 1 0,0-1 0,0 1 0,0 0 0,0 0 0,0-1 0,0 2 0,1-1 0,-1 0 0,0 0 0,0 1 1,0-1-1,0 1 0,0-1 0,0 1 0,1 0 0,-1 0 0,-1 1 0,-5 3 103,1 1-1,-1 0 1,2 0 0,-1 1-1,1 0 1,0 0 0,0 1-1,1-1 1,-6 13 0,-5 11 194,-13 39 0,23-56-441,-13 40 216,3 1 0,-12 66 0,24-99-30,1-1 0,0 38-1,3-51-107,0-1-1,1 0 0,0 1 1,0-1-1,1 0 0,0 0 0,0 0 1,0 0-1,1 0 0,0 0 0,7 10 1,-6-12 26,0 0 0,1 0-1,0-1 1,0 0 0,0 0 0,0 0 0,10 5 0,41 16 454,-53-24-466,8 3 64,0-1 0,-1 0 0,1-1 0,0 0-1,0-1 1,1 0 0,-1-1 0,0 0 0,0-1 0,0 0-1,15-4 1,-6 1 30,-1-2-1,0-1 1,0 0-1,0-1 1,23-14-1,-24 11-7,0 0 1,-1-2-1,0 0 0,-1 0 0,-1-2 0,0 0 1,18-24-1,-26 29-2,-2-1 0,1 1 0,-1-1 0,-1 0 0,5-16 1,9-59 664,-17 72-701,0 0 0,-1 0-1,0 0 1,-1 0 0,0 0 0,-2 1 0,1-1-1,-2 0 1,0 1 0,0 0 0,-7-13 0,3 9-47,0 2 1,-1-1-1,0 1 1,-1 0-1,-1 1 1,-1 0 0,0 1-1,-17-15 1,23 23-15,1 1 0,-2 0 0,1 0 0,0 0 0,-1 0 0,1 1 0,-1 0 0,0 0-1,0 1 1,-9-2 0,9 3-17,1 1-1,0 0 0,0 0 0,0 0 1,0 0-1,0 1 0,0 0 0,0 1 1,0-1-1,1 1 0,-1 0 0,0 0 1,-5 4-1,-9 4-133,12-7-206,0 1-1,0 0 1,0 0-1,1 0 1,-8 8-1,14-12 303,1 0-1,0 1 0,-1-1 0,1 1 0,0-1 1,0 1-1,0-1 0,-1 1 0,1-1 0,0 1 1,0-1-1,0 1 0,0-1 0,0 1 0,0-1 1,0 1-1,0-1 0,0 1 0,0-1 0,0 1 1,0 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5:52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 12339,'14'6'541,"0"-2"0,0 0 0,0 0 0,1-1 0,-1-1 0,1-1 0,22 0 0,8-3 864,53-9-1,222-45 2080,172-20-776,-73 64-1039,-4 37 140,56-6-308,-424-19-1439,-21-1-153,0 2-1,-1 0 0,50 10 0,-70-10-48,-1 0-1,0 0 0,0 0 0,0 1 0,6 3 0,-6-1-4,1-1 1,-1 1-1,6 7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02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0 337 10802,'0'-4'423,"0"0"0,1 0 0,-1 0-1,1 0 1,0 0 0,0 0-1,1 0 1,2-7 0,-3 10-287,0-1-1,0 1 1,-1-1 0,1 1 0,0 0 0,1-1-1,-1 1 1,0 0 0,0 0 0,0 0-1,1 0 1,-1 0 0,1 0 0,-1 0-1,1 0 1,-1 1 0,1-1 0,-1 0-1,1 1 1,0 0 0,-1-1 0,1 1-1,2 0 1,9 0 107,0 0 0,-1-1 1,1 0-1,-1-1 0,0 0 0,1-1 0,-1 0 0,12-6 1,2-3 103,0-2 1,32-21 0,45-41 357,-13 10-145,-69 50-450,-9 7-120,25-14 1,-44 33-4053,4-7 3325,-2 7-425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02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0 12643,'-8'6'1240,"-1"1"552,7 6-543,-2 6 63,6 7-312,0-1-72,9 1 105,4-5-73,-2-6-264,8-4-152,0-7-192,5-4-480,11-17-1600,10-13 1240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38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1 401 11899,'0'-3'3050,"6"-1"-617,58-23 2619,88-34-228,-142 58-4655,0 0 1,0 1 0,0 0-1,0 1 1,0 0 0,1 1-1,-1 0 1,0 0 0,18 3-1,-20-1-122,1 1 0,-1-1 0,0 1-1,0 0 1,-1 1 0,1 0 0,-1 0 0,0 1-1,0 0 1,0 0 0,0 1 0,6 7-1,-4-3-29,-1-1 8,17 15 1,-23-23-29,0 1 0,-1-1-1,1 0 1,0 1 0,0-1 0,0 0 0,0 0-1,0-1 1,0 1 0,0 0 0,0-1 0,0 1-1,1-1 1,-1 0 0,0 1 0,4-1 0,-5-1-2,0 1 1,-1 0-1,1 0 0,0 0 1,-1-1-1,1 1 1,-1 0-1,1-1 1,0 1-1,-1-1 0,1 1 1,-1-1-1,1 1 1,-1-1-1,1 1 1,-1-1-1,0 1 1,1-1-1,-1 0 0,0 1 1,1-1-1,-1 0 1,0 1-1,0-1 1,1 0-1,-1 1 1,0-2-1,1-21-71,-1 17 58,-1-25-39,-7-32-1,5 39 37,0 0 0,2 1 0,1-39 1,1 55-66,1-1 1,0 1 0,0-1 0,0 1 0,1 0 0,0 0 0,0 0-1,6-8 1,-7 12-329,1-1 0,-1 1 0,1-1 0,0 1 0,0 0 0,0 0 0,0 0 0,0 0 0,1 1 0,0 0 0,-1-1 0,1 1 0,0 0 0,0 1 0,0-1 0,5 0 0,3-1-1177,19-4-1167,-7-6 1671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05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849 95 9642,'-21'-22'1710,"10"10"-233,-22-19 0,29 28-1303,-1 0 1,1 0-1,0 1 0,-1-1 1,0 1-1,1 0 0,-1 0 1,0 1-1,0 0 0,-5-1 0,-5-1 294,-1 2 0,1 0 0,0 0 0,0 2 0,0 0 0,0 0-1,0 2 1,0-1 0,0 2 0,-22 8 0,-3 5 27,0 1 0,1 2 0,-70 49 0,76-43-474,2 1 0,-48 54 0,60-58 24,2 0 0,1 1 0,0 0-1,-20 47 1,21-35 193,-18 66 0,28-81-122,1 0 1,1 0-1,0 1 0,2 36 1,1-51-96,0 0 0,1-1 0,0 1 0,0 0 1,1-1-1,-1 1 0,1-1 0,1 0 0,-1 1 1,1-1-1,1-1 0,-1 1 0,1 0 0,-1-1 1,2 1-1,-1-1 0,1 0 0,9 8 0,-1-4 6,-1-1-1,2-1 1,25 12-1,47 12 63,-61-23-54,35 12-5,119 21 0,-144-35 2,1-3 0,0-1 0,0-1 0,68-9 0,-51 0 46,-1-3 0,74-25 0,-96 25 31,0-1 1,-1-2-1,0-1 1,-1-1-1,37-29 1,-39 25 164,-1-2-1,43-47 1,-60 59-186,0-1 1,0 0-1,-1-1 0,0 1 0,-1-1 0,0-1 0,-1 1 0,-1-1 1,6-26-1,-6 15-10,-2-1 1,-1 0-1,0-1 1,-2 1-1,-1 0 1,-1 0 0,-1 1-1,-1-1 1,-2 1-1,-13-35 1,15 46-70,-1 1 1,-1 1-1,1-1 1,-2 1-1,0 0 1,0 1-1,-1 0 1,0 0-1,-1 1 0,0 0 1,0 1-1,-1 0 1,0 1-1,0 0 1,-1 0-1,0 1 1,0 1-1,0 0 1,-1 1-1,-18-4 1,-18 0 12,-1 2 1,-50 1 0,8 0-6,28-2-6,27 3 13,-45 0 0,71 4-21,-1 1-1,1 0 1,0 1-1,0 0 1,0 1 0,0 0-1,1 0 1,-15 8 0,6-1-10,2 1 1,-1 1-1,2 1 1,0 1-1,0 0 1,1 1-1,-14 17 1,-83 126-43,104-147 48,-79 134-11,76-122 10,0 0 0,2 0 0,1 1 1,-9 43-1,9-26 6,2 0 0,2 0 0,2 44 0,2-77-3,1-1 0,0 1 0,1-1 1,0 0-1,0 0 0,0 0 0,1 0 0,0 0 0,0 0 0,7 8 1,-4-6-10,0 0 1,1-1-1,1 0 1,0 0-1,0-1 0,15 10 1,-7-6 1,0-2 0,1 0 0,0-1 0,1-1 0,-1 0 0,2-2 0,-1 0 1,20 3-1,-11-5 32,0-1 1,0-2 0,0 0-1,0-2 1,0-1 0,0-1 0,-1-1-1,0-2 1,44-16 0,-23 4 201,-2-2 1,-1-3-1,0-1 1,53-41-1,-68 44 89,41-40-1,-59 51-211,0-1-1,-1-1 1,0 0-1,-1 0 1,14-26-1,-22 37-90,0-1 0,0 1-1,0 0 1,0-1 0,0 1-1,0-1 1,-1 1 0,1-1-1,-1 1 1,0-1 0,0 1-1,0-1 1,0 1 0,0-1-1,-1 0 1,1 1 0,-1 0-1,-1-5 1,1 5-14,0 0 0,-1 1 0,1-1 0,-1 0 0,0 0 1,1 1-1,-1-1 0,0 1 0,0 0 0,0 0 0,0-1 0,0 1 0,-1 0 0,1 1 0,0-1 0,0 0 0,0 1 1,-1-1-1,1 1 0,-3-1 0,-34-3-834,-50 2 0,57 1 189,23 1 593,0 0 0,0-1 0,0 0-1,-11-3 1,12 1-19,1 0 0,-1-1 0,1 0 0,-11-7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06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1 160 16251,'20'-4'1769,"9"-5"1312,6-2-257,14-8-1112,0-2-519,9-5-1169,-9-4-904,9-10 503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09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413 881 14099,'0'0'197,"-1"-1"-1,0 1 1,1 0-1,-1 0 1,0-1 0,0 1-1,0 0 1,1 0 0,-1 0-1,0 0 1,0 0-1,1 0 1,-1 0 0,0 0-1,0 1 1,0-1-1,1 0 1,-1 0 0,0 0-1,1 1 1,-1-1 0,0 1-1,1-1 1,-1 0-1,0 1 1,1-1 0,-1 1-1,1-1 1,-1 1-1,0 0 1,1-1 0,0 1-1,-1-1 1,0 2-1,1-2-140,1 1-1,-1-1 0,0 0 0,0 1 0,0-1 0,1 0 0,-1 1 0,0-1 0,0 0 0,1 1 0,-1-1 0,0 0 0,1 0 0,-1 1 0,0-1 0,1 0 1,-1 0-1,0 0 0,1 1 0,-1-1 0,1 0 0,-1 0 0,0 0 0,1 0 0,-1 0 0,1 0 0,-1 0 0,0 0 0,1 0 0,-1 0 0,1 0 0,-1 0 0,0 0 1,1 0-1,-1 0 0,1-1 0,21-1 863,-21 2-814,16-3 423,104-12 1578,-94 13-1774,0 1 0,42 5 0,-69-4-331,133 13 949,-104-12-644,1-2 0,45-5 0,164-34 929,-221 36-1210,-1 0 0,0-1 0,0-1 0,-1 0 0,17-10-1,-24 12-8,-1-2-1,1 1 0,-1-1 0,-1 0 0,1 0 1,-1-1-1,0 0 0,-1-1 0,0 1 0,7-12 1,-3 4 8,-2-1 0,0 0 0,-1 0 0,-1 0 1,7-27-1,-12 34-19,1 0 1,-1 1-1,-1-1 1,1 0-1,-2 0 0,1 0 1,-1 1-1,0-1 1,-1 0-1,0 1 1,0-1-1,-1 1 1,-4-9-1,-4-3 4,-1-1 0,0 1 1,-2 1-1,0 0 0,-1 1 0,-1 1 1,-1 0-1,-30-23 0,-6 2-32,-105-59 1,127 80-26,0 1 0,-1 2 0,-1 1 0,0 2 0,-55-12 0,-90-2-9,25 5 47,141 18 10,-1 2 0,0-1 0,0 1 1,0 1-1,0 0 0,0 1 0,0 1 0,0 0 0,1 0 1,-21 10-1,4 0-24,2 1 0,0 1 0,-33 25 0,50-31 19,-1-1 0,2 1 0,-1 1 0,1 0 0,1 0 1,0 1-1,0 0 0,1 0 0,1 1 0,-1 0 0,-6 21 0,-1 9-4,3 1 0,-8 52-1,2-13 6,12-58 7,1-1 0,0 1 0,1 30 0,3-44-3,0 0 0,1-1 0,0 1 0,1 0 0,0 0 0,1-1 0,0 1 0,1-1 0,-1 0 0,9 14 0,-4-11-3,1-1 0,0 1 0,0-1 0,1-1 0,1 0 1,-1 0-1,2-1 0,-1 0 0,1-1 0,1-1 0,-1 0 0,1 0 0,19 6 0,0-2 34,1-2 0,0-2 0,0 0 0,56 3 0,-44-10 243,0-1 1,1-2-1,61-13 0,-28 4 130,-68 11-425,-4-1-55,0 1-1,-1 0 1,1 0 0,0 1 0,0 0-1,0 0 1,0 1 0,11 2 0,-17-2-228,0-1 0,0 1 0,0 0 1,0 0-1,0-1 0,0 1 0,0 0 1,-1 0-1,1 0 0,0 0 0,-1 0 0,1 0 1,-1 0-1,1 0 0,-1 0 0,1 2 1,2 13-1765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15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204 750 5833,'-5'3'773,"0"0"0,0 0-1,0 0 1,-8 3 0,12-6-671,0 1-1,0-1 1,-1 1-1,1-1 1,0 1 0,0-1-1,-1 0 1,1 0-1,0 0 1,-1 0 0,1 0-1,0 0 1,-1 0 0,1 0-1,0 0 1,-1-1-1,1 1 1,0-1 0,-1 1-1,1-1 1,0 1-1,0-1 1,0 1 0,-2-2-1,0-1 145,0 0 0,0 0 0,0 0 1,0 0-1,0 1 0,-1 0 0,-4-3 0,6 4-174,0 1 0,1 0 0,-1 0 0,0-1 0,0 1 0,1 0 0,-1 0 0,0 1 0,1-1 1,-1 0-1,0 1 0,0-1 0,1 1 0,-1-1 0,1 1 0,-1 0 0,0-1 0,1 1 0,0 0 0,-2 1 0,-24 19 838,21-16-435,0 0 0,-1 0 0,-7 5 0,3-6 1632,11-7-709,16-13 5,-11 12-1078,21-20 386,2 0 0,47-30 0,69-33 250,-129 79-830,502-321 3050,-444 274-2794,159-109 593,-224 159-980,-4 2-7,1 0 0,-1 0 1,1 0-1,0 1 0,0 0 0,0 0 0,0 0 0,0 1 1,0 0-1,8-1 0,-13 3-501,-5 3 51,-9 2-456,-2-1-971,1 0-1,0 1 0,1 0 0,-1 2 1,1-1-1,1 2 0,-24 18 0,14-6-608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16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46 9098,'-1'-2'524,"1"-1"0,-1 1 0,0 0 0,0 0-1,0 0 1,0 0 0,0 0 0,0 0 0,0 1 0,-1-1 0,1 0 0,-1 1 0,1-1-1,-1 1 1,0-1 0,1 1 0,-5-3 0,1 0 889,-6-3 258,11 7-1644,-1 0-1,1 0 1,-1 0 0,1 1 0,0-1 0,-1 0 0,1 0 0,0 0 0,-1 0 0,1 0 0,-1 1 0,1-1 0,0 0 0,-1 0 0,1 1 0,0-1 0,-1 0 0,1 0 0,0 1 0,0-1 0,-1 0 0,1 1 0,0-1 0,0 0 0,0 1 0,-1-1 0,1 1 0,0-1 0,0 0 0,0 1 0,0-1 0,0 1 0,-5 9 174,0-1 0,0 1 0,-1-1 0,0-1 0,-1 1 0,-13 13 0,-6 8 0,-101 125 560,107-130-727,2 0-1,1 1 1,1 1 0,-24 58 0,21-47 3,19-38-34,-1 0 0,1 0 0,0 1 0,0-1-1,0 0 1,0 1 0,0-1 0,-1 0 0,1 0-1,0 1 1,0-1 0,0 0 0,0 1 0,0-1-1,0 0 1,0 1 0,0-1 0,0 0 0,0 1-1,0-1 1,1 0 0,-1 1 0,0-1 0,0 0-1,0 0 1,0 1 0,0-1 0,1 0 0,-1 0-1,0 1 1,0-1 0,1 1 0,10-1 69,12-10 53,49-27 148,203-99 1294,-272 135-1461,1-1 0,-1 1 0,0-1 0,0 0 0,0 1-1,0-1 1,-1-1 0,1 1 0,0 0 0,3-5 0,-5 5-50,0 1-1,0-1 1,0 0 0,-1 1-1,1-1 1,-1 0 0,1 0 0,-1 1-1,1-1 1,-1 0 0,0 0-1,0 0 1,0 0 0,0 0-1,0 1 1,0-1 0,-1 0 0,1 0-1,-1 0 1,1 1 0,-1-1-1,0-2 1,-1 2 4,1-1 0,0 0 0,0 1 1,-1-1-1,0 1 0,1-1 0,-1 1 0,0 0 0,0 0 0,0 0 1,-1 0-1,1 0 0,0 0 0,-1 1 0,1-1 0,-1 1 1,1-1-1,-4 0 0,-1 0-148,0 0 0,0 1 0,0 0 0,0 0 0,0 0 0,-8 1 0,10 0-771,6-2-187,9-3-959,13-6 444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19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70 456 6961,'-1'0'193,"0"0"-1,0 0 0,0 0 1,1 0-1,-1 0 0,0 0 0,0-1 1,0 1-1,0 0 0,0-1 1,0 1-1,0 0 0,1-1 0,-1 1 1,0-1-1,0 0 0,1 1 1,-1-1-1,0 1 0,1-1 0,-1 0 1,0 0-1,1 1 0,-1-1 1,1 0-1,0 0 0,-1 0 0,1 0 1,-1 1-1,1-1 0,0 0 1,0 0-1,-1-2 0,1-2 165,0-1-1,-1 0 0,2 1 1,0-10-1,1 1 1285,-2 13-1592,0 1-1,-1 0 1,1-1-1,0 1 1,0 0-1,0-1 1,0 1-1,0 0 1,0-1-1,0 1 1,-1 0-1,1 0 1,0-1-1,0 1 1,0 0-1,-1 0 1,1-1-1,0 1 1,0 0-1,0 0 1,-1 0-1,1-1 1,0 1-1,-1 0 1,1 0-1,0 0 1,0 0-1,-1 0 1,1 0-1,0 0 1,-1-1-1,1 1 1,0 0-1,-1 0 1,1 0-1,0 0 1,-1 1-1,-12 1 1021,-2 4 224,14-6-1211,1 0-1,-1 0 1,1 0-1,0 1 1,-1-1 0,1 0-1,0 0 1,-1 0-1,1 0 1,0 0-1,-1 1 1,1-1 0,0 0-1,-1 0 1,1 1-1,0-1 1,-1 0 0,1 1-1,0-1 1,0 0-1,0 1 1,-1-1-1,1 0 1,0 1 0,0-1-1,0 0 1,0 1-1,-1-1 1,1 0 0,0 1-1,0-1 1,0 1-1,0-1 1,0 1-1,-3-2 1833,2 6-1405,3 7-404,4 51 264,-3-38-248,-3-20-48,1-1 1,-1 1-1,1-1 0,0 0 1,0 1-1,1-1 1,-1 0-1,3 5 1,-3-5-17,0-1 0,0 1 1,0-1-1,-1 1 0,1 0 1,-1-1-1,0 1 0,0 0 1,-1 5-1,0 4-46,0 17-17,1-30 6,-1 0 0,1 0 0,0 0 0,0 1 0,0-1 0,0 0 0,0 0 0,0 0 0,0 1 0,0-1 0,0 0 0,0 0 0,0 1 0,0-1 0,0 0 0,0 0 0,0 1 0,0-1 0,0 0 0,0 0 0,1 0 0,-1 1 0,0-1 0,0 0 0,0 0 0,0 0 0,0 0 0,0 1 0,1-1 0,-1 0 0,0 0 0,0 0 0,0 0 0,1 0 0,-1 1 0,0-1 0,0 0 0,0 0 0,1 0 0,-1 0 0,0 0 0,0 0 0,0 0 0,1 0 0,-1 0 0,0 0 0,0 0 0,1 0 0,-1 0 0,0 0 0,0 0 0,0 0 0,1 0 0,-1 0 0,0 0 0,0 0 0,0 0 0,1 0 0,-1-1 0,12-6 8,117-93 144,-55 46 126,199-133 1364,-43 33-841,-203 133-1148,-1-1 0,32-34-1,-41 37-857,-17 19 1157,0-1 0,0 0-1,1 0 1,-1 0 0,0 1 0,0-1 0,0 0 0,0 0-1,0 0 1,0 1 0,-1-1 0,1 0 0,0 0 0,0 0-1,0 1 1,-1-1 0,0-1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37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116 732 9058,'-3'-4'374,"-16"-22"1672,18 25-1869,0 0 1,1 0-1,-1 1 0,0-1 0,0 0 0,0 0 0,0 0 0,0 1 0,0-1 1,0 0-1,0 1 0,0-1 0,0 1 0,0-1 0,-1 1 0,1 0 0,0-1 1,0 1-1,0 0 0,-3 0 0,3 0-70,0 1 0,1 0 0,-1-1 0,0 1 0,0-1 0,0 1 0,1 0 0,-1 0 0,0-1 0,1 1 0,-1 0 1,1 0-1,-1 0 0,1 0 0,-1 0 0,1 0 0,0 0 0,-1 0 0,1 0 0,0 0 0,0 0 0,0 0 0,0 0 0,0 0 0,0 0 0,0 0 0,0 0 0,0 0 0,1 1 0,-1 6 378,2-1-1,2 14 1,14 29 610,-11-32-818,-1 1 0,7 35 0,-8-12 137,-1 70-1,-11 43 208,-37 262 429,3-54-550,18 161-236,21 2-248,2-325-47,18 332-32,22-1 57,-30-413 22,2 127-15,22 174-9,-26-379 14,2 0 1,1 0 0,18 40-1,63 110 40,-19-72 0,-60-102-58,0 0-1,1-1 1,1 0-1,25 20 1,-34-31 27,1-1 0,0 0 1,0 0-1,1 0 0,-1-1 0,1 0 0,-1-1 0,1 1 1,0-1-1,0-1 0,0 0 0,0 0 0,0 0 0,16-2 0,3-2 191,1-1-1,-1-2 1,27-9-1,-25 8-20,347-81 400,9 39-592,-243 42 26,204-16 100,-236 10 0,124-30 0,187-82 109,34-8-117,-386 119-112,-1 4-1,1 2 1,70 2-1,-53 8 6,-1 3 1,86 18-1,46 20 16,26 4-8,-169-35 1,96 1 1,-134-14 17,1-1 0,56-11 0,69-23 327,-117 24-177,-12 5 42,1 2 0,0 0 0,52 1 0,99 17 10,-170-11-230,0-1-1,0-1 0,-1 0 0,1 0 1,0-2-1,-1 0 0,1-1 1,-1 0-1,1-1 0,-1 0 0,0-1 1,-1-1-1,14-8 0,-25 14-1,-1-1 0,1 0 0,-1 0-1,0 0 1,1 0 0,-1 0 0,0 0 0,1 0-1,-1 0 1,0-1 0,0 1 0,0 0 0,0-1-1,0 1 1,-1-1 0,1 1 0,0-1 0,-1 1-1,1-1 1,0-2 0,4-9 1,10-24-19,27-76-13,33-194-109,-49 197 85,-13 50 47,-3-1 0,3-62-1,-11 80 6,-2 0 0,-2-1 1,-13-72-1,7 75 7,3-1 0,1-1 1,2 1-1,2 0 0,5-47 1,54-255-23,22 3-4,-55 239 1,20-175-1,-35-29 31,-18 0 3,0 34-12,6 212-3,-7-177-14,5 201 22,-3 0 0,-1 0 0,-1 1 0,-20-51 0,-117-231-17,16 38-5,113 242 16,-75-161 2,78 177-2,0 0 0,-1 0-1,-1 1 1,-1 1 0,-1 1 0,-34-29-1,25 28 4,-1 1 0,0 1 0,-56-25-1,-96-25 22,76 30-19,23 6-9,-100-35-19,139 54 18,-1 1 1,-64-7-1,-88 10 25,-1 17-17,-19 0-7,-94-18 14,-154 7-7,156 39-25,1 19-37,162-30 39,72-13 23,-2-4 0,0-3 0,0-3 0,0-3 0,0-4 0,-89-15 0,84 5 16,-9-3-1,-120-6 0,105 22-41,0 4 1,-151 25 0,224-23 21,-275 52 38,247-40-247,-97 44 0,99-38-402,-70 32-3252,73-34 2424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24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6 602 9994,'0'-10'2359,"-1"9"-1899,1-1-1,0 1 0,0-1 0,0 0 0,0 1 0,0-1 1,0 1-1,0-1 0,0 1 0,1-1 0,-1 1 0,2-3 1,-2 4-349,0 0 1,0 0 0,0-1 0,0 1 0,0 0 0,0 0 0,0 0 0,0 0-1,0-1 1,0 1 0,0 0 0,0 0 0,0 0 0,0-1 0,0 1-1,0 0 1,0 0 0,0 0 0,0-1 0,0 1 0,0 0 0,0 0 0,0 0-1,0-1 1,0 1 0,0 0 0,0 0 0,-1 0 0,1 0 0,0-1 0,0 1-1,0 0 1,0 0 0,0 0 0,-1 0 0,1 0 0,0 0 0,0 0-1,0-1 1,0 1 0,-1 0 0,1 0 0,0 0 0,0 0 0,0 0 0,-1 0-1,1 0 1,0 0 0,0 0 0,0 0 0,-1 0 0,-2-2 1673,8-1-979,14-7-447,0-2 0,-1 0 0,-1 0 0,0-2-1,17-18 1,-5 6-109,2 0-52,170-138 1018,-144 123-870,3 4-1,1 2 1,82-35 0,-127 65-338,-1 1 0,1 0 1,0 0-1,0 2 0,0 0 0,0 1 1,0 0-1,1 1 0,20 4 1,-27-3-7,0-1 0,0 0 0,15-1 0,-21 0-131,0 0-1,0 0 0,1 0 0,-1 0 0,0-1 1,0 1-1,0-1 0,-1 0 0,1 0 0,6-5 1,-10 7 56,0 0 1,1 0 0,-1-1 0,0 1 0,1 0 0,-1 0 0,0-1 0,0 1 0,1 0 0,-1-1 0,0 1 0,0 0 0,0-1-1,0 1 1,1 0 0,-1-1 0,0 1 0,0 0 0,0-1 0,0 1 0,0 0 0,0-1 0,0 1 0,0-1 0,0 1 0,0 0-1,0-1 1,0 1 0,0 0 0,0-1 0,0 1 0,0-1 0,-1 0-186,0 0 1,1 1-1,-1-1 0,0 0 1,0 0-1,1 1 0,-1-1 1,0 1-1,0-1 0,0 1 1,-1-2-1,-1 1 19,-1 0-1,1 0 1,0 0-1,0 0 1,-1 0-1,-3 0 1,-4 4 268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25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0 10602,'-5'3'670,"1"1"0,0 0-1,0 0 1,0 0-1,0 0 1,1 0 0,-1 1-1,1-1 1,0 1 0,1 0-1,-1 0 1,1 0-1,0 1 1,0-1 0,1 0-1,-2 8 1,1-7-509,0-1 0,0 0-1,0 1 1,-1-1 0,1 0 0,-1-1-1,0 1 1,-5 5 0,-1 3-32,-102 164 733,106-168-808,-2 3 16,0 0 1,-5 13-1,11-22 10,0 1-1,0-1 1,0 1 0,0 0-1,0-1 1,1 1 0,0 0-1,0-1 1,0 1-1,0 0 1,0 0 0,2 4-1,-2-7-33,-1 0 0,1 1-1,0-1 1,0 1 0,0-1 0,-1 1 0,1-1-1,-1 0 1,1 1 0,-1-1 0,0 2-1,-5 12 130,6-14-172,0 1-1,-1-1 0,1 1 1,0-1-1,0 0 1,0 1-1,1-1 0,-1 1 1,0-1-1,0 0 0,1 1 1,-1-1-1,1 0 0,-1 1 1,1-1-1,-1 0 1,1 0-1,0 1 0,0-1 1,-1 0-1,1 0 0,0 0 1,1 1-1,0-1-4,0-1 0,0 1 0,0 0 0,0-1 1,0 1-1,-1-1 0,1 1 0,0-1 0,0 0 0,0 0 0,0 0 0,0 0 0,0 0 0,0-1 0,0 1 0,2-1 0,8-3 55,-1 0 0,0 0 0,-1-1 0,1-1 0,16-10 0,12-7 183,-21 14-214,7-3 341,-1-1 0,37-26 0,-55 35-298,-1 0 1,0 0 0,0-1-1,0 0 1,-1 0 0,1 0-1,-1-1 1,0 1 0,-1-1-1,1 0 1,-1 0 0,0 0-1,-1 0 1,0-1 0,0 1-1,2-8 1,-4 12-60,0-1 0,1 1 0,-1 0 1,0 0-1,0 0 0,0-1 0,-1 1 0,1 0 0,-1 0 1,1 0-1,-1-1 0,0 1 0,1 0 0,-1 0 0,0 0 1,0 0-1,-1 0 0,1 0 0,0 1 0,-3-4 0,-1 1 28,0 1 0,0-1-1,0 1 1,0 0-1,0 1 1,-7-3 0,-22-13 513,24 11-289,0 0-27,-1 0 0,1 0 1,-15-5-1,25 12-281,0 0 0,0 0 0,0 0 0,1 0 0,-1 1 0,0-1 0,0 0 0,0 0 0,0 0 0,0 0 0,0 1 0,0-1 0,0 0 0,0 0 0,0 0 0,0 0 1,0 1-1,0-1 0,0 0 0,0 0 0,-1 0 0,1 0 0,0 1 0,0-1 0,0 0 0,0 0 0,0 0 0,0 0 0,0 0 0,0 0 0,0 1 0,-1-1 0,1 0 0,0 0 0,0 0 0,0 0 0,0 0 0,0 0 0,-1 0 0,1 0 0,0 0 0,0 0 0,0 1 0,0-1 0,-1 0 0,1 0 0,0 0 0,0 0 0,0 0 0,-1 0 0,13 1-1015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30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516 241 6697,'-4'-4'676,"0"-1"0,0 1-1,0-1 1,0 0 0,1 0-1,0-1 1,0 1 0,0-1-1,1 1 1,0-1 0,-2-7-1,0 3-99,0 0 0,-6-12-1,9 19-413,-2 0-1,1 0 1,0 0 0,-1 0-1,1 0 1,-1 0-1,0 0 1,0 1-1,-6-5 1,5 5-58,0 0 0,0 0 1,0 0-1,0 0 0,-1 1 0,1 0 1,0 0-1,-1 0 0,1 0 0,-1 1 1,1-1-1,-8 1 0,5 1-7,1 0 0,-1 1 0,1-1 1,0 1-1,0 0 0,0 1 0,-11 6 0,-3 4 70,2 0 0,0 2 0,-32 32 0,32-30-53,6-4-48,0 0 0,1 1 0,1 0 0,-16 29 0,-25 66 375,40-81-358,0 1 0,2 0 0,1 1 1,2 0-1,1 0 0,-2 38 0,7-62-58,0 0-1,1 0 0,-1 0 0,1 0 1,0 0-1,1-1 0,-1 1 0,1 0 1,1-1-1,-1 1 0,1-1 0,-1 0 1,2 0-1,-1 0 0,0 0 0,1 0 0,0-1 1,0 1-1,1-1 0,-1 0 0,1-1 1,6 5-1,0-2 8,0 0 0,1 0 0,0-1-1,0-1 1,0 0 0,0-1 0,0 0 0,1-1 0,0 0 0,22 0 0,-9-3 48,-1 0 1,0-1 0,0-2 0,37-9 0,-34 4 133,-1-1 0,0-2-1,0 0 1,-1-2 0,-1 0 0,0-2 0,-1-1 0,-1-1 0,0-1 0,-2-1 0,0-1-1,30-38 1,-41 44-17,0 1-1,-1-2 1,-1 1-1,0-1 1,-1 0-1,-1-1 1,0 1-1,3-21 1,-7 29-139,-1 0-1,0 0 1,-1 0 0,1 0 0,-1 0-1,-1 0 1,0 0 0,0 0-1,-1 0 1,1 0 0,-2 0 0,1 1-1,-1-1 1,0 1 0,-1 0 0,0-1-1,0 1 1,0 1 0,-10-12 0,-1 4-35,1 0 0,-2 1 0,0 1 0,0 0 0,-36-18 1,-99-35-367,102 45-184,-24-8-2242,72 27 2564,-1 1-1,1-1 0,0 0 1,-1 1-1,1-1 1,0 0-1,0 0 0,-1 0 1,1 0-1,0 0 1,-1-1-1,1 1 127,1 0 0,0 1 0,0-1 0,0 0 0,0 1 0,0-1 0,0 0 0,0 0 0,0 1 0,0-1 0,0 0 0,0 0 0,1 1 0,-1-1 1,0 0-1,0 1 0,1-2 0,-1 2 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39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100 285 12419,'0'0'225,"1"1"1,-1 0 0,0 0 0,0 0-1,0 0 1,0 0 0,0 0 0,0 0 0,0 0-1,0 0 1,0 0 0,0 0 0,-1 0-1,1-1 1,0 1 0,-1 0 0,1 0-1,-1 0 1,1 0 0,-1-1 0,1 1-1,-1 0 1,0 1 0,-19 18 2669,13-13-2197,0 0-217,0 1 0,0 0 0,1 0 0,0 1 0,1 0 0,-1 0 0,-6 18 0,9-19-440,1-1 0,0 0 1,1 1-1,-1 0 0,1-1 0,1 1 0,0 0 0,0-1 1,0 1-1,1 0 0,2 9 0,-3-15-42,0 0 0,1 0 0,-1 0 0,1-1 0,0 1 0,0 0 0,-1-1 0,1 1 0,0 0 0,0-1 0,0 1 0,1-1 0,-1 0 1,0 1-1,0-1 0,1 0 0,-1 0 0,1 0 0,-1 0 0,1 0 0,0 0 0,-1 0 0,1 0 0,0-1 0,-1 1 0,1 0 0,0-1 0,0 0 0,3 1 0,-2-1-2,0 0 0,0-1 0,0 1 0,0-1 0,0 1 0,0-1 0,0 0 0,0 0 0,0-1 0,0 1 0,-1-1 0,1 1 0,0-1 0,-1 0 0,1 0 0,-1 0 0,4-4 0,15-20 28,-2 0-1,0-1 0,-2-1 1,18-41-1,-30 59 55,0 0 1,1 0-1,0 1 1,0 0 0,1 0-1,0 0 1,1 1-1,0 0 1,0 1-1,0 0 1,1 0-1,0 0 1,12-5-1,-20 11-51,0 1-1,0-1 0,1 1 0,-1-1 1,0 1-1,0 0 0,0-1 1,0 1-1,1 0 0,-1 0 0,0 0 1,0 0-1,1 0 0,-1 0 0,0 0 1,0 0-1,0 1 0,1-1 0,-1 0 1,0 1-1,2 0 0,-1 1-2,-1-1 0,0 0 1,1 0-1,-1 1 0,0-1 0,1 1 0,-1-1 0,0 1 0,0 0 0,0-1 0,-1 1 0,2 3 1,1 5 14,-1 0 1,0 0 0,0 0 0,0 11 0,-2-18-35,5 41 92,-5-44-96,0 1-1,0-1 0,0 1 0,0 0 0,0-1 1,1 1-1,-1-1 0,0 1 0,0-1 0,0 1 1,0-1-1,1 1 0,-1-1 0,0 1 0,1-1 1,-1 1-1,0-1 0,1 1 0,-1-1 0,0 1 1,1-1-1,-1 0 0,1 1 0,-1-1 0,1 0 1,-1 1-1,1-1 0,-1 0 0,1 0 0,-1 0 1,1 1-1,-1-1 0,1 0 0,0 0 0,-1 0 1,1 0-1,-1 0 0,1 0 0,-1 0 0,1 0 1,0 0-1,-1 0 0,1 0 0,-1 0 0,1-1 1,-1 1-1,1 0 0,-1 0 0,1-1 1,-1 1-1,1 0 0,-1-1 0,1 1 0,-1 0 1,1-1-1,-1 1 0,0 0 0,1-1 0,-1 1 1,1-2-1,5-6 7,-1 0 0,0 0 0,-1-1 0,0 0 0,0 0 0,0 0 0,2-15-1,2 1 15,2-6-1,1 0 1,25-43-1,-27 58 3,-1 1 0,2-1 0,0 1 0,1 1 0,0 0 0,20-16 0,-27 24 22,0 1-1,0 0 1,1 1-1,-1-1 1,1 1-1,0 0 1,0 0 0,0 0-1,9-2 1,-11 4-4,0 0 1,0 0-1,0 0 0,0 0 1,0 0-1,0 1 1,0-1-1,0 1 0,0 0 1,0 0-1,0 0 1,0 0-1,-1 0 0,1 1 1,0-1-1,-1 1 1,5 3-1,1 3 69,-1 0 1,1 1-1,-1-1 0,-1 1 0,8 14 1,-5-9 1,18 24 1,-23-35-126,-1 0 0,0 1 0,1-1 0,-1 0 1,1-1-1,0 1 0,0-1 0,0 1 0,0-1 0,1 0 0,3 1 0,-6-3-139,0 1 0,-1-1 0,1 1 0,-1-1-1,1 0 1,0 1 0,-1-1 0,1 0 0,0 0-1,-1 0 1,1-1 0,-1 1 0,1 0 0,0-1 0,-1 1-1,1-1 1,-1 1 0,1-1 0,-1 0 0,1 1 0,-1-1-1,0 0 1,1 0 0,-1 0 0,0 0 0,0 0 0,1-1-1,-1 1 1,0 0 0,0 0 0,0-1 0,-1 1 0,2-3-1,6-19-1648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31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529 13 9322,'-13'-1'1431,"1"0"0,-17-4 0,17 3 194,-25-2 1,32 4-1409,0 0 1,1 1 0,-1-1 0,0 1-1,1 0 1,-1 0 0,0 1 0,-7 3-1,-21 13 97,2 1 0,0 2 0,1 1 0,-33 31 0,42-33-114,1 1 1,1 1-1,1 0 0,1 2 1,1 0-1,1 0 0,1 2 1,-21 52-1,32-70-160,1-1-1,0 2 1,0-1-1,0 0 1,1 0-1,1 0 1,-1 1-1,1-1 0,2 13 1,-1-16-10,0 1 1,1-1-1,0 1 1,0-1-1,0 0 1,1 1-1,-1-1 1,1 0-1,1-1 1,-1 1-1,1-1 1,-1 1-1,1-1 1,7 6-1,1-2 22,0 0 0,0 0-1,0-1 1,1-1 0,0 0-1,0 0 1,0-2 0,1 1 0,0-2-1,0 0 1,24 2 0,-15-3-7,0-2 1,0 0 0,-1-2 0,1 0 0,0-1 0,34-10 0,-35 5 68,-1 0 0,0-1 0,0-1 1,-1-1-1,0-1 0,-1-1 0,31-26 1,-31 22 116,0-2 0,-1 0 1,0-1-1,-2-1 1,-1-1-1,18-33 1,-28 46-146,0-1 1,-1 1 0,-1-1 0,0 0-1,3-17 1,-5 21-63,0 0-1,-1 0 0,0 0 0,0 0 1,0 0-1,-1 0 0,0 0 1,0 0-1,-1 0 0,1 0 1,-4-6-1,1 2-9,-1 1 0,-1 0 0,1 0 0,-1 1 1,-1 0-1,0 0 0,0 0 0,0 1 0,-11-7 0,6 5 8,0 0 1,-1 2-1,0 0 0,0 0 1,-28-9-1,19 10-85,-1 0 1,-1 2-1,1 0 1,-1 1-1,1 2 1,-1 0-1,-46 6 0,60-4-86,1 1 0,-1 0 0,1 0 0,-10 4 0,13-3 55,0 1 0,0-1 0,0 1 0,-9 9 0,14-13 87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40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9310 1332 8362,'-24'-87'5208,"19"57"-3148,1 1 1,1 0 0,3-52 0,-1 68-1980,0 0 1,0 0-1,-1 0 1,-1 0 0,0 1-1,-1-1 1,0 1-1,-1 0 1,-1 0-1,1 0 1,-2 1 0,0 0-1,-11-15 1,-1 3 6,-1 0 1,-1 1 0,-1 2 0,-42-33-1,-19-9 858,34 23-608,-2 2 0,-68-36 1,-189-58-297,99 47-22,-158-67 280,268 116-267,-182-38 0,104 45-36,0 8 0,-273 4 0,-130 30-25,-11 0-7,-150 44 17,9 74-212,160 6 168,-160 36-85,110-30-4,233-22 8,319-98 136,-235 91-226,245-89 60,-84 50 0,-51 47 92,84-51 115,-154 84-21,213-126 14,1 3 0,2 1 0,2 3 0,-53 52 0,57-46 104,2 2 1,-58 82-1,91-116 40,-1-1-1,0 0 0,-17 14 1,16-15 25,0 2-18,9-9-224,0-1 0,0 1 1,-1-1-1,1 1 0,-1-1 0,1 1 1,-1-1-1,1 0 0,-1 0 1,0 1-1,1-1 0,-1 0 1,0-1-1,0 1 0,-2 1 0,20-10-8627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41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64 8698,'-20'2'4519,"18"-8"-1828,2 6-2604,0 0 0,0 0-1,0-1 1,0 1 0,0 0 0,0-1 0,0 1 0,0 0 0,0 0 0,0-1-1,0 1 1,0 0 0,0-1 0,0 1 0,0 0 0,0 0 0,-1-1 0,1 1 0,0 0-1,0 0 1,0-1 0,0 1 0,-1 0 0,1 0 0,0-1 0,0 1 0,0 0-1,-1 0 1,1 0 0,0 0 0,0-1 0,-1 1 0,1 0 0,0 0 0,0 0-1,-1 0 1,1 0 0,0 0 0,0 0 0,-1 0 0,1 0 0,0 0 0,-1 0-1,1 0 1,-1 0 0,-1 1 116,0 0 0,0 1 0,-1-1 0,1 1 0,0-1 0,0 1-1,1 0 1,-1 0 0,0 0 0,-2 4 0,-16 29 251,6-10-79,-35 62 572,32-56-749,7-9-95,-10 27-1,12-27-48,-16 30 0,9-25 252,3-20 134,7-1-402,5-6-36,0 0-1,0 0 1,0 1 0,0-1-1,0 0 1,0 0 0,0 0 0,0 1-1,0-1 1,0 0 0,0 0-1,1 0 1,-1 0 0,0 1-1,0-1 1,0 0 0,0 0 0,0 0-1,0 0 1,0 1 0,1-1-1,-1 0 1,0 0 0,0 0-1,0 0 1,0 0 0,1 0-1,-1 0 1,0 0 0,0 0 0,0 1-1,1-1 1,-1 0 0,0 0-1,0 0 1,4 1 23,-1-1 0,1 1-1,-1-1 1,0 0 0,1 1 0,-1-1 0,1-1-1,-1 1 1,1-1 0,-1 1 0,0-1 0,5-2-1,5-1 14,22-13-1,-24 11 65,-9 5-91,13-6 68,-1 0 0,1 0 0,1 2 0,20-6 1,-16 7-48,1-1 0,-1-1 0,0-1 0,-1-1 1,0-1-1,23-13 0,47-37 333,54-31 115,-141 89-477,0 0 0,0-1 0,0 1 0,0 0 0,0 0 0,0-1-1,0 1 1,-1-1 0,1 0 0,-1 0 0,1 1 0,-1-1 0,0 0-1,1 0 1,-1 0 0,0 0 0,0 0 0,-1-1 0,1 1-1,0 0 1,-1 0 0,1-1 0,-1 1 0,0 0 0,1-3 0,-2 2 2,1 0 0,-1 1 0,0-1 1,1 1-1,-1 0 0,0-1 1,0 1-1,-1 0 0,1-1 1,0 1-1,-1 0 0,1 0 0,-1 0 1,0 0-1,0 0 0,1 1 1,-1-1-1,0 0 0,-1 1 1,1 0-1,-5-3 0,-18-7 39,-1 1 0,-43-10 0,10 3 396,51 15-329,0 0 0,0 1-1,1 0 1,-1 0-1,0 0 1,0 1 0,0 1-1,-9 0 1,-7 3 184,-30 10 0,23-6-156,26-7-150,1 0 1,-1 0-1,1 0 1,-7-1 0,15-2-2470,20-3 1414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1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9106,'2'1'247,"-1"0"1,0 0-1,1 0 0,-1 0 1,0 0-1,1 0 0,-1 0 1,0 0-1,0 1 1,0-1-1,0 0 0,-1 1 1,1-1-1,0 1 0,0-1 1,-1 1-1,1 1 1,0 0-93,0-1 0,0 1 1,0-1-1,1 0 1,-1 0-1,1 0 1,-1 0-1,3 3 1,5 1 240,-1-1-1,1 0 1,1 0 0,-1-1-1,15 5 1,0 1 241,135 49 1494,73 32-921,-80-7-969,-97-50-188,2-4 1,99 39-1,76 2 328,8 2 154,-238-72-532,236 78 212,4-18-175,-103-34-25,268 48 289,-314-63-141,112 1 0,92-19 12,-220 2-139,-1 4 0,124 15 0,-78 5 4,137 18-20,-207-33-12,1-3 0,-1-2-1,54-8 1,73-18 221,125-12 414,-287 37-608,234-19 434,-207 13-398,-1-1 1,0-2-1,69-26 0,120-72 45,-38 16-50,-159 78 73,1 2 0,53-11 0,75-5 678,-126 22-674,18-4 142,73-23 0,50-29 663,-162 55-683,22-12 0,11-6 297,-21 13-383,-1-2 0,-1 0 0,29-21 0,71-61-26,-90 67 15,-2 1-51,-34 26-248,-6 0-66,-3 1-126,3 1-275,0-1 0,0 1 0,-1-1 0,1-1-1,0 1 1,0-1 0,0 0 0,0 0 0,0 0 0,1-1 0,-1 1 0,1-1-1,-1 0 1,1-1 0,-7-6 0,7 5-228,0 0 1,0 1-1,0-1 1,-7-4-1,9 7 716,0 1 0,-1 0 0,1 0 0,0 0-1,-1 0 1,1 0 0,0 0 0,-1 1 0,1-1 0,-1 1 0,1 0-1,-5 0 1,-6 0 625,-1 1-1,1 0 1,-26 7-1,62-5 3378,10 0-2819,0 2 1,56 16-1,-82-19-945,0 0 0,-1 0-1,1 1 1,-1 0 0,0 1 0,0-1-1,0 1 1,9 7 0,-12-7-47,1-1 1,-1 1-1,0-1 0,0 1 1,0 0-1,-1 0 1,0 0-1,1 0 1,-1 1-1,0-1 1,-1 1-1,1-1 1,0 9-1,0-4 18,-1 0 0,-1 0 0,0 0 0,0 0 0,-1 0 0,0 0 0,-1 0 0,1 0 0,-2 0 0,-4 12 0,1-7-9,-1 0 0,-1 0 0,0-1 0,-1 0 0,-13 15-1,-19 23 19,-49 52-304,89-101 176,-12 9-974,13-11 953,0 0 0,0 0 0,-1 0 0,1 0 0,0 0 0,0 0 0,-1 0 0,1 1 0,0-1 0,0 0 0,-1 0 0,1 0 0,0 0 0,-1 0 0,1 0 0,0 0 0,0 0 0,-1-1 0,1 1 0,0 0 0,0 0 0,-1 0 1,1 0-1,0 0 0,0 0 0,-1 0 0,1-1 0,0 1 0,0 0 0,0 0 0,-1 0 0,1 0 0,0-1 0,0 1 0,0 0 0,0 0 0,-1-1 0,1 1 0,0 0 0,0 0 0,0-1 0,0 1 0,0 0 0,0 0 0,0-1 0,0 1 0,0 0 0,0-1 0,-3-10-1177,1 0 0,0 0-1,0 0 1,2-1-1,-1 1 1,1 0-1,3-17 1,3-9 99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1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12227,'4'2'1592,"0"2"912,5 13-487,2 5-9,4 12-367,2 5-145,-2 8-400,2 2-216,-2-4-423,-2-4-209,4-11-1921,4-15 1305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5.86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34 17580,'-16'-6'8474,"14"8"-8354,24-7-2409,18-19 1625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6.48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 11 17516,'-22'7'5057,"11"-3"-4345,0-4-640,-13-22-1920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7.04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0 15123,'-12'33'6482,"6"-25"-5882,2 4-1328,-7 7 624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8.67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0 15315,'-22'8'3201,"11"3"-2657,0-2-272,9 2-1032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6:59.23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1 16243,'-13'11'1137,"0"5"119,-4 1-280,8-3-1384,0 5-600,16-21 488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0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309 511 14275,'-9'2'400,"0"0"0,1 1-1,-1 1 1,0-1 0,1 1-1,0 1 1,-16 10 0,12-6 58,0 1 0,1 1 0,0 0 0,-11 15 0,-3 10 498,1 1 0,-25 51 0,36-64-498,2 1 0,-13 36 0,22-53-360,-1 0 0,1 0 1,1 1-1,0-1 0,0 1 1,0-1-1,1 1 0,0 0 0,1-1 1,0 1-1,4 14 0,-4-20-68,0 0 0,0 0 0,0-1 1,1 1-1,-1-1 0,1 1 0,0-1 0,0 0 0,-1 0 0,1 0 0,1 0 0,-1 0 1,0 0-1,0 0 0,1-1 0,-1 1 0,1-1 0,-1 1 0,1-1 0,0 0 1,0 0-1,-1-1 0,1 1 0,0 0 0,0-1 0,0 0 0,0 1 0,-1-1 1,1 0-1,4-1 0,6 0 58,0-1 1,0-1-1,0 0 0,0-1 1,19-8-1,-7 2-40,0-2-1,0-1 0,-1-1 0,-1-2 1,0 0-1,-1-1 0,25-25 0,-22 15-31,0-1-1,-2-1 1,-1-1-1,-2-1 1,18-35-1,-3-1 86,30-79-1,-57 121-76,0 1 1,-1-1-1,-1-1 0,-2 1 0,0-1 0,-2 0 1,-1-29-1,-2 21-15,-2 0 0,-2 1 0,-13-53 0,17 82-7,0 1 0,0 0 0,0 0 0,-1 0 0,1 0 0,-1 0 0,0 0 0,0 0 0,-4-4 0,5 6 0,1 1 0,-1-1-1,0 1 1,0-1 0,0 1-1,1 0 1,-1-1 0,0 1-1,0 0 1,0-1 0,0 1-1,0 0 1,1 0 0,-1 0-1,0 0 1,0 0 0,0 0-1,0 0 1,0 0 0,0 0-1,0 0 1,0 1 0,1-1-1,-1 0 1,0 1 0,0-1-1,0 0 1,0 1 0,1-1-1,-1 1 1,0-1 0,1 1-1,-1 0 1,-1 0 0,-3 5 26,1-1 0,0 1 1,0-1-1,0 1 0,0 0 1,1 0-1,0 1 0,-3 9 1,4-11-7,-11 31 106,2 0 0,1 1 0,2 0 0,2 1 0,1-1 0,0 59 0,5-76-94,1-1 0,0 1 1,1-1-1,2 1 0,0-1 0,0 0 0,11 25 0,-12-37-24,1 1 0,0-1 0,0-1-1,0 1 1,1-1 0,0 1 0,0-1 0,1 0-1,6 4 1,-7-6-7,0 0-1,0-1 1,0 0-1,1 0 1,0 0-1,-1-1 1,1 0 0,0 0-1,0-1 1,0 1-1,0-1 1,13 0-1,-11-1-2,0-1 1,0 0-1,0 0 0,1-1 0,-1 0 1,0 0-1,-1-1 0,1 0 0,0 0 0,-1-1 1,0 0-1,11-8 0,2-3-4,-1-1 1,33-34-1,-23 18 5,-1-2-1,-1 0 0,25-46 1,-47 72-77,-1-1 0,0-1 1,4-11-1,-8 29-46,1 1-1,1 0 1,-1-1 0,7 17-1,-5-11 81,-2-11 40,0 1 1,0-1-1,0 1 0,1-1 0,-1 1 0,1-1 0,0 0 0,0 0 0,0 0 0,0 0 1,1 0-1,-1 0 0,1-1 0,-1 1 0,1-1 0,0 0 0,0 1 0,0-1 0,0-1 0,1 1 1,-1 0-1,0-1 0,1 0 0,-1 0 0,1 0 0,0 0 0,-1 0 0,1-1 0,0 1 1,-1-1-1,1 0 0,0 0 0,-1-1 0,1 1 0,0-1 0,-1 0 0,4-1 0,-4 1 3,-1 0-1,0 0 1,0 0-1,0 0 0,0-1 1,0 1-1,-1 0 1,1-1-1,0 0 1,-1 1-1,1-1 0,-1 0 1,1 0-1,-1 0 1,0 0-1,0 0 1,0 0-1,0 0 0,0-1 1,-1 1-1,1 0 1,0-1-1,-1-3 1,2-8 1,-1 1 0,0 0 0,-2-15 0,0 17-2,1 3-20,-1 0 1,-1 0-1,1 1 1,-2-1-1,1 0 1,-1 1-1,0 0 0,0-1 1,-1 1-1,0 0 1,-5-6-1,1-2-57,1 4-104,3 2-298,-1 1 0,0-1 0,-1 1 0,0 0 0,0 1 0,0-1 0,-1 1 0,-9-6 0,27 16-5222,6 4 4243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00.01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15251,'10'4'2729,"1"1"-1601,5 8-408,4-4-256,0-2-392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36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1106 54 8682,'11'-18'2757,"-10"14"-2162,1 1 0,0 0 0,0 0 0,0 0 0,0 1 1,0-1-1,1 0 0,-1 1 0,1-1 0,5-3 1079,-10 7-1543,1-1 0,-1 1 0,1 0 0,-1 0-1,1 0 1,0 0 0,0 1 0,-1-1 0,1 0 0,0 0 0,0 1 0,0-1-1,0 1 1,0-1 0,0 1 0,0 2 0,-3 1 77,-36 69 323,-4 8-425,10-35-77,-39 44-1,-45 39 6,55-61-16,-19 25 401,4 3-1,-82 136 0,44-59 710,85-134-875,-1-1-1,-42 39 1,-68 51 169,138-125-422,3-3-1,0 0 1,0 0-1,-1 1 1,1-1-1,0 0 1,0-1-1,-1 1 1,1 0-1,-1 0 1,1-1-1,-1 1 1,1 0-1,-1-1 1,1 0-1,-2 1 1,2-1-15,1 0 1,0 0 0,-1 0 0,1 0 0,0 0 0,0 0-1,-1-1 1,1 1 0,0 0 0,0 0 0,-1 0 0,1 0-1,0 0 1,0 0 0,0-1 0,-1 1 0,1 0 0,0 0-1,0 0 1,0-1 0,0 1 0,-1 0 0,1 0 0,0-1 0,0 1-1,0 0 1,0 0 0,0-1 0,0 1 0,0-1 0,-1-11-481,7-13-813,-4 21 949,0-1 0,0 1 0,0 0 1,1 0-1,3-4 0,22-22-1096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37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43 5945,'-1'-1'361,"0"0"0,0 1 0,0-1-1,0 0 1,0 1 0,-1-1 0,1 0-1,0 1 1,0 0 0,0-1 0,-1 1 0,1 0-1,0-1 1,0 1 0,-1 0 0,1 0-1,0 0 1,-3 1 0,0-1 387,4 0-695,0 0 0,0 0 0,-1 0 0,1 0 0,0 0 0,0 0 0,0 0 0,0 0 0,0 0 0,0 0 0,-1 0 0,1 0 0,0 0 0,0 0 0,0 0 0,0 0 0,0 0 0,0 0 0,-1-1 0,1 1-1,0 0 1,0 0 0,0 0 0,0 0 0,0 0 0,0 0 0,0 0 0,0 0 0,-1 0 0,1 0 0,0-1 0,0 1 0,0 0 0,0 0 0,0 0 0,0 0 0,0 0 0,0 0 0,0-1 0,3-4 1147,7-4-122,-6 7-874,0-1-1,1 1 1,-1 0 0,1 0-1,-1 0 1,1 1 0,0-1-1,0 1 1,-1 1 0,1-1-1,0 1 1,0-1 0,6 2-1,-4 0-55,-1 0-1,1 1 1,0 0 0,-1 0-1,1 0 1,-1 1-1,0 0 1,11 7 0,84 56 758,100 60 318,46 21 279,-160-91-922,3-3 0,2-5 1,2-3-1,2-5 1,159 45-1,-232-78-400,7 0 95,0 2 1,-1 2 0,31 15-1,-52-22-256,-1 0 0,1 0-1,-2 1 1,1 0 0,0 0-1,-1 1 1,0 0 0,0 0-1,-1 1 1,0-1 0,0 1 0,0 0-1,-1 0 1,0 1 0,0-1-1,3 11 1,1 8-2037,-8-25 1973,0-1 0,0 0 0,0 0 0,0 0 0,0 0 0,0 0 0,1 0 0,-1 0 0,0 0-1,0 0 1,0 0 0,0 1 0,0-1 0,0 0 0,0 0 0,1 0 0,-1 0 0,0 0 0,0 0-1,0 0 1,0 0 0,0 0 0,0 0 0,0 0 0,1 0 0,-1 0 0,0 0 0,0 0 0,0 0-1,0 0 1,0 0 0,0 0 0,1 0 0,-1 0 0,0 0 0,0 0 0,0-1 0,0 1 0,0 0-1,0 0 1,0 0 0,0 0 0,0 0 0,1 0 0,-1 0 0,0 0 0,0 0 0,0 0-1,0-1 1,0 1 0,0 0 0,0 0 0,0 0 0,0 0 0,0 0 0,0 0 0,6-16-1609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38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21 8698,'-3'-15'3142,"3"14"-3043,0 1 0,0-1 0,0 1 0,-1 0 0,1-1 0,0 1 0,-1 0 0,1 0 0,0-1 0,-1 1 0,1 0 0,0-1 0,-1 1 0,1 0 0,0 0 0,-1 0 0,1 0 0,-1-1 0,1 1 0,0 0 0,-1 0 0,1 0 0,-1 0 0,1 0 0,-1 0 0,1 0 0,0 0 0,-1 0-1,1 0 1,-1 0 0,1 0 0,-1 1 0,1-1 0,0 0 0,-1 0 0,-9 18 4370,-7 2-1644,15-19-2767,1 1 1,-1-1-1,0 1 1,1-1 0,-1 1-1,1 0 1,0 0-1,0-1 1,-1 1-1,1 0 1,0 0-1,1 0 1,-1 1 0,0-1-1,1 0 1,-1 0-1,1 0 1,-1 0-1,1 1 1,0 3-1,17 131 468,-2-22-214,-1 333 1316,-15-433-1594,0 177 1018,3-143-469,16 92 1,-14-116-572,-1-1 0,-1 1 0,-1 0 0,-2 0 1,0 0-1,-1-1 0,-8 34 0,0-1-20,9-57 5,1 1 0,0-1-1,0 0 1,0 0 0,0 1 0,0-1 0,0 0-1,0 0 1,0 1 0,1-1 0,-1 0 0,0 0-1,0 1 1,0-1 0,0 0 0,0 0-1,0 0 1,0 1 0,0-1 0,1 0 0,-1 0-1,0 0 1,0 1 0,0-1 0,0 0-1,1 0 1,-1 0 0,0 0 0,0 0 0,0 1-1,1-1 1,-1 0 0,0 0 0,0 0-1,0 0 1,1 0 0,-1 0 0,0 0 0,0 0-1,1 0 1,-1 0 0,0 0 0,0 0 0,1 0-1,-1 0 1,0 0 0,0 0 0,1 0-1,-1 0 1,0 0 0,0 0 0,0 0 0,1-1-1,-1 1 1,14-7-259,-8-1-9,1 0-1,-1 0 0,-1 0 0,0-1 0,6-12 0,17-52-2508,-13 31 441,4-6 718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39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0 7642,'-1'2'5228,"-2"4"-3328,1 0-822,1 1 1,0 0 0,0-1-1,1 9 1,0 5 366,5 24 0,-2-26-980,-1-1 0,-1 25 0,-15 66 275,-1 9-196,15 5 268,18 134 1,1 20 906,0-98-701,-6-74-141,-11-56-557,-2-30-254,4 26 0,-3-38-116,0-3-51,0 0 1,-1 0-1,0 0 0,1 0 0,-1 1 0,0-1 1,0 0-1,-1 0 0,0 5 0,-2-18-2643,3 4 2014,0-1 0,0 0 0,1 0 0,1-9 1,2-6 1,3-44-583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41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26 703 9146,'0'-1'389,"-1"0"0,1-1 0,-1 1 0,1 0 0,-1 0 0,0 0 0,1 0 0,-1-1 0,0 1 1,-2-2-1,-5-8 2833,8 10-3155,0 1 0,0 0 0,0-1 0,0 1 0,-1-1 0,1 1 0,0 0 0,0-1 0,0 1 0,0 0 0,0-1-1,0 1 1,0-1 0,0 1 0,0 0 0,0-1 0,0 1 0,0 0 0,1-1 0,-1 1 0,0-1 0,0 1 0,0 0 0,0-1 0,1 1 0,-1 0-1,0 0 1,1-1 0,25-22 903,1 1-1,46-28 0,3-2-441,90-84 546,-33 25-288,-102 87-613,85-65 271,-85 67-389,61-31 0,-44 29-46,-26 11-3,1 2 0,0 0 0,45-13 0,-68 24-7,1 0 1,-1 0-1,1 0 0,-1 0 0,0-1 1,1 1-1,-1 0 0,1 0 0,-1 0 1,1 0-1,-1 0 0,0 0 0,1 0 1,-1 0-1,1 0 0,-1 0 0,1 0 1,-1 1-1,0-1 0,1 0 0,0 0 1,-11 9-21,-106 55-41,47-27 101,-70 49 1,-85 84-46,41-29 11,-12-19 26,158-98-26,37-24-4,0 0-1,0 0 1,0 0-1,0 0 1,0 0-1,0 0 1,0 0 0,0 0-1,0 0 1,0 0-1,0 0 1,0 0-1,0 0 1,0 0-1,0 0 1,0 0 0,0 1-1,0-1 1,0 0-1,-1 0 1,1 0-1,0 0 1,0 0 0,0 0-1,0 0 1,0 0-1,0 0 1,0 0-1,0 0 1,0 0 0,0 0-1,0 0 1,0 0-1,0 0 1,0 0-1,0 0 1,0 0 0,-1 0-1,1 0 1,0-1-1,0 1 1,0 0-1,0 0 1,0 0 0,0 0-1,0 0 1,0 0-1,0 0 1,0 0-1,0 0 1,0 0 0,0 0-1,0 0 1,0 0-1,0 0 1,0 0-1,0 0 1,0 0 0,0 0-1,0 0 1,0-1-1,0 1 1,0 0-1,0 0 1,0 0 0,0 0-1,0 0 1,3-6 31,7-7 25,6-1 15,0 1-1,1 1 1,27-15-1,-7 4-2,261-195 291,-71 49-250,-126 103-58,13-11 233,-111 75-261,-1 1 0,-1-1 0,1 1 0,-1 0 0,1 0 0,0 0 0,-1 0 0,1 0 0,0 1 0,0-1 0,0 0 0,0 1 0,3-1 0,-15 13 53,-15 9-71,-2-1 1,-44 26-1,-15 11 4,-122 99 37,105-71-35,-35 23-32,133-104 19,-77 48 18,67-43-14,-1-2 0,0 0 0,-23 8 0,39-15-4,0-1-1,0 1 1,0 0-1,0-1 1,0 1 0,0 0-1,0-1 1,0 1 0,1 0-1,-1-1 1,0 1-1,0 0 1,0-1 0,0 1-1,0 0 1,1 0-1,-1-1 1,0 1 0,0 0-1,1 0 1,-1-1 0,0 1-1,0 0 1,1 0-1,-1-1 1,22-15-13,25-15 1,6-4 3,74-58 34,219-155 354,-286 209-226,79-39-1,-133 73 55,-7 4 61,-11 5-30,-50 32-124,23-14-105,-62 46 0,-101 116 12,14 14 902,173-183-637,-22 21 1,32-33-237,0 1 1,0-1-1,0 1 1,0-1-1,-1-1 1,1 1 0,-1-1-1,0 0 1,-9 2-1,14-4-87,1 0 0,-1 1 0,0-1 0,0 0 0,0 0 0,0 0 0,0 0 0,0 1 0,0-1 0,0-1 0,0 1 0,0 0 0,0 0 0,0 0 0,0 0 0,1-1 0,-1 1 0,0 0 0,0-1 0,0 1 0,0-1 0,1 1 0,-1-1 0,0 1 0,0-1 0,1 0 0,-1 1 0,0-1 0,1 0 0,-1 0 0,0 0 0,0-3-533,0 0 0,0 1-1,1-1 1,-1 1 0,1-1-1,0 0 1,1-4 0,-1 6 331,-1-41-2099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47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57 11426,'32'-21'2419,"12"-7"2947,-44 27-5322,0 1 1,0 0-1,0 0 1,0 0-1,0 0 1,1 0-1,-1 0 1,0 0-1,0 0 1,0 0-1,0 0 1,0 0-1,0 0 1,1-1-1,-1 1 1,0 0-1,0 0 1,0 0-1,0 0 1,0 0-1,0 0 1,0-1-1,0 1 1,0 0-1,0 0 1,0 0-1,0 0 1,0 0-1,0-1 1,0 1-1,0 0 1,0 0-1,0 0 1,0 0-1,0 0 1,0-1-1,0 1 1,0 0-1,0 0 1,-7-3 1870,2 4-1725,0-1 0,0 1 0,1 0 0,-1 0 0,0 1 0,1-1 0,-1 1 0,1 0 0,-1 0 0,1 1 0,-7 4-1,-6 6 141,-21 22-1,26-24-167,-26 24 201,-53 66 0,86-94-311,0-1 0,1 1 0,0 0 0,0 0 0,1 0 0,-5 13 0,8-18-37,-1-1 1,1 1 0,-1 0 0,1 0 0,-1 0-1,1 0 1,0 0 0,0 0 0,0 0-1,0-1 1,0 1 0,1 0 0,-1 0 0,1 0-1,-1 0 1,1 0 0,-1-1 0,1 1 0,0 0-1,0 0 1,0-1 0,0 1 0,0-1-1,0 1 1,1-1 0,-1 1 0,0-1 0,1 0-1,-1 1 1,1-1 0,-1 0 0,3 1 0,5 2 56,1-1 0,-1 0 1,1 0-1,0-1 0,0 0 1,0-1-1,0 0 1,0-1-1,13 0 0,-7 0 14,349-20-1673,-303 14 754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47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70 10858,'4'-5'1046,"-1"1"0,1-1-1,-1 0 1,0-1 0,0 1-1,2-7 1,-5 12-860,0-1 0,1 0-1,-1 0 1,0 0 0,0 0 0,0 0 0,0 0 0,0 0-1,0 0 1,0 1 0,0-1 0,0 0 0,0 0 0,-1 0-1,1 0 1,0 0 0,-1 0 0,1 1 0,-1-2-1,0 1-61,0 0 0,0 0 0,0 0 0,0 0-1,-1 1 1,1-1 0,0 0 0,0 1-1,0-1 1,-1 1 0,1-1 0,0 1 0,-1 0-1,1 0 1,0 0 0,-1-1 0,-1 2-1,-3-1 78,1 0-1,-1 1 0,1 0 0,0 0 1,-1 0-1,1 1 0,-9 3 0,-36 20 535,43-21-616,-7 4 182,0 0 0,-19 16 1,29-21-232,0 0 0,1 1 1,-1-1-1,1 1 0,0-1 0,0 1 1,0 0-1,0 0 0,1 0 1,0 1-1,0-1 0,-3 9 0,4-11-52,1 0 0,0 0 0,0-1 0,0 1 0,0 0 0,0 0 0,0-1 0,0 1 0,1 0-1,-1 0 1,1-1 0,-1 1 0,1 0 0,0-1 0,-1 1 0,2 2 0,0-2 16,1 1 0,-1 0 0,0-1 0,1 0 0,-1 1 0,1-1 0,0 0 0,2 2 0,6 1 76,-1 0 0,0 0 0,1-1 0,12 3 0,-8-3-63,-1-1 1,1-1-1,0 0 1,-1-1-1,16-1 1,73-10-261,-23 1-1738,-55 9 1168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48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16 10234,'0'-1'95,"1"0"233,0 0-1,0 0 1,1-1 0,-1 1-1,0 0 1,1 0 0,-1 0-1,1 0 1,-1 1-1,1-1 1,-1 0 0,1 1-1,-1-1 1,1 1 0,2-1-1,-20 2 5974,-15 2-4327,21 0-1710,0 0-1,1 1 1,-1 0-1,1 0 0,0 1 1,1 0-1,-11 8 1,5-3-126,1 1 0,0 1 0,-15 18 0,24-25-79,1-1 1,-1 1-1,1 0 1,0 0-1,0 0 0,1 0 1,-1 0-1,1 1 1,0-1-1,1 1 1,0 0-1,-2 9 1,3-11 8,0 0 1,0 0-1,1 0 1,-1 0-1,1 0 1,0 0-1,0-1 1,0 1-1,1 0 1,-1 0-1,1-1 1,0 1-1,0-1 1,0 1-1,1-1 1,-1 0-1,1 0 1,-1 0-1,5 3 1,0-1 63,1 1 1,-1-1-1,1 0 1,0-1-1,1 0 1,-1 0 0,1-1-1,0 0 1,0-1-1,0 0 1,0 0-1,0-1 1,18 1-1,-9-2-12,0-1 1,0 0-1,0-2 0,-1 0 0,1 0 0,21-9 0,-29 8-228,0 0 1,0 0-1,-1-2 0,0 1 0,0-1 0,-1 0 0,1-1 0,-1 0 0,-1 0 0,1 0 0,-1-1 0,9-14 0,6-9-460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49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9 13907,'0'0'160,"0"-1"-1,0 1 1,0-1 0,-1 1-1,1-1 1,0 1 0,-1-1-1,1 1 1,0-1 0,-1 1-1,1 0 1,-1-1 0,1 1-1,-1 0 1,1-1 0,-1 1-1,1 0 1,-1 0 0,1-1-1,-1 1 1,1 0 0,-1 0-1,1 0 1,-1 0 0,1-1-1,-1 1 1,0 0 0,-1 1-19,1-1-1,0 0 1,0 1 0,-1-1 0,1 1-1,0-1 1,0 1 0,0 0 0,0 0 0,0-1-1,-2 3 1,-4 3 9,1 1-1,-10 14 0,12-15 288,-63 91 1910,59-84-1987,1-1 1,1 1-1,1 0 1,0 1 0,0-1-1,-3 19 1,7-29-285,1 0-1,-1 1 1,1-1 0,0 1 0,0-1-1,0 0 1,0 1 0,1-1 0,-1 0 0,1 1-1,0-1 1,0 0 0,0 0 0,1 1-1,-1-1 1,1 0 0,-1 0 0,1-1 0,0 1-1,4 4 1,-2-4-23,0 0-1,0 0 1,0 0-1,0 0 1,1-1-1,-1 1 1,1-1 0,-1-1-1,1 1 1,0-1-1,0 1 1,0-1-1,6 0 1,7 0-8,1 0-1,-1-1 1,1-1 0,-1-1-1,1 0 1,21-7 0,109-38-863,-77 23-988,-8 3 716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1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1063 13643,'5'-3'795,"0"0"965,1-1 0,-1 0 1,0 0-1,7-4 3146,-12 16-3650,-2 13-779,2-16-58,-4 91 957,4-94-1370,0 0 1,0 0-1,0 0 0,1 0 0,-1 0 1,1 0-1,-1 0 0,1 0 1,0 0-1,0-1 0,0 1 1,0 0-1,0 0 0,0-1 0,1 1 1,-1-1-1,0 1 0,1-1 1,-1 1-1,1-1 0,0 0 0,-1 0 1,1 0-1,3 2 0,-3-2-19,0 0-1,1 0 1,-1-1-1,1 1 1,-1-1-1,1 1 1,-1-1-1,1 0 1,-1 0-1,1 0 1,-1 0-1,1 0 0,-1-1 1,0 1-1,1-1 1,-1 1-1,1-1 1,-1 0-1,0 0 1,3-1-1,3-4-68,0 0-1,0 0 0,-1-1 0,1 1 0,-2-2 0,10-10 0,33-55-373,-41 61 381,5-11-37,-8 14 81,0 0 1,1 0-1,0 0 1,1 1-1,8-9 0,-15 17 31,0-1-1,1 1 0,-1 0 0,0 0 1,0 0-1,0-1 0,1 1 0,-1 0 0,0 0 1,0 0-1,0 0 0,1-1 0,-1 1 1,0 0-1,0 0 0,1 0 0,-1 0 0,0 0 1,0 0-1,1 0 0,-1 0 0,0 0 1,0 0-1,1 0 0,-1 0 0,0 0 0,0 0 1,1 0-1,-1 0 0,0 0 0,0 0 1,1 0-1,-1 1 0,0-1 0,0 0 0,1 0 1,-1 0-1,0 0 0,0 0 0,0 1 1,1-1-1,-1 0 0,0 0 0,0 0 1,0 1-1,0-1 0,1 0 0,-1 0 0,0 1 1,0-1-1,0 0 0,0 0 0,0 1 1,0-1-1,4 20-10,-3-11 4,0-5 5,1 0 0,-1 1-1,1-1 1,0 0 0,0 0-1,0 0 1,0 0 0,4 4-1,-4-6 1,0-1 0,0 1 0,0 0 0,0 0 0,0-1 0,1 1 0,-1-1 0,0 0 1,1 1-1,0-1 0,-1 0 0,1-1 0,-1 1 0,6 0 0,1 0-23,1 0 0,0-1 0,0 0 0,0-1 1,0 0-1,-1-1 0,1 0 0,0 0 0,-1-1 1,0 0-1,0-1 0,0 0 0,0 0 0,0-1 1,-1 0-1,0-1 0,0 0 0,0 0 0,11-12 1,13-18-93,-1-1 0,-1-1 0,-3-2 0,-1-1 0,38-82 0,-53 98 112,2 1 0,0 1 0,2 0 0,22-28 0,-23 40 6,-14 11 0,1 0 0,-1-1-1,0 1 1,0 0 0,0 0-1,1 0 1,-1 0 0,0-1 0,0 1-1,1 0 1,-1 0 0,0 0-1,0 0 1,0 0 0,1 0 0,-1 0-1,0 0 1,0 0 0,1 0-1,-1 0 1,0 0 0,1 0 0,-1 0-1,0 0 1,0 0 0,1 0 0,-1 0-1,0 0 1,0 0 0,0 0-1,1 0 1,-1 0 0,0 1 0,0-1-1,1 0 1,-1 0 0,0 0-1,0 0 1,0 1 0,0-1 0,1 0-1,-1 0 1,0 0 0,0 1-1,0-1 1,0 0 0,0 0 0,0 1-1,1-1 1,-1 0 0,0 0-1,0 1 1,0-1 0,0 0 0,0 0-1,0 1 1,0-1 0,0 0 0,0 0-1,0 1 1,0-1 0,-3 16 34,-5 8 33,-14 24 0,12-26-32,-10 28 0,15-35-25,1-1 0,1 1 0,0 0 0,1 0-1,0 17 1,2-27-10,0-1 0,0 0 1,0 0-1,1 0 0,-1 0 0,1 0 0,0-1 0,0 1 0,1 0 0,-1 0 0,1 0 0,0-1 0,0 1 0,0-1 0,0 0 1,1 1-1,-1-1 0,1 0 0,0 0 0,0-1 0,0 1 0,0-1 0,0 1 0,5 1 0,-7-3-6,1 0 0,0 0 0,0-1 0,0 1 0,0-1 0,1 1 0,-1-1 0,0 0 0,0 1 0,0-1 0,0 0 0,0 0 0,0-1 0,0 1 0,1 0 0,1-1 0,0-1-5,-1 1 0,1-1 0,0 0 0,-1 0 0,1 0 0,-1 0 0,6-6 0,1-1-12,-1-1 1,-1-1 0,0 1-1,9-15 1,0-5 24,-1-1-1,-2-1 0,0 0 1,-3-1-1,0 0 1,10-66-1,-13 44 25,-3 0-1,-2 0 0,-7-90 1,3 142-26,-9-88 19,7 75-17,0 0-1,-1 0 1,-10-23 0,13 37 3,0 0 0,1 1 0,-1-1 1,0 0-1,0 1 0,0-1 0,0 1 0,0-1 1,0 1-1,-1 0 0,1-1 0,0 1 0,-1 0 1,1 0-1,-1 0 0,1 0 0,-4-2 0,4 3 2,0 0 0,1 0 0,-1 0 0,0 0 0,0 0 0,0 0 0,0 0 0,1 0 0,-1 0 0,0 1 0,0-1 0,0 0 0,1 0 0,-1 1 0,0-1 0,-1 1 0,0 1 10,1-1 0,-1 0 0,0 1 1,1 0-1,-1-1 0,1 1 0,-1 0 0,-1 2 1,-4 10 77,0 1 1,0-1 0,2 1 0,0 0 0,0 1 0,1-1 0,-2 22 0,1 9 176,1 61 0,4-80-172,1 1 0,2 0 0,0-1 0,2 0-1,14 44 1,-16-60-88,1-1 0,1 1 0,-1-1 0,2 0 0,0-1 0,0 1 0,0-1-1,1 0 1,1-1 0,-1 1 0,1-2 0,1 1 0,0-1 0,0 0 0,0-1 0,16 8-1,-15-9-108,1-1-1,0 0 0,0 0 0,0-1 1,0-1-1,0 0 0,1-1 0,-1 0 1,1 0-1,-1-1 0,1-1 1,15-2-1,81-19-482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50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13 8026,'-1'0'635,"0"0"1,0 0-1,0-1 0,0 1 1,0 0-1,0 0 1,0-1-1,0 1 0,0-1 1,0 1-1,0-1 1,0 1-1,0-1 0,0 0 1,-1 0-1,2 0-505,0 1 0,-1-1 0,1 1-1,-1 0 1,1-1 0,-1 1 0,0-1 0,1 1-1,-1 0 1,1 0 0,-1-1 0,0 1-1,1 0 1,-1 0 0,1 0 0,-1-1 0,0 1-1,1 0 1,-1 0 0,0 0 0,1 0 0,-1 0-1,0 1 1,1-1 0,-1 0 0,0 0-1,1 0 1,-1 0 0,1 1 0,-1-1 0,0 0-1,1 1 1,-1-1 0,1 0 0,-1 1-1,0 0 1,-14 10 391,1 1 0,0 1 0,1 0-1,-22 28 1,-38 66 152,66-95-559,0 1 0,1 0-1,0 1 1,1 0 0,-4 18 0,8-30-87,0 0 0,1 1 1,-1-1-1,1 0 0,0 1 1,0-1-1,0 0 0,0 1 0,1 3 1,-1-4-12,1-1 1,0 0-1,-1 0 1,1 1-1,-1-1 1,1 0-1,0 0 1,0 0-1,0 0 1,0 0-1,0 0 1,0 0-1,0 0 1,0-1-1,0 1 1,0 0-1,0 0 1,1-1-1,1 2 1,4 0 27,-1 0 1,1-1-1,-1 1 1,1-1 0,0-1-1,8 1 1,42-3 195,-55 2-230,38-6 359,1-1-1,49-15 0,48-9 953,-135 30-1326,2 0-27,1 0-1,0 1 1,0-1-1,0 1 1,0 0 0,0 0-1,0 1 1,0 0-1,9 2 1,-12-2-1521,-11-8 608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53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806 310 9754,'0'-2'4763,"-2"8"-3154,-2 1-1086,-5 4 3814,9-11-4240,-1 0 0,1 0 0,-1 1 0,1-1 0,-1 0 0,1 0 0,-1 0 0,1 0 0,-1 0-1,1 0 1,-1 0 0,1 0 0,-1 0 0,1 0 0,-1-1 0,1 1 0,-1 0 0,1 0 0,-1 0 0,1 0 0,-1-1 0,1 1 0,-1 0 0,1-1 0,0 1 0,-1 0 0,1-1 0,0 1 0,-1-1-1,-6-4 272,0 0 0,-1 1 0,0 0 0,1 0 0,-11-3 0,-13-6 216,-221-105 2648,56 24-2278,194 93-941,-27-15 187,0 2-1,-59-19 1,82 32-208,0 0-1,0 0 1,0 1-1,0 0 1,0 0 0,-11 2-1,-13 0-1872,21-6-198,9 4 1994,0 0 1,0 0-1,0 0 0,0 0 0,-1 0 1,1 0-1,0 0 0,0 0 0,0 0 1,0 0-1,0 0 0,0 0 0,0 0 0,0 0 1,-2-2-1357,2 2 1356,0 0 0,0 0 0,0 0 1,0 0-1,0-1 0,0 1 0,0 0 1,0 0-1,0 0 0,1 0 0,-1 0 1,0 0-1,0 0 0,0-1 0,0 1 1,0 0-1,0 0 0,2-1-1356,7-1-637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53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11995,'-3'1'7316,"3"-1"-7198,0 9 2764,2 13-1225,6 36 203,-4-23-1233,2 0-1,13 44 1,-16-70-622,0 0 1,1 0-1,0 0 1,1 0-1,-1-1 1,2 0-1,-1 0 1,1 0-1,0 0 1,1-1-1,0 0 1,0-1-1,9 8 1,-10-11-60,-2 1-371,1-1-1,-1 0 0,1-1 1,7 4-1,-12-6 345,0 0 0,0 0-1,1 0 1,-1 0 0,0 0 0,0 0 0,0 0 0,0 0 0,1 0-1,-1 0 1,0 0 0,0 0 0,0 0 0,0 0 0,1-1 0,-1 1 0,0 0-1,0 0 1,0 0 0,0 0 0,0 0 0,0 0 0,1 0 0,-1 0-1,0-1 1,0 1 0,0 0 0,0 0 0,0 0 0,0 0 0,0 0 0,0 0-1,1-1 1,-1 1 0,0 0 0,0 0 0,0 0 0,0 0 0,0-1 0,0 1-1,0 0 1,0 0 0,0 0 0,0 0 0,0-1 0,0 1 0,0 0-1,0 0 1,-1-1 0,2 0-368,-1-12-1100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53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1 171 12035,'9'-7'1664,"6"-2"1721,1-1-841,8-1-535,-2 0-361,0 0-656,-2-1-304,2-1-360,-2 2-184,-1 3-120,-3 1-128,-3 0-712,-2-2-360,-4-2-1153,2-2-199,2-7 1368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54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11098,'1'0'100,"-1"0"0,0 0-1,0-1 1,1 1-1,-1 0 1,0 0 0,0 0-1,1 0 1,-1-1-1,0 1 1,1 0 0,-1 0-1,0 0 1,1 0 0,-1 0-1,0 0 1,1 0-1,-1 0 1,0 0 0,0 0-1,1 0 1,-1 0-1,0 0 1,1 0 0,-1 0-1,0 0 1,1 0-1,-1 0 1,0 0 0,1 1-1,-1-1 1,0 0 0,0 0-1,1 0 1,-1 1-1,0-1 1,0 0 0,1 0-1,-1 0 1,0 1-1,0-1 1,0 0 0,1 1-1,-1-1 1,0 0-1,0 1 1,4 18 2355,-3-11-1839,1 6 378,6 31 1616,14 50 0,-2-19-826,17 144-1,-35-204-1622,-2-13-110,2 6 105,-1 0-1,5 14 1,-6-22-137,0 1 1,1-1 0,-1 0 0,1 1 0,-1-1 0,1 0 0,0 0 0,-1 0 0,1 1-1,0-1 1,0 0 0,0 0 0,0 0 0,0 0 0,0 0 0,0 0 0,0-1 0,0 1-1,0 0 1,0 0 0,1-1 0,-1 1 0,0-1 0,3 1 0,-3-1-24,0 0 0,0 0 0,0 0 0,0 0 0,0-1 0,0 1 0,0 0 0,0-1 0,0 1 0,0-1 0,0 1 0,0-1 0,0 1 0,0-1 0,0 1 0,-1-1 0,1 0 0,0 0 0,0 0 0,-1 1 0,2-2 0,12-23-541,-9 15 234,18-34-974,5-20 360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7:58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303 923 8346,'-6'-10'735,"-16"-27"2880,21 34-3243,-1 0 0,1 0 0,0 0-1,0 0 1,1 0 0,-1 0-1,1 0 1,-1 0 0,1 0 0,0 0-1,0-5 1,1 7-252,-1-1 0,1 1 0,-1-1 0,1 1 0,0-1 0,0 1 0,0-1 0,0 1 0,0 0 0,0-1 0,0 1 0,0 0-1,0 0 1,0 0 0,1 0 0,-1 0 0,0 0 0,1 0 0,1-1 0,5-1 138,-1 0 0,14-4 0,-16 6-149,117-25 636,-25 7-628,-43 4-60,0-2 0,0-2 0,51-27 1,-71 29 88,-1-2 0,0-2 0,-2 0 0,0-3 0,38-36 0,-65 55-114,1 1-1,-1-1 1,-1 0-1,1 0 1,-1 0-1,1-1 1,-1 1-1,-1-1 1,1 0-1,-1 0 0,0 1 1,-1-2-1,2-7 1,-2 6 3,-1 1-1,0 0 1,0-1 0,-1 1 0,0 0-1,0-1 1,-1 1 0,0 0 0,0 0-1,-6-12 1,2 7-12,-2-1-1,1 1 1,-1 1 0,-1-1-1,0 1 1,0 1 0,-1 0-1,-13-10 1,-6-3 75,-62-36 0,53 38-35,-1 1 0,0 2 0,-73-23 0,91 35-61,0 1 0,-1 1 0,1 1 0,-1 1 1,0 0-1,1 2 0,-1 1 0,0 0 0,-31 7 0,39-4 15,-1 1 0,1 0 0,0 1-1,0 1 1,1 0 0,0 1 0,0 0 0,1 1-1,0 1 1,-21 20 0,-1 8 241,-55 78 0,84-109-228,1-1 2,-51 78 510,49-74-392,0 1 1,1 0 0,1 0-1,0 1 1,0-1 0,-1 15 0,4-21-79,1 0 1,-1 1 0,1-1 0,1 0-1,-1 0 1,1 1 0,0-1 0,0 0 0,1 0-1,-1 0 1,1 0 0,0 0 0,1 0-1,-1-1 1,1 1 0,0-1 0,4 6-1,6 5 147,0-2-1,1 0 0,23 17 0,-33-27-183,45 36 408,67 38 0,-93-64-617,0-1 1,1 0 0,0-2-1,0-1 1,44 10 0,-54-17-155,-1-1 0,1 0 1,19-1-1,45-8-624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4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70 12331,'1'-8'841,"1"0"1,0 0-1,0 1 1,5-12-1,-6 18-602,-1-1 0,1 1-1,0 0 1,0-1 0,0 1 0,0 0-1,0-1 1,0 1 0,0 0 0,1 0-1,-1 0 1,3-2 0,-3 3-126,0 0 1,0-1-1,0 1 1,-1 0-1,1 0 1,0 0-1,0 0 1,0 0-1,0 0 1,0 0-1,0 0 1,0 0-1,0 1 1,0-1-1,0 0 1,0 0-1,-1 1 1,1-1-1,0 1 1,0-1-1,0 1 1,-1-1-1,1 1 1,1 1-1,1 1 78,1 0 0,-1 1 0,-1-1 0,1 1 0,0 0-1,-1 0 1,0 0 0,0 0 0,0 0 0,-1 1-1,1-1 1,-1 1 0,1 6 0,1 9 372,2 33 0,-5-49-505,1 160 1038,-4-128-1760,0 1 0,-13 49 0,19-94-3453,10-25 2655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4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11819,'2'-2'3928,"2"5"-1895,7 18-129,5-1-135,5 13-153,1 5-272,-2 8-472,-7 4-239,-13-5-441,0 1-120,-4-11-8,-2-4-64,3-7-561,-5-9-359,-1-12-1400,0-3-377,2-5 1401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4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1 268 14123,'86'-46'3763,"-22"11"-3382,-60 33-278,0 1 1,0-1-1,0 0 1,0-1-1,0 1 1,-1-1-1,1 1 1,-1-1 0,0 0-1,0-1 1,0 1-1,0 0 1,0-1-1,-1 1 1,1-1-1,2-6 1,38-113-3561,-40 114 3559,-5 10 809,-6 16 617,5-10-1074,0 1 1,1-1 0,0 1 0,0 0-1,1 0 1,0 0 0,0 0 0,1 15-1,1-16-342,0-1 0,0 1-1,1-1 1,0 0 0,0 1 0,0-1-1,1 0 1,0 0 0,0 0-1,1-1 1,5 8 0,5 3-943,0-1 0,0-1 0,1 0-1,18 11 1,14 10-665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6 156 11915,'-2'-11'2144,"-2"0"1481,10 0-1089,7 2-159,9 0-761,5 0-208,4 2-631,-1-1-257,-1 3-336,2-1-232,-5-3-744,1-2-377,-3-7-1527,-2-1 4136,-9 7-1552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2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10986,'1'0'394,"0"0"-1,0 0 0,0 0 0,0 1 0,0-1 1,0 0-1,0 1 0,1-1 0,-1 1 0,0-1 1,0 1-1,1 1 0,-1-2-151,0 1 0,-1-1 0,1 1 1,0-1-1,0 1 0,0-1 0,0 0 0,0 1 0,-1-1 0,1 0 0,0 0 1,0 0-1,0 1 0,0-1 0,0 0 0,0 0 0,0 0 0,0 0 0,1-1 0,7-2 265,0 0 0,-1 0-1,0-1 1,1-1 0,-1 1-1,-1-1 1,15-12 0,-4 4 50,56-42 540,84-58-145,-115 85-1130,81-39-1,-114 63 65,17-9-978,1 2-1,46-13 1,-69 23 730,-4 0 124,0 1 1,0-1-1,0 1 0,0 0 0,0-1 0,0 1 0,0 0 0,0 0 0,0-1 0,0 1 0,0 0 0,0 0 0,0 1 0,1-1 0,-1 0 0,0 0 0,0 0 0,0 1 0,0-1 0,0 0 0,0 1 0,0-1 0,0 1 0,0-1 0,0 1 0,0 0 0,-1-1 0,1 1 0,1 1 0,5 18-2606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5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17124,'4'26'1296,"5"7"752,-4 3-519,6 1-689,2 0-224,-2-4-344,4-2-80,-10-4-496,-1-1-280,0-8-1224,-4-5-497,2-4 1177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5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1 194 12411,'70'-66'3678,"-44"39"-2801,-12 13-113,19-23-1,-23 23 999,12-22 0,-29 62-619,-2 7-450,2 0 0,1 0 0,-3 51 0,9-64-964,0 0 0,2-1-1,0 1 1,1-1 0,1 0-1,1 1 1,1-2 0,14 33-1,2-11-757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2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16676,'0'-2'1632,"0"-2"744,0-1-391,7-6-1521,14 5-2112,12-23 1087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5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18420,'0'-5'1752,"9"1"1049,9 0-545,12 4-1383,8-1-249,8 2-704,-4 1-696,0 2-1825,2 1 1521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6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10130,'0'7'1953,"2"8"2472,4 7-2081,-3 7-144,-1 6-607,2 4-793,-4 1-248,0-2-592,0-5-264,-4-11-512,-1-5-448,-1-8-865,1-9-1352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6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1 200 11899,'86'-34'5116,"24"-11"-689,-100 40-4116,1-1-1,-1 0 1,-1-1-1,1 0 1,-1 0-1,0-1 1,13-15-1,-20 20-192,0 0 0,0 0-1,0-1 1,-1 1-1,1 0 1,-1 0-1,1-1 1,-1 1 0,0-1-1,-1 1 1,1-1-1,0-5 1,-2 7 521,-2 5-285,-2 6-8,3-2-281,1 1 1,1-1-1,-1 0 1,1 0-1,0 0 1,1 0-1,-1 1 1,1-1-1,5 13 1,2 7-748,13 29-1,-19-52 499,14 31-1814,-3-8 637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6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37 272 8794,'-16'-13'1624,"3"-1"2353,6 1-1648,7-2-289,5 1-240,12-5-567,7-3-217,5-3-368,4-3-168,-4 2-344,1 1-376,-8 3-640,-2 2-912,-7 5 903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7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13843,'6'17'1760,"5"7"1353,7 3-969,-3 8-671,-2 0-505,-2-4-408,-6 2-200,-1-4-208,-2-3-208,-4-2-616,-4-8-416,1-3-1169,5-6-295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7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0 156 11154,'10'-2'805,"0"-1"1,-1 0-1,0-1 0,0 1 0,0-2 0,12-7 0,45-37 1619,-46 33-2321,-17 13 28,1 0-1,-1 0 0,0 0 0,0 0 0,0-1 0,0 1 0,-1-1 0,1 0 1,-1 1-1,0-1 0,0 0 0,0-1 0,1-7 1584,-4 14-1196,-2 7-10,1 10-389,0-1 0,2 1 0,0 0 1,1-1-1,1 1 0,1-1 0,1 1 0,7 23 0,1-16-1780,4 0 594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7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30 11130,'-2'-13'2273,"5"2"2960,12 6-2560,3 5-633,8 1-616,2 9-888,-5-1-216,7 4-216,-8-2-176,3 0-680,3 0-360,-1-6-1296,3-1-289,10-17 1465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2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2 415 16988,'-2'9'1416,"10"-5"864,13-4-351,14-21-729,20-7-264,8-19-512,12 0-120,4 0-288,-5-1-296,1 1-680,-13-2-440,-8 0-1217,4 4 1385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7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15259,'14'21'1193,"3"2"695,-1 3-120,-3 0-751,0 1-169,0 1-464,-2-3-120,-4 1-376,-1 0-320,-6-8-793,3 2-479,-1-7-552,-2-11 1023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8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11266,'9'-1'501,"-1"0"-1,1 0 1,-1 0-1,0-1 1,1-1-1,-1 1 1,0-1-1,0-1 1,-1 1-1,1-1 0,-1-1 1,0 0-1,0 1 1,9-9-1,-8 4-170,1 1 1,-1-2-1,-1 1 0,0-1 0,0 0 0,-1 0 0,0-1 0,-1 0 1,0 0-1,4-16 0,-7 21 1084,-4 10-825,-3 13-216,3 4-419,1-1 0,2 1-1,0 0 1,8 39 0,-5-33-762,1 11-856,1-1 510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8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12571,'2'-4'1760,"2"4"1377,-1 4-345,1 3-583,0 2-625,1 0-792,4 2-328,-1 2-352,-1 2-408,-2 0-1032,-3 3-848,4 9 991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8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14483,'0'4'2001,"2"1"1335,2 8-1359,-1 3-425,1 3-808,-2 1-208,-2 2-320,-2 0-72,-4 0-600,-1-6-304,2-1-968,1-6-593,8-3-1072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9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0 164 10778,'65'-33'7293,"6"-4"-5322,-65 33-1830,0-1 0,0 0-1,-1-1 1,0 1 0,0-1 0,0 0 0,4-8 0,-4 7 239,0 0 1,1 0-1,0 1 0,8-8 0,-14 14-364,0-1-1,1 1 0,-1 0 0,0 0 0,0 0 1,0 0-1,0 0 0,0 0 0,0 0 1,1 0-1,-1 0 0,0 0 0,0-1 1,0 1-1,0 0 0,0 0 0,1 0 1,-1 0-1,0 0 0,0 0 0,0 0 0,0 0 1,0 0-1,1 0 0,-1 0 0,0 0 1,0 0-1,0 1 0,0-1 0,0 0 1,1 0-1,-1 0 0,0 0 0,0 0 1,0 0-1,0 0 0,3 7 227,-2 13-200,-1-15-3,3 16-2146,9 33 0,-11-50 1731,6 26-1379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9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 12515,'-4'-1'1496,"0"1"848,4 3-167,11 6-425,4 4-463,5 0-497,0 0-216,-1-2-352,-1 0-408,-5-7-840,-4-6-705,0-7 841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09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15203,'0'13'1425,"4"7"631,2 6-16,6 5-647,3 6-265,0 1-328,3 3-184,-3 3-344,-4-4-120,-2-5-104,-5-8-208,-6-10-632,-4-6-392,-8-9-1257,-3-2-351,-1 0 1536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0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1 299 11258,'36'-17'1896,"0"0"-1,59-41 1,-85 51-1663,0-1 1,0 0-1,-1 0 1,-1-1 0,1-1-1,-1 1 1,-1-1-1,0-1 1,0 1 0,-1-1-1,-1 0 1,0-1-1,4-13 1,-7 21-96,5-24 454,-6 26-480,-1 0-1,1 0 1,-1 1-1,0-1 1,0 0-1,0 0 1,0 0-1,0 0 1,0 0-1,-1 0 1,1-1-1,-1 2-97,1 1 1,0 0-1,0 0 0,0 0 0,0 0 0,0 0 0,0 0 0,0 0 0,0 0 0,0 0 0,-1 0 0,1 0 0,0 0 0,0 0 0,0-1 0,0 1 1,0 0-1,0 0 0,-1 0 0,1 0 0,0 0 0,0 0 0,0 0 0,0 0 0,0 0 0,0 0 0,-1 0 0,1 1 0,0-1 0,0 0 0,0 0 0,0 0 1,0 0-1,0 0 0,0 0 0,-1 0 0,1 0 0,0 0 0,0 0 0,0 0 0,0 0 0,0 1 0,0-1 0,0 0 0,0 0 0,0 0 0,0 0 1,0 0-1,0 0 0,-1 0 0,1 1 0,0-1 0,0 0 0,0 0 0,-2 5 188,-1-1 0,1 1 0,0 0 0,0 0 0,0 0 0,-2 10 0,-4 35 566,7-42-639,0 2-14,0 1-1,1-1 1,0 0-1,0 1 1,1-1 0,1 0-1,0 0 1,0 1-1,6 16 1,-4-19-215,0-1 0,0 1 0,0-1-1,1 0 1,0 0 0,0 0 0,1-1 0,0 0 0,0 0 0,1 0-1,-1-1 1,13 8 0,31 13-467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0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9722,'-6'1'7290,"15"1"-5154,10 2 121,4 3-737,5 1-264,-1 1-552,5 0-344,-3 0-240,2 2-392,-2 0-1288,-1 0-792,21-2 1039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0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16620,'-4'19'1320,"4"3"560,0 3-495,8 8-281,1 0-408,-2 2-264,1 2-96,-3-1-600,-5-3-248,0-7-1192,-4-4-537,-1-13 1185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5:53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7 257 9370,'0'-1'214,"1"1"1,-1-1-1,0 0 1,0 0-1,0 0 1,0 1-1,0-1 0,0 0 1,0 0-1,0 0 1,0 0-1,0 1 1,0-1-1,0 0 0,-1-1 1,1 2-107,0 0 1,0-1-1,-1 1 0,1-1 1,0 1-1,0-1 1,0 1-1,0-1 0,0 1 1,0 0-1,0-1 1,0 1-1,0-1 0,0 1 1,0-1-1,0 1 1,0-1-1,0 1 1,0 0-1,1-1 0,-1 1 1,0-1-1,0 1 1,0 0-1,1-1 0,-1 1 1,0-1-1,1 1 1,-1 0-1,0-1 0,1 1 1,0-1-1,-1 1-66,0 0 0,0 0 0,0 0 0,0 0 0,0 0 0,1 0 0,-1 0 0,0 0 0,0-1 0,0 1 0,0 0 0,0 0 0,0 0 0,0 0 0,0 0 0,1-1 0,-1 1 0,0 0 0,0 0 0,0 0 0,0 0 0,0 0 0,0-1 0,0 1 0,0 0 0,0 0 0,0 0 0,0 0 0,0-1 0,0 1 0,0 0 0,0 0 0,0 0 0,0 0 0,0-1 0,0 1 0,-1 0 0,1 0 0,0 0 0,0 0 0,0-1 0,0 1 0,0 0 0,0 0 0,0 0 0,0 0 0,-1 0 0,1 0 0,0 0 0,0-1 0,-1 1-32,1 0 0,0 0 0,0 0 1,0 0-1,-1 0 0,1 0 0,0 0 0,0 0 0,0 0 0,-1 0 1,1 0-1,0 0 0,0 1 0,0-1 0,-1 0 0,1 0 1,0 0-1,0 0 0,0 0 0,-1 0 0,1 0 0,0 1 1,0-1-1,0 0 0,0 0 0,-1 0 0,1 0 0,0 1 0,0-1 1,0 0-1,0 0 0,0 0 0,0 1 0,0-1 0,0 0 1,0 0-1,0 0 0,0 1 0,0-1 0,0 0 0,0 0 0,0 1 1,0-1-1,0 0 0,0 0 0,0 0 0,0 1 0,0-1 1,0 0-1,0 0 0,0 1 0,0 18 401,0 0 0,-5 23 1,5-42-400,0 0 0,0 1 0,0-1 0,0 0 1,0 0-1,0 1 0,0-1 0,0 0 0,0 0 1,0 0-1,0 1 0,1-1 0,-1 0 1,0 0-1,0 1 0,0-1 0,0 0 0,0 0 1,0 0-1,1 1 0,-1-1 0,0 0 0,0 0 1,0 0-1,0 0 0,1 1 0,-1-1 0,0 0 1,0 0-1,1 0 0,-1 0 0,0 0 0,0 0 1,0 0-1,1 0 0,-1 0 0,0 0 0,0 0 1,1 0-1,-1 0 0,0 0 0,0 0 0,1 0 1,-1 0-1,12-2 209,-6-1-115,0 0-1,-1 0 0,1 0 0,-1-1 0,8-7 0,3-2 61,52-48 297,8-6-289,-60 55-144,15-14-329,2 2 0,0 2 0,42-21 1,-61 37 56,27-7-1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2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 11250,'-2'-3'525,"0"0"-1,-1 0 0,1 0 0,0 0 0,1 0 0,-1 0 0,-1-4 0,3 7-480,0-1 1,-1 1-1,1-1 0,0 1 0,0 0 0,0-1 0,0 1 0,0-1 1,0 1-1,0-1 0,0 1 0,0 0 0,0-1 0,1 1 0,-1-1 0,0 1 1,0-1-1,0 1 0,0 0 0,1-1 0,-1 1 0,0 0 0,0-1 1,1 1-1,-1 0 0,0-1 0,1 1 0,-1 0 0,0-1 0,1 1 1,-1 0-1,0 0 0,1 0 0,-1-1 0,1 1 0,17-3 434,-15 2-256,51-3 731,0 1 0,65 7 0,-96-2-815,-1 1 0,1 0 1,-1 2-1,0 1 0,0 1 0,-1 1 1,0 0-1,0 2 0,-1 1 0,28 19 0,-38-24-70,0 1 0,-1 0 0,0 1 0,-1 0 0,0 0 0,0 1 0,-1 0 0,0 1 0,6 10-1,-9-13-26,-1 0-1,0 0 1,-1 0-1,1 0 0,-1 0 1,-1 1-1,1-1 1,-1 1-1,-1-1 1,1 1-1,-1 0 0,-1-1 1,1 1-1,-1-1 1,-2 8-1,-3 4-44,0-1-1,-2 0 1,0 0-1,-1-1 1,-1 0-1,0-1 1,-1 0-1,-1 0 1,0-2-1,-22 21 1,29-30-229,0-1-1,-1 1 1,1-1 0,-1 0 0,0-1 0,-11 5 0,13-6-26,1-1 0,-1 0-1,0 0 1,1-1 0,-1 1 0,0-1 0,1 1-1,-1-1 1,0 0 0,0-1 0,1 1-1,-1-1 1,0 1 0,-3-2 0,-17-9-1069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1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1 227 14387,'31'-22'949,"1"-1"800,-1 0 0,0-2 1,29-33-1,-57 55-1658,0 0-1,-1 0 1,1 0 0,-1-1 0,0 1-1,0-1 1,0 1 0,0-1 0,-1 1-1,0-1 1,1 0 0,-1 0 0,0 0-1,-1 0 1,1 1 0,-1-9 0,0 12-77,0-1 0,0 1 1,0 0-1,0 0 0,0-1 0,0 1 1,0 0-1,0-1 0,0 1 1,0 0-1,0-1 0,0 1 0,0 0 1,-1 0-1,1-1 0,0 1 0,0 0 1,0 0-1,-1-1 0,1 1 1,0 0-1,0 0 0,0 0 0,-1-1 1,1 1-1,0 0 0,0 0 1,-1 0-1,1 0 0,0-1 0,-1 1 1,1 0-1,-8 6 355,-4 17 107,11-18-495,0 0-1,0 0 1,0 0 0,0 0 0,1 0-1,0 0 1,0 0 0,0 0-1,1 0 1,0 0 0,0 0 0,0 0-1,0 0 1,1 0 0,0-1-1,0 1 1,0 0 0,1-1-1,-1 0 1,1 1 0,0-1 0,1 0-1,-1-1 1,0 1 0,1 0-1,0-1 1,0 0 0,0 0 0,5 3-1,-7-5-275,-1 0 0,0 0-1,1-1 1,-1 1 0,1 0-1,0-1 1,-1 1 0,1-1 0,-1 1-1,1-1 1,0 0 0,0 1-1,2-1 1,-3-5-1180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1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28 12971,'2'-13'1864,"-2"4"1665,4 4-680,-10 6-593,-3 12-576,-7 9-815,-3 6-337,3 10-320,-4-1-264,3 1-961,-3 1-383,0-1-1568,0 5 1455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1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16708,'-5'0'1344,"-1"10"472,3 6-599,-5 8-761,5 5-232,-1 2-88,-2 1-32,6-1-160,2-2-344,-4 0-1089,1-1-391,-3-10 848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11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0 291 13875,'22'-2'1206,"0"0"-1,0-1 1,40-12 0,-55 12-1355,0 0 0,0 0 0,0-1 0,0 0 0,0 0 1,-1 0-1,0-1 0,1 0 0,-2 0 0,1-1 0,-1 0 0,0 1 1,0-2-1,6-9 0,-4 2 28,0 0 0,-1 0 0,0 0-1,-1-1 1,-1 0 0,-1 0 0,0 0 0,-1 0 0,1-20 0,0 15 1967,-3 20-1806,0 0 1,0 0-1,0 0 1,0-1-1,0 1 0,0 0 1,0 0-1,0 0 1,0 0-1,0 0 0,0 0 1,0 0-1,0 0 1,1 0-1,-1-1 0,0 1 1,0 0-1,0 0 1,0 0-1,0 0 0,0 0 1,0 0-1,0 0 1,0 0-1,0 0 0,0 0 1,0 0-1,1 0 0,-1 0 1,0 0-1,0 0 1,0 0-1,0 0 0,0-1 1,0 1-1,0 0 1,0 0-1,0 0 0,1 0 1,-1 0-1,0 0 1,0 0-1,0 1 0,0-1 1,0 0-1,0 0 1,4 10 1271,-1 5-308,0 1 1,-1 23-1,1-1-379,1-1-794,1 0 0,18 60 0,-7-58-404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28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12219,'0'-11'328,"0"0"703,1 1 1,0-1-1,1 0 0,4-17 1,-6 27-982,0 1 1,0 0-1,0 0 0,0-1 1,0 1-1,0 0 1,1 0-1,-1-1 0,0 1 1,0 0-1,0 0 1,0-1-1,0 1 0,1 0 1,-1 0-1,0 0 1,0-1-1,0 1 0,0 0 1,1 0-1,-1 0 1,0 0-1,0 0 0,1-1 1,-1 1-1,0 0 1,0 0-1,1 0 0,-1 0 1,0 0-1,0 0 1,1 0-1,-1 0 0,0 0 1,0 0-1,1 0 1,-1 0-1,0 0 0,0 0 1,1 0-1,6 7 783,-5-2-599,0 0-1,-1 1 1,1-1-1,-1 1 1,1 9 0,2 8 176,67 470 3962,-61-355-3631,-6-1-1,-22 226 1,11-288-1668,8-51 39,-1-23 845,0-1 0,0 1-1,0 0 1,0-1 0,1 1 0,-1-1-1,0 1 1,0-1 0,0 1 0,0-1-1,1 1 1,-1-1 0,0 1 0,0-1-1,1 1 1,-1-1 0,0 1-1,1-1 1,-1 0 0,1 1 0,1-2-52,0 0 1,-1-1 0,1 1 0,0-1 0,-1 0 0,0 0-1,1 1 1,-1-1 0,0 0 0,0 0 0,0 0 0,1-4-1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33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0 7834,'-54'15'8384,"57"2"-3646,-1-4-4147,0 70 924,19 472 1783,16 72 164,-32-588-3088,14 64 1,-18-99-569,0 0-563,5-14-496,13-32 324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45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10850,'-1'0'127,"1"0"-1,0 1 1,-1-1-1,1 0 1,0 1-1,0-1 1,-1 1-1,1-1 1,0 1-1,0-1 1,0 1 0,0-1-1,-1 0 1,1 1-1,0-1 1,0 1-1,0-1 1,0 1-1,0-1 1,0 1-1,0-1 1,0 1-1,1-1 1,-1 1-1,0-1 1,0 1-1,6 19 741,-2-7-425,-1 21-23,-1 1-1,-2 0 0,-4 37 0,1-14-256,-1 30 4,-4 439-5,10-491-152,10 52 1,-9-77 6,-3-11-15,0 0-1,0 1 1,0-1-1,0 0 1,0 0 0,0 0-1,0 0 1,1 0-1,-1 0 1,0 0 0,0 0-1,0 0 1,0 0-1,0 0 1,0 0 0,0 0-1,0 0 1,0 0-1,0 0 1,0 0 0,0 0-1,0 0 1,0 0-1,0 0 1,0 0 0,0 0-1,0 0 1,1 0-1,-1 0 1,0 0-1,0 0 1,0 0 0,0 0-1,0 0 1,0 0-1,0 0 1,0 0 0,0 0-1,0 0 1,0 0-1,0 0 1,0 0 0,0 0-1,0 0 1,0 0-1,0 0 1,0 0 0,1 0-1,-1 0 1,0 0-1,0 0 1,0 0 0,0-1-1,0 1 1,0 0-1,0 0 1,0 0 0,0 0-1,0 0 1,0 0-1,0 0 1,0 0-1,0 0 1,0 0 0,0 0-1,0 0 1,0 0-1,0 0 1,3-21 108,-1 9-59,12-69 67,6-143 1,-17 101 43,9-211 1843,-10 308-1718,1-22 947,-4-82 1,1 130-1216,0 0 0,0-1 1,0 1-1,0 0 0,0-1 0,0 1 1,0 0-1,0-1 0,0 1 0,0 0 1,0-1-1,0 1 0,0 0 0,0-1 1,0 1-1,-1 0 0,1 0 0,0-1 1,0 1-1,0 0 0,-1 0 0,1-1 0,0 1 1,0 0-1,-1 0 0,1-1 0,0 1 1,0 0-1,-1 0 0,1 0 0,-4 1 196,2 6-85,0 0-1,0-1 1,1 1 0,-1 10 0,1 19-79,0 0 0,9 62 1,0-15-78,-8 283 40,-24-2 39,17-259-52,3-13 26,5-83-24,1-9-2,3-13-5,1-20-17,-1-1 0,1-39 0,-4 45 28,5-375 157,-8 261-59,-4-118 613,5 260-710,0 0-1,0-1 1,0 1-1,0 0 1,0 0-1,0 0 1,0-1-1,0 1 1,0 0-1,0 0 1,0 0-1,0-1 1,0 1 0,0 0-1,0 0 1,0 0-1,0-1 1,0 1-1,0 0 1,0 0-1,0 0 1,-1-1-1,1 1 1,0 0-1,0 0 1,0 0-1,0 0 1,0-1-1,0 1 1,-1 0-1,1 0 1,0 0-1,0 0 1,0 0 0,0 0-1,-1-1 1,-1 6 102,1 5-37,0 0 0,1 0-1,0 0 1,1 0 0,3 15 0,-1 0 22,12 407 1143,-15-362-1201,0-69-43,2 30-1091,-2-30 1017,0-1-1,0 1 0,1 0 1,-1-1-1,0 1 1,0 0-1,0-1 1,1 1-1,-1-1 1,0 1-1,1-1 1,-1 1-1,1 0 1,-1-1-1,0 1 1,1-1-1,-1 1 1,1-1-1,-1 0 0,1 1 1,0-1-1,-1 0 1,1 1-1,-1-1 1,1 0-1,0 1 1,-1-1-1,1 0 1,0 0-1,-1 0 1,1 0-1,0 0 1,-1 0-1,2 0 0,0 0-77,0-1 0,0 0 0,-1 0 0,1 0 0,0 0 0,0 0 0,0 0 0,-1 0 0,1 0 0,1-3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55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443 422 7898,'-28'29'1101,"-40"50"1,49-53-544,8-14-194,1 1 0,1 1 1,0 0-1,1 0 1,0 0-1,1 1 0,-9 27 1,-24 109 213,-39 163-408,65-247-163,-7 33 6,-9 114 0,29-201-13,-30 289 39,16-209 206,5 0 0,3 0 0,6 100 0,56 232-114,-13-230-108,-34-168-10,1-1 0,1 0 0,1 0 0,2-1 0,17 27 0,3-7 55,2-1 1,2-2-1,1-2 0,62 51 0,-83-77 46,1-1-1,1-1 0,0-1 0,1 0 0,0-1 0,23 7 0,-12-7 60,0-2 0,0 0 0,51 4-1,-22-8 72,64-4-1,57-11-66,-109 6-219,33-3 92,448-17 79,-416 28 194,172-3 1101,-268-1-1303,-1-3-1,0-1 1,0-2 0,0-2 0,-1-2 0,-1-1 0,0-2 0,0-1 0,-1-2 0,-2-2 0,37-25 0,103-90 605,-9-13 1,-115 101-547,-34 31-97,-1 0 0,-1-1 0,0 0 0,-1-2 0,-1 1 0,18-32-1,16-38 493,-15 29-439,-2-2 0,35-101 0,-51 113-80,-2 0 0,-3-2-1,-2 1 1,3-98 0,-10 92 294,-8-256 1578,3 230-1648,3 24-49,-3 0 0,-23-101 0,-20-1 336,39 135-450,-1 0 1,-1 1-1,-2 1 1,-21-31-1,5 18 41,-1 0 0,-43-35 0,28 26-69,30 29-64,0-2 1,2 0 0,-14-21 0,-28-58-8,-8-11-26,-26-12-66,74 101 19,-2 2 1,0 0-1,0 0 0,-28-17 0,-150-76-474,-6-4-4,145 75 351,-84-52-171,119 79 288,0 1 0,0 0 0,-2 2 0,1 1 0,-25-5 0,16 7-20,0 1 0,0 2 0,0 1-1,0 2 1,1 1 0,-51 10 0,-181 57-29,210-53 124,15-6-2,-1-1 1,-51 4 0,-78-4 18,150-8-28,0 0 0,0 1 0,0 1 0,1 0 0,-1 2 0,1 0 1,0 0-1,0 1 0,-25 15 0,8-2-59,1 2 0,-46 40 0,-49 61-2830,119-114 2341,0 0 1,1 0-1,0 1 1,0 0-1,1 0 0,1 1 1,-1-1-1,-6 19 1,9-15-296,-4 25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13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42 5393,'-31'1'2301,"21"0"-1526,-1-1 1,1 0 0,-14-1 0,23 1-712,0-1 1,-1 1-1,1-1 1,0 1-1,0-1 1,0 1 0,-1-1-1,1 0 1,0 1-1,0-1 1,0 0-1,0 0 1,0 0-1,0 0 1,1 0-1,-1 0 1,0 0-1,0 0 1,1 0-1,-1 0 1,0-2-1,0 1 692,0 0 1,1 0-1,-1 0 0,1 0 1,-1 0-1,1 0 0,0-3 1,-2 1 1771,-3 7-1197,-3 7 8,7-7-1215,0 1-1,0-1 1,0 0 0,0 0-1,1 1 1,-1-1 0,1 0-1,0 1 1,0-1-1,0 1 1,0-1 0,1 0-1,-1 1 1,1-1 0,0 0-1,0 0 1,0 1 0,0-1-1,2 3 1,4 6 150,0-1 0,0 0 0,16 16 0,6 11 266,3 17-270,-24-39-397,1 0 0,0-1 0,1 0 0,1-1 0,16 17 0,-27-30-38,1 0 0,0 0 0,0-1 0,0 1 0,0 0 0,0 0 0,0-1 0,1 1-1,-1-1 1,0 1 0,0-1 0,0 1 0,0-1 0,1 1 0,-1-1 0,0 0 0,3 0 0,-3 0-85,-1 0 0,1-1 0,0 1 0,-1 0-1,1-1 1,0 1 0,-1-1 0,1 1 0,-1-1 0,1 1 0,0-1-1,-1 0 1,1 1 0,-1-1 0,0 0 0,1 1 0,-1-1 0,0 0-1,1 1 1,-1-1 0,0 0 0,0 0 0,1 0 0,-1 1 0,0-1-1,0 0 1,0 0 0,0-1 0,0-11-2380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13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0 138 9826,'1'1'367,"-1"-1"0,0 1 0,1 0 0,-1 0 0,1-1-1,-1 1 1,1-1 0,-1 1 0,1-1 0,0 1 0,-1-1 0,1 1 0,0-1-1,-1 1 1,1-1 0,0 0 0,-1 1 0,1-1 0,1 1 0,-1-1-21,1 0 1,-1 0 0,1 0-1,-1 0 1,1 0 0,-1 0-1,1-1 1,-1 1 0,0 0-1,2-1 1,4-2 358,0 0 1,-1-1-1,10-6 0,-10 6-23,30-25 488,-8 6-646,-23 18-1277,0 1 0,0-1 0,-1 1 0,1-1 0,-1 0 0,0-1 0,6-11 0,1-2-561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2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16836,'9'32'1344,"12"5"872,0 1-199,14 7-265,10-4-352,-5 6-543,12 6-273,-12 1-448,-14 1-376,2-3-1913,-7-5 1473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13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14035,'0'0'3681,"3"1"-1601,6 7-407,1 1-137,4 7-288,-3 1-120,8 9-231,-1 3-137,-2 8-200,1 3-80,-4 4-280,0-6-48,-1-5 0,1-7-176,-2-13-1008,8-4-1265,4-29 1233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35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 19060,'-7'22'860,"2"0"-1,0 1 1,2-1 0,-2 31 0,8 89 653,2-79-1473,4 0 0,2-1 0,38 119 0,-42-161-1090,-11-28-2905,-9-11 2214,-1-3 752,-115-175-1079,123 189 2370,0 0 1,1 0-1,0 0 1,1-1-1,0 0 1,-4-14-1,7 22-194,1 0-1,0 0 0,0 0 0,-1 0 0,1 0 1,0 0-1,0 0 0,0 0 0,0 0 1,0-1-1,1 1 0,-1 0 0,0 0 0,0 0 1,1 0-1,-1 0 0,1 0 0,-1 0 1,1 0-1,-1 0 0,1 1 0,-1-1 0,1 0 1,0 0-1,0 0 0,-1 0 0,1 1 0,0-1 1,0 0-1,1 0 0,2 0 192,0-1-1,-1 1 1,1 0-1,0 0 1,0 0-1,6 0 1,-4 0-69,42-5 806,1 3 0,1 1 0,-1 3 0,0 1 0,80 16 0,-102-12-911,42 14-1,-62-18-173,0 1-1,-1-1 0,0 2 0,1-1 0,-1 1 1,0 0-1,-1 0 0,1 0 0,-1 1 1,0 0-1,8 10 0,-11-13-49,0 1 0,-1-1-1,0 1 1,1 0-1,-1-1 1,0 1 0,0 0-1,-1 0 1,1 0 0,-1 0-1,1-1 1,-1 1 0,0 0-1,0 0 1,0 0 0,-1 4-1,0-3-176,0 1 0,-1-1-1,1 0 1,-1 1 0,0-1-1,0 0 1,-1 0 0,1 0-1,-5 5 1,-2 1-544,-1-1-1,0 0 1,0 0-1,0-1 1,-1 0-1,-14 7 1,-27 10-919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35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21 444 13179,'-13'-1'1792,"6"-7"1617,12-5-296,30-25-737,5-15-335,26-22-897,4-6-80,-6 4-712,4 18-6729,-24 21 4616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36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 18700,'-8'26'1644,"1"0"1,1 0-1,1 1 0,2 0 1,-1 29-1,15 135-18,0-3-2357,-11-181 455,0-1 1,0 0-1,-1 1 1,1-1-1,-2 0 1,1 0-1,-3 8 0,4-13 199,0 0-1,-1-1 0,1 1 0,0-1 0,-1 1 0,1-1 0,0 1 0,-1-1 0,1 1 0,-1-1 0,1 1 0,-1-1 0,1 0 0,-1 1 0,1-1 0,-1 0 0,1 1 0,-1-1 0,1 0 0,-1 0 0,1 1 1,-1-1-1,0 0 0,1 0 0,-1 0 0,0 0 0,1 0 0,-1 0 0,1 0 0,-1 0 0,0 0 0,1 0 0,-1 0 0,1 0 0,-1-1 0,0 1 0,1 0 0,-1 0 0,1-1 0,-1 1 0,1 0 0,-1-1 1,1 1-1,-1 0 0,1-1 0,-1 1 0,1-1 0,-1 0 0,-3-2-414,1 0 0,0-1 0,0 0 0,-4-6-1,-12-25-986,1-1 0,2-1 0,-13-43 0,2 5 1111,0 10 1766,27 64-1244,-1 0-1,1 0 0,-1 0 1,1 0-1,0 0 1,-1 0-1,1 0 0,0 0 1,0 0-1,0 0 1,0 0-1,0 0 0,0 0 1,0 0-1,0 0 1,0 0-1,1 0 0,-1 0 1,0 0-1,1-1 1,0 1-5,0 0 1,-1 1 0,1-1 0,0 1 0,-1-1 0,1 0 0,0 1-1,0-1 1,0 1 0,0 0 0,-1-1 0,1 1 0,0 0-1,0-1 1,0 1 0,0 0 0,2 0 0,3 0 525,0 0 1,1 0 0,-1 1-1,12 3 1,103 32 3221,-36-9-2805,-51-17-817,7 1-70,57 23 0,-95-33-235,0 1 0,0-1 0,0 1 0,0 0-1,-1 0 1,1 0 0,0 0 0,-1 0 0,1 0-1,2 4 1,-5-5-8,0-1-1,1 1 0,-1 0 1,0-1-1,1 1 0,-1 0 1,0 0-1,0-1 0,0 1 0,1 0 1,-1 0-1,0-1 0,0 1 1,0 0-1,0 0 0,0 0 1,-1-1-1,1 2 0,0-1-60,-1 1 0,0-1 0,1 0 0,-1 0 0,0 1 0,0-1 0,0 0 0,0 0 0,0 0 0,0 0 0,0 0 0,-2 1 0,-9 6-893,0-1-1,0-1 0,-1 0 0,0 0 0,0-1 0,-23 5 0,-85 11-4801,99-17 5009,-97 16-1699,107-17 3076,0 1 0,0 0 0,1 1 0,-1 0 0,1 0 0,0 1 0,-13 10 0,12-3 4525,18-18-2577,13-16-1371,-2-1 1,17-25-1,-5 5-530,117-162 196,-108 142-2529,-11-6 709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59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41 6337,'0'-2'344,"0"0"-1,0 0 0,0 1 1,0-1-1,1 0 0,-1 0 0,1 1 1,-1-1-1,1 0 0,0 1 1,0-1-1,1-2 0,3-4 1358,0 1 3372,-4 8-4617,-3 6 117,-2 4-208,0 1 1,1 0 0,1 0 0,0 1-1,0 23 1,1-18-287,-1 0 1,-4 18-1,-11 24-34,-35 79-1,32-88-9,-37 65 46,0-1-59,-17 66 965,73-179-968,1 0 0,-1-1 0,0 1 0,0-1 1,0 1-1,0 0 0,0-1 0,0 0 0,0 1 0,-2 1 0,3-3-110,-1 0-1,1 0 0,0-1 1,-1 1-1,1 0 0,0 0 0,-1 0 1,1-1-1,0 1 0,-1 0 0,1-1 1,0 1-1,-1 0 0,1 0 0,0-1 1,0 1-1,0 0 0,-1-1 1,1 1-1,0-1 0,0 1 0,0 0 1,0-1-1,0 1 0,-1 0 0,1-1 1,0 0-1,3-7-3190,-1 1 2196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8:59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9250,'1'0'263,"-1"1"-1,1 0 1,0 0-1,-1 0 1,0-1 0,1 1-1,-1 0 1,1 0-1,-1 0 1,0 0-1,0 0 1,0 0 0,0 0-1,1 0 1,-1 0-1,0 0 1,0 0 0,-1 1-1,-4 21 836,2-13-545,0 3-214,1-1 1,0 1-1,2-1 0,-1 1 0,1 0 1,1-1-1,0 1 0,1-1 1,6 21-1,-8-31-215,1 0 0,-1 0 0,1 0 0,0 0-1,-1-1 1,1 1 0,0 0 0,0-1 0,1 1 0,-1 0 0,0-1 0,0 0 0,3 3 0,-4-4-50,1 0 1,0 1 0,0-1-1,-1 0 1,1 0-1,0 0 1,0 1-1,-1-1 1,1 0-1,0 0 1,0 0-1,-1 0 1,1 0-1,0 0 1,0 0 0,-1-1-1,1 1 1,0 0-1,-1 0 1,1-1-1,0 1 1,0 0-1,-1-1 1,1 1-1,-1 0 1,1-1 0,0 1-1,-1-1 1,1 1-1,-1-1 1,1 1-1,-1-1 1,1 0-1,-1 1 1,0-1-1,1 0 1,0 0-1,7-10 393,0 2 0,1-1-1,14-12 1,-10 11-801,2 1 1,-1 0-1,1 1 1,19-8-1,6 1-350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0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8 11562,'0'0'107,"-1"0"0,1-1-1,0 1 1,0-1-1,0 1 1,-1-1-1,1 1 1,0 0-1,0-1 1,-1 1 0,1 0-1,0-1 1,-1 1-1,1 0 1,0-1-1,-1 1 1,1 0 0,-1 0-1,1 0 1,0-1-1,-1 1 1,1 0-1,-1 0 1,1 0-1,-1 0 1,1 0 0,0 0-1,-1-1 1,1 1-1,-1 0 1,1 0-1,-1 1 1,1-1-1,-1 0 1,0 0 0,1 1-5,-1-1 0,1 1 1,0-1-1,-1 1 0,1 0 1,0-1-1,0 1 0,-1 0 1,1-1-1,0 1 0,0 0 1,0-1-1,0 1 0,0 0 1,0-1-1,0 1 0,0 0 1,0-1-1,0 1 0,1 0 0,-1-1 1,0 1-1,1 1 0,1 2 93,0 0-1,0 1 0,0-1 0,1 0 0,-1-1 0,1 1 0,0 0 0,0-1 0,1 0 0,5 6 0,6 2 380,22 12 1,-30-18-363,11 5 127,0-1 0,1-1 0,0-1 0,0 0 0,0-1 1,25 3-1,123 10 815,-66-10-651,-52-2-26,72 18-1,-96-17-331,1 0 0,-1 2 0,0 1 0,32 19 0,-10 1-76,-24-15 10,35 19 0,-50-31-131,0-1 0,1 0 0,-1 0 0,1 0 0,-1-1 0,1 0 0,0-1 0,14 1 0,-22-2-65,0 0-1,0 0 1,0 0 0,0-1 0,0 1 0,0 0-1,0 0 1,0 0 0,0-1 0,0 1 0,0-1 0,0 1-1,0 0 1,-1-1 0,1 0 0,0 1 0,0-1 0,0 1-1,-1-1 1,1 0 0,0 0 0,0-1 0,0 0-132,0 1 1,0-1-1,-1 0 1,1 0-1,-1 0 1,1 0-1,-1 1 1,0-1-1,0 0 1,0 0-1,0-3 0,-1-2-820,0 0 0,0 0 0,-1 1 0,0-1 0,-4-11 0,-3 1-526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0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12755,'8'9'1240,"1"-2"960,0-1-103,9-2-81,1-4-191,3-2-353,0 0-136,-8 4-423,-4 3-233,-10 12-368,-6 5-144,-10 9-136,-5 6-168,-2-1-816,-1 1-1241,9-17 1193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1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987 49 8746,'4'-9'876,"-3"7"-659,0 1 0,0-1-1,0 0 1,-1 1 0,1-1 0,0 0 0,-1 0-1,1 1 1,-1-1 0,0 0 0,0 0-1,1 0 1,-1 0 0,0 1 0,-1-1 0,1 0-1,-1-2 1,1 4-47,-1 0 0,0 0 0,0 0 0,0 1 0,0-1 0,0 0 0,0 0 0,0 1 0,0-1 0,0 1 0,1-1 0,-1 0 0,0 1 0,0 0 0,1-1 0,-1 1 0,0-1 0,0 2 0,-8 3 1281,6-4-1216,0-1 0,0 0 0,0-1 1,0 1-1,0 0 0,0-1 0,0 0 0,0 0 0,1 0 0,-1 0 0,-5-2 0,-18-6 542,14 8-577,-1 1 0,0 0 0,1 0 1,-1 1-1,0 1 0,-20 5 0,-72 30 642,32-11-280,-115 18 397,116-30-462,48-9-316,1 1-1,0 1 0,1 0 1,-1 2-1,1 1 0,1 0 1,-38 26-1,57-35-173,-61 42 292,54-38-225,0 0-1,0-1 1,0 0-1,-1 0 1,-15 3-1,25-7-78,0 0 0,0 0 0,-1 0-1,1 0 1,0 0 0,0 0 0,0 0 0,0 0 0,-1 0 0,1 0-1,0 0 1,0 0 0,0 0 0,0 0 0,-1 0 0,1 0 0,0 0-1,0 0 1,0 0 0,0 0 0,0 0 0,-1 0 0,1 0 0,0 0-1,0-1 1,0 1 0,0 0 0,0 0 0,0 0 0,-1 0 0,1 0-1,0 0 1,0 0 0,0-1 0,0 1 0,0 0 0,0 0 0,0 0-1,0 0 1,0 0 0,0-1 0,0 1 0,-1 0 0,1 0 0,0 0-1,0 0 1,0-1 0,0 1 0,0 0 0,0 0 0,0 0 0,0 0-1,1 0 1,-1-1 0,5-6-1763,1 4 505,1 1 0,0 0 0,0 0 0,8-1 0,-7 2 599,27-3-748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1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2 11626,'-2'0'288,"-1"-1"0,0 1 0,0-1 0,0 1-1,1 0 1,-1 0 0,0 0 0,0 1-1,0-1 1,1 1 0,-1-1 0,0 1 0,0 0-1,1 0 1,-1 0 0,1 0 0,-1 1-1,1-1 1,0 1 0,-1-1 0,1 1-1,-3 2 1,-2 4 169,-1-1 0,1 1 0,1 0 0,-10 15 0,13-19-289,1 1 1,-1-1 0,1 1 0,0 0-1,0 0 1,0 0 0,0 0-1,1 0 1,0 1 0,0-1-1,1 0 1,-1 0 0,1 1 0,0-1-1,1 0 1,-1 1 0,1-1-1,0 0 1,0 0 0,1 1-1,0-1 1,0 0 0,0 0 0,0-1-1,1 1 1,-1 0 0,5 4-1,-3-3 112,1-1-1,0 0 0,0 0 1,0 0-1,0 0 0,1-1 1,0 0-1,11 6 0,-12-8-187,-1 0-1,1-1 1,0 0-1,0 0 1,-1 0-1,1 0 0,0-1 1,0 0-1,0 0 1,0 0-1,0 0 1,0-1-1,7-2 1,4-2-379,0-1 1,0 0-1,-1-1 1,28-18 0,8-3-1959,-7 6 855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4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 7186,'-1'0'528,"-5"0"480,0-2-1760,3 2 584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2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1248 10906,'-1'-132'5585,"2"-132"-1690,43-410 328,-44 673-4222,1-10 2,0 0 0,-1 0 0,-1-13 1,0 25-5,1-1 1,0 0-1,0 0 1,0 0-1,0 0 1,0 0 0,0 0-1,0 0 1,0 0-1,-1 0 1,1 0-1,0 0 1,0 1-1,0-1 1,0 0 0,0 0-1,0 0 1,-1 0-1,1 0 1,0 0-1,0 0 1,0 0-1,0 0 1,0 0 0,0 0-1,-1 0 1,1 0-1,0 0 1,0 0-1,0-1 1,0 1 0,0 0-1,0 0 1,-1 0-1,1 0 1,0 0-1,0 0 1,0 0-1,0 0 1,0 0 0,0 0-1,0 0 1,0-1-1,0 1 1,-1 0-1,1 0 1,0 0-1,0 0 1,0 0 0,0-1-1,-6 17-18,6-15 18,-8 27-16,-6 40 0,-3 15 24,14-73 3,-1 1 0,0-1-1,0 0 1,-1 0 0,-9 14 0,14-23-4,-1 0 0,0 0 0,1 0 1,-1 0-1,0 0 0,0 0 0,1 0 0,-1 0 0,0-1 1,0 1-1,0 0 0,0-1 0,0 1 0,-2 0 1,3-1-4,0 0 1,-1 0 0,1 0-1,0 0 1,0 0 0,-1 0-1,1 0 1,0-1 0,0 1 0,-1 0-1,1 0 1,0 0 0,0 0-1,-1-1 1,1 1 0,0 0-1,0 0 1,-1 0 0,1-1-1,0 1 1,0 0 0,0 0 0,0-1-1,0 1 1,-1 0 0,1-1-1,0 1 1,0 0 0,0 0-1,0-1 1,0 1 0,0 0 0,0-1-1,-1-4 23,1 0 0,0 0 0,0 0 1,0 0-1,2-8 0,27-95 23,-17 70-61,-4 12-6,22-47 0,-24 59 128,1 1 1,1 1-1,0-1 1,1 1-1,12-12 1,-18 21-6,0 0 1,1 0 0,-1 0-1,0 0 1,9-4-1,-12 6-82,1 1 0,0 0 0,0-1-1,0 1 1,-1 0 0,1 0 0,0 0 0,0 0-1,0-1 1,0 1 0,0 0 0,-1 0 0,1 1-1,0-1 1,0 0 0,0 0 0,0 0 0,-1 0-1,1 1 1,0-1 0,0 0 0,0 1 0,-1-1 0,1 1-1,0-1 1,-1 1 0,1-1 0,0 1 0,-1-1-1,1 1 1,-1 0 0,1-1 0,-1 1 0,1 0-1,-1 0 1,1-1 0,-1 1 0,0 0 0,1 0-1,-1 1 1,6 14 151,-1 0-1,-1 1 0,4 32 1,6 21 140,11 10-139,-22-53-43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4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0 13915,'-7'8'616,"-2"3"888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7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11755,'1'-1'372,"0"0"0,1 0 0,-1 1 1,0-1-1,1 0 0,-1 0 0,1 1 1,-1-1-1,1 1 0,-1-1 0,1 1 1,-1 0-1,4-1 0,-4 1-214,1 0 0,0 1 0,-1-1 0,1 0 0,-1 0-1,1 1 1,-1-1 0,1 1 0,-1-1 0,1 1 0,-1 0-1,1 0 1,-1-1 0,0 1 0,1 0 0,-1 0 0,0 0-1,0 1 1,0-1 0,1 0 0,-1 0 0,-1 1 0,1-1 0,0 0-1,0 1 1,0-1 0,-1 1 0,1-1 0,-1 1 0,1 1 0,2 8 223,0-1 0,-1 0 1,1 17-1,-2-19-141,3 45 247,-1-14-1687,9 40 1,-10-74 87,0-6 2228,2-8-796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7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1 294 9050,'4'-1'894,"-1"0"0,1-1-1,0 1 1,-1-1 0,1 0 0,5-5 0,1 0 135,-1-2 1,11-12-1,-8 8-79,1 0-404,44-51 346,-54 60-1058,-1 0-1,1 0 1,-1-1-1,-1 1 1,1-1-1,-1 1 1,1-1 0,-1 0-1,0 1 1,-1-1-1,1 0 1,-1 0-1,0 0 1,-1-7-1,0 1 239,-1 1 0,0-1 0,-1 1 0,0-1 0,-5-11-1,12 45 4020,5 2-2968,1-1 1,22 40 0,-23-49-1263,1-1 1,0 0 0,1 0-1,1-1 1,15 13-1,1-2-332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8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 9162,'4'-23'2436,"2"-29"-1,-6 48-1948,0 2-466,2-13 3340,2 12-1184,2 9-891,11 21-636,-1 1 1,22 57 0,-30-51-5044,-5-26 3025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8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 10674,'9'0'1201,"4"-2"1191,5 1-464,-5-9-423,3 3-185,-5-4-432,-2-4-144,1 3-279,1-1-145,0 4-160,0 5-40,-2-3-456,-2 1-345,-5 1-927,0-8-416,-4 2 1023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8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12795,'0'13'1328,"4"2"1009,3 3-313,6 0-456,4 2-383,1 1-585,2-1-208,-3-6-312,-1-4-264,1-10-5281,-3-11 3960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9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37 9330,'-11'-26'3440,"7"15"2596,2 28-3307,3 5-2434,1-1 0,1 0-1,0 0 1,2 0 0,0 0 0,12 29-1,-11-31-221,-5-15-421,0 0 0,0-1-1,1 1 1,-1 0-1,1-1 1,2 5 0,-4-8 334,0 0 1,0 0 0,0 0 0,0 0 0,0 0 0,1 0 0,-1 0 0,0 1-1,0-1 1,0 0 0,0 0 0,0 0 0,0 0 0,0 0 0,0 0-1,1 0 1,-1 0 0,0 0 0,0 0 0,0 0 0,0 0 0,0 0 0,1 0-1,-1 0 1,0 0 0,0 0 0,0 0 0,0 0 0,0 0 0,0 0 0,1 0-1,-1 0 1,0 0 0,0 0 0,0 0 0,0 0 0,0 0 0,0 0 0,1 0-1,-1 0 1,0 0 0,0 0 0,0-1 0,0 1 0,0 0 0,0 0-1,0 0 1,0 0 0,1 0 0,-1 0 0,0 0 0,0-1 0,0 1 0,0 0 0,3-2 657,9-7-26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09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1 263 11522,'2'-3'421,"0"-1"-1,1 1 1,-1 0-1,1 0 0,0 0 1,0 0-1,0 0 1,0 1-1,1-1 0,-1 1 1,1 0-1,-1 0 1,1 0-1,0 1 0,0-1 1,6-1-1,-6 2-335,1-1-1,0 0 0,-1 0 1,1 0-1,-1 0 1,0-1-1,0 1 0,0-1 1,0 0-1,4-5 1,-5 4-274,0 0 1,-1 0-1,1-1 1,-1 1-1,0-1 1,0 1-1,-1-1 1,1 0 0,-1 0-1,1-7 1,0-6-1365,-1-27 0,-1 37 1580,-2-52 540,6 68 3617,2 11-2831,5 13-32,25 52 1,-21-52-431,16 52 0,-18-42-157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5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89 6969,'-4'0'36,"1"0"0,0 0 0,-1 0 0,1 0 0,0-1 0,-4-1 0,6 2-67,0-1-1,0 1 0,0-1 1,0 0-1,-1 1 0,1-1 0,0 0 1,1 0-1,-1 0 0,0 0 0,0 0 1,0 0-1,1 0 0,-1 0 1,0 0-1,1 0 0,-1 0 0,0-3 1,-22-56 8343,19 53-4500,1 12-2351,2 11-470,2 13-519,2 0 0,2-1 0,0 1 0,2-1 0,1 0 0,16 36 0,-21-57-771,-1 1 0,1 0 1,-2 0-1,3 10 0,-4-14-253,0-1 0,0 0-1,0 1 1,0-1 0,-1 1-1,1-1 1,-2 5 0,-1-5-1485,-4-3 754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4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 10266,'-2'-12'3149,"2"12"-3113,0 0 0,0 0 0,0 0 0,0 0 0,0 0 0,0 0 0,0 0 0,0 0 0,0 0 0,0 0 0,0 0-1,0 0 1,0 0 0,0 0 0,0-1 0,0 1 0,0 0 0,0 0 0,0 0 0,0 0 0,0 0 0,1 0 0,-1 0 0,0 0 0,0 0-1,0 0 1,0 0 0,0 0 0,0 0 0,0 0 0,0 0 0,0 0 0,0 0 0,0 0 0,0 0 0,0 0 0,0 0 0,0 0-1,1 0 1,-1 0 0,0 0 0,0 0 0,0 0 0,0 0 0,0 1 0,0-1 0,0 0 0,0 0 0,0 0 0,0 0 0,0 0 0,0 0-1,0 0 1,0 0 0,0 0 0,0 0 0,0 0 0,0 0 0,0 0 0,0 0 0,0 0 0,0 0 0,0 0 0,0 0 0,0 1 0,0-1-1,13 18 2639,-8-11-2374,22 36 1828,32 69-1,-15-25-958,29 42 54,61 120-130,-109-197-991,-5-7-52,43 69 0,-60-109-139,1 0 0,0-1 0,0 1 1,6 5-1,-9-9-24,1 0 0,-1 0 0,0 0 0,1 0 0,-1 0 0,1 0 0,0 0 0,-1-1 1,1 1-1,0-1 0,-1 1 0,1-1 0,0 0 0,0 1 0,-1-1 0,1 0 0,2 0 0,-3-1-65,0 1 0,0-1 0,-1 1 0,1-1 0,0 1 0,0-1-1,-1 0 1,1 1 0,-1-1 0,1 0 0,0 1 0,-1-1 0,0 0 0,1 0 0,-1 0-1,1 1 1,-1-1 0,0 0 0,0 0 0,1 0 0,-1 0 0,0 0 0,0 0 0,0 0-1,0 0 1,0-1 0,1-19-1342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5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1 283 11642,'11'-6'955,"-1"0"-1,0-1 1,0 0-1,0-1 1,12-13-1,-15 13-667,0 1 0,-1-1 0,0 0 0,0 0 0,-1-1-1,0 0 1,4-10 0,-7 14-303,-1 1-1,0-1 1,0 1-1,0 0 1,0-1-1,-1 0 1,0 1-1,0-1 1,0 1-1,0-1 1,-1 1-1,-1-6 1,-1-1-65,-1 0 1,-1 0-1,-7-13 0,10 18 94,1 5 46,0 0 0,1-1 0,-1 0 0,1 1 0,0-1 1,-1 1-1,1-1 0,0 1 0,0-1 0,0-3 0,0 5-28,0 0 1,0 0-1,0 0 0,0-1 1,0 1-1,0 0 0,0 0 1,0 0-1,1-1 0,-1 1 1,0 0-1,0 0 0,0 0 1,0-1-1,0 1 0,0 0 1,1 0-1,-1 0 0,0 0 1,0 0-1,0-1 1,0 1-1,1 0 0,-1 0 1,0 0-1,0 0 0,0 0 1,1 0-1,-1 0 0,1 0 42,0 0 0,-1 0 0,1 0 0,0 1 0,-1-1 1,1 0-1,-1 0 0,1 1 0,0-1 0,-1 0 0,1 1 0,-1-1 0,1 1 0,0 0 0,8 8 165,-2 1 0,1 0-1,-1 0 1,0 1 0,-1 0 0,-1 0 0,5 12-1,6 11-828,4 2-703,-2 1 407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6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18 11538,'-5'-10'2175,"3"2"2159,13 12-2269,-4 0-1816,-1 0 0,0 0 0,0 1-1,-1 0 1,1 0 0,-1 0 0,0 1 0,-1-1-1,1 1 1,-1 0 0,0 1 0,0-1-1,4 12 1,-3-4-695,0 0 0,-1 1-1,0 0 1,-2-1 0,3 28 0,-2-17-3762,-2-13 2845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6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1 286 12531,'111'-94'5492,"-104"89"-5977,0-1 1,-1 0 0,1-1-1,-2 1 1,8-11 0,-11 14 260,0 0-1,0 1 1,-1-1 0,0 0 0,1 0 0,-1 0-1,0 0 1,-1 0 0,1 0 0,0-1-1,-1 1 1,0 0 0,1 0 0,-1 0 0,-1 0-1,1-1 1,-1-5 0,-3 0 516,1 0 1,-2 0-1,1 0 0,-1 1 0,-11-15 0,4 6 1748,12 17-1986,0 0 0,0 1 1,0-1-1,0 0 0,0 0 1,0 0-1,0 0 0,0 0 1,0 0-1,0 0 0,0 0 0,0 0 1,0 1-1,0-1 0,0 0 1,0 0-1,0 0 0,0 0 1,0 0-1,-1 0 0,1 0 0,0 0 1,0 0-1,0 0 0,0 0 1,0 0-1,0 0 0,0 0 1,0 0-1,0 0 0,-1 0 0,1 1 1,0-1-1,0 0 0,0 0 1,0 0-1,0 0 0,0-1 1,0 1-1,0 0 0,-1 0 0,1 0 1,0 0-1,0 0 0,0 0 1,0 0-1,0 0 0,0 0 1,0 0-1,0 0 0,0 0 0,0 0 1,-1 0-1,1 0 0,0 0 1,0 0-1,0 0 0,0-1 1,0 1-1,0 0 0,0 0 0,0 0 1,0 0-1,0 0 0,0 0 1,0 0-1,2 5 402,0 0-1,1 1 1,0-1 0,0 0-1,0 0 1,0 0 0,5 4 0,-3-3-261,54 69 135,-44-58-1482,1 0-1,22 17 0,1-3-148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6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9834,'4'0'1216,"1"0"1073,1 2-65,-4 7-223,1 4-169,1 7-264,1 6-167,5 7-449,-1 2-232,2 1-384,0 1-136,-6-6-344,1 0-304,-4-7-608,-2-5-600,1-7-761,5-1 1273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7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0 162 14259,'19'-13'1512,"1"-5"609,9 2-601,0-1-448,-3 2-648,-2 3-159,-8 4-289,1 1-193,-4 1-351,0-3-440,-8-4-696,-1-1-121,-2 1 833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7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13643,'2'21'1816,"3"2"873,4 3-553,0 0-255,2-1-785,0-1-248,-3-2-456,1-2-168,-4-7-824,1-4-376,-2-3-3633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27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0 19148,'-9'18'1032,"3"-3"297,1-9-1649,-17-12 119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32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10474,'1'-1'284,"0"0"-1,0 0 1,0 1-1,0-1 1,1 0-1,-1 0 1,0 1-1,0-1 1,1 1-1,-1-1 1,1 1-1,-1 0 1,0-1-1,1 1 1,-1 0-1,1 0 1,-1 0-1,1 0 0,-1 0 1,0 1-1,1-1 1,-1 0-1,1 0 1,-1 1-1,0-1 1,3 2-1,-1-1-75,0 1-1,0 0 0,-1-1 1,1 1-1,-1 0 0,1 0 1,-1 1-1,1-1 0,-1 0 1,0 1-1,2 2 0,4 9 52,-1 1 0,0-1 0,-1 1-1,-1 0 1,7 32 0,-4-5-381,1 44 0,-6-67-169,0-3-4895,-4-24 3805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32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12635,'8'-1'1147,"-1"0"0,0 0 0,0-1 0,0 1 0,8-4 1,16-4 408,-10 5-948,0 0 1,0 2-1,1 1 1,29 1-1,-39 1-673,0 1 0,0 0 0,0 0 1,-1 1-1,1 1 0,-1 0 0,0 0 0,0 1 1,14 9-1,-25-13-86,1-1 1,-1 1 0,1-1-1,0 1 1,-1-1 0,1 0 0,0 1-1,-1-1 1,1 0 0,0 0-1,-1 1 1,1-1 0,0 0 0,-1 0-1,1 0 1,0 0 0,0 0-1,-1 0 1,2 0 0,-1-1-38,-1 1-1,1-1 1,-1 0 0,1 1 0,-1-1 0,0 0-1,1 0 1,-1 1 0,0-1 0,0 0 0,0 0-1,0 0 1,1 1 0,-1-1 0,0 0 0,0 0 0,-1-1-1,3-15-1210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32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12691,'1'3'1928,"5"5"1345,3 10-793,4 6-279,0 7-537,-2 2-288,3 2-591,5 0-249,1-6-336,7-5-232,-3-9-792,15-6-1409,1-15 1249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4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 12091,'7'-7'497,"0"0"0,0 1 0,1 0 0,0 0 0,0 1 0,1 0 0,-1 1 0,1-1 1,0 2-1,0-1 0,19-3 0,-2 2 205,1 0-1,-1 2 1,30 1 0,-37 2-496,-1 0-1,1 2 0,-1 0 1,0 1-1,0 0 1,23 9-1,-34-10-185,0 1-1,0 0 0,-1 0 1,0 0-1,0 1 1,0 0-1,0 0 1,0 1-1,-1 0 0,0-1 1,0 2-1,0-1 1,0 1-1,-1-1 1,0 1-1,0 1 0,-1-1 1,6 13-1,-6-7 3,0 0 1,0 0-1,-1 0 0,-1 0 0,0 1 0,-1-1 1,0 0-1,-1 0 0,0 1 0,-1-1 0,0 0 0,-6 16 1,4-15-6,-1 1 0,-1-1 1,0-1-1,-1 1 0,0-1 0,-1 0 1,0 0-1,-1-1 0,0 0 1,-15 13-1,18-20-43,0 1 0,0-1 1,-1 0-1,1 0 0,-1 0 1,0-1-1,0 0 0,-13 3 0,16-5-148,0 0-1,0 0 1,-1-1-1,1 1 1,-1-1-1,1 0 0,0 0 1,-1-1-1,1 1 1,0-1-1,-1 0 0,1 0 1,0 0-1,0-1 1,0 0-1,-5-2 1,8 3 42,-1 0 0,1 0 0,0 1 1,0-2-1,-1 1 0,1 0 0,0 0 1,0 0-1,0 0 0,0-1 0,0 1 1,1-1-1,-1 1 0,0 0 0,1-1 1,-1 1-1,1-1 0,-1 1 0,1-1 1,0 0-1,-1 1 0,1-1 0,0-2 1,-3-29-822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1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24 137 8066,'-7'16'2371,"7"-15"-2254,-1 0 0,1-1 0,-1 1 0,1-1 0,-1 1 0,1-1-1,-1 1 1,1-1 0,-1 1 0,0-1 0,1 1 0,-1-1 0,0 0 0,1 1 0,-1-1 0,0 0 0,1 1 0,-1-1 0,0 0 0,0 0 0,0 0-1,1 0-39,-1 0 1,1 0-1,0 1 0,0-1 0,0 0 0,0 0 0,0 0 0,0 0 0,-1 0 0,1 0 0,0 0 0,0 1 0,0-1 0,0 0 0,0 0 0,0 0 0,0 0 0,0 0 0,0 1 0,0-1 1,0 0-1,-1 0 0,1 0 0,0 0 0,0 0 0,0 1 0,0-1 0,0 0 0,0 0 0,1 0 0,-1 0 0,0 1 0,0-1 0,0 0 0,0 0 0,0 0 0,0 0 0,0 0 0,0 1 1,0-1-1,0 0 0,0 0 0,0 0 0,1 0 0,-1 0 0,0 0 0,0 1 0,0-1 0,0 0 0,0 0 0,0 0 0,1 0 0,-1 0 0,0 0 0,0 0 0,0 0 0,1 0 0,1 1 326,1 0 0,-1 0 0,1-1 0,-1 1-1,1-1 1,0 0 0,-1 0 0,1 0 0,0 0-1,4-1 1,27-7 1508,-7-1-1432,0-1 0,-1-1 0,0-2 0,-1 0 0,0-2 0,-1-1 0,21-18 1,-1-8 121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3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1210 11410,'2'12'2254,"-1"-12"-2174,-1 0 1,0 0 0,0 0 0,0 1 0,0-1-1,1 0 1,-1 0 0,0 0 0,0 0 0,1 0 0,-1 0-1,0 0 1,0 1 0,0-1 0,1 0 0,-1 0-1,0 0 1,0 0 0,1 0 0,-1 0 0,0 0-1,0 0 1,1 0 0,-1 0 0,0 0 0,0 0 0,1-1-1,-1 1 1,0 0 0,2-1 114,-1 0 0,0 0 0,1 0 0,-1 0 0,0 0 0,0 0 1,1 0-1,-1-1 0,0 1 0,0 0 0,0-1 0,1-2 0,29-61 1424,-3-1 1,21-72-1,-44 124-1538,-1 0-1,-1 0 1,0-1-1,1-23 1,-4 34-69,0-1 0,-1 1 0,1 0 0,-1 0 0,0 0 0,0 0 0,0 0-1,-1 0 1,-1-4 0,2 5-10,-1 1 0,0 0 0,1 0 0,-1-1 0,0 1 0,0 0 0,0 1-1,0-1 1,0 0 0,0 0 0,-1 1 0,1 0 0,-1-1 0,1 1 0,-4-1-1,4 1-4,0 0 0,0 1 0,0-1 0,-1 1-1,1-1 1,0 1 0,0 0 0,-1 0 0,1 0-1,0 0 1,0 0 0,-1 1 0,1-1-1,0 1 1,0-1 0,0 1 0,-1 0 0,-1 1-1,1 0-1,0 0 0,0 0 0,0 1 0,0-1 0,0 1 0,1 0 0,-1 0 0,1 0 0,0 0 0,-2 4 0,-2 3-2,1 1 0,1 0 1,-1 1-1,2-1 0,-5 23 0,5-14 7,1 0 0,1 36 0,1-45-1,1 0 0,0-1 0,1 1 0,0 0 0,1-1 0,7 19 0,-9-27 2,0 1-1,0 0 0,1-1 0,-1 1 1,1-1-1,0 1 0,-1-1 0,1 0 1,0 0-1,0 0 0,0 0 0,1 0 1,-1 0-1,0 0 0,1-1 0,-1 1 1,1-1-1,0 0 0,-1 0 0,1 0 1,0 0-1,0 0 0,0 0 0,0-1 1,0 0-1,-1 1 0,1-1 0,0 0 1,0 0-1,0-1 0,0 1 0,0 0 1,4-2-1,2-1 4,1-1-1,-1 0 1,0 0 0,0-1-1,-1 0 1,0 0-1,1-1 1,10-10 0,8-10 6,-1 0-1,-2-2 1,0-1 0,-2-1-1,-1 0 1,-1-2 0,-2 0 0,-1-2-1,13-38 1,-22 47 0,-1 1 0,-1-1 1,-2 0-1,0 0 0,-2-1 0,-1 1 0,0-1 0,-2 1 0,-8-45 0,7 61-5,0 0-1,0 0 1,-1 0-1,-1 1 1,-7-15-1,10 21 3,-1 0 0,1 0-1,-1 0 1,0 0 0,1 0-1,-1 0 1,0 0-1,0 1 1,0-1 0,-5-2-1,6 4 4,-1-1 0,1 1 0,-1-1 0,1 1 0,-1 0 0,1-1 0,-1 1-1,0 0 1,1 0 0,-1 0 0,1 0 0,-1 1 0,1-1 0,-1 0 0,0 1-1,1-1 1,-1 1 0,1-1 0,-2 2 0,-2 1 33,0 0-1,0 1 1,1 0 0,-1 0 0,1 0-1,0 0 1,0 1 0,1 0-1,-1-1 1,1 1 0,0 1 0,0-1-1,1 0 1,-4 10 0,1-1 66,1 1 0,0 0 0,1-1 0,-2 28-1,4-24-41,1-1 0,0 1 0,2-1-1,0 0 1,1 1 0,0-1 0,2 0-1,0-1 1,1 1 0,0-1 0,1 0-1,1 0 1,1-1 0,0 0 0,1-1-1,1 0 1,0 0 0,1-1 0,0-1-1,21 17 1,-27-24-63,0-1 0,1 0 0,0 0 0,0 0 0,0 0 0,1-1 0,-1-1 0,1 1 0,-1-1 0,1 0 0,0-1 0,0 0 0,-1 0 0,1-1 0,0 0 0,0 0 0,0-1-1,0 0 1,0 0 0,0-1 0,-1 0 0,1 0 0,-1-1 0,1 0 0,-1 0 0,0-1 0,0 0 0,0 0 0,-1 0 0,0-1 0,0 0 0,0-1 0,0 1 0,-1-1 0,0 0 0,6-9 0,-6 8-2,-1 1-1,-1-1 1,0 0 0,0 0 0,0-1-1,-1 1 1,0-1 0,0 1 0,-1-1 0,0 1-1,0-1 1,-1 0 0,0 0 0,-1-12-1,1 19 0,-1-1 0,1 1 0,0-1 0,-1 1 0,1-1 0,-1 1 0,1 0 0,-1-1-1,0 1 1,0 0 0,0-1 0,0 1 0,-1-1 0,2 1-1,-1 1 0,1 0 1,-1-1-1,1 1 0,-1 0 1,0-1-1,1 1 0,-1 0 1,0 0-1,1 0 0,-1-1 1,1 1-1,-1 0 0,0 0 1,1 0-1,-1 0 0,0 0 1,1 0-1,-1 0 0,0 0 1,0 1-1,-1 0 0,0 0 0,0 0 0,0 0 1,0 0-1,0 1 0,0-1 0,0 1 0,1-1 0,-1 1 0,0 0 0,1-1 0,0 1 1,-1 0-1,1 0 0,-1 2 0,0-1-3,1 0 0,-1 0 0,1 0 1,0 0-1,0 0 0,0 0 0,0 0 0,1 0 1,-1 0-1,1 0 0,0 0 0,0 1 0,0-1 0,0 0 1,0 0-1,1 0 0,0 0 0,-1 1 0,1-1 1,0 0-1,0 0 0,1 0 0,-1-1 0,1 1 1,-1 0-1,1 0 0,0-1 0,0 1 0,0-1 0,0 0 1,1 0-1,-1 1 0,1-2 0,-1 1 0,1 0 1,0 0-1,-1-1 0,1 1 0,0-1 0,0 0 1,0 0-1,0 0 0,0 0 0,0-1 0,5 1 0,2 0-254,-1-1 0,1 0 0,0 0 0,0-1 0,-1 0 0,1-1 0,0 0 0,-1-1-1,1 0 1,9-4 0,-1-2-874,1 0 0,-1-1-1,30-23 1,-25 14 155,-2 0 0,0-2 1,-2-1-1,0 0 0,25-41 0,-40 57 1031,0 0 0,0 0-1,-1-1 1,0 1 0,0-1-1,-1 1 1,0-1 0,2-9-1,-4 16-27,0 0-1,0 0 1,0-1-1,0 1 1,0 0-1,0 0 1,0 0-1,0 0 1,0 0-1,0 0 1,0-1-1,0 1 1,0 0-1,0 0 1,0 0-1,0 0 1,0 0-1,0 0 1,0 0-1,-1-1 1,1 1 0,0 0-1,0 0 1,0 0-1,0 0 1,0 0-1,0 0 1,0 0-1,0 0 1,0 0-1,-1 0 1,1 0-1,0 0 1,0-1-1,0 1 1,0 0-1,0 0 1,0 0-1,0 0 1,-1 0-1,1 0 1,0 0-1,0 0 1,0 0-1,0 0 1,0 0-1,0 0 1,-1 0-1,1 0 1,0 0-1,0 1 1,0-1-1,0 0 1,0 0-1,0 0 1,-7 3 640,4 0-418,1 0 1,-1 0-1,1 0 1,0 0 0,0 0-1,0 1 1,0-1 0,-2 6-1,-9 30 1110,12-37-1282,-1 6 121,0-1 0,0 1 0,1 0 0,0-1 0,0 1 1,1 0-1,0 0 0,0 0 0,1 0 0,2 9 0,-2-14-162,0 0-1,0 0 0,0 0 1,0 0-1,1 0 0,-1-1 0,1 1 1,0 0-1,0-1 0,0 0 1,0 1-1,0-1 0,1 0 1,-1 0-1,1 0 0,-1 0 0,1-1 1,-1 1-1,1-1 0,0 0 1,0 1-1,0-1 0,0 0 1,0-1-1,0 1 0,0-1 0,0 1 1,6-1-1,-1 0-23,1 0 0,-1-1-1,1 0 1,-1 0 0,0-1 0,1 0-1,-1-1 1,0 0 0,0 0 0,-1 0-1,1-1 1,-1 0 0,1-1 0,-1 0 0,-1 0-1,1 0 1,10-13 0,-3 4-1,-2-1-1,0 0 1,-1-1 0,-1 0-1,0-1 1,15-35 0,-15 24-2,-1-1 0,-1-1 0,-2 1 0,0-1 0,1-42 0,-6 37-1,-1 1-1,-2-1 1,-1 0-1,-11-46 1,13 73 0,-2-1-1,1 1 1,-1-1 0,0 1 0,-1 0 0,-8-13-1,11 20 1,1 0-1,-1 0 0,1 1 0,-1-1 1,1 0-1,-1 1 0,0-1 1,0 0-1,1 1 0,-1-1 0,0 1 1,0-1-1,1 1 0,-1 0 0,0-1 1,-1 1-1,1 0 2,1 0 1,-1 0-1,0 0 1,1 0-1,-1 0 1,1 0-1,-1 0 1,1 0-1,-1 0 1,0 1-1,1-1 1,-1 0-1,1 0 1,-1 1-1,1-1 1,-1 0-1,1 1 1,0-1-1,-1 1 1,-1 1 32,0 1 0,1-1 1,-1 0-1,1 1 0,0-1 0,-1 1 0,1-1 1,-1 6-1,-1 10 158,0 1-1,2-1 1,0 1 0,1 0-1,1-1 1,4 30 0,-2-29-85,1 0 0,0-1 0,2 1 0,0-1 1,1 0-1,1 0 0,0-1 0,1 0 0,1 0 1,1-1-1,1-1 0,14 16 0,-3-3-47,13 14-3674,-32-50-455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3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1 217 14579,'0'0'146,"0"1"-1,0-1 1,0 1-1,0-1 1,0 1-1,0-1 1,0 1-1,1-1 1,-1 0-1,0 1 1,0-1-1,0 1 1,1-1 0,-1 1-1,0-1 1,1 0-1,-1 1 1,0-1-1,1 0 1,-1 1-1,0-1 1,1 0-1,-1 0 1,1 1-1,-1-1 1,0 0-1,1 0 1,-1 0 0,1 1-1,-1-1 1,1 0-1,-1 0 1,1 0-1,-1 0 1,1 0-1,-1 0 1,1 0-1,0 0 1,21-4 1868,-18 3-1692,71-23 3287,-56 17-3124,0 0 0,-1 2 1,2 0-1,25-3 0,-39 7-466,0 1-1,-1 0 0,1 1 1,0-1-1,0 1 0,-1 0 1,1 0-1,0 1 0,-1 0 1,0 0-1,1 0 0,-1 0 1,0 1-1,0 0 0,0 0 1,0 1-1,-1-1 0,1 1 1,4 5-1,-1 0-4,17 17 2,-23-25-18,0 0 1,0 1-1,-1-1 0,1 0 1,0 0-1,0 0 0,0 0 1,0 0-1,0-1 0,0 1 1,1-1-1,-1 1 0,3 0 1,-5-1 1,1-1 0,-1 1 1,0 0-1,1 0 1,-1 0-1,1 0 1,-1 0-1,0 0 1,1 0-1,-1-1 1,0 1-1,1 0 1,-1 0-1,0-1 0,1 1 1,-1 0-1,0 0 1,1-1-1,-1 1 1,0 0-1,0-1 1,1 1-1,-1 0 1,0-1-1,0 1 1,0 0-1,0-1 1,1 1-1,-1-1 0,0 1 1,0-1-1,1-14 9,-1 11-8,-1-75-50,0-15-425,2 91 436,-1 0-1,0 1 1,1-1 0,-1 1 0,1-1 0,0 0 0,0 1-1,0-1 1,0 1 0,0 0 0,0-1 0,1 1 0,-1 0 0,1 0-1,0 0 1,-1 0 0,1 0 0,3-2 0,-3 3-138,0 0 0,0 0 0,0 0 0,1 0 0,-1 0 1,0 0-1,1 1 0,-1-1 0,0 1 0,1-1 0,-1 1 0,1 0 0,-1 0 1,0 0-1,1 1 0,-1-1 0,1 0 0,-1 1 0,0 0 0,3 0 0,15 4-4176,-11-4 3026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4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54 13235,'-8'10'2186,"-2"2"-144,0 1 1,1 0 0,-11 19-1,18-26-1939,0 0 0,0-1 0,0 1-1,0 0 1,1 0 0,0 0 0,0 0 0,1 0 0,0 0-1,0 0 1,0 0 0,2 8 0,0-2-94,0-1 1,1 1 0,8 21-1,-9-30-11,0 1-1,-1 0 1,2-1 0,-1 1-1,0-1 1,0 0-1,1 0 1,0 1 0,0-2-1,0 1 1,0 0 0,0-1-1,0 1 1,1-1-1,3 2 1,-6-4 2,0 1 0,0-1 0,0 0 0,0 0 0,0 0 1,0 0-1,0 0 0,0 0 0,0 0 0,0 0 0,0 0 0,0-1 0,0 1 0,0 0 0,0-1 1,0 1-1,0-1 0,0 1 0,0-1 0,0 1 0,0-1 0,0 1 0,-1-1 0,1 0 0,0 0 1,-1 1-1,1-1 0,0 0 0,0-1 0,3-4 7,0 0 0,0-1-1,2-6 1,-3 8-1,22-61 36,-3 8-16,-21 55 6,1 0 0,0 0 0,0 0 1,0 0-1,0 0 0,0 1 0,1-1 0,-1 1 0,1-1 0,-1 1 0,1 0 1,0 0-1,0 0 0,0 0 0,0 1 0,0-1 0,0 1 0,1 0 0,4-1 1,-5 1 35,0 1 1,0-1-1,0 1 0,-1 0 1,1 0-1,0 0 1,0 0-1,0 1 1,0-1-1,-1 1 1,1 0-1,0-1 1,0 1-1,-1 1 1,1-1-1,-1 0 1,1 1-1,-1-1 0,0 1 1,1 0-1,-1-1 1,0 1-1,3 4 1,10 19 192,-13-20-233,0-1 0,0 0-1,0 0 1,4 5 0,-5-9-26,-1 1-1,0-1 1,1 0-1,-1 1 1,1-1 0,-1 0-1,0 1 1,1-1-1,-1 0 1,1 1 0,-1-1-1,1 0 1,-1 0-1,1 0 1,-1 0 0,0 1-1,1-1 1,-1 0-1,1 0 1,0 0 0,-1 0-1,1 0 1,-1 0-1,1 0 1,0 0 0,0-1-1,0 1 0,0-1 0,0 1 0,0-1 0,0 0 0,0 1 0,0-1 0,-1 0 0,1 1 0,0-1 0,1-1 0,2-4-2,-1 0 0,1 0 0,3-7 0,-5 8 6,8-16-9,-1 4 20,0 1 0,18-26-1,-24 37 4,1 1 1,1-1-1,-1 1 0,1 0 0,-1 0 1,1 0-1,0 1 0,0-1 0,1 1 0,-1 1 1,1-1-1,7-2 0,-4 3-56,-1 0 0,1 1-1,-1 0 1,1 1 0,-1 0 0,1 0 0,-1 0 0,17 4 0,-13-1-749,-1 0 1,0 0 0,14 7 0,2 5-657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4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80 432 14059,'0'0'117,"0"0"1,0-1-1,0 1 1,0-1-1,0 1 0,0-1 1,0 1-1,0-1 1,0 1-1,0-1 0,-1 1 1,1 0-1,0-1 1,0 1-1,0-1 0,0 1 1,-1 0-1,1-1 1,0 1-1,-1-1 0,1 1 1,-1-1-1,1 2 23,-1-1-1,1 0 0,-1 0 1,1 1-1,-1-1 0,1 1 1,-1-1-1,1 0 1,-1 1-1,1-1 0,-1 1 1,1-1-1,0 1 0,-1-1 1,1 1-1,0-1 1,-1 1-1,1 0 0,0-1 1,0 1-1,0-1 1,-1 1-1,1 1 0,-7 16 712,-39 115 2072,42-120-2796,1 0-1,1 1 1,0-1-1,1 1 1,0-1 0,1 1-1,0 0 1,4 15-1,-4-26-102,1 0-1,-1 0 0,1 0 0,0 0 0,0-1 1,0 1-1,1 0 0,-1 0 0,1-1 1,-1 1-1,1-1 0,0 1 0,0-1 0,0 0 1,0 0-1,1 0 0,4 4 0,-5-5-11,1 0-1,0 0 1,0 0-1,0 0 0,0-1 1,0 1-1,0-1 1,0 1-1,0-1 0,0 0 1,0 0-1,0-1 1,0 1-1,0-1 0,0 1 1,0-1-1,0 0 1,2-1-1,6-3-7,0 0 0,-1-1 0,0 0 0,0 0 0,-1-1 0,0 0 0,0-1 0,0 0 0,-1 0 0,-1-1 1,13-18-1,-5 4 0,-1 0 1,-1-1 0,-1-1-1,9-27 1,-3 1 4,-2-2-1,-2 0 0,-3 0 1,-2-1-1,-2 0 0,-1-76 1,-6 119-6,0 4 2,0 0 0,-1-1 0,1 1 0,-1 0 0,-1 0 1,-2-8-1,4 14-3,0 1 1,0 0 0,0-1 0,0 1 0,0 0-1,0-1 1,0 1 0,0 0 0,-1-1-1,1 1 1,0 0 0,0 0 0,0-1 0,-1 1-1,1 0 1,0 0 0,0-1 0,-1 1 0,1 0-1,0 0 1,0-1 0,-1 1 0,1 0 0,0 0-1,-1 0 1,1 0 0,0 0 0,-1 0 0,1-1-1,-1 1 1,0 1 3,1-1 0,-1 0 0,0 1 0,1-1 0,-1 0 0,1 1 0,-1-1 0,1 1 0,-1-1 0,1 1 0,0-1 0,-1 1 0,1-1 0,-1 2 0,-10 26 146,5-7-34,2-1 0,0 1 0,2 0 0,0 0 0,1 1 0,1-1 0,1 0 0,1 0 0,5 21 0,-5-31-72,1-1-1,1 0 1,-1 0-1,2 0 1,-1 0 0,1-1-1,1 0 1,11 15-1,-12-18-41,1 0 0,0-1-1,0 1 1,0-1-1,0 0 1,1-1 0,0 0-1,0 0 1,1 0-1,-1-1 1,0 0 0,14 3-1,-13-4 1,-1 0-1,1-1 1,-1 0-1,1 0 1,0-1-1,0 0 1,-1 0-1,1-1 1,0 1-1,-1-2 1,1 1-1,-1-1 1,1-1-1,-1 1 1,0-1-1,0 0 1,0-1-1,0 0 1,0 0-1,-1 0 1,0-1-1,0 0 1,0 0-1,-1 0 0,10-13 1,-5 3-25,-1 0 0,0-1 0,-1-1 0,-1 1 0,0-1 0,6-27 0,-9 81-644,-2-16 642,-1-9 8,0-1 0,1 1 0,5 17 0,-6-26 13,0 1 1,0-1 0,1 0-1,-1 0 1,1 0-1,0 0 1,0-1-1,0 1 1,0 0-1,0-1 1,1 1-1,-1-1 1,1 0-1,0 0 1,0 0-1,4 3 1,-5-4 14,0-1 1,0 1-1,-1-1 1,1 1 0,0-1-1,0 1 1,0-1-1,0 0 1,0 0-1,-1 0 1,1 0 0,0 0-1,0 0 1,0 0-1,0-1 1,-1 1-1,1-1 1,0 0 0,0 1-1,-1-1 1,1 0-1,0 0 1,-1 0-1,1 0 1,-1 0 0,1 0-1,-1 0 1,1-1-1,0-1 1,1 0 31,0 0 0,-1-1 1,0 1-1,1-1 0,-2 1 1,1-1-1,0 0 0,-1 1 1,1-1-1,-1 0 0,0 0 1,0-7-1,0 5 7,-1 0 1,-1-1-1,0 1 0,1 0 1,-2 0-1,1 0 1,-1 0-1,0 0 0,0 0 1,-1 0-1,1 1 1,-1-1-1,-1 1 0,1-1 1,-1 1-1,0 0 0,0 1 1,0-1-1,-9-6 1,6 5-240,-2 0 1,1 0 0,0 1 0,-1 0 0,0 1 0,0-1 0,0 2 0,-1-1 0,1 2 0,-1-1-1,-16-1 1,26 3 63,-1 1-1,0 0 0,1 0 0,-1 0 0,0 0 0,1 0 0,-1 0 1,0 0-1,0 0 0,1 0 0,-1 0 0,0 0 0,1 0 1,-1 0-1,0 0 0,1 0 0,-1 1 0,0-1 0,1 0 0,-1 1 1,1-1-1,-1 0 0,0 1 0,1-1 0,-1 1 0,1-1 0,-1 1 1,1-1-1,-1 1 0,1-1 0,0 1 0,-1 0 0,1-1 1,0 1-1,-1-1 0,1 1 0,0 0 0,0-1 0,0 1 0,-1 0 1,1-1-1,0 1 0,0 0 0,0 0 0,0-1 0,0 1 1,0 0-1,0-1 0,1 1 0,-1 0 0,0 0 0,5 20-1600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5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0 482 13459,'37'-32'7504,"-36"32"-7410,-1 0-1,0-1 0,0 1 1,0 0-1,1 0 0,-1 0 1,0 0-1,0 0 0,0 0 1,1 0-1,-1 0 0,0 0 1,0 0-1,1 0 0,-1 0 1,0 0-1,0 0 1,0 0-1,1 0 0,-1 0 1,0 0-1,0 0 0,1 0 1,-1 0-1,0 0 0,0 0 1,0 0-1,1 0 0,-1 1 1,0-1-1,0 0 0,0 0 1,1 0-1,-1 0 1,0 0-1,0 1 0,0-1 1,0 0-1,0 0 0,0 0 1,1 1-1,-1-1 0,0 0 1,0 0-1,0 1 0,0-1 1,0 0-1,0 0 1,0 0-1,0 1 0,0-1 1,0 0-1,0 0 0,0 1 1,0-1-1,0 0 0,0 0 1,0 0-1,0 1 0,0-1 1,-2 17 848,2-17-829,-2 14 450,0-3-304,0-1 0,1 1-1,0 0 1,1 20 0,0-29-252,1 0 0,-1 0 1,0 0-1,1 0 0,0 1 1,-1-1-1,1 0 0,0 0 0,0 0 1,0 0-1,0 0 0,0-1 1,1 1-1,-1 0 0,1 0 1,-1-1-1,1 1 0,-1-1 1,1 1-1,0-1 0,0 0 1,0 0-1,0 0 0,-1 0 0,2 0 1,-1 0-1,0 0 0,0 0 1,4 0-1,-3 0-8,0-1-1,0 1 1,0-1 0,0 0 0,1 0-1,-1 0 1,0 0 0,0 0-1,0-1 1,0 0 0,0 1 0,0-1-1,0 0 1,0 0 0,0-1-1,0 1 1,0-1 0,0 1-1,-1-1 1,1 0 0,-1 0 0,1 0-1,-1 0 1,0-1 0,0 1-1,0 0 1,0-1 0,0 0 0,-1 1-1,1-1 1,-1 0 0,2-4-1,8-27-64,-8 24-32,0 0-1,6-13 1,-9 24 91,0 1 0,0-1 1,1 0-1,-1 0 0,0 0 0,0 0 0,1 1 0,-1-1 1,1 0-1,-1 0 0,1 0 0,-1 0 0,1 0 1,0 1-1,14 17-4,-8-13-61,0 0-1,0-1 1,0 0 0,1 0 0,0-1 0,0 0 0,0 0 0,10 2 0,-5-2-423,0 0 0,1-1 0,0-1 0,22 2 0,-31-4 245,-1 1-1,1-1 0,-1 0 0,1-1 1,-1 1-1,1-1 0,-1 0 0,0 0 1,1 0-1,-1-1 0,0 1 1,0-1-1,0 0 0,0 0 0,0-1 1,6-4-1,14-15-2492,40-45 1,-53 52 2215,1 0 0,-2-1 0,0 0 0,13-30 0,2-10 3327,-25 56-2758,1 0 0,-1 0 0,0 0 0,0 0 0,0 0 0,0 0 0,0 0 1,0 0-1,0 0 0,0 0 210,0 0-210,0 7 866,-6 9 789,-12 24 0,-6 16-24,22-51-1508,1 0 0,0 1 1,-1-1-1,2 1 0,-1-1 0,1 1 0,-1-1 0,2 8 1,-1-11-151,0-1 1,0 0 0,1 0 0,-1 1-1,0-1 1,1 0 0,-1 0-1,1 0 1,-1 0 0,1 1 0,-1-1-1,1 0 1,0 0 0,-1 0 0,1 0-1,0 0 1,0-1 0,0 1-1,1 1 1,-1-1 2,0-1 0,0 0-1,0 1 1,0-1 0,0 0 0,1 0 0,-1 0-1,0 1 1,0-1 0,0 0 0,0 0-1,0-1 1,0 1 0,0 0 0,1 0 0,-1-1-1,1 1 1,2-2 17,0 0 0,-1 0 0,1 0-1,0 0 1,-1 0 0,0-1 0,1 0 0,-1 1 0,4-6-1,2-4-28,-1 0 0,0-1 0,0 1 0,-2-2 0,0 1 0,0 0 0,-1-1-1,-1 0 1,0-1 0,-1 1 0,2-20 0,-4 9 7,0 0 1,-2-1-1,0 1 0,-2 0 1,-10-43-1,7 43 1,3 10 22,-1 0 1,0 0 0,-8-19-1,12 34-32,0 1 0,0-1 0,0 0 0,0 0-1,0 0 1,0 0 0,0 0 0,-1 0 0,1 0 0,0 0 0,0 1-1,0-1 1,0 0 0,0 0 0,0 0 0,0 0 0,0 0-1,0 0 1,0 0 0,0 0 0,-1 0 0,1 0 0,0 0 0,0 0-1,0 0 1,0 0 0,0 0 0,0 0 0,0 1 0,-1-1-1,1 0 1,0 0 0,0 0 0,0 0 0,0-1 0,0 1 0,0 0-1,0 0 1,-1 0 0,1 0 0,0 0 0,0 0 0,0 0-1,0 0 1,0 0 0,0 0 0,0 0 0,0 0 0,0 0 0,-1 0-1,1 0 1,0 0 0,0-1 0,0 1 0,0 0 0,0 0-1,0 0 1,0 0 0,0 0 0,0 0 0,0 0 0,0 0 0,0-1-1,0 1 1,0 0 0,0 0 0,0 0 0,0 0 0,0 0-1,-2 10 155,1 21-72,1 0 1,2 1-1,2-1 1,0 0-1,18 58 1,-17-71-78,1-1 0,0 0 0,2 0 0,0-1 0,0 0 0,15 20 1,-18-30 14,0 0 1,0-1 0,0 1 0,1-1-1,-1-1 1,1 1 0,13 6 0,-14-8 24,0-1-1,0 0 1,0 0 0,0-1 0,0 1 0,1-1 0,-1 0 0,1-1 0,-1 1 0,1-1 0,10-1 0,-9 0 17,0-1-1,0 0 0,0 0 1,0 0-1,0-1 1,0 0-1,11-7 0,2-3 1,20-17 0,-24 17-58,34-21 0,-42 29 42,-1 1-1,0 1 1,1-1 0,0 1-1,-1 0 1,1 1-1,0 0 1,1 0 0,10 0-1,-18 2-31,-1 0 0,1 0 0,-1-1-1,1 1 1,-1 0 0,1 0 0,0 0-1,-1 0 1,1 1 0,-1-1 0,1 0 0,-1 0-1,1 0 1,0 0 0,-1 0 0,1 1-1,-1-1 1,1 0 0,-1 1 0,1-1 0,-1 0-1,1 1 1,-1-1 0,0 0 0,1 1-1,-1-1 1,1 1 0,-1-1 0,0 1 0,1-1-1,-1 1 1,0-1 0,0 1 0,0-1-1,1 1 1,-1-1 0,0 1 0,0 0-1,0-1 1,0 1 0,0-1 0,0 1 0,0 0-1,0-1 1,0 1 0,0-1 0,0 1-1,0-1 1,0 1 0,-1-1 0,1 1 0,0 0-1,0-1 1,-1 1 0,1-1 0,0 1-1,-1 0 1,-3 6 142,0-1-1,0 1 0,-8 7 1,9-11-130,-7 10 91,-1-1 0,-1-1 0,0 0 0,-14 10 0,19-17-182,1 1-1,-1-1 0,1-1 1,-1 1-1,0-1 0,0 0 1,-1-1-1,1 1 0,-1-2 1,-13 3-1,20-4-77,-1 0-1,1 0 1,0 0 0,-1 0 0,1 0 0,-1-1-1,1 1 1,0 0 0,-1-1 0,1 1 0,0-1-1,0 1 1,-1-1 0,1 0 0,0 1-1,0-1 1,0 0 0,0 0 0,-2-1 0,2 0-460,0 0 1,-1 0 0,1 0 0,0 0 0,0 0-1,0 0 1,1 0 0,-1-1 0,0 1-1,0-4 1,-3-22-2729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39:45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0 23837,'-22'26'1888,"-13"-6"1361,19-33-2961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0:24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 10202,'3'-28'4194,"-3"27"-3252,11 10 820,-8-7-1617,1 0 0,-1-1 1,1 1-1,-1-1 0,1 1 1,0-1-1,0 0 1,0 0-1,-1-1 0,1 1 1,7-1-1,7 0 443,22-4 0,-24 3-189,92-8 1067,118-13-1116,-138 13-204,0 4 0,0 4 0,140 16-1,-151-10-130,0-4 0,1-2 0,101-17 0,32-1 116,-152 18 103,95 8 0,-51 4 137,195-7 1,-72-13-332,1 18 51,-113 2 366,211-8 0,-223-7-413,1 4-1,106 13 0,-115-4 91,1-4 0,129-9 1,164-3 103,-150 8-203,-41-11 23,-64 2-29,-68 5-40,-1 2 0,72 9 1,-24-1-200,-112-7 134,-18-2-47,-12 0-150,1 0 1,-59 6-1,-206 20-529,-152-1 841,-11-5-24,-2-20-1,-357 4-14,407 22 7,250-11-22,93-9 76,0-2 0,-123-15 0,32-6 54,-1 7 1,-167 9 0,193 7-91,-222 14-33,149-7 10,170-11-3,-1-2 1,1-2-1,-63-14 1,91 17-4,2 0-5,0 0 0,0 0 0,0-1 0,-5-2 0,10 4 8,-1 0 0,1 0 0,-1-1 0,1 1 0,0 0 0,-1 0-1,1-1 1,-1 1 0,1 0 0,0-1 0,-1 1 0,1 0 0,0-1-1,0 1 1,-1-1 0,1 1 0,0 0 0,0-1 0,0 1 0,-1-1 0,1 0-1,0 0 2,0 1-1,1-1 0,-1 0 0,0 1 0,0-1 1,1 1-1,-1-1 0,0 0 0,1 1 1,-1-1-1,0 1 0,1-1 0,-1 1 0,1-1 1,-1 1-1,1-1 0,0 1 0,-1-1 0,2 0 1,5-3-3,1 0 0,0 0 1,0 0-1,0 1 0,1 1 1,-1-1-1,11-1 0,8 0-35,30-2-1,53 5-501,121 13 0,-132-4 433,454 4 35,-360-15 336,204 25 0,-86 17-176,45 4-69,0-18 29,96-32 732,-102 0-421,21 11-18,162-1 429,-111-24 853,-244 4 77,-178 17-1702,0 0 1,0 0-1,0 0 0,0 1 1,0-1-1,0 0 0,0 0 1,0 0-1,0 0 0,0 0 1,0 0-1,0 1 0,0-1 0,0 0 1,0 0-1,0 0 0,0 0 1,0 0-1,0 1 0,0-1 1,0 0-1,0 0 0,0 0 1,0 0-1,0 0 0,0 0 1,0 1-1,0-1 0,0 0 1,0 0-1,0 0 0,0 0 1,1 0-1,-1 0 0,0 0 1,0 0-1,0 1 0,0-1 1,0 0-1,0 0 0,0 0 1,1 0-1,-1 0 0,0 0 0,0 0 1,0 0-1,0 0 0,0 0 1,0 0-1,1 0 0,-1 0 1,0 0-1,0 0 0,0 0 1,0 0-1,0 0 0,1 0 1,-1 0-1,0 0 0,0 0 1,0 0-1,0 0 0,0 0 1,0 0-1,1-1 0,-1 1 1,0 0-1,0 0 0,0 0 1,-7 7-506,7-7 465,-4 4-525,1-1 0,-1 1-1,1-1 1,0 1-1,-3 6 1,0 8-887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0:36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693 1448 8154,'-13'-17'2205,"5"8"-564,8 9-1601,0 0 0,0 0 1,0 0-1,0 0 0,0 0 0,0-1 1,0 1-1,0 0 0,-1 0 0,1 0 1,0 0-1,0 0 0,0 0 0,0-1 1,0 1-1,0 0 0,0 0 0,0 0 1,0 0-1,0 0 0,0 0 0,0-1 0,1 1 1,-1 0-1,0 0 0,0 0 0,0 0 1,0 0-1,0 0 0,0-1 0,0 1 1,0 0-1,0 0 0,0 0 0,0 0 1,1 0-1,-1 0 0,0 0 0,0 0 1,0 0-1,0 0 0,0-1 0,0 1 1,0 0-1,1 0 0,9-2 770,11 0 140,-5 3-293,0 1-1,0 1 1,0 0 0,20 7-1,25 6 462,-14-10-881,0-1 1,0-3-1,1-2 0,-1-1 0,53-10 0,34-4 414,1 5 0,0 6 0,157 16-1,-291-12-645,231 17 733,-175-15-565,0-4 1,62-8-1,178-48 403,-4 1-281,121 24 108,1 30 569,-255 3-792,399 18 377,-3-1 559,-372-19-877,188 5 84,-237 15-53,-95-11-48,80 4 0,-65-11-181,1-2 0,57-11 0,-105 12-42,0-1 1,0 0-1,0 0 1,0-1-1,-1 0 1,0-1-1,1 1 1,-1-1-1,9-7 1,-11 7 2,-1 0-1,0 0 1,0 0 0,-1 0-1,1-1 1,-1 0 0,0 0-1,0 1 1,0-2 0,-1 1-1,0 0 1,0 0 0,3-12-1,0-15 16,3-45-1,-7 52-45,2-1 0,0 0 0,10-33 1,14-41-54,-24 85 78,-1 1 1,-1-1-1,0 1 1,-1-1-1,-2-15 1,0 14 6,-1 0 1,-1 0-1,0 1 0,-1-1 0,-1 1 1,-12-23-1,5 16 1,-1 0 1,0 1-1,-25-27 0,17 22 8,16 18 3,0 0 0,0 0 0,-1 1 0,0 0 0,-1 0 0,1 1 0,-1-1 0,-18-8 0,12 9-6,0 1 0,-1 0 1,0 1-1,-18-2 1,-65-4-40,70 8 22,-174-15-17,-287-19-86,374 31 30,-568-16-137,-28-23 257,663 40-35,-82-8-46,1-6-1,-134-38 1,49-6-30,-60-16 43,203 62-10,-138-14-1,119 27-158,1 3 1,-123 17-1,-175 47-838,251-39 801,46-12-38,-92 2 0,-90-11-649,-3 0 519,229-2 388,-144 12-183,165-11 173,1 2 0,0 1 0,0 1 1,1 0-1,-36 18 0,44-17 32,1 0 0,1 1 0,-1 0 0,-16 16 0,23-18-3,0 0 0,0 1-1,1-1 1,0 1 0,1 1 0,0-1 0,0 1 0,-5 13 0,-2 7 0,6-14 3,0 0 0,0 1 1,-4 26-1,-6 96 116,14-107-42,2 0 1,5 46-1,-4-68-64,23 150 135,-16-115-139,24 68-1,-27-96-6,10 27 320,2 0-1,28 53 0,-38-84-147,0 0-1,1 0 0,1-1 1,0 0-1,0-1 1,1 1-1,1-2 1,0 0-1,0 0 1,0-1-1,24 13 1,-21-15 42,1 0 0,0-1 0,0-1 1,1 0-1,-1-1 0,1-1 0,27 1 1,114-11 747,-113 3-855,16 1 2,117-14-1161,-64-4-2621,-34-5 1892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0:52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 9986,'14'1'1945,"0"0"-1,14 4 1,19 1-337,445-5 4139,-87-3-4567,18 26-1152,-85-3 32,0-16 556,-32-17 342,16-1 61,280-9 364,-348 2-894,225-2 1654,-465 23-2074,1-1 21,-1 0-1,1 1 0,0 1 1,-1 0-1,1 1 0,22 8 0,-32-8-66,-6-2-439,1-1 381,0 0 1,0 0-1,0 0 0,-1-1 0,1 1 0,0 0 1,0 0-1,0 0 0,0 0 0,0 0 1,0 0-1,0 0 0,-1 0 0,1-1 0,0 1 1,0 0-1,0 0 0,0 0 0,0 0 1,0 0-1,0-1 0,0 1 0,0 0 0,0 0 1,0 0-1,0 0 0,0 0 0,0-1 1,0 1-1,0 0 0,0 0 0,0 0 0,0 0 1,0 0-1,0-1 0,0 1 0,0 0 1,0 0-1,0 0 0,0 0 0,0 0 1,0-1-1,1 1 0,-1 0 0,0 0 0,0 0 1,0 0-1,0 0 0,0 0 0,0 0 1,0 0-1,1-1 0,10-3-2548,8-2 854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5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80 172 13811,'2'-2'426,"-1"-1"1,1 1-1,0-1 0,-1 0 1,0 0-1,2-4 1,-4 2 1558,-5 8-967,-6 9-47,4-1-659,0 0 0,1 1 0,0-1 0,1 1 0,1 0 1,0 1-1,0-1 0,-3 17 0,7-23-224,0 0 0,0 1 0,1-1 0,-1 1 0,2-1 0,-1 0 0,1 1 0,2 9 0,-2-12-53,0 0 0,1 0 0,0 1 0,0-1 0,0 0 0,0 0 0,1-1 0,0 1 0,-1 0 0,1-1 0,1 0 0,-1 0 0,4 4 0,-3-5-27,-1 0-1,0 0 1,0 0-1,1 0 0,-1-1 1,1 1-1,0-1 1,-1 0-1,1 0 1,0 0-1,0-1 0,5 1 1,-3-1 0,1 0 0,-1-1 0,1 0 0,-1 0 0,1 0-1,10-5 1,-5 2 5,0-2-1,0 0 1,-1 0-1,0-1 0,-1 0 1,19-16-1,-25 19-2,0-1-1,0 1 1,0-1-1,-1 1 1,1-1-1,-1 0 1,-1-1 0,1 1-1,3-9 1,-5 11-5,-1 1-1,1-1 1,0 1 0,-1-1 0,0 1 0,0-1 0,0 1-1,0-1 1,0 1 0,0-1 0,0 1 0,-1 0 0,1-1-1,-1 1 1,0-1 0,0 1 0,0 0 0,0-1 0,0 1-1,0 0 1,-1 0 0,1 0 0,-1 0 0,1 0 0,-3-2-1,-5-3 1,1 1 0,-1 0 0,0 0-1,0 1 1,-11-5 0,-53-18-163,56 22 47,4 2-172,-1 0-1,1 0 0,-21-1 0,-17 2-5453,75 2 4342,0-2-1,38-10 0,-17 4 1497,189-22 5823,-220 30-5080,1 0 1,0 1 0,20 2-1,-29-1-616,0 1-1,0-1 1,1 1 0,-1 0-1,0 0 1,-1 1 0,1 0 0,0 0-1,-1 0 1,8 6 0,-8-4-54,0-1 0,0 1 0,8 9 0,-12-12-123,1 0-1,-1 1 0,1-1 1,-1 1-1,0-1 1,0 1-1,0-1 1,0 1-1,-1 0 0,1-1 1,-1 1-1,1 5 1,1 5-5,-2-13-45,0 0 0,1 0-1,-1 0 1,0 0 0,0 0-1,0 0 1,0 0 0,1 0 0,-1 0-1,0 0 1,0 0 0,0 0-1,0 0 1,1 0 0,-1 0 0,0 0-1,0 0 1,0 0 0,0 0-1,1 0 1,-1-1 0,0 1 0,0 0-1,0 0 1,0 0 0,0 0 0,1 0-1,-1 0 1,0 0 0,0-1-1,0 1 1,0 0 0,0 0 0,0 0-1,0 0 1,1-1 0,11-22 46,6-24-18,-14 35-37,0-1 0,1 1 0,0 0 0,14-21 1,-17 30 7,1 0 1,-1 0 0,1 0 0,0 1-1,0-1 1,0 1 0,0-1-1,0 1 1,1 0 0,-1 0 0,1 0-1,-1 1 1,1 0 0,0-1 0,-1 1-1,1 0 1,0 0 0,0 1 0,0-1-1,7 1 1,-3 1 6,0-1 0,-1 2 0,1-1 0,0 1 0,-1 0 0,0 0 0,1 1 0,-1 0 0,0 0 0,0 1 0,11 8 0,-3-1-60,-2 0 0,1 1 1,-1 1-1,11 14 0,-21-23-241,0-1-1,1 1 0,-1-1 1,0 0-1,8 4 1,-9-6 60,0 0 0,-1 0 1,1 0-1,0-1 0,0 1 1,0 0-1,-1-1 0,1 0 1,0 1-1,0-1 0,0 0 1,0 0-1,-1 0 0,1 0 1,0-1-1,4 0 0,18-9-2317,4-2 859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00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1200 10506,'1'0'54,"0"1"0,0-1 0,0 0 0,0 1 0,0-1 0,0 1 1,0-1-1,0 1 0,0 0 0,0-1 0,-1 1 0,1 0 0,0-1 0,0 1 0,-1 0 0,1 0 0,0 0 0,-1 0 0,2 1 0,-1 1 82,0 1 1,1-1-1,-1 1 1,-1-1-1,2 8 0,5 97 1129,-31 537 270,12-432-1397,32 399 0,-2-429-119,15 171 5,-22 3-18,-36 92-10,-1 109 85,32-305-54,23-3 21,-28-244-46,9 49 2,2 0 0,28 76 1,-36-121 13,1 0 1,0-1-1,0 0 0,1 0 1,0 0-1,11 10 1,3 1 65,25 19 1,-32-29-83,0-2 0,0 1 0,1-2-1,0 0 1,1 0 0,-1-2 0,1 0 0,17 4-1,126 17 41,-150-25-38,423 21 280,-234-17 87,675-9 194,-858 3-569,1193 33 1932,-827 3-1259,500 34-287,-32-67-361,1-38 7,-530 20-26,1349-32 479,304-17-138,-1074 35-327,1 20-17,298-8-18,-889 10-23,952-15 64,141 9-26,-127-23 38,-592 28 40,-118 2-74,141-48 27,-4-52 226,109-22 626,34 30-949,7 47 79,417 70 616,-640 5-608,-539-20-15,205-1 12,87 3 61,-256 2-65,128 25 0,-154-9 331,-37-7 196,-53-14-518,1-1 0,0 0 0,-1-1 1,1 0-1,0-1 0,-1 0 0,1 0 0,-1-1 0,1 0 1,-1-1-1,0 0 0,12-5 0,-18 7-19,-1 0-1,1-1 1,-1 1 0,0 0-1,0-1 1,1 1-1,-1-1 1,0 0 0,0 1-1,-1-1 1,1 0-1,0 0 1,1-3 0,-2 3-1,0 0 1,0 0-1,-1 0 1,1 0-1,-1 0 1,1 0-1,-1-1 1,0 1-1,0 0 1,0 0-1,0 0 1,0 0-1,0 0 1,-1 0-1,1 0 1,-1 0-1,0-3 1,-3-3-2,0 1 1,0-1-1,-1 1 1,0 0 0,0 1-1,0-1 1,-1 1 0,0 0-1,-9-7 1,-19-22 20,28 27-12,0 0 0,1-1-1,1 0 1,-1 1 0,1-1 0,1-1 0,-1 1 0,2-1-1,-1 1 1,-1-19 0,1-7 18,4-61 0,-1 88-22,8-100 2,6 0 0,36-149 0,-4-27 10,-24-1-1,-7 65-3,44-412-5,-36 442-12,17-227-64,-52 90 33,1 110 22,-6-96-110,10 257-177,-2 0 0,-3 0 0,-29-84 0,25 102 217,-2 1 0,-1 0 0,-2 2 0,-2 0 1,-1 2-1,-43-47 0,50 62 75,-1 0 0,-1 2 0,0 0 1,-1 2-1,-1 0 0,0 1 0,-37-16 0,23 15 2,-1 1 0,-1 2 0,0 1 0,-50-5 0,-277-18 175,193 21-19,-320-13 45,-3 17-173,-86-2-7,-1485-105 573,984 47-566,-3 25-8,199 26-7,-2 18-20,772-1 17,-1299-40 36,1047 11-22,-204-11 60,-205 18-67,-292-15-5,491 4 17,2 22-5,304 15-18,-252 1 48,4-29-16,379 10-17,-510-30 706,229 58-606,1 19-98,-305 12-3,74-51-1,155-2 37,45 12 0,-554-12-27,648-12-19,-99-4-7,2 18-11,-254 37-159,230-8 89,-255 13 4,4 35 53,-19 18 28,534-71 24,-336-14 1,237-41 169,303 35-183,-1 1-1,1 1 1,-1-1 0,1 2-1,0-1 1,-1 2 0,1-1-1,0 1 1,-1 1 0,-9 3-1,16-4 24,1-1 1,-1 1-1,1-1 0,0 1 0,0 0 0,0 0 0,0 1 0,0-1 1,0 0-1,0 1 0,1 0 0,-1 0 0,1 0 0,0 0 0,-1 0 0,2 0 1,-1 0-1,0 1 0,1-1 0,-1 1 0,1-1 0,0 1 0,0 0 1,1-1-1,-1 1 0,1 0 0,-1-1 0,1 1 0,0 0 0,2 7 0,4 20 294,17 54-1,0-7-86,71 460 929,-79-154-922,-19-267-1286,2-94 357,0 0 0,-9 32 0,10-51 533,0 0 0,-1 0 1,1 0-1,-1 0 0,0 0 0,0 0 0,-1-1 0,-4 7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05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258 767 8218,'-4'-5'1838,"3"4"-1495,0 0-1,0 0 1,0 0 0,0 0 0,0 0-1,0 1 1,0-1 0,0 0-1,0 1 1,0-1 0,-1 0-1,1 1-272,1 0-1,-1 0 0,0 0 1,1 1-1,-1-1 0,0 0 1,1 0-1,-1 1 1,1-1-1,-1 0 0,1 1 1,-1-1-1,1 1 0,-1-1 1,1 0-1,-1 1 0,1-1 1,-1 1-1,1 0 0,0-1 1,-1 1-1,1-1 0,0 1 1,-1-1-1,1 2 0,-4 4 416,3-4-237,-1 0 0,1 0 1,0 0-1,0 0 1,-1 0-1,1 0 1,1 1-1,-1-1 0,0 0 1,0 1-1,1-1 1,0 1-1,-1 2 1,1-5-186,1 1 0,-1-1-1,0 0 1,1 1 0,-1-1 0,1 0 0,-1 1 0,0-1 0,1 0 0,-1 0 0,1 1 0,-1-1 0,1 0 0,-1 0 0,1 0 0,-1 0 0,1 0 0,-1 1 0,1-1 0,-1 0 0,1 0 0,-1 0 0,1 0 0,-1-1 0,1 1-1,-1 0 1,2 0 0,17-5 706,-13 3-466,256-60 3921,-157 36-3635,222-62 525,-247 60-944,97-47-1,-103 42-15,-43 20-66,0-2 1,-1 0-1,0-2 1,29-22-1,-51 32-38,0-1-1,-1 0 1,0 0-1,0 0 1,-1-1-1,0 0 1,0 0-1,7-17 1,-13 24-46,1 0 0,-1-1 0,0 1-1,0 0 1,0-1 0,0 1 0,0 0 0,0-1 0,-1 1 0,1 0 0,-1 0 0,0-1 0,1 1 0,-1 0 0,0 0-1,0 0 1,-1 0 0,-1-3 0,-2-3 10,-1 0 0,-13-13 0,3 5-11,0 2 1,-1 0-1,-1 1 0,0 0 1,-1 2-1,0 0 1,-1 1-1,-36-13 0,20 10-11,0 2-1,0 1 0,-1 2 1,0 1-1,-38-1 0,-64-7-61,-15-2 74,133 17-10,0 0 1,-1 2 0,1 0-1,0 1 1,-28 8 0,4 3-7,1 2 1,0 2 0,-50 29-1,67-31-13,1 0-1,1 2 0,0 1 1,2 1-1,0 0 0,-21 26 0,-27 49 1,60-81 25,0 0 1,1 0-1,1 1 1,1 1-1,0-1 0,-7 22 1,11-26-1,1 1 1,0-1 0,0 1 0,2-1-1,-2 21 1,3-28-1,1 1 0,-1 0 0,1-1 1,0 1-1,0-1 0,0 1 0,1-1 0,-1 0 0,1 0 0,0 1 0,1-1 1,-1-1-1,1 1 0,-1 0 0,1 0 0,0-1 0,7 6 0,0-1 62,1-1-1,-1 0 1,1-1-1,0 0 1,1-1-1,-1-1 1,1 1-1,0-2 1,0 1-1,0-2 1,22 3 0,10-2 246,-1-2 1,45-5 0,-31 1 7,280-14 636,-304 15-1277,34-7 0,-37 4-2381,34-1 1,-24 5 552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33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84 9738,'-4'-1'612,"-7"-3"2359,11 4-2921,-1 0 1,1 0-1,0 0 0,0 0 0,0 0 0,-1 0 1,1 0-1,0 0 0,0 0 0,0 0 0,0 0 1,-1 0-1,1 0 0,0 0 0,0 0 0,0 0 0,0 1 1,-1-1-1,1 0 0,0 0 0,0 0 0,0 0 1,0 0-1,0 0 0,0 1 0,-1-1 0,1 0 1,0 0-1,0 0 0,0 0 0,0 0 0,0 1 0,0-1 1,0 0-1,0 0 0,0 0 0,0 1 0,0-1 1,0 0-1,0 0 0,0 0 0,0 0 0,0 1 1,0-1-1,0 0 0,0 0 0,0 0 0,0 1 0,0-1 1,0 0-1,0 0 0,0 0 0,1 1 0,-1-1 19,0 1-1,1-1 1,-1 0-1,0 1 1,1-1-1,-1 1 1,1-1-1,-1 0 0,1 0 1,-1 1-1,1-1 1,-1 0-1,1 0 1,-1 1-1,1-1 0,-1 0 1,1 0-1,-1 0 1,1 0-1,-1 0 1,1 0-1,0 0 1,0 0-1,16 0 809,12-6 16,1-2 1,37-14 0,25-7 11,-77 26-712,-1 0 0,0 1 0,1 1 0,25 0 0,-17 4-18,-1 1 0,0 1 0,0 1 0,0 1 0,21 10 0,52 15 5,-66-25-134,-1-2 1,1-1-1,0-1 1,0-1-1,34-3 1,-40-1-40,0-1 0,0-1 0,0-1 1,-1-1-1,1-1 0,39-18 0,-47 18-78,-7 3-128,0 1 1,-1-1-1,1-1 1,11-8-1,-19 13 142,0 0 1,1 0-1,-1-1 1,0 1-1,1 0 0,-1 0 1,0 0-1,1-1 0,-1 1 1,0 0-1,0 0 0,1-1 1,-1 1-1,0 0 1,0-1-1,0 1 0,1 0 1,-1-1-1,0 1 0,0 0 1,0-1-1,0 1 1,0-1-1,0 1 0,0 0 1,1-1-1,-1 1 0,0 0 1,0-1-1,-1 1 0,1-1 1,0 1-1,0 0 1,0-1-1,0 1 0,0 0 1,0-1-1,0 1 0,-1 0 1,1-1-1,0 1 1,0 0-1,0-1 0,-1 1 1,1 0-1,0-1 0,0 1 1,-1 0-1,1 0 0,0-1 1,-1 1-1,1 0 1,0 0-1,-1 0 0,0-1 1,-17-4-3497,14 5 2347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34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11843,'16'1'1032,"0"1"1,1 0-1,-1 1 1,0 0-1,-1 1 1,1 1-1,-1 1 1,23 11-1,-34-15-860,0 0 0,0 0 0,0 0-1,0 1 1,-1 0 0,1 0 0,-1 0 0,0 0-1,0 0 1,0 1 0,4 5 0,-5-6-127,-1-1 0,-1 0 1,1 1-1,0-1 0,0 1 1,-1-1-1,0 1 1,1-1-1,-1 1 0,0-1 1,0 1-1,0 0 0,-1-1 1,1 1-1,-1-1 0,1 1 1,-1-1-1,0 0 0,0 1 1,0-1-1,-2 4 1,-3 4-7,-1 0 1,0 0 0,0 0 0,-1-1 0,0 0 0,-1-1 0,-9 8 0,-71 47-303,61-48-1641,26-14 1013,4-1 41,9 2-304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34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101 209 11827,'9'-4'635,"0"-1"1,0 1 0,0-1 0,0-1-1,-1 0 1,0 0 0,0 0 0,14-16 0,-18 17-544,0 0 0,-1 0 1,1 0-1,-1-1 1,0 1-1,0-1 0,-1 0 1,0 1-1,0-1 0,0-1 1,-1 1-1,0 0 1,0 0-1,0 0 0,-1-12 1,0 17-93,0-1-1,0 0 1,0 0 0,-1 1 0,1-1 0,-1 0 0,1 0-1,-1 1 1,0-1 0,1 1 0,-1-1 0,0 1 0,0-1-1,0 1 1,0-1 0,0 1 0,0 0 0,-3-3 0,2 3-1,0 0 1,-1 0 0,1-1 0,0 2 0,0-1 0,-1 0 0,1 0-1,0 1 1,-1-1 0,1 1 0,-1 0 0,-2 0 0,-3 0 1,1 1 1,0 0-1,-1 0 1,1 1 0,0 0-1,0 0 1,0 0-1,-7 5 1,7-4 78,0 1-1,0 1 1,0-1 0,0 1-1,1 0 1,0 1-1,0-1 1,1 1 0,-1 1-1,1-1 1,1 1 0,-1-1-1,1 2 1,0-1-1,1 0 1,0 1 0,0-1-1,0 1 1,1 0 0,0 0-1,1 0 1,0 0 0,-1 14-1,1-6 213,1 0 0,0 0 0,4 24 0,-3-35-209,0 1 0,0-1 0,1 0 0,0 0 0,0 0 0,0 0 0,1 0 0,-1 0 1,1-1-1,0 1 0,1-1 0,-1 0 0,1 0 0,5 5 0,0-3 97,0 1-1,1-1 1,0-1 0,0 0-1,0 0 1,1-1 0,0-1-1,0 1 1,0-2 0,0 0-1,13 2 1,17-1 457,68-4 0,-103 1-592,116-10-2414,-91 6 1291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41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1 14467,'-5'0'404,"0"-1"1,0 1-1,0 0 0,0 0 0,0 1 1,0-1-1,0 1 0,0 0 1,0 1-1,0-1 0,-6 4 0,-4 2-90,0 0-1,-15 12 1,15-10-199,1 2-1,1 0 1,0 0 0,-14 16 0,21-20-61,1-1 0,-1 2 0,1-1 1,0 0-1,1 1 0,0 0 1,0 0-1,0 0 0,1 1 1,-2 8-1,4-13-35,1 0-1,0 0 1,0 0 0,0 0 0,0 0-1,0 0 1,1-1 0,-1 1 0,1 0 0,0 0-1,0 0 1,1-1 0,-1 1 0,1-1-1,0 1 1,0-1 0,0 0 0,0 1-1,0-1 1,1 0 0,4 3 0,4 4 92,0-1 1,2 0 0,-1-1 0,18 9 0,-9-5 48,1 0 37,-1 2 0,-1 0-1,33 30 1,-46-37-150,1 1 0,-2 0 1,1 1-1,-1 0 0,0 0 0,-1 0 1,0 0-1,0 1 0,-1 0 0,0 0 1,3 15-1,-5-14-37,0 0-1,-1 0 1,0 1 0,0-1 0,-1 0 0,-1 1 0,0-1 0,-3 14-1,3-20-6,-1 0 0,0 1 0,1-1 0,-2 0 0,1 0 0,-1 0-1,1 0 1,-1 0 0,-1-1 0,1 1 0,-1-1 0,1 0-1,-1 0 1,0 0 0,-1-1 0,1 1 0,-1-1 0,-8 5-1,0-2-5,-1-1-1,1-1 0,-1 0 0,0-1 0,-21 3 0,24-5 7,0 0 0,-1-1 0,1 0-1,-1-1 1,1 0 0,0-1-1,-15-3 1,22 3-4,1 1 0,-1-1-1,0 1 1,0-1 0,1 0 0,-1-1 0,1 1-1,0 0 1,0-1 0,-5-4 0,7 5 7,0 1 1,0 0 0,1 0 0,-1-1-1,0 1 1,0 0 0,1-1 0,-1 1 0,1-1-1,-1 1 1,1-1 0,0 1 0,-1-1-1,1 1 1,0-1 0,0 1 0,0-1-1,0 1 1,1-1 0,-1 0 0,0 1-1,1-1 1,-1 1 0,0 0 0,1-1-1,0 1 1,-1-1 0,1 1 0,0 0-1,1-3 1,8-7 122,1-1-1,0 1 0,0 1 0,16-11 1,1-2-28,7-5-121,-18 15-716,0-1 0,24-26 0,-23 15-99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41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1 211 11418,'23'-17'6784,"21"-5"-3864,-10 6-1632,159-95 1374,-190 109-2829,0 0-1,1 0 1,-1 0-1,-1-1 1,5-3 0,-7 5 32,1 1 1,-1-1-1,0 1 1,1-1-1,-1 1 1,0-1 0,1 1-1,-1-1 1,0 1-1,0-1 1,0 1 0,0-1-1,1 0 1,-1 1-1,0-1 1,0 0 0,0 1-1,0-1 1,0 1-1,0-1 1,-1 0-1,1 1 1,0-1 0,0 1-1,0-1 1,0 1-1,-1-1 1,1 0 0,0 1-1,-1-1 1,1 1-1,0-1 1,-1 1-1,1 0 1,-1-1 0,1 1-1,0-1 1,-2 0-1,-5-4-1206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41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14035,'-3'18'1096,"1"2"729,0 2-121,8 4-136,3 1-175,4 6-209,5 4-88,0 2-288,-3-3-168,-4-1-344,-4-6-71,-9-5-714,-9-2-1135,8 2 992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44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422 0 11474,'-10'3'695,"-1"1"0,1 0-1,0 1 1,0 0-1,-12 8 1,-44 35 1008,52-37-1239,-3 3-213,1 0-1,0 1 0,1 1 1,1 0-1,1 1 0,0 0 1,-11 20-1,22-32-212,0 0-1,0 0 1,1 0-1,-1 0 1,1 0-1,0 0 1,0 0-1,1 0 1,-1 0-1,1 0 1,0 0-1,1 1 0,-1-1 1,1 0-1,0 0 1,0 0-1,1 0 1,-1 0-1,1 0 1,3 4-1,2 5 66,1 0 0,0-1-1,1 0 1,1-1 0,15 17-1,-4-9 270,38 29 0,8 7 150,-62-51-470,1 0 0,-1 1 0,-1 0 0,1 0 0,-1 0 0,0 1 1,4 8-1,-7-11-33,1 0 1,-1-1-1,0 1 1,0 0 0,-1 0-1,1-1 1,-1 1-1,0 0 1,0 0-1,0 0 1,0-1-1,-1 1 1,1 0 0,-1 0-1,0-1 1,-2 5-1,-1 1-5,0-2-1,-1 1 0,0 0 1,0-1-1,-1 0 1,0 0-1,0-1 0,0 0 1,-1 0-1,-14 10 1,6-6-6,1-2 0,-1 1 1,-1-2-1,-30 11 1,29-13-8,0-1 0,0-1 1,0 0-1,-1-1 0,1-1 1,-1 0-1,1-2 0,-32-4 1,47 5 0,1 0 1,-1-1-1,1 1 1,-1-1-1,1 1 1,-1-1-1,1 1 1,0-1-1,-1 0 1,1 0-1,0 0 1,-1 0-1,1 0 1,0 0-1,0 0 1,0 0-1,-2-2 1,2 1 20,1 1 0,-1 0 0,1-1 0,0 1 0,-1 0 0,1 0 1,0-1-1,0 1 0,0-1 0,0 1 0,0 0 0,0-1 0,0 1 1,1 0-1,-1-1 0,1-1 0,1-3 96,1 0 1,0 1-1,0-1 1,1 1-1,-1-1 0,1 1 1,6-6-1,12-10 228,0 0 0,25-17 0,56-33-878,-60 41-1074,-12 9-442,-5 4 680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45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18420,'51'-19'1304,"3"-1"705,4 0-665,-6-6-752,-5 4-960,-21-3 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6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105 359 11602,'-1'-1'191,"0"1"0,0 0-1,0 0 1,0 0-1,1 0 1,-1 0-1,0 0 1,0 1-1,0-1 1,0 0-1,0 0 1,0 1-1,0-1 1,0 0-1,0 1 1,1-1-1,-1 1 1,0-1-1,0 1 1,1 0 0,-1-1-1,0 1 1,0 0-1,-13 19 1632,3 3-884,2 0-1,0 0 1,-9 41 0,8-26-385,6-26-415,2-8-71,1 1 0,-1 0 0,1 0 0,0 0-1,0 0 1,1 0 0,-1 1 0,1-1 0,0 0-1,1 6 1,0-10-53,-1 0 0,0 0-1,1 0 1,-1 0-1,1 0 1,-1 0 0,1 0-1,0 0 1,0 0 0,-1 0-1,1 0 1,0 0-1,0 0 1,0-1 0,0 1-1,0 0 1,0-1 0,0 1-1,0-1 1,0 1-1,0-1 1,0 1 0,0-1-1,0 0 1,2 1 0,-1-1-7,0 0 0,1 0 1,-1 0-1,0 0 1,0 0-1,1 0 1,-1 0-1,0-1 0,0 0 1,0 1-1,1-1 1,2-1-1,5-5 5,0 1 1,-1-1-1,0 0 1,0-1-1,-1 0 1,11-13-1,-5 5-6,-2-1 0,19-33 0,-19 28 8,-2-1-1,-1 0 0,-1 0 1,0-1-1,-2 0 0,5-36 1,-8 30-39,-1 0-1,-1 0 1,-2 0 0,0 0 0,-3 0 0,0 0 0,-15-51-1,19 81 27,0 0-1,0-1 0,0 1 1,0 0-1,0-1 1,0 1-1,0 0 0,-1 0 1,1-1-1,0 1 0,0 0 1,0-1-1,0 1 0,-1 0 1,1 0-1,0-1 0,0 1 1,-1 0-1,1 0 0,0 0 1,0-1-1,-1 1 1,1 0-1,0 0 0,-1 0 1,1 0-1,0 0 0,0 0 1,-1-1-1,0 1 3,-1 0 1,1-1-1,0 1 0,-1 0 1,1 0-1,0 0 0,0 0 1,-1 0-1,1 0 0,0 0 1,-1 1-1,1-1 0,0 0 1,0 1-1,-1-1 0,1 1 1,0-1-1,-2 2 0,1 0 11,-1 0-1,1 0 1,0 0 0,0 0-1,0 0 1,0 1-1,0-1 1,-1 4-1,-1 1 35,1 0 0,0 0-1,1 0 1,-1 0 0,1 0-1,1 0 1,-2 9 0,2 79 576,2-48-301,0 1 196,11 62 1,-10-99-439,0 0 1,0-1 0,1 1-1,1-1 1,-1 0 0,2 0-1,8 16 1,-8-20-46,-1 0 0,1 0 0,0 0 1,0-1-1,1 1 0,0-1 0,0-1 0,0 1 0,0-1 0,1 0 0,10 4 0,-10-4-3,0-1-1,1-1 1,-1 1-1,1-1 0,0-1 1,-1 1-1,12 0 1,-14-2-12,0-1 1,0 1-1,0-1 1,0 0-1,0 0 1,-1 0-1,1-1 1,0 1-1,0-1 1,-1 0-1,0-1 1,9-5-1,1-3-5,0 0-1,-1-2 0,-1 0 1,0 0-1,0-1 1,-2 0-1,1-1 0,-2 0 1,0-1-1,12-31 1,-11 24-3,11-26 11,-19 44-32,0 1 0,1 0 1,0 0-1,-1 0 1,1 0-1,1 0 0,5-6 1,-8 10 6,0-1 0,0 1 0,0-1 0,-1 1 0,1 0 0,0-1 0,0 1 1,0 0-1,0 0 0,0-1 0,0 1 0,0 0 0,0 0 0,0 0 0,0 0 1,0 0-1,0 0 0,0 0 0,0 1 0,0-1 0,0 0 0,-1 1 0,1-1 0,0 0 1,0 1-1,0-1 0,0 1 0,0-1 0,-1 1 0,1 0 0,0-1 0,-1 1 0,2 1 1,3 3 3,-1 0 1,0 0 0,6 11 0,-7-11-5,20 33-13,-12-18-35,1-1 0,1 0 0,1 0 0,26 26 0,-39-43-45,1-1 1,-1 0 0,0 0-1,1 0 1,-1 0-1,0 0 1,1 0 0,0 0-1,-1 0 1,1 0-1,-1-1 1,1 1-1,0-1 1,0 1 0,-1-1-1,1 0 1,0 0-1,0 1 1,1-2-1,-1 1-122,0-1 0,-1 0-1,1 0 1,-1 0 0,1 0-1,-1 0 1,1 0 0,-1 0-1,0 0 1,1-1-1,-1 1 1,0-1 0,0 1-1,0-1 1,0 1 0,0-1-1,0 1 1,-1-1 0,1 0-1,0-2 1,9-29-1370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2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 10914,'-1'-1'171,"0"1"0,0-1 0,0 1 0,0 0 0,0-1-1,0 1 1,0 0 0,0 0 0,0 0 0,0 0 0,0 0 0,0 0-1,0 0 1,0 0 0,0 0 0,0 0 0,0 1 0,0-1-1,0 0 1,0 1 0,0-1 0,0 1 0,0-1 0,0 1 0,0-1-1,0 1 1,0 0 0,1 0 0,-1-1 0,-1 3 0,-5 3 659,6-6-780,1 1 0,0-1 0,0 0 0,0 0 0,0 0 0,-1 1 0,1-1-1,0 0 1,0 0 0,0 0 0,0 1 0,0-1 0,0 0 0,0 0 0,0 1 0,0-1 0,0 0 0,0 0 0,0 1 0,0-1 0,0 0 0,0 0 0,0 1-1,0-1 1,0 0 0,0 0 0,0 1 0,0-1 0,0 0 0,0 0 0,1 1 0,6 9 1107,-5-8-959,-1-1 1,0 1-1,1 0 1,-1 0 0,0 0-1,0 0 1,0-1 0,0 1-1,1 3 1,10 181 4038,-10-30-3655,19 260-325,-8-342-237,-11-64-135,1-1-1,0 1 1,1-1-1,0 0 1,6 11 0,-9-19-3,-1 0 0,1 0 0,-1 0 1,1 0-1,0 0 0,0 0 0,-1 0 1,1 0-1,0 0 0,0 0 1,0-1-1,0 1 0,0 0 0,0-1 1,0 1-1,0-1 0,2 1 0,-2-1-74,0 0-1,0 0 1,0 0-1,0-1 0,0 1 1,0 0-1,-1-1 1,1 1-1,0 0 0,0-1 1,0 0-1,-1 1 1,1-1-1,0 1 0,0-1 1,-1 0-1,1 1 1,-1-1-1,1 0 1,-1 0-1,1 1 0,-1-1 1,1-1-1,11-16-3828,3 3 1505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2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0 223 13067,'4'-5'7324,"-1"4"-7313,19-6 2405,39-19 1,-45 18-2178,1 1 1,-1 1-1,1 0 1,28-5-1,-33 9-689,0 1-1,0-2 0,0 0 1,0-1-1,-1 0 0,1 0 1,-1-1-1,0-1 1,0 0-1,10-8 0,-4 1-551,0-1 0,13-15 0,-1-8 385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2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12139,'0'0'1,"3"-3"439,0 0 1,0 0 0,1 0 0,-1 1-1,1 0 1,5-3 0,-9 5-346,1 0-1,0 0 1,0 0 0,-1-1 0,1 1-1,0 0 1,0 0 0,0 0 0,-1 0 0,1 1-1,0-1 1,0 0 0,-1 0 0,1 0-1,0 1 1,0-1 0,-1 0 0,1 1 0,0-1-1,-1 0 1,1 1 0,0-1 0,-1 1-1,1-1 1,-1 1 0,1-1 0,-1 1 0,1 0-1,-1-1 1,1 1 0,-1 0 0,0-1-1,1 1 1,-1 0 0,0-1 0,1 1 0,-1 0-1,0 0 1,0-1 0,0 2 0,3 9 469,-1-1 1,0 1 0,-1-1-1,-1 1 1,1 0 0,-3 14-1,2 23 708,4 1-320,2 78 847,0 61-668,2-58-843,-8-123-285,-1 7-58,2 0 1,0 0-1,0 0 1,1 0-1,7 21 1,-9-34-34,0 0 1,1 0 0,-1 0 0,1 0 0,-1 0-1,1 0 1,0 0 0,-1 0 0,1 0 0,0 0-1,0 0 1,-1 0 0,1 0 0,0-1 0,0 1-1,0 0 1,0-1 0,0 1 0,0 0 0,0-1-1,0 1 1,1-1 0,-1 0 0,0 1 0,0-1-1,0 0 1,0 0 0,1 0 0,-1 0 0,0 0-1,2 0 1,1-1-433,0 0-1,1 0 0,-2-1 1,1 0-1,0 1 0,0-1 1,0-1-1,5-3 0,29-22-1323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2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16099,'10'0'1393,"6"-4"1087,6 0-231,6 3-489,1 1-200,6 1-607,0 3-249,5 3-384,0 4-72,-3-3-368,1 1-704,1-9-3825,1-6 3000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3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12371,'1'-4'713,"0"1"1,0-1 0,0 0 0,0 1-1,2-5 1,-2 8-617,-1 0 0,0-1-1,0 1 1,0-1-1,1 1 1,-1 0 0,0-1-1,0 1 1,1 0-1,-1-1 1,0 1 0,1 0-1,-1-1 1,0 1 0,1 0-1,-1 0 1,1-1-1,-1 1 1,0 0 0,1 0-1,-1 0 1,1-1 0,-1 1-1,1 0 1,-1 0-1,0 0 1,1 0 0,-1 0-1,1 0 1,-1 0-1,1 0 1,-1 0 0,1 0-1,-1 0 1,1 1 0,-1-1-1,0 0 1,1 0-1,-1 0 1,1 0 0,-1 1-1,0-1 1,1 0 0,-1 0-1,1 1 1,-1-1-1,0 0 1,0 1 0,1-1-1,-1 0 1,0 1 0,1-1-1,-1 1 1,0 0-1,5 6 336,-1 0-1,-1 0 0,0 0 0,0 1 0,0-1 0,-1 1 0,0 0 0,2 14 1,2 6 266,59 288 2616,-60-288-3209,-2-1 1,1 34-1,-4-51-183,-1 0 0,1-1 0,-1 1 0,-1-1 0,0 0 0,0 1 0,-1-1 0,0 0 0,0 0 0,-6 9 0,8-17-4,1 0 0,-1 0 1,1 0-1,-1-1 0,0 1 0,1 0 0,-1 0 0,0 0 0,0-1 0,0 1 0,1 0 0,-1-1 0,0 1 0,0-1 1,-2 1-1,3-1-31,-1 1 1,1-1 0,-1 0 0,1 0 0,-1 0 0,1 0 0,-1-1-1,0 1 1,1 0 0,-1 0 0,1 0 0,-1 0 0,1 0-1,-1-1 1,1 1 0,-1 0 0,1-1 0,0 1 0,-1 0 0,1-1-1,-1 0 1,-1-1-368,0-1-1,0 1 0,0-1 0,1 0 1,0 0-1,-1 1 0,1-1 1,-1-6-1,0 2-194,0 1 1,1-1-1,-1-11 1,7-32-862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3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1 310 10058,'1'-4'779,"1"0"0,0 1 0,0-1 0,0 1 0,0 0 0,0 0 0,1 0 0,-1 0 0,7-5 0,30-21 1304,-26 20-1156,191-116 4924,-161 103-5034,2 2-1,86-26 0,-114 41-802,0 0-1,0 2 1,1 0-1,0 0 1,-1 2-1,20 0 1,-33 2-123,0 0 0,0 0 0,0 0 1,-1 0-1,1 0 0,0 1 0,5 2 0,-9-3 28,1-1-1,-1 0 0,1 1 1,0-1-1,-1 1 0,1-1 1,-1 1-1,0-1 0,1 0 1,-1 1-1,1 0 0,-1-1 1,0 1-1,1-1 0,-1 1 1,0-1-1,1 1 0,-1 0 1,0-1-1,0 2 0,0-2-55,0 1-1,0 0 0,-1 0 1,1-1-1,0 1 1,-1-1-1,1 1 0,-1 0 1,1-1-1,-1 1 1,1-1-1,-1 1 0,1-1 1,-1 1-1,1-1 1,-1 1-1,0-1 1,1 1-1,-1-1 0,0 0 1,1 1-1,-1-1 1,0 0-1,-41 14-4795,15-4 3473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4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 13131,'5'4'1816,"2"2"809,8-3-73,5-1-79,13-2-545,6-4-127,14-7-353,7-3-192,8-3-432,2 1-215,-6 1-441,-5 4-401,-21 4-607,-12 10-4401,-41 7 3417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7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87 9690,'-6'-9'681,"4"7"-310,1-1 1,0 1-1,-1 0 0,1 0 1,-1 0-1,0 0 0,1 0 1,-1 0-1,0 1 0,0-1 1,0 1-1,-1-1 0,1 1 0,-4-2 1,5 3-131,0 0 1,0 0 0,0 0 0,0 0-1,0 1 1,0-1 0,0 0-1,1 0 1,-1 1 0,0-1 0,0 1-1,0-1 1,1 1 0,-1-1-1,0 1 1,0 0 0,1-1-1,-1 1 1,1 0 0,-1-1 0,0 1-1,1 0 1,-1 0 0,1-1-1,0 1 1,-1 0 0,1 0 0,-1 1-1,33-20 2667,-15 4-2505,-11 9-336,-1 0 0,1 1 0,0 0 0,12-6 0,-16 9-67,-1 0 1,1 1-1,0-1 0,-1 1 1,1-1-1,0 1 0,0 0 0,-1 0 1,1 0-1,0 0 0,0 0 1,-1 0-1,1 0 0,0 0 1,-1 1-1,1-1 0,0 1 1,-1-1-1,1 1 0,0 0 1,-1 0-1,1 0 0,-1 0 1,1 0-1,1 1 0,2 4-3,0-1-1,0 1 1,0 0-1,-1 0 0,0 0 1,0 0-1,-1 1 0,0 0 1,0-1-1,0 1 1,-1 0-1,3 13 0,-3-10 0,-1-1-1,0 1 1,0 0-1,-1 0 1,-1-1-1,1 1 1,-1 0-1,-1 0 1,-3 12-1,0-9-15,0 0 0,-1 0 0,-1-1 0,0 0 0,-1 0 0,-12 16 0,-59 58-182,29-45-208,42-34 185,12-14 178,15-15 106,-13 17 11,-1 0 1,1 0-1,0 1 1,1-1-1,-1 1 1,1 1-1,0-1 1,0 1-1,0 0 1,0 1-1,0 0 1,1 0-1,-1 0 1,0 1 0,15 0-1,34-1 60,17 0-5014,-49 0 4672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7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68 16147,'21'-11'1825,"-7"0"1288,3 0-1281,-3 4-1128,-3 0-360,2 1-264,-5 1-304,-1 3-616,0-4-1048,-3 4 991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7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 15891,'-9'9'1649,"1"5"1944,16 3-1377,1 5-464,0 4-191,9 3-737,-7 4-248,-2 0-512,4 0-296,-4-7-760,8 1 1080,9-5-408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6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14347,'-17'13'960,"10"0"729,7-4-1297,9-3-824,4-4-457,4-2 393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29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13091,'2'2'332,"-1"0"1,1 0 0,-1 0-1,0 1 1,0-1-1,0 0 1,0 0 0,0 1-1,0-1 1,0 5-1,4 8 1027,0 0-563,2 0-1,0-1 1,0 0 0,2-1 0,-1 0-1,2 0 1,0 0 0,16 14-1,42 35 1048,-45-44-1515,-1 2 0,-1 0 0,21 25 1,-38-38-320,1 0 0,-1 0 0,0 1 0,0-1 0,0 1 1,2 9-1,-5-13-115,0-1 1,0 0-1,-1 0 1,1 1 0,-1-1-1,0 0 1,0 1-1,0-1 1,0 0-1,0 0 1,-1 1 0,0-1-1,1 0 1,-1 0-1,-1 1 1,1-1-1,0 0 1,-3 5 0,2-7-99,1 0 0,0 1 0,-1-1 0,1 0 0,-1 0 0,1 1 1,-1-1-1,1 0 0,-1-1 0,0 1 0,0 0 0,0 0 0,1-1 0,-1 1 1,0-1-1,0 1 0,0-1 0,0 0 0,0 0 0,0 0 0,0 0 0,1 0 0,-1 0 1,0-1-1,0 1 0,0-1 0,0 1 0,0-1 0,1 0 0,-1 1 0,-2-2 1,-23-11-1459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30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3 11843,'1'-2'3581,"0"6"-1747,1 8-389,-4 7-586,0 0 1,-1 0-1,-1 0 1,-11 30-1,3-7-373,-2 17 25,9-34-194,-1 0 0,-1-1 0,-1 0 0,-14 29-1,6-19 419,40-49-8,-24 15-727,106-74 566,-92 66-526,1 1 0,-1 0 1,2 1-1,-1 1 1,0 0-1,17-3 0,-20 6-320,-1 1 1,0 0-1,1 0 0,13 2 0,-18 0-744,0 0 1,0 0-1,-1 1 1,1 0-1,6 3 1,5 3-884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30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 17004,'0'0'1752,"2"3"1273,0 1-497,1-2-1120,1 0-471,0-8-665,1 4-216,2-5-712,6-2-441,4-6-1487,12 0 1872,10-18-72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30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3 15267,'-5'1'492,"-1"0"-1,1 1 0,1 0 0,-1 0 0,0 0 1,0 1-1,1-1 0,-1 1 0,1 0 1,0 0-1,-7 7 0,7-5-255,-1 0 1,1 1-1,0-1 0,1 1 1,-1 0-1,1 0 0,0 0 1,-3 11-1,4-11-195,0 0 0,1 0 0,-1 1 0,2-1 1,-1 0-1,1 0 0,-1 1 0,2-1 0,-1 0 0,1 1 1,0-1-1,0 0 0,1 0 0,-1 0 0,2 0 0,-1 0 1,0 0-1,1-1 0,0 1 0,8 9 0,-7-10-9,0 0-1,1-1 0,0 0 1,0 0-1,0 0 1,1 0-1,-1-1 0,1 0 1,0 0-1,0-1 1,9 3-1,-6-2 26,0-1 0,1-1 0,-1 0 0,1 0 0,-1 0 0,1-2 0,11 0 0,-7-1 88,-1-1 0,1 0 0,-1-1 0,0 0 0,0-1 1,-1 0-1,0-1 0,0-1 0,0 0 0,20-15 0,-26 17-13,-1 0 0,1-1 0,-1 0 0,0 0 0,-1 0 0,1 0 0,5-12 1,-9 16-92,0-1 1,1 0 0,-2 1 0,1-1 0,0 0 0,0 0 0,-1 1 0,0-1 0,1 0 0,-1 0 0,0 0 0,-1 0 0,1 1 0,0-1-1,-1 0 1,1 0 0,-1 0 0,0 1 0,0-1 0,0 0 0,-1 1 0,1-1 0,-3-2 0,-2-3-41,0 1-1,-1 0 1,0 0 0,-1 1 0,0 0 0,0 0-1,0 0 1,0 1 0,-1 1 0,-12-5 0,9 4-437,1 1 1,-1 0-1,-1 1 0,1 0 1,0 1-1,-1 1 1,-20-1-1,25 3 103,0 0 0,0 1 0,-10 2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50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1 419 10242,'7'-9'1376,"4"-4"1377,4-7-753,7-4-175,13-13-121,9-7-335,16-9-505,14-4-232,8 0-560,6 2-416,22 6 184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50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0 265 9410,'21'-20'2184,"12"-6"2513,29-9-2608,17-1-289,9-5-823,0 1-265,2 3-1737,-12 8 793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51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3 261 10610,'1'13'921,"0"0"0,-1 0 1,-2 23-1,1-17-186,0 21 1,3-12-264,2-1-1,0 0 1,2 0 0,1-1-1,19 49 1,-10-41 55,1 0 0,1-1 0,41 53 0,-51-75-417,0 0-1,0 1 0,-1 0 1,0 0-1,-1 0 1,-1 1-1,0 0 0,0 0 1,3 20-1,-8-28-101,1 0-1,1 1 1,-1-1-1,5 10 1,-5-14-7,-1 1 0,1 0-1,1-1 1,-1 1 0,0-1 0,0 1 0,0-1 0,1 1 0,-1-1 0,1 0 0,-1 0-1,1 0 1,-1 0 0,1 0 0,0 0 0,0 0 0,-1 0 0,3 0 0,3 0 2,0 1 1,0-1 0,1-1-1,-1 0 1,0 0 0,10-1-1,46-10 28,-30 4-19,63-9-14,0 4 1,103 1 0,108 23 3,50-1 17,-12-39-4,-205 13-11,351 9 22,-345 9 85,-120-2 96,-1-1-1,1-2 1,-1-1 0,0 0 0,0-2-1,0-1 1,34-13 0,-29 8 85,0-2 1,-1-1 0,0-2 0,-1-1-1,25-20 1,-51 36-286,32-27 436,49-50 0,-73 67-297,-1 1 0,-1-2 0,0 1 0,-1-1-1,0 0 1,0-1 0,-2 0 0,1 0-1,3-17 1,-5 12 62,0-1-1,-2 0 0,-1 0 0,0 1 0,-4-39 1,-2 17 348,-19-68 1,3 18-121,19 78-841,1 0 0,0 0 1,1 0-1,0 0 0,3-20 0,-1 12-1966,-10-7 840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52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83 192 13619,'0'0'225,"0"0"0,-1-1 0,1 1 0,0-1 0,0 1 1,0 0-1,-1-1 0,1 1 0,0 0 0,0-1 0,0 1 0,0-1 0,0 1 0,0-1 0,-1 1 1,1-1-1,0 1 0,0 0 0,0-1 0,1 1 0,-1-1 0,0 1 0,0-1 0,0 0 0,9 5 2557,-7-3-2567,0 1 0,0 0 0,0 0 0,0 0 0,0 0 1,0 0-1,-1 0 0,3 4 0,-2-1-71,-1 1 0,0 0 0,0-1-1,-1 1 1,1 0 0,-1 0 0,0 0 0,-1 0 0,1-1 0,-1 1 0,-1 0 0,1-1 0,-3 7 0,-3 7 91,-1 0 1,-14 24 0,16-32-144,-11 21 87,10-22-120,7-11-58,0 1 0,0 0-1,0 0 1,0 0 0,0 0 0,0 0 0,0 0 0,0 0 0,0 0 0,0 0 0,0 0 0,0 0-1,0 0 1,0 0 0,0 0 0,0 0 0,0 0 0,0 0 0,0 0 0,0 0 0,-1 0-1,1 0 1,0 0 0,0 0 0,0 0 0,0 0 0,0 0 0,0 0 0,0 0 0,0 0 0,0 0-1,0 0 1,0 0 0,0 1 0,0-1 0,0 0 0,0 0 0,18-78 40,11-54-48,-11 28-110,-13 86 76,0-1 1,1 1-1,12-25 0,-17 42 42,-1 1 0,1-1 0,-1 0 0,1 0-1,0 0 1,-1 0 0,1 0 0,0 1 0,0-1-1,-1 0 1,1 1 0,0-1 0,0 1 0,0-1 0,0 1-1,0-1 1,0 1 0,0 0 0,2-1 0,-1 1 7,0-1 0,1 1 0,-1 0 0,1 0 0,-1 0 0,0 1 0,1-1 0,2 2 0,3 0 37,-1 1 0,0 0-1,0 0 1,8 5-1,3 4 155,25 23 0,-27-21 10,26 16 1,11 2 77,-17-12-237,-1 2-1,-1 2 1,33 28-1,-65-50-43,1 1-1,-1-1 1,0 0 0,-1 1-1,1-1 1,0 1 0,-1 0-1,1 0 1,-1 0 0,2 5-1,-3-7 1,1 0-1,-1 0 0,0 0 0,0 0 0,0 0 0,0 0 0,0 0 1,0-1-1,0 1 0,0 0 0,-1 0 0,1 0 0,0 0 0,-1 0 1,1 0-1,0 0 0,-1-1 0,1 1 0,-1 0 0,1 0 0,-1-1 1,1 1-1,-1 0 0,0-1 0,1 1 0,-1 0 0,0-1 0,0 1 1,1-1-1,-1 1 0,0-1 0,0 1 0,0-1 0,0 0 0,0 0 1,1 1-1,-1-1 0,0 0 0,-1 0 0,-72 14 438,-14 2 52,17 2-186,1 2 0,1 3 0,-87 44 0,149-64-411,5-2-106,0-1 0,-1 1-1,1 0 1,0 1 0,0-1-1,0 0 1,0 1-1,0-1 1,0 1 0,0-1-1,1 1 1,-1 0 0,0 0-1,1 0 1,-3 3 0,4 3-1131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06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632 1543 5681,'-1'0'401,"0"1"0,0-1 0,0 1-1,-1-1 1,1 0 0,0 1 0,0-1 0,-1 0 0,1 0-1,0 0 1,0 0 0,-1 0 0,0 0 0,1-1-192,1 0 0,-1 0 1,1 1-1,-1-1 1,1 0-1,0 0 0,-1 0 1,1 0-1,0 0 1,0 0-1,0 0 0,0 0 1,0 0-1,0 0 1,0 0-1,0 0 0,0-1 1,0 2-111,0-1-1,0 1 1,0-1 0,0 1-1,0-1 1,-1 1 0,1-1 0,0 1-1,0-1 1,1 1 0,-1 0 0,0-1-1,0 1 1,0-1 0,0 1-1,0-1 1,0 1 0,0 0 0,1-1-1,-1 1 1,0-1 0,0 1-1,1 0 1,-1-1 0,0 1 0,1 0-1,-1-1 1,0 1 0,1 0-1,-1-1 1,0 1 0,1 0 0,-1 0-1,1 0 1,-1-1 0,1 1 0,1 0 106,0 1 0,-1-1 0,1 1 0,0-1 0,-1 1 0,1 0 0,-1 0 0,3 1 0,14 6 412,-13-8-495,0 0 1,0-1 0,0 0 0,0 1 0,0-2 0,0 1 0,0-1 0,-1 1-1,1-1 1,-1-1 0,5-2 0,20-7 387,-13 7-174,0 1 0,1 0 0,0 2 0,30-2 0,68 9 662,-38-1-783,-48-4-113,0-2 1,0 0-1,49-12 1,82-31 566,-96 24-215,79-13 1,-42 20-84,32-5 144,-111 14-424,1 0 1,-1-2 0,38-17-1,-29 7 183,-1-2 0,-1-1-1,44-37 1,-72 56-271,42-33 80,33-29 14,-65 52-82,-1 1-1,0-2 0,-1 0 1,14-22-1,-19 28-14,7-12 53,-1-1 1,0 1-1,-2-1 1,0-1 0,-1 1-1,5-23 1,-10 26 0,0 0 0,-1-1 0,0 1 0,-2 0 0,0-1 0,-3-17 0,1 27-36,1 0 0,-1 0 0,0 0-1,-1 0 1,1 0 0,-1 1 0,-1 0-1,-5-7 1,-11-18 60,-2-10 6,18 28-82,-2 1 0,1 1 0,-2-1 0,1 1-1,-1 1 1,-1-1 0,0 1 0,-15-12 0,-24-11 17,-65-34 0,-20-13-56,104 61 52,2-1-1,0-2 0,-39-40 1,58 53-16,-59-61-9,58 62 11,0 1-1,0 0 0,-1 1 0,0 0 0,0 1 0,-16-7 0,6 5 3,0 2 0,0 0 0,0 1 0,-27-1 0,-85 2-1,66 3 1,50 0-5,-180 3-1,171-1-2,-1 2-1,0 0 1,1 2 0,0 1-1,-36 14 1,10 5-5,-95 63-1,66-37 28,57-37-7,-110 70 6,101-62-11,1 1 0,-27 29-1,14-8-10,-41 54 0,65-71 1,0 1 1,2 1-1,-22 48 0,21-35-5,2 2-1,-22 89 0,35-115 11,1 0 0,1 0 1,1 1-1,0-1 0,2 1 0,0-1 0,1 1 0,1-1 0,1 0 1,6 19-1,-1-11 3,2 0 1,0-1-1,2 0 0,1-1 1,1 0-1,27 34 1,-31-46-7,0-1 0,0-1 1,1 0-1,1 0 0,-1-2 1,2 1-1,0-1 0,0-1 1,0-1-1,1 0 0,0-1 1,0 0-1,17 3 0,1-3 36,0-1-1,0-1 1,1-2-1,67-5 0,134-30-149,-147 18-385,10 4-3320,-55 10 2218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12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8858,'16'-9'848,"4"0"400,6-2-343,7 2-817,4-4-16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6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12171,'6'2'414,"-1"0"0,1 0 0,-1 1 0,1 0 0,-1 0 0,0 0 0,0 1 0,-1 0 0,1 0 0,-1 0 1,0 0-1,0 1 0,0 0 0,0 0 0,-1 0 0,0 0 0,0 0 0,0 0 0,-1 1 0,0 0 0,3 10 1,25 109 2823,-27-119-3031,-1-8-142,0-10-27,0 2-19,0 0-1,1 0 1,0 0-1,8-16 1,4-11-10,-2 0-97,31-62 1,-43 97 86,0 0 0,0 0 0,0 0 1,1 0-1,-1 0 0,0 0 0,1 0 0,-1 1 0,1-1 0,0 1 1,-1-1-1,1 1 0,0-1 0,0 1 0,0 0 0,0 0 1,0 0-1,0 0 0,0 0 0,0 1 0,1-1 0,-1 1 0,4-1 1,-3 1 12,0 1 0,0-1 1,0 1-1,-1 0 1,1 0-1,0 0 1,0 0-1,-1 1 0,1-1 1,0 1-1,-1-1 1,1 1-1,-1 0 0,0 0 1,0 0-1,3 4 1,4 4-182,-7-7-124,-1-1 0,1 0 0,0 0 0,0 1 0,0-1 0,0 0 0,1-1 0,-1 1 0,1 0 0,-1-1 1,1 1-1,-1-1 0,1 0 0,0 0 0,-1 0 0,4 1 0,18-1-1077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0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19 814 9506,'-1'-1'240,"0"1"0,0 0-1,0-1 1,0 0 0,0 1-1,0-1 1,0 0 0,0 1 0,0-1-1,0 0 1,1 0 0,-1 0 0,0 1-1,0-1 1,1 0 0,-1 0 0,1 0-1,-1 0 1,1-1 0,-1 1 0,1 0-1,0 0 1,-1-2 0,1 1 125,0-1 0,1 0 0,0 1 0,-1-1 0,1 1 0,0-1 0,0 1-1,0-1 1,3-3 0,-3 4-229,9-19 1203,2 0 0,21-27 1,-30 43-1205,1 1 1,-1-1 0,1 1-1,0 0 1,0 1 0,1-1 0,-1 1-1,1-1 1,0 1 0,0 1-1,0-1 1,0 1 0,0 0-1,0 0 1,1 0 0,7-1-1,-9 3-115,-1 0-1,1 0 1,-1 1-1,1-1 1,-1 1-1,0-1 1,1 1-1,-1 0 1,0 1-1,0-1 1,1 1-1,-1-1 1,0 1-1,-1 0 1,1 0-1,0 0 1,0 0-1,-1 1 1,1-1-1,-1 1 1,0-1-1,0 1 1,0 0-1,0 0 1,2 5-1,2 4-18,-1 0 0,0 0 0,-1 1 0,0-1 0,2 19 0,2 19 9,-2 0 1,-1 54 0,-7-99-84,0-11 26,-6-32-5,1 0 1,2 0 0,1-76 0,5 91 26,0 0-1,2 0 1,1 0 0,1 1 0,1-1-1,0 1 1,20-42 0,-22 56 23,0 1 1,1-1-1,0 1 0,0 0 1,0 1-1,12-12 1,-15 16 3,0 1-1,0-1 1,0 1 0,0-1 0,0 1 0,1 0 0,-1 0 0,0 0 0,1 0 0,-1 0 0,1 0 0,-1 1 0,1-1 0,-1 1 0,1 0 0,-1-1 0,1 1 0,0 0 0,-1 1-1,1-1 1,-1 0 0,1 1 0,-1 0 0,1-1 0,-1 1 0,3 1 0,-1 0 5,-1 0-1,1 1 1,-1-1 0,1 1-1,-1 0 1,0-1 0,0 1-1,-1 1 1,4 3 0,19 35 89,1 0 29,-24-38-118,1 0 12,0 0 0,0 0 1,1-1-1,-1 1 0,7 5 1,-9-9-16,0 1 0,0 0 0,0-1 0,0 1 1,0-1-1,0 0 0,0 1 0,0-1 1,1 0-1,-1 1 0,0-1 0,0 0 0,0 0 1,0 0-1,1 0 0,-1 0 0,0 0 1,0 0-1,0 0 0,0-1 0,0 1 0,1 0 1,-1-1-1,0 1 0,0-1 0,0 1 0,0-1 1,0 0-1,0 1 0,0-1 0,1-1 1,7-7 6,-1 0 0,1 0 0,-2-1 0,1 0 1,-2-1-1,1 1 0,-1-1 0,-1-1 1,6-15-1,2-13 43,10-60 0,-10 40 71,-6 40-65,-7 20-59,0-1-1,0 1 1,0 0-1,0 0 0,1 0 1,-1 0-1,0 0 0,0 0 1,0 0-1,0 0 1,0 0-1,0 0 0,0 0 1,0 0-1,0 0 0,0-1 1,1 1-1,-1 0 1,0 0-1,0 0 0,0 0 1,0 0-1,0 0 0,0 0 1,0 0-1,0 0 1,1 0-1,-1 0 0,0 0 1,0 0-1,0 0 0,0 0 1,0 0-1,0 0 1,0 0-1,0 1 0,1-1 1,-1 0-1,0 0 0,0 0 1,0 0-1,0 0 1,0 0-1,0 0 0,0 0 1,0 0-1,0 0 0,0 0 1,0 0-1,0 1 1,0-1-1,1 0 0,-1 0 1,0 0-1,0 0 0,0 0 1,0 0-1,0 0 1,0 0-1,0 1 0,0-1 1,0 0-1,0 0 0,0 0 1,0 0-1,0 0 1,4 37-15,-3 1-1,2 18 11,8 56-1,-9-105 8,-1 1 0,1-1 0,0 0 0,1 0 0,0 0 0,0-1 0,0 1 0,1 0 0,8 10 0,-10-14-4,1-1 0,-1 0 0,0 1 0,1-1 0,0 0 0,-1 0 0,1 0-1,0-1 1,0 1 0,0-1 0,0 0 0,0 1 0,0-1 0,1-1 0,-1 1 0,0 0 0,0-1 0,1 0-1,-1 1 1,0-1 0,1 0 0,-1-1 0,5 0 0,-4 0-4,0 0-1,-1 0 1,1-1-1,0 1 1,0-1-1,-1 0 1,1 0-1,-1 0 1,1-1-1,-1 1 1,0-1-1,0 1 1,0-1 0,-1 0-1,1-1 1,0 1-1,-1 0 1,0-1-1,0 1 1,2-5-1,-2 2-2,1 0 0,-1 0 0,-1 0-1,1 0 1,-1-1 0,0 1 0,0-1-1,-1 1 1,0-1 0,0 1 0,-2-14 0,-1 3 3,-2-1 1,0 1 0,-1 0 0,0 0 0,-2 0 0,0 1 0,0 0-1,-13-17 1,-22-11 54,42 43-40,1 0 1,-1 0-1,1 0 1,0-1-1,-1 1 1,1 0-1,0 0 1,0-1-1,0 1 1,0 0-1,0-1 1,0 1-1,0 0 1,1 0-1,-1-1 1,0 1-1,1 0 1,-1 0-1,1 0 1,-1-1-1,1 1 1,-1 0-1,1 0 1,0 0-1,0 0 1,0 0-1,-1 0 1,3-1-1,4-6 111,1 1-1,11-10 1,-13 13-45,11-12 216,2 2 0,0 0-1,0 1 1,1 1 0,35-15-1,-51 25-263,0 1 0,0 0 0,0 0-1,0 0 1,0 0 0,0 1 0,0 0 0,1 0-1,-1 0 1,0 0 0,0 1 0,0-1 0,1 1-1,-1 0 1,0 0 0,0 1 0,0-1 0,-1 1-1,6 3 1,-5-2-25,0 0-1,1 0 1,-2 1-1,1 0 1,0-1 0,-1 1-1,0 1 1,0-1-1,0 0 1,0 1 0,-1 0-1,0-1 1,1 1-1,1 10 1,2 3 1,-2 1 0,0 0 1,0 0-1,-1 19 0,-13-67-129,7 15 107,1 1 1,1-1-1,1 0 1,0 1-1,0-1 1,5-22-1,-4 29 29,1 0-1,-1 0 1,2 1-1,-1-1 1,1 0 0,0 1-1,0 0 1,1-1-1,0 1 1,0 1 0,0-1-1,1 0 1,-1 1-1,10-8 1,-12 12 2,-1 0 1,0 0-1,1 0 0,-1 0 0,1 0 1,-1 0-1,1 0 0,-1 1 1,1-1-1,0 1 0,-1-1 1,1 1-1,0-1 0,0 1 1,-1 0-1,1 0 0,0 0 0,0 0 1,-1 0-1,1 0 0,0 0 1,1 1-1,0 0-5,-1 1 1,-1-1-1,1 0 0,0 1 1,0-1-1,0 1 0,-1-1 1,1 1-1,-1 0 1,1 0-1,-1 0 0,0 0 1,0 0-1,0 0 0,0 0 1,1 3-1,12 30-22,-6-15-542,0 1-1,13 20 1,-20-39 342,0 0 0,0-1 1,1 1-1,-1 0 0,0-1 0,1 1 1,-1-1-1,1 0 0,-1 1 0,1-1 1,-1 0-1,1 0 0,0 0 0,0 0 1,-1 0-1,1-1 0,0 1 0,0 0 0,3 0 1,-2-1-213,-1 0 0,0 0 1,1-1-1,-1 1 1,1 0-1,-1-1 0,1 0 1,-1 1-1,0-1 1,0 0-1,1 0 0,-1 0 1,0-1-1,0 1 1,2-2-1,17-13-2112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1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0 221 17436,'2'-15'1960,"7"-5"1225,11-11-1289,8-2-367,1-4-905,-1 4-240,-1 5-536,-5 8-336,-2 17-1201,-5 6-1071,-6 23 1479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2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93 14651,'-2'4'314,"0"0"-1,0 0 1,1 0 0,-1 0-1,1 0 1,0 0-1,1 0 1,-1 0 0,1 1-1,-1-1 1,1 0-1,1 0 1,-1 1 0,1-1-1,-1 0 1,2 4-1,3 6 329,0 0 0,0-1 0,11 18 0,-3-6-34,101 252 1563,-75-178-2086,4 9-51,-42-107-36,-1 0 1,1 0-1,-1 0 0,0 0 1,1 0-1,-1 1 0,0-1 1,0 0-1,0 0 0,0 0 1,0 0-1,0 0 0,0 1 1,0-1-1,0 0 0,-1 0 0,1 0 1,0 0-1,-2 2 0,2-3-1,-1 0-1,1 1 0,-1-1 0,0 0 1,1 0-1,-1 0 0,0 0 1,1 1-1,-1-1 0,0 0 0,1 0 1,-1 0-1,0 0 0,1-1 0,-1 1 1,0 0-1,1 0 0,-1 0 0,0 0 1,1-1-1,-1 1 0,1 0 0,-1-1 1,1 1-1,-1 0 0,0-1 0,1 1 1,-1-1-1,1 1 0,0-1 0,-2 0 1,-4-5-57,-1 1 0,1-2 0,1 1 0,-1 0 0,-6-12 0,-22-42-239,16 25 154,-24-38-66,-2-4-44,-54-129 0,92 191 236,2 1 0,-1-1 0,2 1-1,0-1 1,-2-27 0,5 37 27,0 0 1,0 0-1,1 0 0,-1 0 1,1-1-1,1 1 1,-1 0-1,1 0 1,-1 1-1,1-1 1,1 0-1,-1 0 1,1 1-1,0 0 0,0-1 1,0 1-1,0 0 1,1 1-1,7-8 1,-2 5 45,0 0 1,1 1-1,-1 0 1,1 1-1,0 0 1,0 0-1,0 1 1,16-3-1,-3 2 198,0 1 0,44 0 1,-54 4-110,-1-1 1,0 1 0,0 1 0,0 1-1,0-1 1,15 7 0,-24-8-96,0 0 0,0 1 0,0 0 0,0-1 0,-1 1 0,1 0 0,-1 0 0,1 0 0,-1 1 1,1-1-1,-1 1 0,2 2 0,-3-2-18,0-1 0,0 0 0,0 1 0,0-1 0,-1 0 0,1 1 0,-1-1 0,1 1 0,-1-1 0,0 1 0,0-1 0,0 1 0,0-1 0,-1 1 0,1-1 0,0 1 0,-1-1 0,-1 3 1,0 1-10,0-1 1,-1 1-1,0-1 1,0 0-1,0 0 1,-1 0-1,0-1 1,0 1-1,0-1 1,0 0-1,-1 0 1,1 0-1,-1 0 1,0-1-1,-6 3 1,3-2-175,0 0 0,0 0 0,0-1 0,0 0 0,0-1 0,-1 0 0,1 0 0,-1-1 0,1 0 0,-10-1 0,13 0-174,1 0 0,-1 0 0,0-1 0,1 0 0,-1 0 0,1 0 1,-6-3-1,8 3 2,0 0 1,0 0 0,0 0 0,0-1-1,0 1 1,0-1 0,0 1 0,0-1-1,1 0 1,-1 0 0,1 0 0,0 0-1,-1 0 1,1 0 0,-2-4 0,-5-21-1916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2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70 15011,'-2'32'1223,"0"-7"117,1 0 0,1 1-1,1-1 1,7 40 0,-7-61-1202,0-1-1,0 1 1,1 0-1,-1-1 1,1 1 0,0-1-1,-1 0 1,2 1-1,-1-1 1,0 0 0,5 4-1,-6-6-83,0 0 0,0 0 0,0 0 1,1-1-1,-1 1 0,0-1 0,0 1 0,1 0 0,-1-1 0,0 0 0,1 1 1,-1-1-1,1 0 0,-1 0 0,0 0 0,1 0 0,-1 0 0,1 0 0,-1 0 1,0 0-1,1-1 0,-1 1 0,0-1 0,1 1 0,-1-1 0,0 1 0,1-1 1,-1 0-1,0 1 0,0-1 0,0 0 0,0 0 0,1-1 0,5-4 54,-1 0-1,-1 0 1,1 0-1,-1-1 1,0 0-1,-1 0 1,1 0-1,-1-1 1,3-8-1,-3 4-54,1 0 0,-2-1-1,0 1 1,0-1 0,1-15-1,-4 22-32,0 1 1,0 0-1,0-1 0,0 1 0,-1-1 1,0 1-1,-1 0 0,1-1 0,-1 1 0,0 0 1,0 0-1,-4-7 0,4 9-24,0 1 0,0-1 0,-1 0 0,1 0 0,-1 1 0,1 0 0,-1-1-1,0 1 1,0 0 0,0 0 0,0 1 0,0-1 0,0 0 0,-1 1 0,1 0 0,-1 0 0,1 0 0,-1 0 0,-5 0 0,-40 1-1017,37 1 22,0-1 1,1 0 0,-16-2-1,27 2 884,0 0 0,-1 0 0,1 0 0,-1 0 0,1 0 0,0 0 0,-1 0-1,1 0 1,-1 0 0,1 0 0,0 0 0,-1-1 0,1 1 0,0 0 0,-1 0 0,1 0-1,0 0 1,-1-1 0,1 1 0,0 0 0,-1 0 0,1-1 0,0 1 0,0 0 0,-1 0-1,1-1 1,0 1 0,0 0 0,-1-1 0,1 1 0,0 0 0,0-1 0,0 1 0,0-1 0,0 1-1,0 0 1,-1-1 0,1 1 0,0 0 0,0-1 0,0 1 0,0-1 0,0 1 0,0 0-1,1-1 1,-1 1 0,0 0 0,0-1 0,0 1 0,0-1 0,0 1 0,0 0 0,1-1 0,-1 1-1,0 0 1,0-1 0,1 1 0,12-14-2292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2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17892,'4'17'1629,"1"-1"0,0 1 1,1-1-1,1-1 0,17 29 0,54 66 259,-52-74-1423,53 58-113,-64-78-1317,0-2 1,1 0-1,31 20 1,-47-34 778,1 0 1,-1 1 0,1-1 0,-1 0 0,1 0 0,-1 1-1,1-1 1,-1 0 0,1 0 0,0 0 0,-1 0 0,1 0-1,-1 0 1,1 0 0,-1 0 0,1 0 0,-1 0 0,1 0-1,0 0 1,-1 0 0,1 0 0,-1 0 0,1 0-1,-1-1 1,2 1 0,7-12-4688,-1-4 2378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2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26 14971,'2'-22'3374,"-2"22"-3308,1 0-1,-1 0 1,0 0-1,-1-1 1,1 1 0,0 0-1,0 0 1,0 0 0,0 0-1,0 0 1,0 0 0,0-1-1,0 1 1,0 0 0,0 0-1,0 0 1,0 0-1,0 0 1,0 0 0,0 0-1,-1-1 1,1 1 0,0 0-1,0 0 1,0 0 0,0 0-1,0 0 1,0 0 0,0 0-1,-1 0 1,1 0-1,0 0 1,0 0 0,0 0-1,0 0 1,0 0 0,0 0-1,-1 0 1,1 0 0,0 0-1,0 0 1,0 0 0,-10 9 1303,-3 7-613,1 0 0,0 1 0,2 0 0,0 1 0,-9 23 1,16-34-666,0 1 1,0-1-1,1 1 1,1 0-1,-1 0 1,1 0-1,0 0 1,1 0 0,0 0-1,0 0 1,1 0-1,0 0 1,0 0-1,1 0 1,0 0 0,3 8-1,-3-13-84,-1 0 1,1 1-1,0-1 0,0 0 0,1 0 1,-1 0-1,1-1 0,-1 1 1,1-1-1,0 1 0,0-1 0,0 0 1,0 0-1,1 0 0,-1-1 1,0 1-1,1-1 0,4 2 0,-5-2-9,-1-1-1,0 1 1,1-1-1,-1 0 1,0 0-1,1 0 0,-1 0 1,0 0-1,1-1 1,-1 1-1,0-1 1,1 1-1,-1-1 0,0 0 1,0 0-1,0 0 1,1 0-1,-1 0 1,0 0-1,-1-1 1,1 1-1,0 0 0,0-1 1,0 0-1,-1 0 1,1 1-1,-1-1 1,0 0-1,3-4 0,1-5-3,0-1 0,0 1-1,-2-1 1,1 0 0,-1-1-1,1-15 1,4-77-42,-8 101 48,-1-28 54,15 47-73,-11-12-63,0-1 0,-1 1 0,1-1 0,0 1 0,0-1 0,0 0 0,1 0 0,-1-1 0,0 1 0,1 0 0,-1-1 0,1 0 0,-1 0 0,1 0 0,0 0 0,4 0 0,-5-1-244,-1 0 0,1 0 0,0 0 0,-1-1 0,1 1 0,0-1 1,-1 1-1,1-1 0,-1 0 0,1 0 0,-1 0 0,1 0 0,-1 0 0,0-1 1,0 1-1,1-1 0,-1 0 0,0 1 0,0-1 0,0 0 0,-1 0 1,1 0-1,1-3 0,8-15-1976,-1-6 884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3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0 276 12307,'2'-1'651,"1"0"0,-1 0 1,1 1-1,0-1 1,-1 1-1,1 0 1,-1 0-1,1 0 1,-1 0-1,1 0 0,4 1 1,31 9 2722,-23-6-2343,-12-3-863,0-1-1,0 1 1,0 0 0,-1-1-1,1 0 1,0 0-1,0 0 1,0 0 0,0 0-1,6-1 1,-7 0-83,0-1 0,0 1 0,1 0-1,-1-1 1,0 1 0,0-1 0,0 1 0,-1-1 0,1 0 0,0 0 0,-1 0 0,1 0 0,1-4 0,9-13 679,15-38 0,5-10 138,-27 58-842,0 1 0,1 1 1,0-1-1,0 1 0,14-13 0,-9 11-125,0 1 0,1-1 0,20-9 0,5 3-62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29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17 842 11266,'-1'0'344,"0"0"0,0 0 0,-1 0-1,1 0 1,0-1 0,0 1 0,0 0-1,0-1 1,0 1 0,0 0 0,-1-1-1,2 0-242,-1 1-1,1 0 0,0-1 0,0 1 0,-1 0 1,1-1-1,0 1 0,0-1 0,0 1 1,0 0-1,-1-1 0,1 1 0,0 0 1,0-1-1,0 1 0,0-1 0,0 1 0,0-1 1,0 1-1,0 0 0,0-1 0,0 1 1,0-1-1,1 1 0,-1 0 0,0-1 0,0 1 1,0 0-1,0-1 0,1 1 0,-1 0 1,0-1-1,0 1 0,1 0 0,-1-1 0,0 1 1,1 0-1,-1-1 0,7-7 442,0 1 1,1-1-1,0 2 0,9-7 0,10-10 211,267-257 3578,135-117-630,-414 384-3641,1-1-52,0 1 0,31-19 0,-45 31-74,14-7-369,-15 8 331,-1 0 0,1 0 0,0 0 0,-1 0 1,1 0-1,-1 0 0,1 0 0,0 0 0,-1 0 0,1 0 0,0 0 0,-1 0 1,1 0-1,-1 0 0,1 1 0,-1-1 0,1 0 0,0 1 0,-1-1 0,1 0 1,-1 1-1,1-1 0,0 1 0,6 9-1216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2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22 13787,'-7'4'1103,"-13"4"1615,19-8-2344,0 1-1,0-1 1,1 0-1,-1 0 1,0 0-1,0 0 1,0 1-1,1-1 0,-1 0 1,0-1-1,0 1 1,1 0-1,-1 0 1,0 0-1,0 0 1,1-1-1,-1 1 0,0 0 1,0 0-1,1-1 1,-1 1-1,0-1 1,3 6 1256,-2-5-1610,0 1 1,0-1-1,0 1 0,0-1 0,0 0 1,0 1-1,0-1 0,0 1 1,1-1-1,-1 0 0,0 1 0,0-1 1,1 0-1,-1 1 0,0-1 1,0 0-1,1 1 0,-1-1 0,0 0 1,1 1-1,-1-1 0,0 0 1,1 0-1,-1 0 0,1 1 0,2 0 74,0 0-1,0-1 1,0 1-1,0-1 1,0 0-1,0 1 0,0-1 1,0-1-1,0 1 1,1 0-1,4-2 0,36-11 402,-31 9-365,13-6 95,-19 6-181,1 1 0,-1 1 0,0-1 0,1 1 0,-1 0 0,1 1 0,0 0 0,-1 0 0,10 1 1,-17 0-44,1 0 0,0 0 1,-1 1-1,1-1 0,0 0 1,0 1-1,-1-1 1,1 0-1,0 1 0,-1-1 1,1 1-1,-1-1 0,1 1 1,-1-1-1,1 1 1,-1 0-1,1-1 0,-1 1 1,1-1-1,-1 1 1,0 0-1,1 0 0,-1-1 1,0 1-1,0 0 0,1-1 1,-1 1-1,0 0 1,0 0-1,0 0 0,0-1 1,0 1-1,0 0 0,0 0 1,0-1-1,0 1 1,-1 1-1,0 3 4,0 1 1,-1-1-1,-3 10 1,5-14-7,-11 25 1,6-15-32,0-1 0,1 1 0,0 0 0,1 1 0,-3 19 0,6-29 19,0-1-1,0 1 1,0-1-1,0 1 1,0 0 0,0-1-1,1 1 1,-1-1 0,1 0-1,-1 1 1,1-1 0,0 1-1,-1-1 1,1 0 0,0 1-1,0-1 1,0 0 0,0 0-1,0 0 1,0 0 0,0 1-1,0-2 1,0 1 0,1 0-1,-1 0 1,0 0-1,1 0 1,-1-1 0,3 2-1,4 0 7,1 0 0,-1 0 0,1 0 1,12 0-1,15 3-9,-31-4 22,-1 1 0,1 0 0,-1 0 0,0 0 0,0 1-1,1-1 1,-1 1 0,-1 0 0,1 0 0,0 1 0,-1-1 0,0 1 0,0-1 0,0 1-1,0 0 1,0 0 0,-1 1 0,3 5 0,-3-3 19,1 0 0,-1 1 0,-1-1 1,1 1-1,-1-1 0,-1 1 0,1-1 0,-1 1 0,-1 0 0,1-1 0,-3 8 1,1-1 38,-1-1 0,0 0 0,-2 0 0,1-1 1,-2 1-1,1-1 0,-12 18 0,13-25-62,1 0 1,-1 0-1,0 0 0,0-1 0,-1 1 0,1-1 0,-1 0 1,0-1-1,0 1 0,0-1 0,-1 0 0,1 0 0,-1-1 1,0 1-1,1-1 0,-1 0 0,0-1 0,-10 2 0,15-3-95,-1 0 0,0 1 0,1-1-1,-1 0 1,1 0 0,-1 0 0,1-1-1,-1 1 1,1 0 0,-1 0 0,1-1-1,-1 1 1,1-1 0,-1 0 0,1 1-1,0-1 1,-1 0 0,1 0 0,-2-1-1,2 0-170,0 0-1,-1 0 1,2 1-1,-1-1 1,0 0-1,0 0 0,1 0 1,-1 0-1,1 0 1,-1 0-1,1 0 1,0-1-1,0 1 0,0 0 1,0 0-1,1-3 1,4-43-1502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2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81 18252,'-10'13'1840,"3"-4"1081,5-4-1217,4-6-840,4-10-720,5-11-1016,1-10-1232,16-10 1088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7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12 12163,'-4'-2'599,"1"1"1,-1-1 0,1 1-1,-1-1 1,0 1 0,0 0-1,0 1 1,0-1 0,0 1 0,0-1-1,0 1 1,-7 1 0,8-1-410,-1 1 1,0-1-1,0 1 1,1 0-1,-1 0 1,0 0-1,1 1 1,-1-1-1,1 1 1,-1 0 0,1 0-1,0 0 1,-4 3-1,6-3-181,-1-1 0,1 1 0,0-1 0,0 1 0,0-1 0,1 1 0,-1 0 0,0-1 0,1 1-1,-1 0 1,1 0 0,-1-1 0,1 1 0,0 0 0,0 0 0,0 0 0,0 0 0,0-1 0,0 1 0,0 0 0,0 0 0,1 1 0,1 3 10,0 0 1,0 0-1,1-1 1,-1 1-1,6 7 1,2 1-21,0-1 0,0 0 0,1-1 0,1-1 0,0 1 0,1-2-1,0 0 1,0 0 0,22 10 0,-7-4 60,-2 2-1,0 0 1,24 23 0,-39-32 30,-2 1 0,1 0 1,-2 1-1,1 0 1,-1 0-1,-1 1 0,0 0 1,-1 0-1,8 21 0,-13-28-20,0 0-1,0 0 0,-1 1 0,1-1 0,-1 0 0,0 0 0,0 0 0,-1 0 0,0 0 0,0 0 0,0 0 0,0 0 0,-1 0 0,0 0 0,0 0 1,0-1-1,0 1 0,-1-1 0,0 0 0,0 1 0,0-1 0,-1 0 0,1-1 0,-1 1 0,-4 3 0,-20 16 340,15-11-128,0-1 0,-23 14 0,32-23-283,0 0 1,-1 1 0,1-2-1,-1 1 1,1 0 0,-1-1-1,1 0 1,-1 0 0,0 0-1,1-1 1,-1 0 0,0 1-1,0-2 1,-4 1-1,6-1-154,1 0-1,-1 0 0,1 0 0,-1 0 0,1 0 0,0 0 0,-1-1 0,1 1 0,0-1 0,0 0 0,0 1 0,-2-3 1,-2-2-392,-17-13-597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2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1 237 15483,'11'-11'1545,"4"-9"1287,7-4-351,0-7-281,3 0-495,5-2-753,-1 3-256,-2 8-424,-6 2-16,-10 11-80,-10 7-56,3-2-360,-4 6-328,-2 6-968,-3-1-473,-6 0-751,-2 1 1271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3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16251,'-1'3'136,"-1"2"489,1 1 1,-1 0-1,1 0 1,-1-1-1,2 1 0,-1 0 1,1 0-1,0 10 0,0-15-501,1 0-1,-1 0 1,1 0 0,-1 0-1,1 0 1,-1 0-1,1 0 1,0 0-1,-1 0 1,1 0-1,0-1 1,0 1-1,-1 0 1,1 0-1,0-1 1,0 1-1,0-1 1,0 1 0,0 0-1,1-1 1,25 9 808,-13-6-670,5 4-154,0 0 1,0 1-1,0 1 0,-1 0 0,23 17 0,-36-22 73,0 0 0,0 0 0,0 1 0,0-1 0,-1 1 0,1 0 0,-1 1 0,-1-1 0,1 0 0,-1 1 0,0 0 0,0 0 0,-1 0 0,1 0 0,-1 0 0,-1 1 0,1-1 0,-1 1 0,0-1 0,0 13 0,-2-13-110,0 1-1,0-1 1,0 0-1,-1 0 1,0 0-1,0 0 1,0 0-1,-1-1 1,0 1-1,0-1 1,-1 0-1,1 1 1,-1-1-1,0-1 1,0 1-1,-8 6 1,4-5-455,0 1-1,-1-1 1,1-1 0,-1 1-1,-1-2 1,1 1 0,-1-1 0,1 0-1,-12 1 1,-7 2-1148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40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198 545 9722,'-1'0'233,"-1"1"0,1-1 0,0 0-1,0 1 1,-1-1 0,1 1 0,0 0 0,0-1-1,0 1 1,0 0 0,0 0 0,0 0 0,0 0 0,0 0-1,0 0 1,0 0 0,0 0 0,0 0 0,1 0 0,-1 0-1,1 0 1,-2 3 0,2-3-107,-1 0 0,0 0-1,1 1 1,-1-1 0,1 0 0,0 1-1,0-1 1,-1 0 0,1 1 0,0-1 0,0 0-1,0 1 1,0-1 0,1 1 0,-1-1 0,0 0-1,0 1 1,1-1 0,-1 0 0,1 0 0,-1 1-1,1-1 1,1 2 0,2 1 92,1 0 1,0-1 0,0 1-1,1-1 1,-1 0-1,1 0 1,-1-1-1,1 1 1,0-1 0,0-1-1,0 1 1,7 0-1,6 1 115,0-1 0,33 0-1,-33-3-165,0-1 0,0-1-1,-1-1 1,37-12 0,68-35 266,-114 47-397,-1 0 0,1-1 0,-1 0 1,0 0-1,-1-1 0,1 0 0,-1 0 0,0-1 0,-1 1 0,0-2 0,0 1 0,0-1 0,-1 0 0,0 0 0,0 0 0,-1 0 0,-1-1 0,1 0 1,-1 0-1,0 0 0,-1 0 0,1-13 0,-1 6 47,0-1 1,-2 1-1,0-1 1,-1 0-1,0 1 1,-1-1-1,-1 1 1,-1-1-1,0 1 1,-2 0-1,1 1 1,-11-20-1,10 24-60,0 1-1,0 0 0,-1 0 1,0 1-1,-1 0 0,0 0 0,0 0 1,-1 1-1,0 1 0,-1-1 1,1 2-1,-1-1 0,-1 1 1,1 1-1,-1 0 0,0 0 0,-21-5 1,7 5-8,0 1 0,-1 1 0,0 1-1,-30 3 1,13 1-7,-72 16 0,99-15 7,0 1 0,1 0 0,-20 9 0,30-11-4,1 1-1,-1-1 1,1 1-1,0 0 1,-1 0-1,1 0 1,1 0-1,-1 1 1,0 0-1,1 0 1,0 0-1,0 0 1,0 0-1,-4 8 1,2 4 91,0 0-1,1 1 1,1 0 0,0 0-1,1 0 1,1 22 0,-3 15 65,-4 14-57,-2 18 10,2 136-1,8-212-93,1 0 0,0 0 0,1-1 0,0 1 0,5 14 0,-5-20-15,0 0 1,0 0 0,0 0 0,1 0 0,-1 0 0,1 0 0,0-1 0,0 1-1,0-1 1,0 0 0,0 0 0,1 0 0,0-1 0,6 4 0,-1-1-5,1-1 0,0-1 0,1 1 0,-1-2 0,0 0 0,14 2 0,68 1-1328,-79-5 978,63 2-410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43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211 836 10330,'0'1'186,"0"0"0,0 0-1,0 0 1,0 0 0,0 0-1,0 0 1,0 0 0,0 0 0,1 0-1,-1 0 1,0 0 0,1 0-1,-1 0 1,1 0 0,-1-1-1,1 1 1,-1 0 0,1 0 0,-1 0-1,1-1 1,0 1 0,0 0-1,-1 0 1,3 0 0,0 0 110,-1 0 1,1 0-1,0-1 1,0 1-1,0-1 1,-1 0-1,1 0 1,4 0-1,6 0 90,1-1 0,0-1 0,-1-1 0,1 1 0,-1-2 0,0 0 0,0-1 0,0 0 0,17-10 0,-20 9-251,0 0 1,-1 0-1,1-1 0,-1 0 1,-1-1-1,0 0 0,0-1 1,0 1-1,-1-1 0,0-1 1,9-17-1,3-13 302,-2 0 0,-2-2 0,12-52 0,-21 67-264,-1 0 1,-2 0-1,0-1 0,-2 0 1,-1 1-1,-5-37 1,2 47-150,0 1 1,-1 0-1,-1 0 1,0 1-1,-1 0 1,-1 0-1,0 0 1,-14-20-1,15 26-5,0 2 0,0-1 0,-1 0-1,0 1 1,0 1 0,-1-1 0,1 1 0,-2 0 0,1 1-1,0 0 1,-1 0 0,0 1 0,0 0 0,-1 0 0,-10-2-1,6 3 50,0 0 0,0 2 0,0-1-1,0 2 1,0 0 0,-15 2-1,22-1-48,0 0 0,0 1 0,0-1 0,0 2 0,0-1 0,1 1 0,-1 0 0,1 0 0,0 1 0,-1 0-1,2 0 1,-1 0 0,-9 10 0,-1 5 18,2 1-1,0 0 1,-20 39-1,19-31 29,-1 0 0,2 0-1,2 0 1,0 1 0,2 1 0,1-1 0,1 2-1,2-1 1,1 1 0,1 0 0,2 0 0,2 53-1,1-71-16,1 0-1,0-1 1,1 1-1,0-1 1,1 1-1,10 22 1,-12-30-41,1 0 0,0 0 1,0 0-1,1 0 0,-1-1 1,1 0-1,0 0 0,0 0 1,0 0-1,1 0 0,0-1 1,-1 0-1,1 0 0,0 0 1,0 0-1,1-1 0,10 3 0,-6-3-210,1 0 0,0-1 0,0-1-1,-1 0 1,1 0 0,0-1 0,0 0-1,-1-1 1,1 0 0,-1-1 0,21-8-1,12-11-727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48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373 765 6009,'17'-55'4161,"-9"28"-2318,0 0 0,16-31 0,-22 51 567,-6 10 244,4-2-2574,0-1-1,-1 1 1,1-1-1,0 0 1,0 1-1,-1-1 1,1 1-1,0-1 1,0 1-1,0-1 1,0 0-1,0 1 1,0-1-1,0 1 1,0-1-1,0 1 1,0-1 0,0 1-1,0-1 1,0 1-1,0-1 1,0 1-1,0-1 1,1 0-1,-1 1 1,0-1-1,0 1 1,0-1-1,1 0 1,-1 1-1,0-1 1,1 1 0,-1-1-1,0 0 1,1 0-1,-1 1 1,0-1-1,1 0 1,-1 1-1,1-1 1,1 1 9,1-1-1,-1 1 1,0-1 0,0 0-1,1 0 1,-1 0 0,0 0 0,0 0-1,0 0 1,1 0 0,-1-1-1,0 1 1,0-1 0,0 0 0,0 0-1,4-2 1,3-1 91,0-2 0,10-6 0,-18 11-154,11-8 144,0-1 0,0-1 0,-1 0 1,0 0-1,-1-1 0,0 0 1,9-16-1,-13 17-41,0 1 0,-1-1 0,0 0-1,-1 0 1,0 0 0,-1-1 0,0 0 0,0 1 0,0-24 0,-3 25-67,-1 0 1,0 0 0,-1 1-1,0-1 1,0 1 0,-1-1-1,0 1 1,-1 0 0,-7-12 0,-6-9 25,-26-34 1,42 63-88,-12-19 8,-2 1 0,0 1 0,-23-22-1,32 36-7,1-1 1,-1 1-1,1 0 0,-1 0 0,0 0 0,0 1 0,-1 0 1,1 0-1,-1 1 0,0 0 0,1 0 0,-1 0 0,0 1 1,0 0-1,0 0 0,-9 1 0,6 1 15,-1 1 0,1 0 0,0 1 0,-1 0 0,1 0 0,0 1 1,1 0-1,-1 1 0,1 0 0,0 1 0,0 0 0,0 0 0,1 1 0,0 0 0,-12 13 0,-3 8 92,1 0-1,2 2 0,-24 42 1,29-47 25,2 2 1,0-1-1,2 1 1,1 1 0,-12 55-1,20-70-83,0 0 0,1 0 0,1 0 0,0 1 0,1-1-1,4 20 1,-3-23-33,0 0 0,2-1 0,-1 0 0,1 1 0,0-1 0,1-1 0,0 1 0,0-1 0,11 13 0,-10-14-37,1-1 0,-1 0 0,1 0-1,0-1 1,1 0 0,-1 0 0,1-1 0,0 0 0,0 0-1,0-1 1,1 0 0,13 4 0,-10-5-368,1 0 1,-1-1-1,1 0 1,-1-1-1,1 0 1,-1-1-1,0 0 0,20-5 1,-8-1-391,25-12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4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25 188 12435,'-1'-1'598,"0"-1"1,0 1 0,0-1 0,1 1-1,-1-1 1,1 0 0,-1 1-1,1-1 1,0 1 0,-1-1 0,1 0-1,0 1 1,0-4 0,1 3-313,0 0 1,0-1-1,0 1 1,1 0-1,-1 0 1,1 0 0,-1 0-1,3-3 1,7-10 537,13-24 0,-18 29-642,0-1 0,1 1 1,0 0-1,0 1 1,1-1-1,9-7 0,-16 16-176,0 0 0,0 0 0,0 0-1,-1 1 1,1-1 0,0 0 0,0 1-1,1-1 1,-1 1 0,0-1 0,0 1-1,0-1 1,0 1 0,0 0 0,0 0-1,1-1 1,-1 1 0,0 0 0,0 0 0,0 0-1,1 0 1,-1 1 0,0-1 0,0 0-1,0 0 1,0 1 0,0-1 0,1 1-1,-1-1 1,0 1 0,0-1 0,0 1-1,0-1 1,0 1 0,0 0 0,-1 0-1,1 0 1,1 1 0,2 2 9,-1 1-1,-1-1 1,1 1-1,-1-1 1,0 1 0,0 0-1,2 7 1,0 6-27,0 1 0,-1 0 0,-2 0 0,0 1 0,0-1 0,-2 0 1,-1 0-1,0 0 0,-7 27 0,2-23-317,-1-1-1,-1-1 1,-1 0 0,-17 28-1,17-31-67,9-17 349,-8 16-640,-16 20 0,23-34 581,-1 0-1,1 0 1,-1 0-1,1 0 1,-1 0-1,0-1 1,0 0-1,-1 1 1,1-1-1,0 0 0,-1 0 1,1-1-1,-6 3 1,8-4 88,-1 0-1,1 1 1,0-1 0,0 0 0,0 0-1,0 0 1,0 0 0,0 0-1,0 0 1,0 0 0,-1-1 0,1 1-1,0 0 1,0 0 0,0-1-1,0 1 1,0-1 0,0 1 0,0-1-1,0 0 1,0 1 0,1-1-1,-1 0 1,0 1 0,0-1 0,1 0-1,-1 0 1,0 0 0,1 0 0,-1 0-1,0 0 1,1 0 0,-1-1-1,0-1 8,0 1 0,1-1 0,-1 0 0,1 1 0,0-1 0,0 0 0,0 0 0,0 1 0,0-1 0,0 0 0,1 1 0,1-5 0,1-1 139,1 0-1,0 1 1,0-1 0,1 1 0,0 0 0,0 0-1,0 1 1,1 0 0,0 0 0,1 0 0,-1 0-1,1 1 1,0 0 0,0 1 0,1 0 0,-1 0 0,1 0-1,0 1 1,0 0 0,0 1 0,1 0 0,13-2-1,-18 4-85,-1 0-1,1 0 0,0 1 0,-1-1 0,1 1 0,-1 0 0,0 0 0,1 0 1,-1 1-1,0-1 0,1 1 0,3 2 0,11 6-402,-18-10 168,1 0 0,0 1-1,0-1 1,0 0 0,0 1 0,0-1-1,0 0 1,0 0 0,-1 0-1,1 0 1,0 1 0,0-2-1,0 1 1,0 0 0,0 0-1,0 0 1,0 0 0,0 0-1,0-1 1,0 1 0,0 0-1,-1-1 1,3 0 0,7-14-1117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4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 15787,'11'0'1161,"-4"0"575,4 0-864,-2-6-344,-1-1-496,1-6-1248,0-9 824,-7-9-216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34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17948,'1'30'1888,"5"4"1257,-1 8-1313,6 4-135,6-2-825,1-5-336,-3-6-1272,5-6-1241,2-10 1105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0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70 174 7370,'10'-48'1815,"-6"34"-797,-1 0 0,-1 1-1,0-1 1,-1-1 0,0 1-1,-2-21 1,1 35-984,0 0 0,0-1 0,0 1-1,0 0 1,0 0 0,0 0 0,0-1 0,0 1 0,0 0 0,0 0 0,0 0 0,0-1 0,0 1-1,0 0 1,0 0 0,0 0 0,0-1 0,0 1 0,0 0 0,0 0 0,0 0 0,-1 0 0,1-1-1,0 1 1,0 0 0,0 0 0,0 0 0,0 0 0,-1 0 0,1-1 0,0 1 0,0 0 0,0 0 0,0 0-1,-1 0 1,1 0 0,0 0 0,0 0 0,0 0 0,0 0 0,-1 0 0,1 0 0,0 0 0,0 0-1,0 0 1,-1 0 0,1 0 0,0 0 0,0 0 0,0 0 0,-1 0 0,1 0 0,0 0 0,0 0-1,0 0 1,-1 0 0,1 0 0,0 0 0,0 1 0,0-1 0,0 0 0,0 0 0,-1 0 0,1 0 0,0 1-1,-8 10 945,-1 5-394,1 0-1,0 1 0,1 0 1,1 0-1,-5 29 1,-9 94 570,15-78-700,3-1 1,11 111-1,-5-138-237,2 1 1,2-1-1,1 0 0,1 0 1,2-1-1,24 48 0,-16-46 8,1-1 1,2 0-1,1-2 0,1-1 1,57 54-1,-61-67-181,1 0 0,0-1 0,1-2 1,1 0-1,0-2 0,1 0 0,1-2 0,0-1 1,40 11-1,-30-14-595,1-2 0,0-2 0,-1-1 1,1-1-1,0-3 0,71-11 0,16-14-981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1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37 7482,'-7'1'743,"0"1"-1,-1 0 1,1 0 0,0 0 0,0 1 0,0 0 0,-7 5 0,2-2 663,7-5-486,1 1 1436,11 1 83,6 0-1537,1 0 0,0-1-1,0-1 1,0-1 0,18 0 0,72-13 323,-77 10-1001,-25 2-215,64-8-1230,79-22 0,-74 7 149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5:55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7 353 9458,'4'-20'1896,"0"-1"0,1-38 0,-6 55-805,-1 7-577,-1 9-25,-2 10 542,-3 40 0,8-54-837,0 0 0,0 0-1,0 0 1,1 0 0,0 0 0,1 0-1,0-1 1,4 13 0,-5-19-152,-1 1 0,1-1 0,0 0 0,-1 0 0,1 1 0,0-1 0,0 0-1,0 0 1,0 0 0,0 0 0,0 0 0,0 0 0,0 0 0,1-1 0,-1 1 0,0 0 0,0-1 0,1 1 0,1 0 0,-1-1 4,1 1 0,-1-1 0,0 0 0,1 0 0,-1 0 0,0 0 0,0-1-1,1 1 1,-1-1 0,0 1 0,3-2 0,4-2 64,1-1 0,-1 0 0,0 0 0,10-9 0,133-99 455,29-21-1853,-177 130 1222,96-70-1483,-9-15 457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7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13 13395,'-4'-9'1864,"4"5"561,4 17-337,5 10-7,6 13-849,-2 1-120,6 3-376,2-5-312,1-5-272,-1-3-80,-6-11-416,-6-1-472,-9-9-1416,-5-19-1817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3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1 140 7386,'0'-3'144,"0"0"0,1 0 1,0 0-1,0 1 0,0-1 1,0 0-1,0 0 0,4-4 1,-4 4 57,1-1 0,0 1 0,-1 0 0,1-1 0,0-4 0,0-23-148,-2 31-63,0-1 0,0 1 0,0 0 0,0-1 0,0 1 0,0 0 0,0-1 0,0 1 0,-1 0 0,1-1 0,0 1 0,0 0 0,0 0 0,0-1 0,-1 1 0,1 0 0,0 0 0,0 0 0,-1-1 0,1 1 0,0 0 0,0 0 0,-1 0 0,1 0 0,0-1 0,-1 1 0,1 0 0,0 0 0,-1 0 0,1 0 0,-1 0 0,1 0 52,0 0 0,-1 0 0,1 0 0,0 0 0,-1-1 0,1 1 0,0 0 0,-1 0 0,1 0 0,0 0 0,-1-1 0,1 1 0,0 0 0,-1 0 0,1 0 0,0-1 0,0 1 0,-1 0 0,1-1 0,0 1 0,0 0 0,0-1 0,0 1 0,-1 0 0,1 0 0,0-1 0,-2-37 6242,2 38-6228,0 0 0,0 0 0,0 0 0,0 0 0,0 0 0,0 0 0,0-1 0,0 1 0,0 0 0,0 0 0,0 0 0,0 0 0,1 0 0,-1 0 0,0 0 0,0-1 0,0 1 0,0 0 0,0 0 0,0 0 0,0 0 0,0 0 0,1 0 0,-1 0 0,0 0 0,0 0 0,0 0 0,0 0-1,0 0 1,0 0 0,1 0 0,-1 0 0,0 0 0,0 0 0,0 0 0,0 0 0,0 0 0,1 0 0,-1 0 0,0 0 0,0 0 0,0 0 0,0 0 0,0 0 0,0 0 0,1 0 0,-1 0 0,0 0 0,0 0 0,0 0 0,0 0 0,0 0 0,0 1 0,0-1 0,0 0 0,0 0 0,1 0 0,-1 0 0,0 0 0,0 0 0,0 0 0,0 1 0,0-1 0,0 0 0,0 0 0,5 7 510,0 0 0,0 0 1,-1 0-1,0 1 0,0-1 1,3 11-1,3 5 247,175 327 2555,-115-228-4356,-76-134-3641,-16-33 719,-6 6 2245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3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0 173 11314,'5'-11'777,"1"1"0,1 0 0,-1 0 0,1 0 0,1 1 0,0 0 0,0 0 0,1 1 0,0 0 0,1 1 0,17-12 0,-14 11-228,0 0 0,1 1 1,0 0-1,0 1 0,26-7 0,-35 12-461,-1 0-1,1 0 0,0 1 0,-1-1 0,1 1 0,0 1 0,-1-1 0,1 1 0,0-1 0,4 3 0,-6-2-55,0 0 0,0 0 0,0 1 0,0-1 0,-1 1 0,1 0 0,0 0 0,-1 0 0,0 0 0,1 0 0,-1 1 0,0-1 0,0 1 0,0-1 0,-1 1 0,3 4 0,-2-2 2,0 0-1,0 0 1,-1 1 0,0-1 0,0 0 0,0 1-1,-1-1 1,1 1 0,-1-1 0,-1 1 0,1-1 0,-3 9-1,1 0 19,-2-1 0,0 0 0,-11 24 0,10-25-30,-1 0 1,-1-1-1,0 0 1,-1 0-1,0-1 1,-12 12 0,17-19-104,-1 0 1,0 0-1,0 0 1,0 0-1,0-1 1,0 1-1,0-1 1,-9 3 0,10-4-78,0-1 1,0 1-1,0-1 1,0 0-1,0 1 1,0-2-1,0 1 1,0 0-1,0 0 1,0-1-1,0 0 1,0 1-1,0-1 1,0 0-1,-4-2 1,6 2-52,-1 0 0,0 0 1,1 0-1,-1-1 1,1 1-1,-1 0 0,1 0 1,0-1-1,-1 1 0,1-1 1,0 1-1,0-1 1,0 0-1,0 1 0,0-1 1,1 0-1,-1 0 1,0 0-1,1 0 0,-1-3 1,1 3 76,1 0 1,0 0-1,-1 0 1,1 1-1,0-1 1,0 0-1,0 0 1,0 1-1,2-3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3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14339,'5'9'1023,"-1"0"-1,0 1 0,0-1 1,-1 1-1,3 19 1,-5-26-872,0 1-1,0 0 1,0-1 0,0 1 0,1 0 0,-1-1-1,1 0 1,0 1 0,0-1 0,0 0 0,1 0-1,-1 0 1,1 0 0,-1 0 0,1-1 0,0 1-1,0-1 1,0 0 0,0 0 0,1 0 0,-1 0-1,1 0 1,-1-1 0,1 0 0,6 2 0,-9-3-126,0 1 0,0-1 0,0 0 0,0 0 1,0-1-1,0 1 0,0 0 0,0 0 1,0 0-1,0-1 0,0 1 0,0 0 1,0-1-1,0 1 0,-1-1 0,1 1 0,0-1 1,0 1-1,0-1 0,-1 0 0,1 1 1,0-1-1,0-1 0,12-21 210,-8 14-143,-2 4-45,-1-1 1,0 1 0,0-1-1,0 1 1,0-1 0,-1 0-1,1-10 1,-2 14-42,0 1 0,0 0 1,0-1-1,0 1 0,0 0 0,0-1 0,-1 1 1,1 0-1,-1 0 0,1-1 0,-1 1 1,1 0-1,-1 0 0,1 0 0,-1 0 0,-2-3 1,2 4-9,0-1 0,0 0 1,0 0-1,-1 1 0,1-1 1,0 1-1,-1-1 0,1 1 1,-1 0-1,1-1 0,0 1 1,-1 0-1,1 0 0,-1 0 1,1 0-1,0 0 0,-1 0 1,1 0-1,-3 1 0,-4 2-287,-1-1 0,1 1 1,0 0-1,-15 9 0,-9 3-1401,13-7-61,19-8 1682,0 0-1,0 0 1,0 0 0,0 0-1,0 0 1,-1 0 0,1 0-1,0 0 1,0 0-1,0 1 1,0-1 0,0 0-1,-1 0 1,1 0 0,0 0-1,0 0 1,0 0 0,0 0-1,0 0 1,-1 0-1,1 0 1,0 0 0,0 0-1,0 0 1,0 0 0,-1 0-1,1 0 1,0 0-1,0-1 1,0 1 0,0 0-1,0 0 1,0 0 0,-1 0-1,1 0 1,0 0 0,0 0-1,0 0 1,0 0-1,0-1 1,0 1 0,0 0-1,-1 0 1,1 0 0,0 0-1,0 0 1,0-1 0,0 1-1,2-6-1368,8-12-193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3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0 15443,'-5'5'1735,"4"-5"-1586,0 1 0,1-1 0,-1 0 0,1 1 0,-1-1 0,0 1-1,1-1 1,-1 1 0,1-1 0,-1 1 0,1-1 0,-1 1 0,1-1 0,0 1-1,-1-1 1,1 1 0,0 0 0,-1-1 0,1 1 0,0 0 0,0-1 0,0 1-1,-1 0 1,1-1 0,0 1 0,0 0 0,0-1 0,0 1 0,0 0 0,0-1-1,1 1 1,-1 0 0,0 0 0,0-1 0,0 1 0,1-1 0,-1 1 0,0 0-1,1-1 1,-1 1 0,0 0 0,1-1 0,-1 1 0,1-1 0,0 1-1,10 11 1079,1-1 0,21 16-1,11 10 2,-26-20-1124,0 2-1,-2 0 1,0 1-1,-1 1 1,0 0-1,-2 1 1,12 28-1,-13-22-364,20 42-2072,-31-68 2108,0 0-1,-1-1 0,1 1 0,0-1 1,1 1-1,-1-1 0,0 0 0,0 0 0,1 1 1,-1-1-1,3 1 0,-4-1 81,1-1-1,0 0 1,-1 0 0,1 0-1,0 1 1,0-1-1,0 0 1,-1 0 0,1 0-1,0 0 1,0 0 0,-1 0-1,1 0 1,0-1-1,0 1 1,-1 0 0,1 0-1,0-1 1,0 1-1,-1 0 1,1-1 0,0 1-1,-1 0 1,1-1 0,-1 1-1,2-1 1,13-13-1529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4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85 374 13539,'0'-1'332,"0"0"1,0 0 0,0 0-1,0 0 1,0 0-1,0 0 1,0 0-1,0-1 1,-1 1-1,1 0 1,0 0 0,-1 0-1,1 0 1,-1 0-1,1 0 1,-1 0-1,1 1 1,-1-1-1,0 0 1,0 0-1,1 0 1,-1 0 0,0 1-1,0-1 1,0 0-1,0 1 1,-1-1-1,0-1-110,0 1 0,1 0 0,-1-1-1,0 1 1,0 0 0,0 0 0,0 0-1,0 1 1,-1-1 0,1 1 0,0-1-1,0 1 1,-4-1 0,4 2-167,0-1 1,0 1-1,0-1 0,0 1 1,1 0-1,-1 0 0,0 0 1,0 0-1,1 0 0,-1 1 1,1-1-1,-1 0 0,1 1 1,-1-1-1,1 1 1,0-1-1,0 1 0,0 0 1,0-1-1,0 1 0,0 0 1,0 0-1,0 0 0,1 0 1,-1 0-1,1 0 0,-1 2 1,0 1-36,1 0 1,-1 0 0,1 0 0,0 0 0,1 0-1,-1 0 1,1 0 0,0 0 0,3 9 0,-1-7-22,0 0 0,0 0 1,1 0-1,0-1 1,0 1-1,1-1 1,0 0-1,0-1 1,11 11-1,-13-14 3,0 0 0,-1 0-1,1 0 1,0 0 0,0 0 0,1-1-1,-1 1 1,0-1 0,0 0-1,1 0 1,-1 0 0,1 0 0,-1-1-1,1 0 1,-1 1 0,1-1 0,-1 0-1,1-1 1,-1 1 0,1-1-1,-1 1 1,0-1 0,7-2 0,-7 1-20,0 0 0,-1 0 0,1 0 0,0 0 0,-1 0 0,0-1 0,0 1 1,1-1-1,-1 1 0,-1-1 0,1 0 0,2-4 0,-1 0-251,1 0-1,-2 0 0,1 0 1,1-9-1,-4 14-39,0-1-1,0 1 1,0 0-1,0 0 0,0-1 1,0 1-1,-1 0 1,1 0-1,-1 0 1,0 0-1,0-1 1,0 1-1,0 0 0,0 0 1,0 1-1,0-1 1,-2-2-1,-8-15-2243,9 12 2057,0 0 0,0 0 0,1-1 0,0 1 0,0 0 0,0-1 0,1 1 0,1-1 0,0-7 0,1 4-66,0 0-1,0 0 0,1 1 1,0 0-1,9-18 0,-9 23 655,0 0 0,0 0 0,0 0-1,1 0 1,0 0 0,0 1 0,0 0-1,1 0 1,-1 0 0,1 1 0,0-1-1,0 1 1,7-3 0,-7 3 370,1 1 0,0 0 0,0 0 0,1 0 0,-1 1 0,0 0 0,1 0 0,-1 1 0,0-1 0,1 2 0,-1-1 0,0 1 0,1-1 0,-1 2 0,0-1 0,0 1 0,0 0 0,0 0 0,8 4 0,-7-2-139,0-1 0,-1 1 0,1 0 0,-1 1 0,0-1 0,0 1 0,-1 1 0,1-1 0,-1 1 0,-1 0 0,1 0 0,-1 0 0,0 1 0,0-1 0,0 1 0,2 9 0,4 8-236,-5-18-56,-4-16 55,-3-9-54,1 0 0,1 1-1,0-1 1,2 0 0,3-19 0,-3 30-92,0 0 0,0-1 0,1 2 0,0-1 1,0 0-1,1 1 0,0-1 0,0 1 0,1 0 0,0 0 1,0 1-1,0-1 0,13-10 0,-11 12-443,0 0 0,1 0 0,15-8 0,-19 12 205,0-1-1,0 1 1,0-1-1,0 1 1,0 0 0,0 1-1,1-1 1,-1 1-1,0 0 1,6 0 0,27 10-1076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5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 15443,'0'-15'495,"0"4"585,0-1-1,3-21 1,-3 33-1015,0-1-1,0 1 1,0-1-1,0 1 1,0-1-1,0 1 1,0-1-1,0 1 1,0-1-1,0 1 1,1-1-1,-1 1 1,0-1-1,0 1 1,1 0-1,-1-1 1,0 1-1,0-1 1,1 1-1,-1 0 1,0-1-1,1 1 0,-1 0 1,1-1-1,-1 1 1,1 0-1,-1 0 1,0-1-1,1 1 1,-1 0-1,1 0 1,-1 0-1,1 0 1,-1-1-1,1 1 1,-1 0-1,1 0 1,-1 0-1,1 0 1,-1 0-1,1 0 1,-1 1-1,1-1 1,-1 0-1,1 0 1,-1 0-1,1 0 0,-1 0 1,1 1-1,-1-1 1,0 0-1,1 0 1,-1 1-1,1-1 1,0 1-1,2 2 228,1 0-1,-1 0 1,0 0-1,0 0 1,4 7-1,4 6 150,-1 1-1,0 0 1,-2 1-1,8 20 1,21 80 458,-1-1-507,-36-116-391,1 0 0,-1 0 0,1-1-1,-1 1 1,0 0 0,1 0 0,0 0-1,-1 0 1,1 0 0,-1 0 0,1-1-1,1 2 1,-2-2 0,0 0-1,0 0 1,1 0 0,-1 0 0,0 0-1,0 0 1,1 0 0,-1 0-1,0 0 1,0 0 0,0 0 0,1 0-1,-1 0 1,0 0 0,0 0-1,0 0 1,1 0 0,-1 0 0,0 0-1,0 0 1,1 0 0,-1 0-1,0-1 1,0 1 0,0 0 0,0 0-1,1 0 1,-1 0 0,0-1-1,0 1 1,0 0 0,0 0 0,1-1-1,1-2 11,0-1-1,0 0 0,-1 0 0,3-7 1,-1 2-5,7-18-15,0 1-1,28-46 0,-33 64 8,0 0-1,1 0 0,0 1 1,0-1-1,1 1 0,0 1 0,0-1 1,0 1-1,1 1 0,0-1 1,0 1-1,13-6 0,-17 10 11,0 0-1,0 0 0,0 1 0,0-1 1,0 1-1,-1 0 0,1 0 0,0 0 1,0 0-1,0 1 0,0 0 0,0-1 1,0 2-1,-1-1 0,1 0 0,0 1 1,-1-1-1,1 1 0,-1 0 0,0 0 1,1 1-1,-1-1 0,0 1 0,0-1 1,4 7-1,-3-6 26,-1 1 0,-1-1 0,1 1 0,0 0 0,-1 0 0,0 0 0,0 0 0,0 0 0,0 1 0,-1-1 0,1 0 0,-1 1 0,-1-1 0,1 1 0,0-1 0,-1 1 0,0 0 0,0-1 0,0 1 0,-1-1 0,-1 8 0,-1-6 4,0 1 0,0 0-1,0-1 1,-1 0 0,0 1-1,0-2 1,-8 9 0,-37 33 51,42-41-78,0 0-33,-1-1-1,1 0 0,-1 0 1,0-1-1,0 1 1,0-2-1,-11 4 0,14-5-123,0 0-1,0-1 0,-1 0 0,1-1 1,0 1-1,0-1 0,0 0 0,-1 0 0,1 0 1,0-1-1,0 0 0,0 0 0,-7-2 0,11 3 10,-1-1-1,1 1 0,0-1 0,0 1 1,0-1-1,0 1 0,0-1 0,0 0 1,0 0-1,0 1 0,0-1 0,1 0 1,-1 0-1,0 0 0,0 0 0,1 0 1,-1 0-1,0 0 0,1 0 0,-1 0 1,1 0-1,0 0 0,-1-3 0,1 2-76,0 0 0,0 0 0,0 0 0,0 0 0,1-1 0,-1 1 0,1 0-1,-1 0 1,1 0 0,0 0 0,0 0 0,1-2 0,4-5 254,0 1 0,0-1 0,1 1 0,8-8 0,17-13 445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2:55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66 697 14531,'-23'25'9197,"1"7"-6591,19-27-2538,0 1 0,1-1 1,-1 0-1,1 1 0,1 0 1,-1-1-1,1 1 0,0 0 1,0 0-1,0 0 0,1 0 0,0 6 1,1-6-46,0-1 0,0 1 1,0 0-1,1-1 0,0 1 0,0-1 0,0 0 1,5 8-1,-6-11-25,0-1-1,0 1 1,0-1 0,0 1-1,1-1 1,-1 1 0,0-1-1,1 0 1,-1 0-1,1 0 1,0 0 0,-1 0-1,1 0 1,0 0 0,-1 0-1,1-1 1,0 1 0,0-1-1,0 1 1,0-1 0,0 0-1,-1 0 1,1 1 0,0-1-1,0-1 1,0 1 0,0 0-1,0 0 1,2-1 0,-1 0-6,-1 0 1,0-1-1,1 1 1,-1 0-1,0-1 1,0 1-1,0-1 1,0 0-1,0 0 1,0 0-1,0 0 1,0 0 0,-1 0-1,1 0 1,-1 0-1,0-1 1,0 1-1,2-5 1,2-6-62,-2 1 0,5-22 1,-6 22 14,0 5 27,0-6 18,1 1 1,0 0-1,1 0 1,0 0-1,0 1 1,8-12-1,-2 6 93,-5 8 39,0 0 0,0 0 1,1 1-1,0 0 0,0 0 0,1 0 1,12-9-1,-17 16-101,-1-1 0,1 1 0,0 1 0,0-1-1,0 0 1,0 0 0,1 1 0,-1-1 0,0 1 0,0 0 0,0-1 0,0 1 0,1 0-1,-1 0 1,0 0 0,0 1 0,0-1 0,0 1 0,1-1 0,-1 1 0,0 0-1,0-1 1,0 1 0,0 0 0,0 0 0,-1 1 0,1-1 0,0 0 0,0 1 0,2 2-1,2 1-19,-1 1 0,1 1 0,-1-1 0,0 1-1,-1-1 1,7 15 0,-8-15-2,0 0 0,0 0 1,1 0-1,0-1 0,0 1 1,5 4-1,-8-9 1,0 0 0,0 1 0,0-2-1,1 1 1,-1 0 0,0 0 0,0 0 0,1-1 0,-1 1-1,1 0 1,-1-1 0,1 0 0,-1 1 0,1-1-1,-1 0 1,1 1 0,-1-1 0,1 0 0,-1 0 0,1 0-1,-1-1 1,1 1 0,-1 0 0,1-1 0,-1 1-1,0 0 1,1-1 0,-1 0 0,1 1 0,-1-1 0,0 0-1,3-1 1,-1-1-1,1 0 0,-1 0 0,0 0 0,0 0 0,-1-1 0,1 1 0,0-1 0,-1 0 0,3-5 0,14-41-23,-12 31-25,2-7 6,-2 6-425,0 1 0,1 0 1,17-29-1,-22 43 319,1 1 0,-1-1-1,1 1 1,0-1 0,0 1 0,0 0 0,0 1-1,1-1 1,-1 1 0,1 0 0,0 0 0,0 0 0,1 1-1,-1 0 1,0 0 0,1 0 0,-1 0 0,6 0-1,-7 2 94,0 0-1,0 0 1,-1 0-1,1 0 1,0 1-1,-1 0 1,1-1-1,0 1 0,-1 1 1,1-1-1,-1 0 1,6 4-1,4 3 403,22 17-1,-24-16 278,-8-7-498,0 1-1,0 0 0,0 1 1,0-1-1,0 1 0,-1-1 1,0 1-1,0 0 0,0 0 1,0 0-1,2 6 0,12 22 201,-16-32-325,0 0-1,0 1 1,0-1-1,0 0 1,0 0-1,0 0 1,0 0-1,0 0 1,0 0-1,0 0 1,1 0 0,-1 0-1,0 0 1,0 1-1,0-1 1,0 0-1,0 0 1,0 0-1,0 0 1,1 0-1,-1 0 1,0 0 0,0 0-1,0 0 1,0 0-1,0 0 1,0 0-1,1 0 1,-1 0-1,0 0 1,0 0-1,0 0 1,0 0 0,0 0-1,0 0 1,1 0-1,-1 0 1,0 0-1,0-1 1,0 1-1,0 0 1,0 0-1,0 0 1,0 0 0,0 0-1,1 0 1,-1 0-1,0 0 1,0 0-1,0-1 1,0 1-1,0 0 1,0 0-1,0 0 1,0 0 0,0 0-1,0 0 1,0-1-1,0 1 1,0 0-1,0 0 1,0 0-1,0 0 1,0 0 0,0 0-1,0-1 1,0 1-1,0 0 1,3-13-1,-3 11-2,21-88-203,-16 45 178,-3 0 1,-1 0 0,-2 1 0,-11-78 0,12 121 26,-15-71 3,13 65 2,0 1 0,0-1-1,-1 1 1,0 0 0,0 0-1,0 0 1,-1 0 0,-7-8-1,10 13 1,1 0 1,-1 1-1,1-1 0,-1 0 0,1 1 1,-1-1-1,1 1 0,-1-1 0,0 1 0,1 0 1,-1-1-1,0 1 0,1 0 0,-1-1 1,0 1-1,0 0 0,1 0 0,-1 0 0,0-1 1,0 1-1,-1 0 0,2 1 4,-1-1 0,1 0 0,-1 1 0,1-1 0,-1 0 0,1 1 0,-1-1 1,1 1-1,-1-1 0,1 1 0,0-1 0,-1 1 0,1-1 0,0 1 0,-1-1 0,1 1 0,0-1 0,0 1 0,0 0 0,-1-1 0,1 1 0,-1 5 70,1-1-1,-1 1 1,1-1 0,0 1-1,1 8 1,2 6 153,1 0 0,1-1 0,0 0 1,2 0-1,0 0 0,18 33 0,-11-29 71,1 0-1,1 0 0,1-2 0,30 31 0,-38-43-174,1 0 1,0-1-1,0 0 0,1 0 0,0-1 0,0-1 0,15 6 0,-22-10-155,0-1 1,0 1 0,0-1-1,0 0 1,0 0 0,1-1-1,-1 1 1,0-1-1,0 0 1,1 0 0,-1 0-1,0-1 1,1 0 0,-1 1-1,0-1 1,0-1-1,0 1 1,0-1 0,0 1-1,0-1 1,0-1 0,-1 1-1,1 0 1,-1-1-1,4-3 1,-2 2-368,-1-1 1,0 0-1,-1 0 0,7-10 1,12-29-802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6 134 12779,'-5'5'6185,"5"-4"-5904,0 3 1804,8-5-174,4-2-771,2 0 0,19-1 1,-11 2-516,449-71 4674,-200 35-6613,-230 31-854,0-6 750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00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13547,'9'0'1440,"-2"0"1681,17 3-1825,9-1 104,9 2 81,13-2-41,15-2 0,11 0-47,36-4-137,4-2-64,4 1-216,-10-2-175,-31 7-321,-10 7-160,-23 8-432,-12 3-440,-10-13 312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02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40 10258,'-115'-36'8650,"112"35"-8546,0 0 1,0 1-1,0-1 1,0 1-1,0 0 0,0 0 1,0 0-1,0 0 1,0 0-1,0 1 0,0-1 1,0 1-1,0 0 0,0 0 1,0 0-1,0 0 1,0 0-1,1 1 0,-1-1 1,0 1-1,1 0 1,0 0-1,-1 0 0,1 0 1,0 0-1,0 1 1,0-1-1,0 0 0,-2 5 1,-3 6-10,0 0-1,2 0 1,-1 0 0,-6 28 0,11-36-64,-8 31 1,1 0 1,2 0-1,1 1 1,1 72-1,5-88-30,0-1 0,2 1 0,0 0 0,1-1 1,1 1-1,1-1 0,1-1 0,1 1 0,0-1 0,14 21 0,-17-32 0,1 0-1,0-1 1,0 1-1,0-1 0,1 0 1,0-1-1,1 0 1,-1 0-1,1 0 1,0-1-1,12 5 1,-8-5-1,0-1 0,0 0 0,0-1 0,0 0 1,1-1-1,-1-1 0,1 0 0,15-1 0,-5 0 22,0-2-1,0-1 0,0-1 1,-1 0-1,1-2 0,-1-1 1,24-10-1,-30 10 92,0-1 0,-1-1-1,0 0 1,-1-1 0,1 0-1,-2-1 1,0-1 0,0 0-1,-1-1 1,12-16 0,-6 2 342,0-1 0,-2-1 0,-1 0 0,-2-1 0,0 0 0,7-33 1,-17 54-379,-1-1 1,0 0-1,-1 1 1,0-1-1,0 0 1,-1 0-1,0 0 1,-1 1-1,-2-14 1,2 18-66,-1-1 1,0 1 0,0 0 0,0 1 0,-1-1-1,0 0 1,0 1 0,0-1 0,0 1-1,0 0 1,-1 0 0,0 0 0,0 1 0,0-1-1,0 1 1,-1 0 0,1 0 0,-8-3-1,-4-1 11,1 1-1,-1 1 1,0 0-1,-1 1 1,1 1-1,-29-2 1,-103 2-379,145 3 333,-16 1-152,-21-1-848,-54 9 1,84-7 793,1 0-1,-1 1 1,-11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7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14859,'3'-16'984,"3"2"153,-2-2-353,3 10-352,10 8-744,-2-2-840,0 0-433,15 5 649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53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1 8946,'-1'9'2454,"1"8"2283,1-11-4431,0 1 1,-1-1 0,0 1-1,-1-1 1,1 1 0,-1-1-1,0 0 1,-1 1 0,-1 6-1,0-3-253,0 1-1,0 16 0,-2 195 3115,-11 100-2325,6-143-844,-4 38 3,0 92-468,-18 119 211,11-222 241,-42 454-1124,57-585 1133,-15 144-97,1 16-742,14-149 548,1 21 64,-3 35 172,-6 57-156,10-135-64,1 4-25,1-19 190,-9 63-1,-7 63 122,11-76 5,5-18-5,3-57-14,-2 0 0,-4 32-1,-1 10 13,6-53 18,-1 0 1,0 0-1,-1 0 1,-1 0 0,-7 24-1,10-37-10,0 0-1,0-1 0,0 1 0,0 0 0,0 0 0,0 0 1,0 0-1,0 0 0,0-1 0,0 1 0,-1 0 1,1 0-1,0 0 0,0 0 0,0 0 0,0 0 0,0 0 1,0-1-1,-1 1 0,1 0 0,0 0 0,0 0 1,0 0-1,0 0 0,0 0 0,-1 0 0,1 0 0,0 0 1,0 0-1,0 0 0,0 0 0,-1 0 0,1 0 1,0 0-1,0 0 0,0 0 0,0 0 0,-1 0 0,1 0 1,0 0-1,0 0 0,0 0 0,0 0 0,0 0 1,-1 1-1,1-1 0,0 0 0,0 0 0,0 0 0,0 0 1,0 0-1,0 0 0,0 0 0,-1 1 0,1-1 1,0 0-1,0 0 0,-3-15 225,2-31-182,1 0 1,9-61-1,-5 57-58,-4-90 1,-2 37 386,40-314 700,-26 321-1087,-7 37 21,-8-115-1,0 7 359,11 81 27,28-130 0,-27 169-409,5-49 155,2-137 0,-9 98 275,-1 48 100,21-93 0,40-204 102,-30-6-227,-30 216-285,13-247 93,-5 279 115,44-192 1,-59 334-321,3-15 13,0 0 1,2-25-1,-5 37-8,0 3-5,0 0 0,1 0 0,-1 0 1,0 0-1,0 0 0,0 0 0,0 0 0,0 0 0,0 0 0,0 0 0,0 0 0,1 0 0,-1 0 0,0 0 0,0 0 0,0 0 0,0 0 0,0 0 0,0 0 0,0 0 0,0 0 0,1 0 0,-1 0 0,0 0 0,0 0 1,0 0-1,0 0 0,0 0 0,0 0 0,0 0 0,0 0 0,0 1 0,0-1 0,1 0 0,-1 0 0,0 0 0,0 0 0,0 0 0,0 0 0,0 0 0,0 0 0,0 0 0,0 1 0,0-1 0,0 0 0,0 0 1,0 0-1,0 0 0,0 0 0,0 0 0,0 0 0,0 0 0,0 1 0,0-1 0,0 0 0,0 0 0,0 0 0,0 0 0,1 10 7,-28 215-30,11-69-328,-10 168 109,7-61 171,10-180-319,-24 93 1,10-74 274,4 1 0,5 0 0,-1 107 0,-7 17-138,-21 191 187,13-103 109,-16 174-2,1-144 115,23-169-81,-8 43-90,16-142 35,-18 97-46,19-57 6,6-41 8,1 22 24,3-26 4,2-57-44,12-61-30,3-98 51,9-54 98,31-145-83,7-39 15,-10-64 1676,-6 37-638,-28 293-808,-4-1-1,-5-219 1,-25 165 351,0-50 230,18 156-729,3 0 1,3 1-1,2-1 1,3 2 0,24-74-1,-15 73-89,-4-2 0,12-85 0,-8-27-16,27-186 39,20 24 474,-45 269 195,-21 71-652,-1-1 0,1 1-1,0 0 1,-1 0 0,1 0-1,0 1 1,-1-1 0,1 0-1,0 0 1,-1 1 0,3 0 0,-6-1-147,0 0 1,-1-1 0,1 1 0,0 0 0,0 0 0,-1 0-1,1 1 1,0-1 0,-4 2 0,4-2-249,0 1-1,1 0 1,-1 1 0,1-1-1,0 0 1,-1 0 0,1 1-1,0-1 1,0 1 0,0-1-1,0 1 1,0-1 0,0 1-1,0-1 1,0 1 0,0 2 0,-3 6-1365,-14 23-1476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1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50 405 25485,'-3'-5'7,"-1"-1"0,1 1 0,0 0 0,0-1 0,0 0 0,1 0 0,-3-11-1,0 2 9,0 1-11,2 0 1,-1 0 0,2-1-1,-1 1 1,2-1-1,0-19 1,1 26 4,1 0 0,0 0 0,0-1 0,1 1 0,-1 0 0,2 1 0,-1-1 0,1 0 0,1 1 0,-1-1 0,1 1 0,0 0 0,6-6 0,-8 10 9,0 1 0,0 0-1,0-1 1,0 1-1,1 0 1,-1 1 0,1-1-1,-1 0 1,1 1-1,0-1 1,-1 1 0,1 0-1,0 0 1,0 0-1,0 0 1,0 1 0,0-1-1,0 1 1,0-1-1,0 1 1,0 0-1,0 0 1,0 1 0,0-1-1,0 1 1,0-1-1,0 1 1,0 0 0,0 0-1,0 0 1,0 1-1,-1-1 1,1 1 0,0-1-1,-1 1 1,5 4-1,6 7-6,0 2-1,0 0 1,11 17-1,-15-17-7,2-1 1,0-1-1,1 0 0,16 15 0,-21-23-3,-1 0 1,1-1-1,0 1 1,0-2-1,12 6 1,-17-9 0,0 1-1,0 0 1,0 0-1,0-1 1,0 1 0,1-1-1,-1 0 1,0 0 0,0 1-1,1-2 1,-1 1-1,0 0 1,0 0 0,0-1-1,1 1 1,-1-1-1,0 1 1,0-1 0,0 0-1,0 0 1,0 0-1,0 0 1,0 0 0,2-3-1,-1 1 6,0-1 0,0 0 0,-1 1 0,0-1 0,1 0 0,-1 0 0,-1 0 0,3-8 0,8-37 56,-10 38-46,25-143 415,-27 153-425,0 0 1,0 1-1,0-1 0,0 0 0,0 0 1,0 1-1,0-1 0,1 0 0,-1 1 1,0-1-1,0 1 0,1-1 0,-1 0 1,0 1-1,1-1 0,-1 1 0,1-1 1,-1 1-1,1-1 0,-1 1 0,1-1 1,-1 1-1,1-1 0,0 1 0,0 0-5,-1 1 0,1-1 0,-1 1 0,1 0 0,-1-1 0,0 1 0,1 0 0,-1-1 0,0 1 0,1 0 0,-1 0 0,0-1 0,0 1 0,0 0 0,0 0 0,1 0 0,-1-1 0,0 1 0,-1 0 0,1 1 0,1 13-24,-1-8 22,0-1 1,0 1-1,1-1 0,0 1 0,3 10 0,-3-15-3,-1-1 1,1 1-1,0-1 0,0 0 0,-1 1 0,1-1 0,0 0 0,0 0 1,0 1-1,1-1 0,-1 0 0,0 0 0,0 0 0,0-1 0,1 1 1,-1 0-1,1 0 0,-1-1 0,0 1 0,1-1 0,-1 1 0,1-1 0,-1 1 1,1-1-1,0 0 0,-1 0 0,1 0 0,-1 0 0,3 0 0,10-2-455,-1-1-1,1 0 0,-1-1 0,24-10 0,-35 14 246,-1-1-1,1 0 1,-1 0-1,0 0 1,1 0-1,-1 0 1,0 0-1,0 0 1,0 0-1,1 0 1,0-2-1,7-7 874,4 4-236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1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176 232 11226,'-2'-32'2489,"3"28"-1772,-1-1-1,0 0 0,-1 0 1,1 0-1,-2-6 0,1 11-653,1 0 0,0-1 0,0 1-1,0 0 1,-1-1 0,1 1 0,0 0 0,0-1-1,-1 1 1,1 0 0,0-1 0,0 1 0,-1 0 0,1 0-1,0-1 1,-1 1 0,1 0 0,0 0 0,-1 0-1,1 0 1,-1 0 0,1-1 0,0 1 0,-1 0-1,1 0 1,-1 0 0,1 0 0,0 0 0,-1 0 0,1 0-1,-1 0 1,1 0 0,0 0 0,-1 0 0,1 1-1,-1-1 1,1 0 0,0 0 0,-1 0 0,1 0-1,0 1 1,-1-1 0,1 0 0,0 0 0,-1 1-1,1-1 1,-17 15 736,16-15-710,-16 19 362,1 1 0,1 1 0,1 0 1,0 1-1,-17 40 0,24-47-287,1 0 0,1 0 1,-3 19-1,6-28-113,1-1 0,0 1 0,1 0 0,-1 0 0,1 1 0,0-1 0,1 0 0,0 0 0,0 0 0,0-1 0,3 11 1,-3-14-48,0-1 0,0 1-1,0 0 1,1-1 0,-1 1 0,0-1 0,0 1 0,1-1 0,-1 0 0,1 0 0,-1 1 0,1-1 0,0 0 0,0 0 0,-1 0 0,1-1 0,0 1 0,0 0 0,0-1 0,0 1 0,0-1 0,-1 0 0,1 0 0,0 1 0,0-1 0,0 0 0,0-1 0,0 1 0,0 0 0,0 0 0,3-2 0,-2 1-3,0 1 0,0-1 0,-1 0-1,1-1 1,0 1 0,-1 0 0,1-1-1,0 1 1,-1-1 0,0 0 0,1 0 0,-1 0-1,0 0 1,0 0 0,0-1 0,0 1-1,-1-1 1,1 1 0,-1-1 0,2-3 0,1-11 2,-1 0 1,-1 0 0,0 0-1,-1 0 1,-3-31 0,1 25 10,1 0 0,4-32 1,-3 53 6,-1 0 0,1 0 0,-1 0 0,1 1 1,0-1-1,-1 0 0,1 0 0,0 0 0,0 1 0,1-1 0,-1 0 1,0 1-1,0-1 0,1 1 0,-1-1 0,1 1 0,-1 0 0,1 0 1,0-1-1,-1 1 0,1 0 0,0 1 0,3-2 0,3-1 106,0 1 0,0 0 0,1 1 1,11-1-1,3-1 180,19-5 360,-21 3-247,22-1 0,-41 6-412,1 0 1,0 0 0,-1 0 0,1 0 0,0 0 0,0 1-1,-1-1 1,1 1 0,-1 0 0,1 0 0,-1 0 0,1 0 0,-1 0-1,1 1 1,-1-1 0,3 3 0,1 2-7,0-1 0,-1 1 0,0 0 0,5 8 0,8 10-29,-18-24 25,1 1 0,-1-1 0,0 0 0,0 1-1,0-1 1,1 0 0,-1 0 0,0 1 0,0-1 0,1 0 0,-1 0 0,0 0 0,1 0 0,-1 1 0,0-1-1,1 0 1,-1 0 0,0 0 0,1 0 0,-1 0 0,0 0 0,1 0 0,-1 0 0,0 0 0,1 0 0,-1 0-1,0 0 1,1 0 0,-1 0 0,0 0 0,1 0 0,-1 0 0,0 0 0,1-1 0,-1 1 0,0 0 0,0 0-1,1 0 1,-1-1 0,0 1 0,0 0 0,1 0 0,-1-1 0,0 1 0,0 0 0,1 0 0,-1-1 0,0 1-1,0 0 1,0-1 0,0 1 0,9-21-9,-8 16 10,13-39 202,-5 15 321,17-36 0,-23 57-387,1 0 0,0 1 0,1 0 0,0 0 0,0 0 0,0 0 0,1 1 0,0 0 0,9-7 0,-13 11-98,1 0-1,-1 1 1,1 0 0,-1-1 0,1 1 0,-1 0 0,1 0-1,0 0 1,-1 0 0,1 1 0,0-1 0,5 1-1,-6 0-26,0 0 0,0 0 0,0 1 0,0-1 0,0 1 0,0 0 0,0-1 0,0 1 0,0 0 1,0 0-1,0 0 0,0 0 0,0 1 0,-1-1 0,1 0 0,-1 1 0,3 2 0,2 3-8,-2 1 0,1-1 1,-1 1-1,0 0 0,0 0 0,4 15 1,-6-15-336,0-1-1,1 0 1,0 1 0,1-1 0,-1-1 0,1 1 0,0 0 0,1-1-1,10 11 1,-13-15 62,0 0 0,0 0 0,0-1-1,0 1 1,1-1 0,-1 0 0,0 0 0,1 0-1,-1 0 1,4 1 0,-2-2-43,1 1-1,0-1 1,-1-1 0,1 1-1,7-2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2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0 210 16179,'2'-15'1585,"2"0"815,12-5-1063,3 0-73,6-2-1024,3-2-544,1-3-1513,1-3-383,-8-6 992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2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1 325 15579,'35'45'1727,"-1"3"0,-3 0-1,38 80 1,-52-91-1381,-9-17-225,1 0 0,1 0 1,0-1-1,2-1 0,18 25 1,-11-27-64,-19-16-56,0 0-1,1 0 0,-1 1 0,0-1 0,0 0 0,1 0 0,-1 0 0,0 0 0,1 0 1,-1 1-1,0-1 0,1 0 0,-1 0 0,0 0 0,1 0 0,-1 0 0,0 0 1,1 0-1,-1 0 0,0 0 0,1 0 0,-1-1 0,0 1 0,0 0 0,1 0 1,-1 0-1,0 0 0,1 0 0,-1 0 0,0-1 0,0 1 0,1 0 0,-1 0 0,0 0 1,0-1-1,1 1 0,-1 0 0,0-1 0,0 1 0,0 0 0,1-1 1,2-15 17,-3-1-11,0 0 0,-1 0 0,-1 0 0,-7-27 0,-25-70-45,-4 12-64,14 40 27,-27-108-1,47 151 190,1 0-1,1 0 0,0-23 1,2 36-21,0 0 0,1 0 0,-1 1 0,1-1 0,0 0 0,1 0 0,0 1 0,0-1 0,0 1 0,0 0 0,1-1 1,0 1-1,0 0 0,4-5 0,-5 8-38,0 0 1,-1 1-1,1-1 1,0 1-1,0-1 1,1 1 0,-1-1-1,0 1 1,0 0-1,1 0 1,-1 0-1,0 0 1,1 1-1,-1-1 1,1 1-1,-1-1 1,1 1 0,-1 0-1,1 0 1,-1 0-1,1 0 1,-1 1-1,6 0 1,-5 0-18,0 0 0,0 0 0,0 1 0,0-1 0,-1 1 0,1-1 0,0 1 0,-1 0 0,1 0 0,-1 0 0,1 1 0,-1-1 0,0 0 0,0 1 0,0 0 0,0-1 0,2 6 0,0 2-8,0 0 0,-1 1 0,0-1 0,-1 1-1,0-1 1,-1 1 0,0 0 0,0 0 0,-1 0 0,-1 0 0,0-1 0,0 1 0,-1 0 0,-1-1 0,-4 14 0,5-19-40,-1 0 0,0 0 0,0 0 0,-1 0 0,0-1 0,1 1 0,-1-1 0,-1 0 0,1 0 0,-1 0 0,-5 3 0,7-5-212,-1 1-1,-1-1 1,1 0 0,0 0-1,0-1 1,-1 1 0,1-1 0,-1 0-1,1 0 1,-1 0 0,1 0-1,-1-1 1,-9 0 0,13 0 74,1 0 0,-1 0 0,0-1 0,0 1 0,1 0 0,-1 0 0,0 0 0,1-1 0,-1 1 0,0 0 0,1-1 0,-1 1 0,0 0 0,1-1 0,-1 1 0,1-1 0,-1 1 0,0-1 0,1 1 0,-1-1 0,1 0 0,-1 0 0,1 0-148,-1 0-1,1-1 0,0 1 1,0 0-1,0 0 1,0 0-1,0 0 1,0 0-1,0-1 1,1 1-1,-1 0 1,0 0-1,1 0 0,0-2 1,13-23-2711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2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68 14507,'-11'37'1914,"2"1"0,1 0 0,-4 53 0,12-85-1722,0 0 0,0 0-1,0 0 1,0 0-1,1 0 1,2 9-1,-2-13-148,-1-1 0,1 0 0,-1 0 0,1 1 0,-1-1 0,1 0 0,0 0 0,-1 0 0,1 0 0,0 0 0,0 0 0,0 0 0,0 0 0,0 0 0,0 0 0,0 0 0,0-1 0,1 1 0,-1 0 0,0-1 0,0 1 0,1-1 0,-1 1 0,0-1 0,0 0 0,1 0 0,-1 1 0,1-1 0,-1 0 0,0 0 0,1 0 0,1-1 0,3 0 47,-1-1 0,0 1 0,0-1 0,-1 0 0,1-1 0,0 1 0,-1-1-1,1 0 1,-1 0 0,0-1 0,0 1 0,0-1 0,0 0 0,-1 0 0,5-7 0,3-4 208,-1 0 0,-1 0 0,9-22 0,-13 26-109,0 0 0,-1 0 0,-1 0 0,4-19-1,-7 26-156,1 0 0,-1 0 0,0 0-1,0-1 1,0 1 0,-1 0 0,0 0-1,0 0 1,0 0 0,0 0 0,0 0-1,-1 0 1,0 0 0,0 0 0,0 0-1,-3-3 1,0 1-52,0 1 0,0-1 1,-1 1-1,0 0 0,0 1 0,-1-1 0,1 1 0,-1 1 0,0-1 0,0 1 0,0 0 0,0 1 1,-14-4-1,16 5-300,0 0 1,0 0-1,-1 0 1,1 1-1,-1-1 1,1 1-1,-1 1 1,1-1-1,0 1 1,-1 0-1,1 0 1,0 0-1,0 1 1,0 0-1,0 0 1,0 0-1,0 1 1,0 0-1,1-1 1,-6 5-1,-3 8-1406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3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18372,'2'15'1648,"0"7"729,3 11-769,1 2-88,10 9-583,3-2-129,6 4-296,-1 0-152,0 1-200,0 3-24,-8 1-384,1-3-256,-6-10-856,-2-5-1009,9-20 1361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3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45 257 19332,'-17'29'3345,"14"-24"-2894,0 0 0,0 0-1,0 0 1,1 1 0,0-1-1,-3 9 1,2 12-96,0 0-1,2 0 1,1 0-1,5 30 1,-5-54-350,4 32 42,-3-32-46,-1 0 1,1 0-1,-1 1 1,1-1-1,0 0 1,0 0-1,0 0 1,0 0 0,1 0-1,-1 0 1,3 3-1,-4-5-1,1 1 0,-1-1 0,0 0-1,1 1 1,-1-1 0,0 0 0,1 0 0,-1 0-1,1 1 1,-1-1 0,1 0 0,-1 0-1,0 0 1,1 0 0,-1 0 0,1 0 0,-1 0-1,1 0 1,-1 0 0,1 0 0,-1 0 0,0 0-1,1 0 1,-1 0 0,1-1 0,-1 1 0,1 0-1,-1 0 1,0 0 0,1-1 0,-1 1-1,0 0 1,1 0 0,-1-1 0,0 1 0,1 0-1,-1-1 1,0 1 0,1 0 0,-1-1 0,0 1-1,0 0 1,1-2 0,7-16-63,-3-1-73,-1 1 0,-1-1-1,-1 0 1,-1-21 0,0 20-51,1 0 0,0-1 0,6-22 0,-8 42 181,0 0 0,0 0 0,1 0 0,-1 0 0,0 0 1,1 0-1,-1 0 0,0 0 0,1 0 0,-1 0 0,1 0 1,0 0-1,-1 1 0,1-1 0,0 0 0,-1 0 0,1 1 1,0-1-1,0 0 0,0 1 0,-1-1 0,1 1 0,0-1 1,0 1-1,0-1 0,0 1 0,0 0 0,0 0 0,0-1 1,0 1-1,0 0 0,0 0 0,0 0 0,0 0 0,0 0 1,0 0-1,0 0 0,0 0 0,0 1 0,0-1 0,0 0 1,0 1-1,2 0 0,1 1 44,0 0 0,0 1 0,0-1 0,0 1 0,0 0 0,0 0 0,-1 0 0,4 5 0,36 42 243,30 36-394,-63-76-84,0 1 1,-2 0-1,1 1 1,-2-1-1,1 1 1,-1 1-1,7 18 1,-14-31 177,0 1 0,0-1 0,0 1 0,0-1-1,0 1 1,0-1 0,0 0 0,1 1 0,-1-1 0,0 0 0,0 1 0,1-1 0,-1 0 0,0 1 0,0-1 0,1 0 0,-1 1 0,0-1 0,1 0 0,-1 0 0,0 1 0,1-1 0,-1 0 0,1 0 0,-1 0 11,1 0 1,-1-1-1,1 1 0,-1 0 1,0-1-1,1 1 0,-1-1 1,1 1-1,-1 0 0,0-1 1,0 1-1,1-1 0,-1 1 1,0-1-1,0 1 0,0-1 1,0 1-1,1-1 0,-1 1 1,0-1-1,0 0 1,1-9-9,0 0 1,0 0 0,-1-13-1,0 6 39,-10-137 627,5 102 260,2 0 0,6-84 1,-2 129-753,6-33 875,-7 37-932,1 0 1,0 0 0,0 0 0,0 1-1,1-1 1,-1 0 0,1 1-1,-1-1 1,1 1 0,2-3-1,-3 4-75,0 0 0,0 0 0,1 0 0,-1 0 1,0 1-1,1-1 0,-1 1 0,0-1 0,1 1 0,-1-1 0,1 1 0,-1 0 0,0-1 0,1 1 0,-1 0 0,1 0 0,2 0 0,28 7-396,-6-2-929,-23-5 915,0 0-1,0 0 1,1 0-1,-1 0 1,0-1 0,0 1-1,0-1 1,0 0-1,1 0 1,-1 0 0,4-2-1,18-18-1195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03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 27494,'9'-2'1688,"-5"2"633,-4 8-1089,-13 12-1328,-14 9-672,-1 6 512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1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16828,'-11'4'1688,"4"3"1129,1 6-641,10 9-496,7 7-367,11 13-465,6 4-168,5 9-376,0-4-160,-4-5-80,-3-5-32,-4-10-376,-4-6-264,-7-6-952,-4-6-545,-10-8-775,-3-5 1327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8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0 645 13579,'10'12'632,"-1"0"-1,0 1 1,0 0 0,-2 0-1,0 1 1,0 0-1,-1 1 1,-1-1 0,0 1-1,2 16 1,-4 8 215,2 5 33,-5-43-856,0 0 0,1-1 0,-1 1 0,0 0 0,0 0 0,1 0 0,-1 0 0,1 0 0,-1-1 0,1 1 0,-1 0-1,1 0 1,-1-1 0,1 1 0,0 0 0,0 0 0,0-1-17,-1 0 0,1 0 1,-1 1-1,1-1 0,-1 0 0,1 0 0,-1 0 0,1 0 0,-1 0 1,1-1-1,0 1 0,-1 0 0,1 0 0,-1 0 0,1 0 0,-1-1 0,0 1 1,1 0-1,-1 0 0,1-1 0,-1 1 0,1 0 0,-1-1 0,0 1 0,1 0 1,-1-1-1,0 1 0,1-1 0,-1 1 0,0 0 0,1-1 0,-1 1 0,0-1 1,6-10 18,0 0 0,-1-1 0,-1 1 0,0-1 1,0 0-1,-2 0 0,3-17 0,7-24-22,-5 32-68,1 0 0,1 0 1,1 0-1,23-35 0,-32 54 58,0 0-1,1 0 0,-1 0 1,1 0-1,-1 0 0,1 0 1,0 1-1,0-1 0,0 0 1,0 1-1,0 0 0,0-1 1,0 1-1,0 0 0,0 0 1,1 0-1,-1 0 0,0 1 1,1-1-1,4 0 0,-4 1 7,1 0-1,-1 0 0,0 1 1,0 0-1,0 0 1,0-1-1,0 2 1,0-1-1,0 0 0,0 1 1,0-1-1,0 1 1,-1 0-1,1 0 1,-1 0-1,1 0 0,2 3 1,5 4 5,7 3 31,-1 0 0,1-1 0,1-1 0,0-1 0,0 0 1,29 8-1,-37-14-26,0-1 0,0 0 0,0-1 0,0 0 1,1-1-1,-1 1 0,0-2 0,1 0 0,-1 0 0,0-1 1,0 0-1,0-1 0,0 0 0,14-6 0,-10 2 5,-1 0 0,1-1 0,-1-1 0,-1 0 1,0 0-1,0-2 0,-1 1 0,0-1 0,0-1 0,-2 0 0,1 0 0,-2-1 0,0 0 0,12-26 0,-12 20 5,-1 0 0,-1 0 0,-1-1 0,-1 0 0,0 0 0,-2 0 0,0 0 0,-1 0 0,-1-1 0,-5-37 0,0 26 28,-2 1 0,-1 0 1,-1 1-1,-20-45 0,28 72-11,0 0 1,-1 1-1,1-1 1,-1 0-1,0 1 0,1 0 1,-1-1-1,0 1 0,-1 0 1,-3-4-1,5 6-20,1 0-1,-1-1 0,0 1 0,1 0 1,-1 0-1,1 0 0,-1-1 1,0 1-1,1 0 0,-1 0 1,1 0-1,-1 0 0,0 0 1,1 0-1,-1 0 0,1 1 0,-1-1 1,0 0-1,1 0 0,-1 0 1,-1 1 13,1 0 1,0 0-1,0 0 0,0 0 1,0 0-1,0 0 1,0 0-1,0 0 1,0 0-1,0 0 1,-1 2-1,-1 6 84,-1-1 1,1 1-1,0 0 0,1 0 1,0 0-1,0 0 0,0 19 0,1-23-74,-1 23 153,1 1 0,1 0 0,2-1 1,0 1-1,2-1 0,1 0 1,2 0-1,16 45 0,-15-52-165,1-1 0,2 1-1,0-2 1,1 1 0,0-2 0,2 0-1,0 0 1,1-1 0,1-1 0,1-1-1,28 21 1,-26-22-279,40 19-1,-52-29-86,-1-1 0,1-1 1,0 1-1,0-1 0,0 0 0,0-1 0,0 0 0,1 0 0,-1-1 0,10 0 0,5-6-2105,1-5 852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1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1 183 12771,'-1'-5'767,"1"-1"-1,1 0 1,-1 0 0,1 1 0,0-1-1,0 0 1,1 1 0,0-1 0,0 1 0,0 0-1,4-8 1,-1 5-296,0 1-1,0 0 1,0 0-1,1 0 0,0 1 1,11-10-1,-9 9-344,1 2 0,-1-1 1,1 1-1,0 0 0,0 1 0,1 0 0,-1 1 0,1 0 0,17-3 0,-21 5-108,-1 0 0,0 0 0,0 1 1,0 0-1,0 0 0,0 1 0,1-1 1,-1 1-1,0 0 0,0 1 0,0-1 0,0 1 1,-1 0-1,1 0 0,0 0 0,-1 1 1,1-1-1,-1 1 0,0 0 0,7 8 0,-7-7-9,-1 0 0,-1 0 0,1 1-1,-1-1 1,1 1 0,-1 0 0,-1 0-1,1 0 1,-1 0 0,1 0 0,-2 0 0,1 0-1,0 0 1,-1 0 0,0 0 0,0 1-1,-1-1 1,1 0 0,-1 0 0,0 0-1,-1 0 1,-2 6 0,3-5-87,-2 0-1,1-1 1,-1 1 0,1-1 0,-1 1 0,-1-1-1,1 0 1,-1 0 0,0-1 0,0 1 0,-1-1 0,1 0-1,-1 0 1,0 0 0,0-1 0,0 0 0,0 0-1,-12 5 1,14-7-225,-1 0 0,1 0 1,-1-1-1,1 1 0,-7-1 0,9 0 149,0 0 0,0 0 0,0 0 1,0 0-1,0 0 0,0-1 0,0 1 0,0 0 0,0-1 0,0 1 0,0 0 1,0-1-1,0 1 0,0-1 0,0 1 0,0-1 0,1 0 0,-1 1 1,0-1-1,0 0 0,1 0 0,-1 0 0,0 1 0,0-3 0,0-13-1170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2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21 129 16235,'2'7'652,"1"0"-1,-1 0 1,-1 1-1,1-1 1,-1 0-1,-1 1 0,1-1 1,-1 1-1,-1 7 1,1-4-80,0 1 1,3 19 0,-3-27-519,1-1 0,0 1 1,0-1-1,1 1 0,-1-1 0,1 0 0,-1 1 0,1-1 0,0 0 1,0 0-1,1 0 0,4 4 0,-5-5-38,1 0-1,0 0 1,-1 0-1,1-1 1,0 1 0,0-1-1,0 0 1,0 0-1,0 0 1,0 0-1,0 0 1,1-1 0,-1 1-1,0-1 1,0 0-1,0 0 1,1 0-1,-1-1 1,0 1 0,0-1-1,0 1 1,0-1-1,4-1 1,-3 0 16,0 1 1,-1-1-1,1 0 1,0 0-1,-1 0 1,1-1-1,-1 1 1,0-1-1,1 1 1,-1-1-1,-1 0 1,1-1-1,0 1 1,-1 0-1,0-1 1,1 1-1,1-6 1,-1 1 16,0 0 0,-1-1 1,0 1-1,-1-1 0,0 0 0,0 1 0,-1-1 1,0 0-1,0 1 0,-3-13 0,2 14-47,-1 0 0,0 1 0,0-1-1,0 1 1,-1 0 0,0 0 0,0 0 0,-1 0 0,1 0-1,-1 1 1,-1 0 0,1-1 0,-10-7 0,1 4-588,0 0 1,-1 1-1,1 0 1,-2 1-1,1 1 1,-19-6-1,-2-1-3672,34 13 2993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2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21 12563,'-2'-1'160,"0"-1"598,-1-1 0,0 1 0,-1 0 0,1 0 0,0 0 0,-1 0 0,1 1 0,-1-1 0,-8 0 2534,12 2-3226,0 0 1,0 0 0,0 1-1,0-1 1,0 0 0,0 0-1,0 0 1,0 0 0,0 0-1,0 0 1,2 6 1414,8 7-337,-10-12-965,18 23 922,-1 0 0,20 40 0,-23-35-949,-1 0 1,-2 1 0,-1 0-1,8 41 1,-13-44-163,12 50 96,-13-65-160,0 0 1,0-1-1,1 1 0,9 14 1,-12-23-37,1 1 1,-1 0-1,1-1 1,5 5-1,-8-7 43,1-1 0,-1 1 0,1-1 0,-1 1 0,1-1 0,-1 1 0,1-1-1,-1 0 1,1 1 0,-1-1 0,1 0 0,0 1 0,-1-1 0,1 0 0,0 0 0,-1 0 0,1 0 0,0 0 0,-1 1 0,1-1 0,0 0 0,-1 0 0,1 0 0,0-1-1,-1 1 1,1 0 0,-1 0 0,1 0 0,0 0 0,-1-1 0,1 1 0,0 0 0,-1-1 0,1 1 0,-1 0 0,1-1 0,-1 1 0,1-1 0,-1 1 0,1 0-1,-1-1 1,1-1 0,2-3-686,0 0 0,-1 0-1,0 0 1,2-10-1,2-2-696,9-19-293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3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35 12427,'16'-26'4848,"-10"18"807,-18 21-3114,-2 3-2241,0 1 0,2 1 0,0 0 0,1 0 0,1 1 0,0 1 0,2 0 0,0 0 0,-9 39 0,16-53-281,0-1-1,0 1 0,1-1 0,0 1 1,0-1-1,0 1 0,1 5 1,-1-10-18,1 1 1,-1-1 0,1 0-1,-1 1 1,1-1 0,-1 0-1,1 0 1,-1 0 0,1 0-1,0 1 1,0-1 0,-1 0-1,1 0 1,0-1 0,0 1-1,0 0 1,0 0 0,0 0-1,1-1 1,-1 1 0,0 0-1,0-1 1,0 1-1,1-1 1,-1 1 0,0-1-1,0 0 1,1 1 0,-1-1-1,0 0 1,1 0 0,-1 0-1,3 0 1,0-1-7,0 1 0,0-1-1,-1 0 1,1 0 0,0-1 0,0 1-1,-1-1 1,1 1 0,-1-1 0,1 0 0,-1-1-1,0 1 1,0 0 0,0-1 0,0 0-1,0 0 1,0 0 0,-1 0 0,1 0-1,-1 0 1,0-1 0,2-3 0,0-2-37,1-1 0,-2 1 0,1-1 1,-1 0-1,-1 0 0,0 0 0,2-16 0,0-65-15,-4 92 58,0-1-1,0 0 1,0 0 0,0 0-1,0 0 1,0 0 0,-1 0 0,1 0-1,0 0 1,0 0 0,0 0-1,0 0 1,0 0 0,0 0-1,0 0 1,0 0 0,0 1-1,0-1 1,0 0 0,0 0-1,0 0 1,0 0 0,-1 0 0,1 0-1,0 0 1,0 0 0,0 0-1,0 0 1,0 0 0,0 0-1,0 0 1,0 0 0,0 0-1,0 0 1,0 0 0,-1 0-1,1 0 1,0 0 0,0 0 0,0 0-1,0 0 1,0 0 0,0-1-1,0 1 1,0 0 0,0 0-1,0 0 1,0 0 0,0 0-1,0 0 1,0 0 0,0 0-1,-1 0 1,1 0 0,0 0 0,0 0-1,0 0 1,0 0 0,0-1-1,0 1 1,0 0 0,0 0-1,0 0 1,-4 6 60,4-4-44,0 0 0,-1 0 0,1 0 0,0 0 0,0 0 0,0 0 0,0 0 0,0 0 0,1 0 0,-1-1 0,1 1 0,-1 0 0,1 0 0,0 0 0,-1 0 0,1 0 0,0-1 0,0 1 0,0 0 0,1-1 0,-1 1 0,0-1 0,0 1 0,1-1 0,-1 0 1,1 0-1,0 1 0,-1-1 0,3 1 0,5 2-132,0 0 0,1 0 0,-1-1 0,17 4 0,-10-3-438,-14-3 210,1 0 0,0 0 0,-1-1 0,1 1 0,0-1 0,0 0 0,-1 1 0,1-1 0,0-1 0,0 1 1,-1 0-1,1-1 0,0 1 0,0-1 0,-1 0 0,1 0 0,-1 0 0,1 0 0,-1 0 0,1 0 0,-1-1 0,1 0 0,-1 1 0,0-1 0,3-3 0,6-12-1234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3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13339,'15'6'1369,"-1"0"0,1 0 0,-1 2 1,-1 0-1,23 17 0,-21-14-686,-2-2 41,0 1-1,-1 1 1,11 12-1,-20-20-605,0 1 0,0 0 0,0 0 0,-1 0 0,1 0-1,-1 1 1,0-1 0,0 0 0,-1 1 0,1 0 0,-1-1 0,0 1-1,-1 0 1,1 8 0,-1-13-111,1 0-1,-1 1 1,0-1-1,0 0 1,0 0-1,0 1 1,0-1-1,0 0 1,0 0-1,0 1 1,0-1 0,0 0-1,0 1 1,0-1-1,0 0 1,0 0-1,0 1 1,0-1-1,0 0 1,0 0-1,-1 1 1,1-1-1,0 0 1,0 0 0,0 1-1,0-1 1,0 0-1,-1 0 1,1 0-1,0 1 1,0-1-1,0 0 1,-1 0-1,1 0 1,0 0-1,0 0 1,-1 1 0,0-2 14,0 0 1,1 1 0,-1-1 0,0 0 0,1 0 0,-1 0 0,1 1 0,-1-1 0,1 0 0,-1 0 0,1 0 0,0 0 0,-1-1 0,-3-11 31,0-1-1,1 0 0,0 0 1,1 1-1,0-1 1,2 0-1,-1-1 0,2 1 1,3-25-1,-3 35-93,1-1 0,-1 0 0,1 1 0,0-1 0,1 1 0,-1-1 0,1 1 0,0 0 0,0 0 0,0 0 0,4-4 0,6-3-1004,27-20 0,-5 6 924,-1-3-166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13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19292,'9'24'2425,"-5"-4"1303,-4-1-1151,-10-14-2881,-13-14 248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36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47 13075,'0'-1'64,"-2"-4"413,0 0 0,0 1 0,0-1 0,0 1 0,-5-7 0,6 10-361,0 0-1,0 0 1,0 0-1,0 0 1,0 0-1,-1 0 0,1 1 1,0-1-1,0 0 1,-1 1-1,1-1 1,0 1-1,-1-1 1,1 1-1,-1 0 0,1 0 1,0-1-1,-1 1 1,1 0-1,-1 0 1,1 0-1,-1 1 1,-1-1-1,-3 2 58,1-1-1,-1 1 1,1 0-1,0 0 1,0 1-1,0 0 1,0 0 0,0 0-1,1 0 1,-1 1-1,1 0 1,0 0-1,-7 8 1,1 0 75,1 1 1,0 0 0,-13 26-1,17-26-109,-1 0 1,2 1-1,0-1 0,1 1 0,0 0 1,1 0-1,-1 22 0,3-13 34,1-1 1,1 0-1,0 0 0,7 24 0,-5-32-64,0-1-1,0 0 0,1 0 0,1-1 0,0 1 1,1-1-1,0-1 0,12 16 0,-15-22-70,0-1-1,0 0 1,0 0-1,1 0 0,-1 0 1,1 0-1,0-1 1,0 0-1,0 0 1,0 0-1,1-1 1,-1 0-1,1 0 1,0 0-1,-1 0 0,1-1 1,0 0-1,0-1 1,0 1-1,0-1 1,11-1-1,-13 0-19,0 1-1,0-1 0,0 0 1,0-1-1,0 1 1,0-1-1,0 0 0,0 0 1,-1 0-1,1 0 1,-1-1-1,0 1 0,5-6 1,-4 4-1,0-1 0,-1 0 1,1 1-1,-1-1 0,0-1 0,-1 1 1,1 0-1,-1-1 0,1-5 0,0 1 5,-1 0 0,-1-1 0,1 1-1,-2-1 1,1 1 0,-2-1-1,1 1 1,-1-1 0,-1 1-1,-4-18 1,1 17-13,1 0 0,-1 0 0,-1 0 0,0 0 0,0 1 0,-1 0 0,-1 1 0,1-1 0,-2 1 1,1 1-1,-1-1 0,0 2 0,-17-11 0,19 12-16,-1 2 0,0-1-1,-1 1 1,1 0 0,-1 1 0,0 0 0,0 1 0,0-1 0,0 2 0,0-1 0,0 1 0,0 1 0,-1 0-1,1 0 1,0 0 0,-1 1 0,1 1 0,-12 3 0,18-4-67,1-1-3,0 1 1,1-1 0,0 1-1,-1-1 1,1 1 0,-1-1-1,1 1 1,0 0 0,-1 0-1,1 0 1,0 0-1,-2 2 1,16-5-2823,8-7 877,17 0 799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36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1 130 15395,'3'2'2481,"5"2"2384,-1-6-2825,0 0-279,-1-5-993,-3-2-272,1-1-344,-2-2-336,0-5-1016,3-3-657,8-8-3336,-6-1 2985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37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16972,'6'1'4893,"9"8"-3201,-6 2-1152,0 0 1,-1 1-1,-1-1 0,1 2 1,-2-1-1,7 17 0,5 8-50,80 148 596,27 52-932,-121-228-250,-2-6-40,-1 1 0,1-1-1,-1 1 1,1-1 0,0 0-1,1 1 1,-1-1 0,0 0-1,1-1 1,5 6 0,-8-8 84,0 0 1,0 0 0,0 0-1,0 0 1,0 0-1,1 0 1,-1 0-1,0 0 1,0 0-1,0 0 1,0 0-1,0 0 1,1 0-1,-1 0 1,0 0 0,0 0-1,0 0 1,0 0-1,0 0 1,1 0-1,-1 0 1,0 0-1,0 0 1,0 0-1,0 0 1,0 0 0,1 0-1,-1-1 1,0 1-1,0 0 1,0 0-1,0 0 1,0 0-1,0 0 1,0 0-1,0 0 1,1-1 0,-1 1-1,2-9-1529,0-10-743,-4-5 822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37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7 14811,'-5'-6'6489,"2"24"-4613,1-2-903,-45 144 1626,1-10-1796,22-24 291,22-121-951,1 1 1,0 0-1,1 0 0,-1 0 1,1 0-1,1 10 1,-1-14-105,0-1-1,1 0 1,-1 0 0,0 0 0,1 0 0,-1 0 0,1 0 0,-1 0 0,1 0-1,0-1 1,-1 1 0,1 0 0,0 0 0,-1 0 0,1-1 0,0 1 0,1 1-1,0-1-3,0-1 0,0 1-1,-1-1 1,1 1-1,0-1 1,0 0-1,0 1 1,-1-1-1,1 0 1,0 0-1,0 0 1,0-1 0,-1 1-1,3-1 1,11-3 84,0 0 0,0-1-1,0-1 1,-1 0 0,0-1 0,22-15 0,-6 2-454,49-46-1,16-33-2946,-74 76 3343,13-17-366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8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14 179 14747,'-14'-4'1488,"14"-5"1209,14-5-641,17-14-111,18 9-513,8-5-568,1-2-384,-2 13-1064,-15-10-368,-5 12-1328,-4 9-497,-4-4 1489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43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11 456 12195,'-9'-1'2059,"7"-2"367,12-9 1034,-7 9-3337,23-27 2418,-17 20-1705,-1 0 1,14-13-1,-21 23-809,0-1-1,0 0 0,0 0 0,0 1 0,0-1 1,0 1-1,0-1 0,0 0 0,0 1 0,0 0 1,0-1-1,0 1 0,0 0 0,0-1 0,0 1 1,1 0-1,-1 0 0,0 0 0,1 0 0,-1 1-17,0-1-1,0 0 0,0 1 0,-1-1 1,1 1-1,0-1 0,0 1 1,0-1-1,-1 1 0,1 0 0,0-1 1,-1 1-1,1 0 0,-1-1 0,1 1 1,-1 0-1,1 0 0,0 1 1,1 3-10,-1 0-1,1 0 1,-1 1 0,0-1 0,0 0 0,0 10 0,-1 19-225,-1-1-1,-10 66 1,23-155 25,22-64-1,-26 97 215,1 0 0,2 0 0,0 1 0,2 0 0,19-27 0,-28 44 2,0 0 0,0 0 0,1 0 0,-1 1 0,6-4 1,-8 6-8,0 1 1,0 0-1,0 0 1,0 0 0,0 0-1,1 0 1,-1 1-1,0-1 1,0 1-1,1-1 1,-1 1 0,0 0-1,1 0 1,-1 0-1,0 0 1,1 0-1,3 1 1,-3 0-1,1 0 0,0 0-1,-1 1 1,0 0 0,1-1 0,-1 1 0,0 0 0,0 1-1,0-1 1,0 0 0,0 1 0,3 3 0,3 5 31,15 25 0,1 0 45,-22-32-78,25 29 143,-25-31-118,-1 1-1,1-1 1,0 1 0,0-1-1,0 0 1,0 0 0,0 0-1,0-1 1,5 2 0,-6-2-17,-1-1 0,1 0 1,0 0-1,-1 0 1,1 0-1,0 0 1,0 0-1,-1-1 0,1 1 1,0-1-1,-1 1 1,1-1-1,-1 1 1,1-1-1,-1 0 0,1 0 1,-1 0-1,1 0 1,-1 0-1,3-2 1,0-2 14,1 0 0,-1 1 0,7-12 1,0-3 6,-1 0 1,-1-1 0,-1 0 0,6-25 0,5-10-7,-14 46-28,0 9-12,-5 1 8,1 0-1,-1 0 1,1-1-1,-1 1 0,1 0 1,-1 0-1,1 0 1,-1 0-1,0 0 1,0 0-1,1 0 1,-1 2-1,3 21-48,-2-7 40,2-1 0,6 26 0,-7-36 6,0-1 0,0 1 0,1-1 0,-1 0 0,1 0 0,0 0 0,1-1 0,-1 1 0,1-1 0,0 1 0,7 5 0,-8-7-22,21 14-252,-23-16 243,1 0 0,-1 0 1,0-1-1,1 1 0,0 0 1,-1-1-1,1 1 0,-1-1 1,1 0-1,0 1 0,-1-1 0,1 0 1,0 0-1,2 0 0,-3-1 22,-1 1 0,1-1-1,0 1 1,0-1-1,-1 1 1,1-1-1,0 1 1,-1-1-1,1 0 1,-1 1-1,1-1 1,-1 0-1,1 0 1,-1 1-1,1-1 1,-1 0-1,0 0 1,0 0-1,1 0 1,-1 1-1,0-1 1,0 0-1,0 0 1,0 0-1,0-1 1,0-29-73,0 22 61,0-8 29,0-5-10,0 0-1,5-25 1,-4 40 103,0 1 0,1-1 0,0 1 1,0-1-1,1 1 0,0 0 0,0 0 0,0 0 0,0 0 1,1 1-1,6-8 0,-8 12-62,-1-1 1,1 0-1,0 1 0,-1 0 0,1-1 1,0 1-1,0 0 0,0 0 1,0 0-1,0 0 0,0 0 1,0 1-1,0-1 0,1 1 1,-1-1-1,0 1 0,0 0 1,0 0-1,1 0 0,-1 0 0,0 0 1,0 0-1,0 1 0,1-1 1,-1 1-1,0-1 0,0 1 1,0 0-1,0 0 0,0 0 1,0 0-1,0 0 0,0 0 0,-1 1 1,1-1-1,0 1 0,-1-1 1,1 1-1,-1 0 0,1-1 1,-1 1-1,0 0 0,2 3 1,6 15-41,6 10 16,-14-29-10,1 1 1,-1 0 0,0-1 0,1 1 0,-1-1 0,1 1 0,-1-1 0,1 0 0,0 1 0,0-1 0,-1 0 0,5 1 0,-5-1-2,-1-1 1,1 0-1,0 0 1,-1 0-1,1 0 1,0 0-1,-1 0 1,1 0 0,0 0-1,0 0 1,-1 0-1,1 0 1,0 0-1,-1 0 1,1 0-1,0-1 1,-1 1 0,1 0-1,0-1 1,-1 1-1,2-1 1,-1 0-3,1-1 0,-1 1 0,1-1-1,-1 1 1,0-1 0,1 0 0,0-3 0,3-4-15,-1 0 1,4-15-1,-6 19 14,6-25-18,-3 13 2,0 1 1,13-30 0,-17 46 13,-1-1 1,0 1-1,0 0 1,1-1-1,-1 1 1,1-1-1,-1 1 1,0 0-1,1-1 1,-1 1 0,1 0-1,-1-1 1,1 1-1,-1 0 1,1 0-1,-1 0 1,1-1-1,-1 1 1,1 0-1,-1 0 1,1 0 0,-1 0-1,1 0 1,0 0-1,-1 0 1,1 0-1,-1 0 1,1 0-1,-1 0 1,1 0 0,-1 1-1,1-1 1,-1 0-1,1 0 1,-1 1-1,1-1 1,-1 0-1,1 0 1,-1 1-1,0-1 1,1 0 0,0 1-1,22 22-1067,-15-15 212,-5-5 501,0-1-1,0 0 0,0 0 1,1 0-1,-1 0 1,1 0-1,-1-1 1,1 1-1,0-1 1,-1 0-1,1 0 1,0 0-1,0-1 0,0 0 1,0 1-1,0-1 1,6-1-1,-4 0 65,0 0-1,0-1 1,-1 0-1,1 0 1,-1 0-1,1 0 1,-1-1-1,0 0 1,0 0-1,9-7 1,11-14-30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44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7770,'1'-1'198,"1"0"0,-1 0 0,0 0 0,1 1 0,-1-1 0,0 0 1,1 1-1,-1-1 0,1 1 0,-1 0 0,1-1 0,-1 1 0,1 0 1,-1 0-1,1 0 0,-1 0 0,1 0 0,-1 0 0,1 0 0,-1 1 1,1-1-1,-1 1 0,1-1 0,-1 1 0,3 0 0,-1 2 141,0-1-1,0 1 1,0 0 0,0 0-1,0 0 1,-1 0 0,1 0-1,2 6 1,101 176 5578,-90-154-5656,-2 2 1,-2 0-1,17 67 1,-27-85-242,-2-15-20,0 0 0,0 0 1,0 0-1,0 0 1,0 0-1,0 0 0,0 1 1,0-1-1,0 0 1,0 0-1,0 0 1,0 0-1,0 0 0,0 0 1,0 0-1,0 1 1,0-1-1,0 0 0,0 0 1,-1 0-1,1 0 1,0 0-1,0 0 0,0 0 1,0 0-1,0 1 1,0-1-1,0 0 0,0 0 1,0 0-1,0 0 1,-1 0-1,1 0 1,0 0-1,0 0 0,0 0 1,0 0-1,0 0 1,0 0-1,0 0 0,-1 0 1,1 0-1,-1-1 3,-1 0 1,1 0-1,0-1 0,-1 1 0,1-1 1,0 1-1,0-1 0,0 1 0,0-1 1,-1-2-1,-17-36-21,1-1-1,2-1 1,-20-82 0,33 110 12,0 0 0,1 0 0,1-1 1,1 1-1,1-25 0,-1 34 51,1 0 0,0 1 0,0-1 0,0 0 0,1 1-1,0-1 1,-1 1 0,2 0 0,-1 0 0,0 0 0,1 0-1,0 0 1,0 0 0,0 0 0,0 1 0,0 0 0,1 0-1,0 0 1,-1 0 0,1 0 0,6-3 0,-1 3 125,1-1-1,-1 1 1,1 0 0,0 1 0,0 0 0,0 1-1,0 0 1,0 1 0,0 0 0,0 0 0,14 3 0,-21-3-141,-1 0 0,0 1 1,0-1-1,0 1 0,0 0 1,0-1-1,0 1 0,0 0 1,-1 0-1,1 0 1,0 0-1,0 1 0,-1-1 1,1 0-1,0 1 0,-1-1 1,0 1-1,1 0 0,-1-1 1,0 1-1,0 0 1,0 0-1,0 0 0,0 0 1,0 0-1,-1 0 0,1 0 1,0 0-1,-1 0 0,0 0 1,1 0-1,-1 0 1,0 0-1,0 0 0,0 0 1,-1 0-1,1 1 0,-1 2 1,-1 1-92,1-1-1,-1 1 1,0 0 0,-1-1 0,1 1-1,-1-1 1,0 0 0,-1 0 0,1 0-1,-1 0 1,0-1 0,-6 6 0,-13 6-1032,5-11 311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44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16059,'12'5'1425,"-6"6"1511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06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445 97 8018,'-2'-2'304,"1"-1"1,-1 0-1,1 1 1,-1-1-1,0 1 1,0-1-1,0 1 1,0 0-1,-1 0 1,1 0-1,-1 0 0,1 0 1,-1 0-1,1 1 1,-1-1-1,0 1 1,0 0-1,0 0 1,0 0-1,0 0 1,-4 0-1,-9-2 925,0 1 0,-29-1-1,35 3-805,2 0-182,0 0 0,0 1-1,0-1 1,0 2-1,0-1 1,0 1-1,0 0 1,1 1 0,-1 0-1,1 0 1,-14 8-1,12-5-129,1 0 0,0 1-1,1 0 1,0 0 0,0 0-1,0 1 1,1 0 0,-7 13-1,2-2-48,1 1-1,0 0 0,-6 23 0,-14 62 574,29-102-590,-9 33 112,-21 93 315,29-116-428,1-1 0,0 1-1,1 0 1,0 0-1,1 0 1,1-1-1,0 1 1,3 13 0,-1-14-18,0-1 1,1 1 0,0-1-1,0 0 1,2-1 0,-1 1 0,10 10-1,-11-14-15,1-2 0,0 1 0,0-1-1,0 0 1,0 0 0,1-1 0,0 1-1,-1-1 1,2-1 0,-1 0 0,0 0-1,11 3 1,1-2 44,-1-1 0,0-1 0,1 0 0,-1-1 0,1-1 0,-1-1 0,1-1 0,-1-1 0,1 0 0,26-9 0,-23 5 77,0-2-1,0 0 1,-1-1 0,0-1-1,-1-1 1,0-1-1,35-30 1,-40 29 16,-1 0 0,-1-1 0,0-1 1,12-18-1,-18 23-59,-1 0-1,0 0 1,-1-1-1,0 0 1,-1 0-1,0 0 1,3-23-1,-4 13 95,-1-1-1,-1 1 0,-2 0 0,0 0 1,-6-35-1,4 44-125,0-1 0,-1 1 1,0 0-1,-1 0 0,-1 1 0,0-1 1,0 1-1,-1 1 0,-1-1 0,-11-12 0,1 6-72,0 1-1,-36-25 1,3 3-712,49 37 633,-1 1-141,1-1 1,0 0-1,0 1 0,0-1 0,0 0 0,0 0 0,1 0 0,-1 0 0,0-1 0,1 1 1,0 0-1,-1-1 0,1 1 0,-1-6 0,2 8 114,-1-1 0,1 1 0,0-1 0,0 1 0,0 0 0,0-1 0,0 1 0,0-1 0,0 1 0,0-1 0,0 1 0,1 0 0,-1-1 1,0 1-1,0-1 0,0 1 0,0 0 0,1-1 0,-1 1 0,0 0 0,0-1 0,1 1 0,-1-1 0,13-1-1764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07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72 11274,'-12'-16'958,"6"7"-198,-1 1-1,0 0 0,0 0 0,-10-8 1,16 15-687,0 1 1,0-1 0,-1 0-1,1 1 1,0-1-1,0 1 1,-1-1 0,1 1-1,0-1 1,-1 1-1,1 0 1,-1 0 0,1 0-1,0 0 1,-1 0 0,1 0-1,0 0 1,-1 0-1,1 0 1,-1 1 0,1-1-1,0 1 1,0-1-1,-1 1 1,1-1 0,0 1-1,0 0 1,-1 0-1,0 0 1,-4 4 97,0 0 1,1 1-1,0-1 0,-7 9 1,10-12-134,-23 31 230,1 0-1,1 2 1,2 1-1,1 0 1,2 1-1,2 1 1,1 1-1,3 0 1,0 1 0,3 0-1,1 1 1,-2 41-1,9-69-226,1 0 1,0 0-1,1 0 0,0 0 1,7 25-1,-6-30-34,1 1 1,1-1-1,-1 0 0,1 0 1,0 0-1,1 0 0,0-1 1,0 0-1,10 10 1,-3-6 37,0 0 1,0-1 0,1-1-1,0 0 1,0-1 0,1 0-1,0-1 1,1 0 0,-1-2 0,1 1-1,0-2 1,1 0 0,21 2-1,-22-4 78,-1-1 0,1-1-1,-1 0 1,1-1-1,-1 0 1,0-2 0,1 1-1,-1-2 1,0 0 0,-1 0-1,1-2 1,-1 1 0,0-2-1,22-14 1,-19 9 105,-1 0 0,-1-1 1,0-1-1,0-1 1,-2 0-1,16-23 0,-11 11 216,-1 0-1,-2-1 1,13-36-1,-20 47-266,-1-1-1,-2 1 0,1-1 0,-2-1 0,0 1 0,-2 0 0,0-29 1,-1 37-145,-1-1 0,-1 1-1,0 0 1,0-1 0,-1 1 0,-1 0 0,1 0 0,-2 1 0,1-1 0,-1 1 0,-1 0 0,1 0 0,-2 1 0,-10-13 0,8 12-145,-1 0 0,0 0 1,-1 1-1,1 0 0,-2 1 0,1 0 1,-1 0-1,0 2 0,0-1 0,-1 2 0,0 0 1,0 0-1,0 1 0,0 0 0,0 2 1,0-1-1,-22 2 0,31 0-172,1 0 0,-1 1-1,1-1 1,-1 1 0,1 0 0,0 0 0,-6 3-1,5-2-7,0 1 0,1 0-1,-1-1 1,-5 7-1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09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1 353 14171,'7'-18'1256,"2"-6"769,4-2-153,2 0-552,5-1-271,9-1-433,6 3-80,7-1-112,2-1-144,-1 3-184,-3 0-368,6-2-880,0 1-745,9-1 905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0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16011,'11'21'1393,"10"6"823,2 2-551,7 6-489,-1 2-384,-1 0-408,-6-3-144,-2 3-152,-4-2-56,-1-2-448,0-7-336,-8-8-1225,-3-5-439,-6-10 1224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0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0 127 13267,'1'-4'342,"-1"1"0,1 0 1,0 0-1,0 0 0,0 0 0,0 0 1,0 1-1,1-1 0,-1 0 0,1 0 1,0 1-1,-1-1 0,1 1 1,1 0-1,-1-1 0,0 1 0,0 0 1,1 0-1,0 0 0,3-1 0,7-6 191,1 2-1,24-10 1,-37 16-484,15-6 115,0 1 1,1 0-1,0 2 0,0-1 1,0 2-1,0 1 1,1 0-1,-1 1 0,1 0 1,27 4-1,-39-2-151,0 0 0,0 0 0,-1 1 0,1 0 0,0 0 0,7 4 0,-11-5-10,1 0 0,-1 1 0,0-1 0,0 1 0,0 0-1,0-1 1,-1 1 0,1 0 0,0 0 0,-1 0 0,0 0 0,1 0 0,-1 1 0,0-1 0,0 0 0,0 1 0,0-1 0,0 5 0,0 0 7,0 1 1,-1-1 0,-1 1 0,1 0-1,-1-1 1,0 1 0,-1-1-1,0 0 1,0 1 0,0-1-1,-1 0 1,0 0 0,-1 0-1,-4 6 1,2-3-9,-1 0-1,0 0 0,0-1 1,-1 0-1,0-1 1,-1 0-1,1 0 1,-15 9-1,18-14-116,0 0-1,-1 0 1,1-1-1,0 0 1,-1 0-1,1 0 1,-1 0-1,0-1 1,-6 1-1,9-2-89,0 0-1,0 0 1,1 0 0,-1 0-1,0-1 1,0 1 0,0-1 0,1 0-1,-1 0 1,0 0 0,1 0-1,-1 0 1,1 0 0,-1-1-1,1 1 1,0-1 0,0 0 0,-1 0-1,1 0 1,-3-3 0,-6-11-978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0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19 14291,'-4'10'869,"-4"8"454,0 0 0,2 1 0,0 1 0,-4 25 0,10-43-1297,0 0 0,-1 0-1,2 0 1,-1 0 0,0-1 0,0 1-1,1 0 1,-1 0 0,0 0-1,1 0 1,0-1 0,0 1-1,-1 0 1,1-1 0,0 1 0,0 0-1,0-1 1,1 1 0,-1-1-1,0 0 1,1 1 0,-1-1-1,0 0 1,1 0 0,0 0 0,-1 0-1,1 0 1,0 0 0,-1 0-1,1 0 1,0-1 0,0 1-1,-1-1 1,3 1 0,2 0 0,1 0 0,-1 0 0,0-1 0,0 1 0,0-1-1,1-1 1,-1 1 0,0-1 0,11-3 0,-11 2 41,1-1 0,-1 0 0,0 0 0,0 0 0,0-1 0,0 0 0,-1 0 0,1 0 0,-1-1 0,0 0 0,6-7 0,-9 10-36,0-1 0,-1 1 0,1 0 0,-1-1 0,1 1 1,-1 0-1,0-1 0,0 0 0,0 1 0,0-1 1,0 0-1,-1 1 0,1-1 0,-1 0 0,0 0 0,0 0 1,0 1-1,0-1 0,0 0 0,-1 0 0,1 0 0,-1 1 1,0-1-1,1 0 0,-1 1 0,-1-1 0,1 1 0,0-1 1,-1 1-1,-2-4 0,-1 0-57,1 1 0,-2 0 0,1 0 0,0 1 0,-1 0 0,0 0 0,0 0 0,0 0 0,-1 1 0,1 0 0,-9-2 0,9 3-335,1 0 0,-1 1 0,1 0 0,0 0 0,-1 1 0,0 0 1,1-1-1,-1 2 0,1-1 0,-1 1 0,1 0 0,-1 0 0,1 0 0,0 1 0,-6 2 0,0 4-1020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0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14531,'3'16'6409,"12"8"-3674,-5-7-1670,61 99 1322,-8-15-2167,-16-30-3750,-43-66 2031,-3-3 1570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9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1554 14515,'8'-2'1112,"0"-1"1,0 0-1,0 0 0,9-7 1,-2 1 256,-1 0 0,22-21 0,-25 19-1173,0 0-1,0-1 1,-2-1-1,1 0 1,-1 0 0,-1-1-1,-1 0 1,0 0 0,0-1-1,-2 0 1,0 0 0,0 0-1,2-20 1,-6 31-193,-1-1-1,0 1 1,0 0 0,0-1-1,0 1 1,-1 0 0,0-1-1,1 1 1,-2 0 0,-1-5-1,3 7-3,-1 1 0,0-1-1,0 0 1,0 1-1,0-1 1,0 1 0,0 0-1,-1-1 1,1 1 0,0 0-1,-1 0 1,1 0-1,-1 0 1,1 0 0,-1 0-1,1 0 1,-1 0 0,0 0-1,0 1 1,1-1-1,-1 1 1,0-1 0,0 1-1,0 0 1,1 0-1,-4 0 1,2 0-3,0 0 0,1 1 0,-1 0 0,0-1 0,0 1 0,0 0 0,0 0 0,1 1 1,-1-1-1,0 0 0,1 1 0,-1 0 0,1 0 0,0 0 0,-1 0 0,1 0 0,0 0 0,0 0 0,1 0 0,-4 5 0,-1 4 10,-1 0 0,1 1-1,-5 15 1,9-22 0,0 0 0,0 0 0,1 0 0,0 0 0,0 1 0,0-1-1,0 0 1,1 1 0,0-1 0,1 7 0,-1-9-1,1 1-1,0-1 0,0 1 1,1-1-1,-1 0 1,1 1-1,0-1 0,-1 0 1,1 0-1,1 0 1,-1 0-1,0 0 0,1-1 1,-1 1-1,1-1 1,3 3-1,-1-2 7,-1 1 0,1-1 0,0-1 0,1 1 0,-1-1 0,0 0 0,1 0 0,-1 0 0,1-1 0,-1 0 0,1 0 0,6 0 0,-4-1 4,1 0 0,0-1-1,0 0 1,-1 0 0,1-1 0,-1 0-1,11-4 1,2-3 10,-1-1 0,1-1-1,-2-1 1,0 0 0,23-20 0,127-129 5,-166 157-15,1 1-1,-1-1 1,1 1-1,0 1 1,0-1 0,0 0-1,1 1 1,-1 0-1,0 0 1,1 0-1,7-2 1,-11 4-11,0 0-1,0 0 1,1 1-1,-1-1 1,0 0 0,0 0-1,0 0 1,0 1-1,0-1 1,0 1 0,0-1-1,0 1 1,0-1-1,0 1 1,0 0 0,1 0-1,2 2 15,10 6 12,0 0 0,0 1 1,16 17-1,-17-16-17,1 1 0,0-2 0,17 11-1,-26-18-21,-1-1 0,1 0 1,0 0-1,0 0 0,0-1 0,0 1 0,0-1 0,0-1 0,1 1 0,-1-1 0,0 1 0,0-2 0,1 1 0,8-2 0,-10 1-45,1-1 0,-1 0-1,0 1 1,0-2 0,0 1-1,0 0 1,-1-1 0,1 0 0,-1 1-1,1-1 1,-1-1 0,0 1-1,0 0 1,3-6 0,5-8-592,18-35-1,-20 34 226,12-19-807,2 2 0,1 0 0,2 2 0,54-56 0,-73 80 832,-7 9 395,0 0-1,0 0 1,0 0 0,0 0 0,0 0 0,0 0-1,0 0 1,0-1 0,0 1 0,0 0 0,0 0-1,0 0 1,0 0 0,0 0 0,0 0 0,-1 0-1,1 0 1,0 0 0,0 0 0,0 0 0,0 0-1,0-1 1,0 1 0,0 0 0,0 0 0,0 0-1,0 0 1,0 0 0,0 0 0,0 0 0,0 0-1,0 0 1,-1 0 0,1 0 0,0 0 0,0 0-1,0 0 1,0 0 0,0 0 0,0 0 0,0 0-1,0 0 1,0 0 0,0 0 0,0 0 0,-1 0-1,1 0 1,0 0 0,0 0 0,0 0-1,0 0 1,-15 6 141,2 1 184,1 1-1,0 1 1,1 0-1,0 0 1,0 1-1,1 1 1,0-1 0,1 2-1,0-1 1,1 2-1,-9 14 1,3 3 501,0 0-1,2 1 1,-15 58 0,26-82-712,-1 0 0,1 0 0,-1 13 0,2-20-112,0 1 1,0-1 0,0 0 0,0 1 0,0-1 0,0 0-1,0 1 1,0-1 0,0 0 0,0 0 0,0 1 0,0-1-1,1 0 1,-1 1 0,0-1 0,0 0 0,0 0-1,0 1 1,1-1 0,-1 0 0,0 0 0,0 0 0,0 1-1,1-1 1,-1 0 0,0 0 0,0 0 0,1 1-1,-1-1 1,0 0 0,0 0 0,1 0 0,-1 0 0,1 0-1,11-3-23,10-11-158,-18 9 92,1 1-1,-2-1 1,1 0 0,-1 0-1,1 0 1,-1-1 0,-1 1-1,4-9 1,12-50-610,-3 11 46,-13 45 544,0 2 3,0 0 1,1 0-1,-1 0 1,5-6-1,-7 11 96,1 1 1,-1-1-1,1 0 0,-1 0 0,1 0 0,0 0 0,0 1 0,-1-1 0,1 0 0,0 1 0,0-1 0,0 0 0,-1 1 0,1-1 1,0 1-1,0 0 0,0-1 0,0 1 0,0 0 0,0-1 0,0 1 0,0 0 0,0 0 0,0 0 0,0 0 0,0 0 0,1 0 1,-1 0-1,0 0 0,0 0 0,0 1 0,1 0 0,38 19 126,-29-14-8,-1-1 0,18 7-1,-23-11-79,0 0 0,0 0-1,-1 0 1,1 0-1,0-1 1,0 0 0,0 0-1,0 0 1,9-2-1,-5 0 52,0-1-1,-1 0 1,1 0-1,0-1 1,-1 0-1,0-1 0,11-7 1,50-46 446,-25 20-234,88-75 364,-118 102-611,-10 9-27,-1 0 1,1-1-1,-1 0 1,6-5 0,-9 10-23,0 0 0,-1 0 1,1 0-1,-1 0 1,0 0-1,0 0 1,1 0-1,-3 2 1,2-2 1,-1 0 1,1 0 0,0 0 0,0 0 0,0 0 0,0 0 0,0 0 0,0 0 0,1 0 0,-1 1-1,0 3 1,1-5 1,0 0 0,1 0 0,-1 0 0,0 0 0,0 0-1,1 0 1,-1 1 0,1-1 0,-1 0 0,1 0 0,-1 0 0,1-1-1,0 1 1,0 0 0,-1 0 0,1 0 0,0 0 0,0-1 0,0 1-1,0 0 1,0-1 0,0 1 0,0 0 0,0-1 0,0 1 0,0-1-1,2 1 1,0 0 1,0 0-1,0 1 0,0-1 1,1-1-1,-1 1 1,0 0-1,0-1 0,1 1 1,-1-1-1,0 0 1,1 0-1,-1-1 0,0 1 1,1-1-1,-1 1 0,0-1 1,0 0-1,0 0 1,0-1-1,0 1 0,0-1 1,0 1-1,5-4 1,21-17-16,-1-2 1,0 0 0,-2-2 0,-1 0-1,26-37 1,-38 43 16,-1-1-1,-1 0 1,-1-1-1,0 0 1,-2-1 0,-1 0-1,0 0 1,3-27-1,-3-4-199,-2 0 0,-2-82 0,-4 108 12,0 0-1,-2-1 1,0 1-1,-13-45 1,15 71 178,0 0 0,1 0 0,-1 0 0,0 0 0,0 0 0,0 0-1,0 1 1,0-1 0,-1 0 0,1 0 0,-1 1 0,1-1 0,-1 1 0,-2-3 0,4 4 11,-1 0-1,0-1 1,0 1 0,0 0-1,0 0 1,0-1 0,0 1-1,0 0 1,0 0 0,0 0 0,0 0-1,0 0 1,0 0 0,1 0-1,-1 1 1,0-1 0,0 0-1,0 1 1,0-1 0,0 0-1,0 1 1,-1 0 0,-2 2 34,-1 1 0,1 0 0,0 0 0,0 0 0,0 1 0,1-1 0,-1 1 1,-3 8-1,-7 11 116,2 1 0,1 0 0,1 0 1,1 1-1,1 1 0,1-1 0,2 1 0,-4 42 1,8-51-131,1 1 1,0-1-1,1 1 1,1-1-1,1 1 1,1-1-1,0 0 1,1-1-1,1 1 1,1-1-1,0 0 1,2 0-1,14 22 1,-20-34-26,1 0 0,1 1 0,-1-1 0,1-1 1,0 1-1,0-1 0,0 0 0,12 7 0,-14-10-190,-1 1-1,1-1 1,0 0-1,0 0 1,0 0 0,0-1-1,0 1 1,0-1 0,0 1-1,0-1 1,0 0-1,0 0 1,0-1 0,0 1-1,0 0 1,0-1 0,0 0-1,0 0 1,-1 0-1,5-1 1,-6 1-95,1 0-1,-1 0 0,0 1 1,1-1-1,-1 0 0,0 0 1,0-1-1,2-1 1,1-10-1431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1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0 14067,'-4'5'4997,"-10"-3"-2287,0-1-1504,7 2-954,1 0 0,-1 0 0,1 1 0,0 0 0,0 0 0,0 0 0,-8 9 0,4-4 1,2 0-1,-1 1 1,-9 14 0,16-21-219,1-1 1,-1 1-1,1-1 1,0 1-1,0 0 1,0 0 0,1-1-1,-1 1 1,0 0-1,1 0 1,0 0-1,0 0 1,0 0-1,0-1 1,1 4-1,-1-4-42,0-1-1,1 1 0,-1-1 1,0 0-1,1 1 0,0-1 1,-1 0-1,1 1 0,0-1 1,0 0-1,0 0 1,0 0-1,0 1 0,0-1 1,0 0-1,0 0 0,0-1 1,0 1-1,0 0 1,1 0-1,-1-1 0,0 1 1,1 0-1,-1-1 0,1 1 1,-1-1-1,0 0 1,1 1-1,2-1 0,-2 0-43,0 0 0,-1-1 0,1 1 0,0 0 0,0-1 1,-1 1-1,1-1 0,-1 0 0,1 0 0,0 1 0,-1-1 0,1 0 0,1-2 0,20-17-346,-14 12 320,5-8 14,-12 13 141,0 0 1,1 1 0,-1-1 0,0 1 0,5-4 0,-6 6-47,0-1 1,0 1 0,0-1-1,0 1 1,0 0-1,0-1 1,0 1 0,0 0-1,0 0 1,0 0-1,0 0 1,0-1 0,0 1-1,0 1 1,0-1-1,0 0 1,0 0 0,0 0-1,0 1 1,0-1-1,2 1 1,21 8 53,-14-6-383,-1 1 0,0 0 1,1 0-1,-2 1 0,1 0 0,0 0 0,10 10 0,-18-14 110,0 0-131,0 0 0,0 0 1,0 0-1,0 0 1,0 0-1,0 0 0,0-1 1,1 1-1,-1 0 1,0-1-1,0 1 0,1 0 1,2 0-1,10 1-1309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1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0 153 12683,'22'-4'2731,"-1"2"0,1 1-1,43 2 1,-63 0-2614,6-1 926,-8-9-209,-1 5-790,1 3 3,0 0 0,-1-1-1,1 1 1,0-1 0,0 1 0,0-1 0,0 1-1,0-1 1,1 1 0,-1-1 0,0 1-1,1 0 1,-1-1 0,1 1 0,-1-1-1,1 0 1,1 0-24,0 0 0,0 1-1,-1-1 1,1 0 0,0 1 0,0 0 0,0-1-1,0 1 1,1 0 0,2-1 0,51-22 32,52-23-1669,-70 25 952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8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3 255 13067,'-1'-1'141,"1"1"0,0 0 0,0-1 0,-1 1 0,1 0 0,0-1 0,0 1 0,0-1 0,0 1 0,-1 0 0,1-1 0,0 1 0,0-1 0,0 1 0,0-1 0,0 1 1,0 0-1,0-1 0,0 1 0,1-1 0,-1 1 0,0-1 0,0 1 0,0 0 0,0-1 0,0 1 0,1-1 0,-1 1 0,0-1 0,10-11 1235,-7 9-890,50-77 3510,-39 56-3192,2 1 0,0 0 0,31-32 0,-44 53-748,-1-1-1,1 0 1,0 1 0,1 0-1,-1 0 1,0 0-1,6-2 1,-8 3-53,0 1 0,-1 0-1,1 0 1,0 0 0,0-1 0,0 1 0,0 0 0,0 0-1,-1 0 1,1 0 0,0 0 0,0 1 0,0-1 0,0 0-1,0 0 1,-1 0 0,1 1 0,0-1 0,0 0 0,-1 1-1,1-1 1,0 1 0,0-1 0,-1 1 0,1-1 0,0 1-1,-1 0 1,1-1 0,-1 1 0,1 0 0,-1-1 0,1 1-1,-1 0 1,1 0 0,-1-1 0,1 3 0,0 2-17,1 0 0,-1 0 0,0 0 0,0 0 0,-1 1 0,0-1 0,0 10 0,-5 39-221,4-50 208,-5 28-153,-2-1-1,-1 0 0,-19 43 0,11-28 116,-9 12 57,16-35 14,-12 32 0,21-41-5,1-14-1,0 1 1,0-1-1,0 0 1,0 0-1,0 1 0,0-1 1,0 0-1,0 0 1,0 0-1,0 1 1,1-1-1,-1 0 1,0 0-1,0 0 0,0 1 1,0-1-1,1 0 1,-1 0-1,0 0 1,0 0-1,0 0 0,0 1 1,1-1-1,-1 0 1,0 0-1,0 0 1,1 0-1,-1 0 1,1 0 2,0 0 0,0 0 0,0-1 0,0 1 0,0 0 0,0-1 0,0 1 0,0-1 0,0 1 0,0-1 0,0 0 0,0 1 0,0-1 0,-1 0 0,1 1 0,0-1 0,1-1 0,89-94 1033,-87 91-1090,6-6 81,21-18 0,-26 25-665,-1 1 0,0 1 0,1-1 0,0 0 0,6-1 0,-1-1 1203,0-5-389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8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14851,'10'-9'1593,"-5"3"927,-1-1-952,1 1-1048,1 1-423,-3-3-1154,3-1-463,-4 2 688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19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13755,'6'-3'1440,"-1"1"993,5 2-97,-3 7-391,6 6-233,3 13-368,-1 3-263,0 0-457,1 6-184,-1-9-240,-6 0-32,4-8-72,-8-7-256,1-9-1224,5 1 2680,9 1-1488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0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1 391 15099,'14'-14'2049,"6"-10"1223,12-13-671,12-5-337,-2-7-991,0-3-385,0 6-848,-7-1-792,-4 5-1113,-3 5 913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2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21 8322,'-37'31'5661,"38"-32"-5212,-1 0-1,0-1 1,1 1-1,-1 0 1,1 0 0,-1 0-1,1 0 1,-1-1-1,1 1 1,1-2 0,18-18 1895,-19 19-2001,2 0-255,-1 1 0,1-1 0,-1 1 0,1 0 1,-1-1-1,1 1 0,0 0 0,-1 1 0,1-1 0,0 0 1,0 1-1,0-1 0,0 1 0,-1 0 0,1 0 0,0 0 1,0 1-1,0-1 0,3 1 0,9 2 69,0 1 0,18 7 0,-30-10-114,-1 0-27,-1-1 0,1 1 0,-1 0 0,1-1 0,-1 1-1,1 0 1,-1 0 0,1 0 0,-1 0 0,0 0 0,1 0-1,-1 1 1,0-1 0,0 0 0,0 1 0,0-1 0,0 1 0,0-1-1,0 1 1,0 1 0,0 2-1,0-1 0,0 1 1,-1 0-1,0 0 0,0 9 0,0-13-13,-7 45 17,2-12-13,0 4 1,-2-2 0,-2 1-1,-22 61 1,23-72 33,8-26-37,-1 0 0,1 0 1,0 0-1,0 0 0,0 1 1,0-1-1,0 0 0,-1 0 0,1 0 1,0 0-1,0 1 0,0-1 1,0 0-1,0 0 0,0 0 0,0 1 1,0-1-1,0 0 0,0 0 1,0 0-1,0 1 0,0-1 0,0 0 1,0 0-1,0 0 0,0 1 1,0-1-1,0 0 0,0 0 0,0 0 1,0 1-1,0-1 0,0 0 1,0 0-1,1 0 0,-1 1 0,0-1 1,0 0-1,0 0 0,0 0 1,0 0-1,1 0 0,-1 1 1,0-1-1,0 0 0,0 0 0,0 0 1,1 0-1,-1 0 0,0 0 1,0 0-1,0 0 0,1 0 0,-1 0 1,0 0-1,0 0 0,0 0 1,1 0-1,-1 0 0,0 0 0,0 0 1,0 0-1,1 0 0,-1 0 1,0 0-1,0 0 0,1 0 0,13-5 350,-13 4-327,0 0 1,0 0-1,-1 1 0,1-1 0,0 0 1,0 0-1,0 0 0,-1 0 1,1 0-1,-1 0 0,1 0 0,0-2 1,0 2 14,-1-1 0,1 1 0,0-1 0,0 1 1,0-1-1,0 1 0,0 0 0,2-3 0,1 2 36,0-1 0,0 1-1,0 0 1,0 0 0,8-3 0,-7 3-39,0 0 0,1 0 1,-1-1-1,8-5 0,8-6-67,-16 12-176,0-1 0,0 0 0,-1-1 0,1 1 0,-1-1 0,0 0 0,0 0 0,4-5 1,-2-2-1182,-5 9 997,0 0-1,0 1 0,0-1 1,0 0-1,0 0 1,1 1-1,1-3 0,12-4-1090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2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23 14843,'0'-2'1705,"-2"-2"911,-3 4-1416,3-1-279,-2-1-953,-1 0-329,5 0-943,-2-2-272,9-1 712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2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0 193 14947,'1'0'4752,"4"-3"-3352,84-71 4077,14-13-4648,-99 84-869,-2 1-23,0 1 1,0 0-1,0-1 0,-1 1 0,1-1 1,0 0-1,-1 0 0,0 0 1,1 0-1,-1 0 0,0 0 0,1-2 1,-4 5-784,-1 1 0,1 0 0,0 0 0,0 0 1,-1 0-1,-2 3 0,5-4 783,-16 13-2346,-7 1 976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3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14387,'4'15'4868,"-7"12"-2195,1-10-1991,1-10-531,1 1-30,-1 0 0,1-1 0,1 1 0,-1 0 0,3 12 0,-2-17-118,0-1 1,0 1-1,0-1 1,1 0-1,-1 1 0,0-1 1,1 0-1,-1 0 1,1 0-1,0 0 1,0 0-1,0 0 1,0-1-1,0 1 0,0 0 1,0-1-1,0 0 1,1 1-1,-1-1 1,1 0-1,2 1 0,15 5-19,1-1 0,-1 0 0,1-2 0,0 0-1,0-1 1,21 0 0,-24-4 67,-10 1 86,-1-1 0,0 1 0,0 1-1,1-1 1,-1 1 0,0 1 0,11 3 0,-17-5-77,0 0 0,0 1 0,-1-1 1,1 1-1,-1-1 0,1 1 0,0 0 0,-1-1 1,1 1-1,-1-1 0,1 1 0,-1 0 1,0 0-1,1-1 0,-1 1 0,1 0 1,-1 0-1,0-1 0,0 1 0,0 0 1,1 0-1,-1 0 0,0-1 0,0 1 0,0 0 1,0 0-1,0 0 0,-1-1 0,1 1 1,0 0-1,-1 1 0,1 1 46,-1 0-1,0 0 1,0-1-1,0 1 0,-1 0 1,1-1-1,-4 6 1,-4 1-6,1 0 1,-2 0-1,1-1 1,-1 0-1,0 0 0,-1-1 1,0-1-1,-20 10 1,1-4-298,0-2 0,-38 9 0,33-9-60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49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 11474,'44'-23'1193,"1"4"1399,13 10-151,-11 9 663,2 7-135,-10 12-664,-18 4-529,-5 9-1048,-8-1-352,1 7-272,-7-12-80,-7 1-496,3-5-320,-6-7-1136,8 10-609,10-16-112,-1-9 1041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73 200 10986,'-17'-3'2364,"1"1"0,-24-1 1,42 3-2115,-1-1 0,0 1 0,1-1 0,-1 0 0,0 1 0,0-1 0,0 0 0,0 0 0,0 0 0,2-1 0,0-2 134,27-26 779,-1-1 0,32-45 0,-55 68-1068,-4 5-56,1-1-1,0 1 1,0 0-1,0 0 1,1 0-1,-1 0 0,1 0 1,4-2-1,-7 5-37,0-1-1,0 1 0,0-1 1,0 1-1,1 0 1,-1-1-1,0 1 0,0 0 1,1 0-1,-1 0 1,0 0-1,0 0 0,1 0 1,-1 0-1,0 0 0,0 1 1,0-1-1,1 0 1,-1 1-1,0-1 0,0 1 1,0-1-1,0 1 1,0 0-1,0-1 0,0 1 1,0 0-1,0 0 1,0 0-1,0 0 0,0 0 1,0 1-1,7 9-55,-2 0 0,0 0 0,0 1 0,-1 0-1,5 17 1,-4-12-42,15 31 0,1-13-57,1-1 1,2-2-1,30 31 0,30 40-58,-66-79 212,-8-9 103,0-1 0,0 2 0,-2-1 0,15 33 0,-23-45-38,0 1 1,0-1 0,-1 0 0,1 1 0,-1-1 0,0 1 0,0-1-1,0 1 1,-1-1 0,1 1 0,-1-1 0,0 0 0,0 1 0,0-1 0,0 0-1,0 0 1,-1 0 0,0 0 0,1 0 0,-4 4 0,-4 4 134,0 0 0,-1 0 0,-17 14 0,12-11-224,8-8 25,5-3-54,-1 0-1,0 0 0,0-1 1,-1 1-1,-5 3 1,9-6 18,0 0 1,-1 0-1,1 0 1,0 0-1,0 0 1,-1 1-1,1-1 1,0 0-1,0 0 1,0 0-1,-1 0 1,1 0-1,0 0 1,0 0-1,-1 0 1,1 0-1,0 0 1,0 0-1,0 0 1,-1 0-1,1 0 1,0 0-1,0-1 1,-1 1-1,1 0 1,0 0-1,0 0 1,0 0-1,-1 0 1,1 0-1,0-1 1,0 1-1,0 0 1,0 0-1,-1 0 1,1-1-46,0 1 0,0-1 0,0 1 1,0-1-1,0 1 0,0 0 0,0-1 0,0 1 0,0-1 1,0 1-1,0 0 0,0-1 0,0 1 0,1-1 1,-1 1-1,0 0 0,0-1 0,0 1 0,1-1 0,-1 1 1,14-16-1148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9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243 112 8906,'0'-7'741,"1"-1"0,-1 0 0,1 1 0,0-1 0,1 0 0,0 1 0,5-12 0,-3 6 160,-4 12-807,0 1 0,1-1 0,-1 0 0,0 0 0,1 0 0,-1 0 0,0 0 0,0 0 0,0 1 0,0-1 0,0 0 0,0 0 0,0 0 0,0 0 0,0 0 0,0 0 0,-1 0 0,1 1 0,0-1 0,-1 0-1,1 0 1,0 0 0,-1 0 0,0-1 0,0 2-9,0-1-1,0 1 1,0-1-1,0 1 0,0-1 1,0 1-1,0 0 1,-1 0-1,1-1 1,0 1-1,0 0 0,0 0 1,0 0-1,0 0 1,0 0-1,0 1 1,-2-1-1,-3 2 119,-1-1 0,0 2 1,1-1-1,-1 1 0,-6 3 0,-6 6-94,1 1 0,1 1 0,0 0 0,1 1 0,0 1 0,1 0 0,1 1 0,1 1 0,-21 34 0,32-48-109,0-1 7,0 0 0,1 0 0,-1 1 0,-2 6 0,4-9-6,0-1 0,0 0-1,0 1 1,0-1 0,0 1 0,0-1 0,0 1 0,0-1-1,0 1 1,0-1 0,0 0 0,0 1 0,1-1-1,-1 1 1,0-1 0,0 0 0,0 1 0,1-1 0,-1 1-1,0-1 1,0 0 0,1 1 0,-1-1 0,0 0-1,1 1 1,-1-1 0,0 0 0,1 0 0,-1 1 0,0-1-1,1 0 1,-1 0 0,1 0 0,-1 0 0,0 1-1,1-1 1,-1 0 0,1 0 0,-1 0 0,0 0 0,1 0-1,-1 0 1,1 0 0,-1 0 0,1 0 0,-1 0 0,1-1-1,12 0 2,0 0 0,0-2-1,-1 1 1,1-2 0,19-7-1,9-3 12,-38 13-9,7-2 36,-1 0 0,1 1-1,0 0 1,0 1 0,0 0 0,18 0 0,-27 1-21,0 1 1,0-1-1,0 0 1,0 1-1,0-1 1,0 1-1,0 0 1,0-1-1,0 1 0,0 0 1,0-1-1,-1 1 1,1 0-1,0 0 1,0 0-1,-1 0 1,1 0-1,0 0 1,-1 0-1,1 0 1,-1 0-1,1 0 1,-1 1-1,2 2 33,-1 0 0,0 0 0,-1 0 0,1 0 0,0 6 0,-2-2-27,1 0 1,-1-1 0,-1 1 0,1 0 0,-1-1-1,-1 1 1,1-1 0,-1 0 0,-5 10-1,-7 9-47,-19 25-1,29-43 3,5-8 56,-3 4-243,0 1 0,-1-1 0,1 0 0,-1 0 0,-7 7 0,10-11 149,0 1 1,0-1-1,1 1 1,-1-1-1,0 0 0,0 1 1,0-1-1,0 0 1,1 1-1,-1-1 1,0 0-1,0 0 1,0 0-1,0 0 1,0 0-1,0 0 0,-1 0 1,1-1 107,-1 1-1,1-1 1,0 0 0,0 1 0,0-1-1,0 0 1,0 0 0,0 1-1,0-1 1,1 0 0,-1 0 0,0 0-1,0 0 1,1 0 0,-1 0 0,-1-3-1,-7-20 617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29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1 276 10986,'2'1'540,"1"-1"0,0 1-1,-1-1 1,1 1-1,-1 0 1,1 0 0,-1 0-1,1 0 1,-1 0-1,0 1 1,0-1 0,1 1-1,-1-1 1,3 4-1,-1-1-13,0 0-1,0 1 0,-1-1 0,1 1 0,4 8 0,-5-4-187,1 0-1,-1 0 1,0 0-1,2 18 0,-4-18-294,1 0 1,0 0-1,1 0 0,5 11 0,-8-20-43,0 0 0,0 0-1,0 0 1,0 0 0,1 0-1,-1 0 1,0 0-1,0 0 1,0 0 0,0 0-1,1 0 1,-1 0-1,0 0 1,0 0 0,0 0-1,0 0 1,1 0-1,-1 0 1,0 0 0,0 0-1,0-1 1,0 1-1,1 0 1,-1 0 0,0 0-1,0 0 1,0 0-1,0 0 1,0 0 0,0-1-1,0 1 1,1 0-1,-1 0 1,0 0 0,0 0-1,0-1 1,0 1-1,0 0 1,0 0 0,0 0-1,0 0 1,0-1-1,0 1 1,0 0 0,0 0-1,0 0 1,2-10-38,-1 0 0,0 0 1,-1-14-1,0-6-54,2 2 31,-1 7-2,4-27 0,-4 43 75,0 0-1,0-1 1,1 1-1,0 0 0,0 0 1,0 0-1,0 1 1,1-1-1,0 0 0,4-4 1,-6 7 26,1 0 1,-1 1 0,1 0-1,-1-1 1,1 1-1,0 0 1,0 0 0,0-1-1,-1 1 1,1 1-1,0-1 1,0 0 0,0 0-1,0 1 1,0-1-1,1 1 1,-1 0 0,0 0-1,0-1 1,0 1-1,0 1 1,0-1 0,0 0-1,1 0 1,-1 1-1,0-1 1,0 1 0,0 0-1,0 0 1,0-1-1,-1 1 1,1 1-1,0-1 1,3 2 0,0 1 15,-1 0 1,0-1-1,0 1 1,0 1-1,0-1 1,-1 0-1,1 1 0,-1 0 1,0 0-1,-1 0 1,1 0-1,1 6 1,1 9 56,-5-19-82,0-3-8,-3-11-21,3 5 6,0 0-1,0 0 1,0-1 0,1 1-1,0 0 1,1 0-1,-1 0 1,6-13 0,3-6-8,16-27 1,-19 39 0,1 2-1,13-19 1,-19 28 0,1 1 1,-1 0 0,1 0-1,0 0 1,0 0 0,0 0-1,0 1 1,1-1 0,-1 1 0,1 0-1,0 0 1,-1 0 0,1 1-1,7-3 1,-9 4 4,0 0 0,-1 0-1,1 0 1,0 0 0,0 0 0,0 1 0,0-1 0,-1 1-1,1-1 1,0 1 0,0-1 0,-1 1 0,1 0 0,0 0-1,-1 0 1,1 0 0,-1 0 0,1 0 0,-1 1 0,0-1-1,1 0 1,-1 1 0,0-1 0,0 1 0,0-1 0,1 3 0,3 5 17,0 0 1,-1 1 0,5 16 0,-3-8-16,-4-14-96,-1 0 0,1 0-1,0 0 1,1-1 0,-1 1-1,1 0 1,-1-1 0,6 5-1,-6-6-224,0-1 1,0 1-1,0-1 0,0 0 0,0 1 0,0-1 0,0 0 1,0 0-1,1-1 0,-1 1 0,0 0 0,1-1 0,-1 0 1,1 1-1,-1-1 0,0 0 0,4 0 0,6-2-933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0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75 777 11490,'2'-1'6548,"-10"9"-3825,0-1-2115,0-1 0,-10 14 0,11-11-209,2 1 0,-1-1 0,-5 14 0,10-20-364,0 0-1,0 1 1,0-1 0,1 0-1,-1 0 1,1 1 0,0-1-1,-1 0 1,1 1 0,1-1 0,-1 0-1,1 1 1,-1-1 0,1 0-1,1 5 1,-1-8-46,-1 0 1,0 0-1,1 1 0,-1-1 1,0 0-1,1 0 0,-1 1 1,0-1-1,1 0 0,-1 0 1,0 0-1,1 0 0,-1 0 1,1 0-1,-1 0 0,0 0 1,1 0-1,-1 0 0,1 0 1,-1 0-1,0 0 0,1 0 1,-1 0-1,1 0 0,-1 0 1,0 0-1,1 0 0,-1 0 1,0-1-1,1 1 0,-1 0 1,0 0-1,1-1 0,-1 1 1,3-4-158,0 0 0,0-1 1,-1 1-1,0 0 1,0-1-1,0 0 0,0 1 1,1-10-1,10-47-1407,-13 62 1577,0 0 1,1 0-1,0 1 0,-1-1 0,1 0 0,-1 0 0,1 0 1,0 0-1,0 0 0,0 0 0,0 0 0,-1-1 0,3 2 1,17 15 302,-14-12-178,0-1 0,0-1 0,0 1 0,1-1 0,-1 0 0,1 0 0,-1-1-1,13 3 1,-17-5-115,1 1 0,0-1 0,0 0 0,0 0-1,0 0 1,0 0 0,0-1 0,0 1 0,0-1-1,0 0 1,0 0 0,-1 0 0,1 0 0,0 0 0,-1-1-1,1 1 1,-1-1 0,1 1 0,-1-1 0,0 0-1,1 0 1,-1 0 0,2-4 0,3-3-1,-1-1 0,0 1 0,-1-2 0,0 1 0,0 0-1,-1-1 1,-1 0 0,0 0 0,4-22 0,-3-7-8,0-59-1,-4 68 7,0 24-7,1-15 5,-1 1 0,-1-1 1,0 1-1,-8-31 0,4 43 81,-1 11 18,-2 13 42,3-2-117,2 0 1,0 1 0,0-1 0,2 0-1,-1 1 1,2 0 0,1 21-1,-1-28-16,1-1 0,0 1 0,0 0-1,1-1 1,0 0 0,0 1-1,0-1 1,1 0 0,0 0 0,0 0-1,1-1 1,-1 1 0,1-1 0,0 0-1,1 0 1,-1 0 0,9 7-1,-10-11-9,-1 1-1,1-1 0,0 1 0,-1-1 0,1 0 0,0 0 0,0 0 0,0 0 0,0-1 0,0 1 0,0-1 0,0 0 0,0 0 0,0 0 1,0 0-1,0 0 0,0-1 0,0 1 0,0-1 0,-1 0 0,1 0 0,0 0 0,0 0 0,0-1 0,-1 1 0,1-1 0,3-2 0,5-5 21,0 0-1,-1 0 1,0-1-1,13-16 1,-6 5 33,0-1 0,-2 0 0,16-33 1,-22 39-7,-2-1 1,0-1 0,-2 1 0,1-1-1,3-32 1,-6 28-33,-1 1 1,-2-1-1,0 0 0,-1 1 0,-7-33 1,5 38-34,-1 1 0,-1 0 0,0 0 0,-1 0 0,0 1 0,-2 0 0,1 0 0,-11-13 0,16 24 4,0 0-1,-1 0 0,1 0 0,-1 1 0,1-1 0,-1 1 1,0-1-1,0 1 0,0 0 0,0 0 0,-7-3 1,9 5 6,0 0-1,0-1 1,0 1 0,0 0 0,0 0 0,0 0 0,0 0 0,0 0-1,0 0 1,1 0 0,-1 1 0,0-1 0,0 0 0,0 1 0,0-1 0,0 0-1,0 1 1,-1 0 0,0 0 1,1 1-1,-1-1 1,1 1-1,-1-1 1,1 1-1,0 0 1,-1 0-1,1-1 1,0 1 0,0 0-1,-1 3 1,-2 5 32,1 1-1,0-1 1,0 1 0,1 0 0,1 0 0,0 0 0,0 0 0,1 0 0,0 0 0,1 0 0,1 0 0,-1 0-1,6 15 1,-4-13 74,2-1 0,-1 1 0,2-1 0,0 0-1,0-1 1,1 1 0,0-1 0,1-1 0,0 1-1,1-1 1,10 9 0,-10-12-30,1 0 0,0 0 0,1-1 0,0-1 0,-1 0 0,2 0 0,-1-1 0,0 0 0,1-1 0,0 0 0,0-1 0,0-1 0,0 1 0,0-2 0,0 0 0,0 0 0,15-3 0,-20 1-102,0 0 0,1 0 0,-1 0 0,-1-1-1,1 0 1,0 0 0,-1-1 0,8-5 0,-5 2-1184,-1 1 0,13-14 0,-8 8-1299,-10 11 2282,-1 1 0,0-1-1,0 1 1,1 0 0,-1-1-1,5 2 1,-7-1 227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0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18596,'-11'20'1400,"0"-2"1233,20 12-2233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5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12251,'6'2'1048,"-3"-4"1000,5 2-303,1 11-177,2 7-96,0 8-447,2 9-129,-8-8-384,3-1-184,-1 9-176,-2-8-56,-1-1-200,-4-6-152,0-11-520,0-7-281,-5-8-727,1-3-240,-5-11 1111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5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 11178,'0'-5'1233,"11"5"1215,2-4-303,14 6-393,5 7-144,-3-5-431,8 5-209,-6-7-384,0 0-168,-4-1-432,-1-1-248,-8-7-440,-3 0-352,-6-8-921,-5 2-343,-4 0 1215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15571,'9'11'1553,"4"11"743,3 8-175,3 6-1001,-5 5-328,1-1-360,1-2-144,1-10-136,5-2-112,0-12-432,2-1-192,-4-9-904,-5-8-593,-6-11 3618,-4-8-1890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6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21 279 14011,'-7'30'1587,"2"0"0,-2 39 0,6-64-1402,1 0-1,0 1 1,0-1-1,1 0 1,-1 0-1,1 1 1,0-1-1,0 0 1,1 0-1,0 0 1,0 0-1,0 0 1,0 0 0,1 0-1,3 4 1,-5-7-150,1-1 0,-1 1 1,0-1-1,0 0 0,1 0 0,-1 0 1,1 0-1,-1 0 0,1 0 1,-1 0-1,1 0 0,0 0 0,-1-1 1,1 1-1,0-1 0,0 1 1,0-1-1,-1 0 0,1 1 0,0-1 1,0 0-1,0 0 0,-1 0 1,1-1-1,0 1 0,0 0 1,0-1-1,-1 1 0,1-1 0,0 0 1,1 0-1,2-1-43,-1 0 1,1-1-1,-1 1 1,0-1-1,0 0 0,0 0 1,0 0-1,-1-1 0,1 1 1,4-7-1,-5 5-10,0 0-1,-1 0 1,1 0-1,-1 0 1,0 0-1,-1-1 1,1 1 0,-1-1-1,1-10 1,-1-3-6,-3-31-1,0 19 35,-1-4-19,1 27 49,1 0 0,1-1-1,-1 1 1,1 0 0,2-16 0,-1 22 23,0 0 1,0 0-1,0 0 0,0 1 1,0-1-1,0 0 1,1 0-1,-1 1 0,0-1 1,1 1-1,0-1 1,-1 1-1,1 0 0,0 0 1,0-1-1,-1 1 1,1 0-1,0 1 0,0-1 1,0 0-1,4 0 0,4-2 410,1 1-1,19-2 1,-28 4-429,2-1-7,0 1-1,1 1 0,-1-1 1,0 1-1,1-1 1,-1 1-1,0 0 0,0 1 1,0-1-1,0 1 0,0 0 1,0 0-1,0 0 0,0 0 1,-1 1-1,1 0 0,-1-1 1,0 1-1,0 0 0,0 1 1,0-1-1,0 0 0,2 6 1,-4-8-46,0 1-1,1 0 1,-1-1 0,0 1 0,1-1 0,-1 0 0,4 3 0,-5-4 4,1 0-1,-1 0 1,0 0 0,1 0-1,-1 1 1,1-1 0,-1 0-1,0 0 1,1 0 0,-1 0-1,1 0 1,-1 0 0,0 0-1,1 0 1,-1 0 0,1 0-1,-1-1 1,0 1 0,1 0 0,-1 0-1,1 0 1,-1 0 0,0 0-1,1-1 1,-1 1 0,0 0-1,1 0 1,-1-1 0,0 1-1,1 0 1,-1-1 0,0 1-1,0 0 1,1-1 0,-1 1-1,0 0 1,0-1 0,0 1-1,1 0 1,-1-1 0,0 1 0,0-1-1,0 1 1,0 0 0,0-1-1,0 0 1,4-13-99,-1 0-1,2-25 1,-3 22 76,6-25 1,-6 32 27,13-35-16,-14 42 25,0 0-1,0 0 1,1 0-1,0 1 1,-1-1 0,1 0-1,0 1 1,0-1-1,1 1 1,-1 0 0,0 0-1,4-2 1,-5 3 7,0 1 1,0-1 0,0 1-1,1 0 1,-1-1-1,0 1 1,0 0 0,1 0-1,-1 0 1,0-1-1,1 2 1,-1-1-1,0 0 1,0 0 0,1 0-1,-1 0 1,0 1-1,0-1 1,1 1-1,-1-1 1,0 1 0,0-1-1,0 1 1,0 0-1,0 0 1,0-1 0,2 3-1,3 2 59,-1 0 1,0 1-1,7 10 1,-5-7-43,-6-8-58,29 31-547,-7-15-3650,-12-12 2799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6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17796,'4'-1'1312,"1"-1"961,6-2-1561,-5-3-72,10-2-728,-1-4-408,-2-7-1265,5-4 961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50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22 16628,'-13'0'1864,"-4"1"3833,28-2-5385,12-5-632,-5-2-232,7 5-680,-1-1-921,4 4 1281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7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0 238 16195,'22'42'2196,"-2"0"1,21 71-1,5 4-984,-46-115-1205,2 4 9,1 1 0,-1-1 0,1 1 0,5 6-1,-4-10-169,-4-8 39,-3-14-17,-17-57 39,-28-119-164,40 154 144,2 0 0,0-78 0,6 108 114,1 0 1,2-15 0,-2 23 19,0-1-1,0 1 1,0-1-1,0 1 1,1-1 0,-1 1-1,1 0 1,0 0-1,0 0 1,5-5 0,-7 7-4,1 0 1,0 0-1,0 0 1,-1 1 0,1-1-1,0 0 1,0 1-1,0-1 1,0 0 0,0 1-1,0-1 1,0 1-1,0 0 1,0-1 0,0 1-1,0 0 1,0 0-1,0-1 1,0 1 0,1 0-1,-1 0 1,2 0-1,-2 1 27,1 0 0,-1-1 0,1 1 0,-1 0-1,0-1 1,1 1 0,-1 0 0,0 0-1,1 0 1,-1 0 0,0 1 0,0-1 0,2 2-1,1 4 163,0-1 0,-1 1 0,1-1 0,-1 1 0,4 14 0,-4-8-71,1 0 0,-2 0 0,0 0 0,0 0 0,-1 1-1,-1-1 1,0 0 0,-1 1 0,-3 15 0,3-27-189,1 0 1,-1 0 0,0 0-1,0 0 1,0 0-1,0 0 1,0 0 0,-1 0-1,1 0 1,-3 2-1,4-3-30,-1-1 0,0 1 0,1-1 0,-1 1 0,0-1 0,1 0 0,-1 1 0,0-1 0,1 0 0,-1 0 0,0 1 0,0-1 0,1 0 0,-1 0 0,0 0 0,1 0 0,-1 0 0,0 0 0,0 0 0,1 0 0,-1 0 0,0-1 0,0 1 0,1 0 0,-1 0 0,0-1 0,1 1 0,-1 0 0,0-1 0,1 1 0,-1-1 0,0 1 0,1 0 0,-2-2 0,-10-11-1956,7-2 794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7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68 16099,'-3'5'4161,"-6"25"-2166,8-23-1818,0-1 0,0 0 0,1 1-1,0-1 1,0 1 0,0-1 0,3 10-1,-2-14-167,-1 1 0,1-1-1,0 0 1,0 1 0,0-1-1,0 0 1,0 0-1,0 0 1,1 0 0,-1 0-1,1 0 1,0 0 0,-1 0-1,1-1 1,0 1-1,0-1 1,0 1 0,0-1-1,0 0 1,0 1 0,1-1-1,2 1 1,-1-1 39,0 0 0,-1 0 1,1 0-1,0 0 0,0-1 0,0 0 1,0 1-1,0-2 0,-1 1 0,1 0 0,0-1 1,0 1-1,0-1 0,-1 0 0,1 0 1,0-1-1,-1 1 0,1-1 0,-1 0 1,1 0-1,-1 0 0,0 0 0,0-1 1,0 1-1,0-1 0,0 1 0,3-6 1,0 0 171,1 0 1,-1 0 0,0-1-1,-1 0 1,8-17 0,-12 24-195,0-1 0,-1 1 1,1-1-1,0 1 1,-1-1-1,1 1 1,-1-1-1,0 1 0,0-1 1,0 1-1,0-1 1,0 0-1,0 1 0,-1-1 1,1 1-1,-1-1 1,0 1-1,0-1 0,0 1 1,0 0-1,0-1 1,0 1-1,-1 0 0,1 0 1,-1 0-1,0 0 1,1 0-1,-5-3 1,4 3-18,-1 1 0,1-1 0,-1 1 0,1 0 0,-1 0 0,0 0 0,0 0 0,0 0 0,1 0 0,-1 1 1,0 0-1,0-1 0,0 1 0,-6 0 0,-3 2-55,-1 0-1,-15 4 1,-15 2-961,42-7 892,0-1-1,0 0 1,0 0-1,0 0 1,1 0-1,-1 0 1,0 0 0,0 0-1,0 0 1,0 0-1,0 0 1,0 0 0,0-1-1,0 1 1,1 0-1,-1-1 1,0 1-1,0-1 1,0 1 0,1-1-1,-1 1 1,0-1-1,1 1 1,-1-1-1,0 0 1,1 1 0,-1-1-1,1 0 1,-1 0-1,1 1 1,-1-1 0,1 0-1,-1 0 1,1 0-1,0 0 1,0 1-1,-1-1 1,1 0 0,0 0-1,0 0 1,0 0-1,0 0 1,0-1 0,4-17-1238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7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14795,'0'0'184,"0"0"0,0-1 0,1 1 0,-1 0 0,0-1 0,0 1 0,0 0 0,1-1 0,-1 1 0,0 0 0,1 0 0,-1 0 0,0-1 0,1 1 0,-1 0 0,0 0 0,1 0 0,-1 0 0,0-1 0,1 1 0,-1 0 0,0 0 0,1 0 0,-1 0 0,0 0 0,1 0 0,-1 0 0,1 0 0,-1 0 0,10 8 2700,5 21-810,-14-25-1683,15 32 589,-1 0 1,18 74-1,-3 7-1734,-28-111 312,1 0-1,-1 0 0,1 0 0,0 0 0,7 7 1,-10-12 340,0-1 0,0 0 0,0 0 0,0 1 1,0-1-1,0 0 0,1 0 0,-1 1 0,0-1 0,0 0 1,0 0-1,0 0 0,1 0 0,-1 1 0,0-1 1,0 0-1,1 0 0,-1 0 0,0 0 0,0 0 0,0 0 1,1 1-1,-1-1 0,0 0 0,0 0 0,1 0 0,-1 0 1,0 0-1,1 0 0,-1 0 0,0 0 0,0 0 1,1 0-1,-1 0 0,0 0 0,0 0 0,1-1 0,-1 1 1,0 0-1,0 0 0,1 0 0,-1 0 0,0 0 1,0 0-1,0-1 0,1 1 0,5-14-3902,-4-6 1850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8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12 12291,'0'-1'245,"0"1"0,1-1 0,-1 1 0,0-1 0,-1 0-1,1 1 1,0-1 0,0 1 0,0-1 0,0 1 0,0-1 0,0 0 0,-1 1 0,1-1 0,0 1 0,-1-1 0,1 1 0,-1-1 0,1 1-127,0 0 0,-1-1 0,1 1 0,0 0 0,-1 0 0,1 0 0,0 0 0,-1 0 0,1 0 0,0 0 0,0 0 0,-1 0 0,1 0 0,0 0 0,-1 1 0,1-1 0,0 0 0,-1 0 0,1 0 0,0 0 0,0 0 0,-1 1 0,1-1 0,0 0 0,-19 19 2878,15-14-2430,-8 10 57,1 2 0,0-1-1,2 1 1,0 1 0,-9 24 0,15-33-593,0 0 0,0 1 0,1-1 0,-1 13 0,3-18-27,-1 1 1,1-1 0,0 0-1,1 1 1,-1-1-1,1 0 1,0 1 0,0-1-1,0 0 1,0 0 0,4 6-1,-4-8-4,0-1 0,0 0 0,0 1 1,0-1-1,0 0 0,0 0 0,0 0 0,1 0 0,-1 0 0,0 0 0,1 0 0,-1 0 1,1-1-1,-1 1 0,1 0 0,-1-1 0,1 0 0,0 1 0,-1-1 0,1 0 0,-1 0 0,1 1 1,0-1-1,-1-1 0,1 1 0,0 0 0,-1 0 0,1 0 0,-1-1 0,4 0 0,-2 0-1,0 0 0,0-1-1,-1 1 1,1 0 0,0-1-1,0 0 1,-1 1 0,1-1-1,-1 0 1,1-1 0,-1 1-1,0 0 1,0-1 0,3-4-1,12-36-53,4-8-7,-9 21 62,-2-7-183,-7 38-1228,-3 0 1258,0-1 0,1 0 1,-1 1-1,0-1 1,0 1-1,1-1 1,-1 0-1,0 1 1,1-1-1,-1 0 1,0 0-1,1 1 0,-1-1 1,1 0-1,-1 0 1,0 0-1,1 1 1,-1-1-1,1 0 1,-1 0-1,1 0 1,-1 0-1,1 0 1,-1 0-1,0 0 0,1 0 1,-1 0-1,1 0 1,-1 0-1,1 0 1,-1 0-1,1 0 1,-1 0-1,0-1 1,1 1-1,-1 0 0,1 0 1,-1 0-1,0-1 1,1 1-1,-1 0 1,1-1-1,-1 1 1,0 0-1,0-1 1,1 1-1,-1 0 0,1-1 1,6-9-1343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38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0 306 9442,'12'5'6270,"6"10"-2840,-11-8-2005,-1-1-1139,1 0 1,-1 1-1,-1 0 0,0 0 0,0 0 1,0 1-1,-1 0 0,0 0 0,5 14 0,-2-7-190,4 5 95,-11-20-175,0 0-1,1 0 0,-1 1 1,0-1-1,0 0 0,0 0 1,1 0-1,-1 1 0,0-1 1,1 0-1,-1 0 0,0 0 1,0 0-1,1 0 0,-1 0 1,0 1-1,0-1 0,1 0 1,-1 0-1,0 0 0,1 0 1,-1 0-1,1 0 0,-1-1 10,1 1 0,-1 0 0,1-1 1,-1 1-1,1 0 0,-1-1 0,1 1 0,-1-1 0,0 1 0,1-1 0,-1 1 0,0-1 0,1 1 1,-1-1-1,0 1 0,0-1 0,1 0 0,7-23 677,10-46 1,-3 7-336,-3 27-253,1 0 0,2 0-1,1 2 1,22-34-1,-37 66-116,3-4-414,0 0-1,-1 0 0,1-1 0,-2 1 0,1-1 0,3-13 0,-5-1-853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47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91 308 8474,'-17'27'879,"1"2"1,2 0-1,1 0 0,-15 50 1,27-75-810,1-1-1,-1 1 1,1 0 0,0-1 0,0 1-1,0 0 1,0 0 0,1 0 0,-1-1-1,1 1 1,0 0 0,0-1 0,1 1-1,-1-1 1,1 1 0,-1-1 0,1 0-1,0 0 1,0 0 0,1 0 0,-1 0-1,1 0 1,-1 0 0,7 4 0,-2-2 34,0 0 0,0 0 0,1-1 0,-1 0 0,1 0 0,0-1 0,1 0 0,-1 0 0,16 2 0,28 2 550,0-3 0,61-2 0,-93-4-591,-1 0-1,1-1 0,-1-1 1,0-1-1,0-1 1,-1 0-1,1-1 0,-1-1 1,-1-1-1,0-1 1,0 0-1,-1-1 0,0-1 1,-1 0-1,0-1 1,-1-1-1,-1 0 1,0-1-1,15-22 0,-22 27 101,-1 0 0,0-1-1,-1 1 1,0-1-1,0 0 1,-1 0 0,0 0-1,-1 0 1,-1-1 0,1-18-1,-2 20 28,0 1-1,-1-1 0,0 1 1,0-1-1,-1 1 0,-1-1 1,1 1-1,-1 0 0,-1 0 1,0 0-1,0 1 0,-1-1 1,-5-7-1,-1 3-10,0 1 1,0 1-1,-1 0 0,-23-16 1,-58-29 33,79 48-226,0 1 1,-1 1 0,-29-9-1,37 14-76,0-1-1,1 1 0,-1 1 1,0-1-1,0 1 0,0 0 0,0 1 1,1-1-1,-1 2 0,0-1 1,-11 4-1,7 0-271,0-1 0,1 2-1,0-1 1,0 2 0,0-1 0,1 1 0,0 1 0,0-1 0,1 2-1,0-1 1,1 1 0,0 0 0,0 1 0,0-1 0,-6 16-1,9-14-191,-6 22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3:47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13963,'4'13'1536,"-1"7"697,12 13 2272,5 9-2913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2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2204 11674,'-1'1'499,"-1"1"0,1 0-1,0-1 1,0 1-1,1 0 1,-1 0-1,0 0 1,0 0-1,1 0 1,-1-1-1,1 1 1,-1 3-1,1-5-412,0 1 0,0-1 0,0 0 0,0 1-1,0-1 1,0 0 0,0 1 0,0-1 0,1 0 0,-1 1 0,0-1-1,0 0 1,0 1 0,0-1 0,0 0 0,0 1 0,1-1-1,-1 0 1,0 1 0,0-1 0,1 0 0,-1 0 0,0 1 0,0-1-1,1 0 1,-1 0 0,1 1 0,-1-1-16,1 0 0,0 0 0,0 0 0,0 0 0,0 0 0,0 0 1,0-1-1,0 1 0,-1 0 0,1 0 0,0-1 0,0 1 0,0-1 0,-1 1 0,1 0 0,0-1 1,0 0-1,10-7 305,0-1 0,-1 0 0,-1 0 1,11-13-1,14-16 273,77-84 910,14-5-335,25-31 0,251-245 921,-180 183-1437,419-403 193,-478 481-849,64-36-119,-117 89-975,-104 85 925,-3 2-178,1 0 0,0-1 0,-1 1 0,1-1 0,-1 1 0,1-1-1,-1 0 1,0 0 0,-1 0 0,1-1 0,0 1 0,-1 0 0,2-7-1,2-17-1506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3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54 13443,'-2'-5'514,"-1"0"-1,1 0 1,-1 0 0,0 0 0,-1 0-1,1 1 1,-5-6 0,7 9-375,-1 0 1,1 0-1,-1 0 0,1 0 1,-1 1-1,1-1 1,-1 0-1,1 1 0,-1-1 1,0 1-1,1-1 0,-1 1 1,0 0-1,0 0 1,1 0-1,-1 0 0,0 0 1,0 0-1,1 0 0,-1 0 1,0 1-1,1-1 0,-1 1 1,0-1-1,1 1 1,-1 0-1,-2 1 0,-3 2 21,0 1 0,1 0 0,-1 0 0,1 0 0,0 1 0,1-1 0,-1 1 0,1 1 0,1-1 0,-1 1 0,1 0 0,-4 8 0,0 2 55,0 1-1,1 0 1,1 0-1,-3 20 1,6-24-103,0 0 0,2 0 1,0 0-1,0 0 0,1 0 1,1 0-1,3 16 0,-4-25-88,1 0 1,0 0-1,1-1 0,-1 1 1,1 0-1,0-1 0,0 0 1,0 1-1,1-1 0,0 0 1,-1 0-1,1 0 0,1 0 0,-1-1 1,0 1-1,1-1 0,0 0 1,0 0-1,0 0 0,0-1 1,0 1-1,0-1 0,9 3 1,-7-4-13,0 1 0,0-1 1,0 0-1,0-1 0,1 1 1,-1-1-1,0-1 1,0 1-1,0-1 0,0 0 1,1 0-1,-1-1 0,0 0 1,-1 0-1,1 0 1,0-1-1,-1 1 0,1-1 1,-1-1-1,8-5 0,1-3 37,-1-1 0,0 0 0,0 0 0,-1-2 0,16-25 0,-21 29 14,0 0 0,-1-1-1,0 0 1,-1 0 0,0 0 0,-1-1 0,4-22-1,-7 31-47,0-1 0,-1 0 0,1 1 0,-1-1 0,0 0 0,0 1 0,-1-1 0,0 1 0,0-1 0,0 0 0,0 1 0,0 0 0,-1-1 0,0 1 0,0 0 0,0 0 0,-1 0 0,1 0 0,-1 0 0,0 0 0,0 1 0,0 0 0,0-1 0,-1 1 0,-5-4 0,-5 0 15,0 0-1,-1 1 0,1 0 1,-1 1-1,-1 1 0,1 1 1,-22-3-1,35 5-213,1 1-1,-1 0 1,1 0-1,0 0 1,-1 0 0,1 0-1,-1 0 1,1 0 0,-1 0-1,1 0 1,-1 1-1,1-1 1,0 1 0,-1-1-1,1 1 1,0-1 0,-1 1-1,1 0 1,-2 1-1,3-1 5,0-1 0,0 0 0,0 1 1,0-1-1,0 0 0,0 1 0,0-1 0,0 0 0,0 1 0,0-1 0,0 1 0,0-1 0,0 0 0,0 1 0,0-1 0,0 0 0,1 1 0,-1-1 0,0 0 0,0 1 0,0-1 0,1 0 0,-1 1 0,1 1-566,4 9-779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3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12 19476,'0'-6'1416,"-2"2"657,-2 3-745,0 1-872,-3 0-224,2 1-504,3 3-392,4 5-5025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50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140 110 16836,'-36'21'5289,"24"-15"-4587,0 0 0,0 1 0,1 1 1,0 0-1,1 0 0,-12 12 0,20-18-664,1 0 0,0-1 0,0 1 0,-1 0 0,1 0 0,0 0 0,1 0 0,-1 0 0,0 0 0,1 0 0,-1 0 0,1 0 0,-1 0 0,1 4 0,0-5-32,0-1 0,0 1 1,0-1-1,0 1 0,0 0 0,0-1 1,1 1-1,-1-1 0,0 1 0,0 0 1,1-1-1,-1 1 0,0-1 0,1 1 1,-1-1-1,1 1 0,-1-1 1,1 1-1,-1-1 0,0 0 0,1 1 1,0-1-1,-1 0 0,1 1 0,-1-1 1,1 0-1,-1 0 0,1 1 0,0-1 1,-1 0-1,1 0 0,-1 0 0,1 0 1,0 0-1,-1 0 0,2 0 0,25-1 63,-7-3 18,1-1 0,-1-1 0,36-15 0,57-36 269,-3 2 187,-93 48-434,101-42 834,-90 40-603,0 0 1,40-6 0,-62 14-331,0 0 0,0 1 0,0 0 0,10 0 0,-14 0-202,0 1 0,0-1-1,0 1 1,0-1 0,0 1-1,0 0 1,0-1 0,-1 1-1,1 0 1,0 0 0,0 0-1,-1 1 1,1-1 0,-1 0-1,1 1 1,-1-1 0,2 2-1,-1 0-1508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4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66 14923,'-1'-4'399,"0"0"1,0 0-1,-1-1 0,1 1 1,-1 0-1,0 1 0,0-1 1,-1 0-1,1 0 0,-1 1 1,-4-5-1,5 6-204,0 1 1,0-1-1,0 1 0,-1 0 1,1 0-1,0-1 1,-1 1-1,1 1 1,-1-1-1,1 0 0,-1 1 1,1-1-1,-1 1 1,0 0-1,1 0 0,-1 0 1,0 0-1,1 0 1,-1 0-1,-3 2 0,0 0-80,1 0 1,0 0-1,0 0 0,0 1 0,0-1 0,1 1 0,-1 1 0,1-1 0,-1 1 0,1-1 0,0 1 0,0 1 0,-3 4 0,-6 8 54,2 0-1,-12 22 1,18-30-134,1 0 0,0 0 0,0 1 0,1 0 0,0 0 1,1 0-1,0 0 0,-1 18 0,2-24-34,1 0 0,1 0 0,-1 0 0,0 0 0,1 0 0,0 0 0,0 0 0,0 0 1,1 0-1,-1 0 0,1 0 0,0 0 0,0-1 0,0 1 0,0-1 0,1 0 0,0 1 0,-1-1 0,1 0 0,0-1 0,0 1 0,1 0 0,-1-1 1,5 3-1,-2-3-37,-1 1 1,1-1 0,0-1-1,0 1 1,0-1 0,0 0 0,0 0-1,0-1 1,0 0 0,0 0-1,0 0 1,0-1 0,0 0 0,0 0-1,9-3 1,-2 0-37,-1 0 0,1-1 0,-1-1-1,0 0 1,-1-1 0,12-8 0,-7 1 64,0-1-1,0-1 1,-1 0-1,-1-1 1,19-32 0,-2 5 187,-31 44-172,1 0-1,-1 0 1,0 0 0,0 0-1,0 0 1,0 0-1,0 0 1,0 0-1,0 0 1,0 0-1,0-1 1,0 1-1,0 0 1,0 0-1,1 0 1,-1 0-1,0 0 1,0 0-1,0 0 1,0 0-1,0 0 1,0 0-1,0 0 1,0 0-1,0 0 1,0 0-1,1 0 1,-1 0 0,0 0-1,0 0 1,0 0-1,0 1 1,0-1-1,0 0 1,0 0-1,0 0 1,0 0-1,0 0 1,0 0-1,0 0 1,1 0-1,-1 0 1,0 0-1,0 0 1,0 0-1,0 0 1,0 0-1,0 0 1,0 1-1,0-1 1,0 0 0,0 0-1,0 0 1,0 0-1,0 0 1,0 0-1,0 0 1,0 0-1,0 1 1,2 4 144,6 49 737,-3-20-109,11 38-1,6-9-81,2-1 0,37 65 1,-32-69-1694,-14-28-1063,3 0 671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6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5 8986,'-27'29'2154,"23"-23"-1554,-1-1 0,1 0 0,-1 0 0,-1 0 0,-7 5 0,13-10-512,-1 1-1,1-1 0,0 0 0,-1 1 0,1-1 0,0 0 0,-1 0 0,1 0 0,-1 1 0,1-1 0,-1 0 0,1 0 0,-1 0 0,1 0 0,-1 0 0,1 0 0,-1 0 0,1 0 0,0 0 0,-1 0 0,1 0 0,-1 0 0,1 0 0,-1 0 0,1 0 0,-1 0 0,1-1 0,-1 1 0,1 0 0,0 0 0,-1-1 0,1 1 0,-1 0 0,1 0 0,0-1 0,-1 1 0,1-1 0,0 1 0,0 0 0,-1-1 0,1 1 1,0 0-1,0-1 0,-1 1 0,1-1 0,0 1 0,0-1 0,0 1 0,0-1 0,0 0 0,0 1-63,-1 0 0,1 0 0,0 0 0,0 0 0,0 0 1,0 0-1,0-1 0,0 1 0,0 0 0,0 0 0,0 0 1,-1 0-1,1 0 0,0 0 0,0 0 0,0 0 0,0 0 0,0 0 1,0-1-1,-1 1 0,1 0 0,0 0 0,0 0 0,0 0 0,0 0 1,0 0-1,0 0 0,-1 0 0,1 0 0,0 0 0,0 0 0,0 0 1,0 0-1,0 0 0,-1 1 0,1-1 0,0 0 0,0 0 0,0 0 1,0 0-1,0 0 0,0 0 0,-1 0 0,1 0 0,0 0 0,0 0 1,0 1-1,0-1 0,0 0 0,0 0 0,0 0 0,0 0 0,0 0 1,0 0-1,0 0 0,0 1 0,-1-1 0,1 0 0,-6 9 477,5-8-359,-19 27 3291,34-47-2355,-5 9-720,-2 1-246,0 0 0,1 1 1,0 0-1,0 0 0,10-7 0,-15 13-94,-1 0 0,1 1-1,-1-1 1,1 1-1,-1 0 1,1-1 0,0 1-1,0 0 1,-1 1-1,1-1 1,0 0 0,0 1-1,0 0 1,0 0-1,0 0 1,0 0-1,0 0 1,0 0 0,0 1-1,0-1 1,-1 1-1,1 0 1,0 0 0,0 0-1,3 2 1,-1 1-30,1 0 1,-1 0-1,1 1 1,-1-1-1,-1 1 1,1 1-1,-1-1 1,1 1-1,-2 0 1,1-1-1,-1 2 1,1-1 0,-2 0-1,1 1 1,-1-1-1,0 1 1,0 0-1,-1 0 1,1 10-1,-1-6-8,0 0 1,-1 0-1,-1 1 1,1-1-1,-2 0 0,0 0 1,0 0-1,-1 0 0,0 0 1,-1 0-1,-7 14 0,-25 33-141,48-62-107,14-9 148,-6 3 77,1 0-1,27-8 1,-43 17 56,1-1 0,0 1 0,-1 0 0,1 0 0,0 0 0,0 1 0,-1 0 0,1 0 0,0 1 0,0 0 0,-1 0 0,1 0 0,0 0 0,5 3 0,-9-3 7,0 0-1,0-1 1,0 1-1,0 0 1,0 0-1,0 1 1,0-1-1,0 0 1,-1 0-1,1 1 1,-1-1 0,1 1-1,-1 0 1,1-1-1,-1 1 1,0 0-1,0 0 1,0 0-1,0 0 1,0 0-1,0 0 1,-1 0-1,1 0 1,-1 0-1,1 0 1,-1 0-1,0 1 1,0-1-1,0 0 1,0 0-1,0 0 1,0 0-1,-1 1 1,1-1 0,-1 0-1,0 3 1,-3 3 96,0 0 1,0 0-1,-1 0 1,0-1 0,0 1-1,0-1 1,-12 10-1,6-5 37,0-2 0,-1 1 0,-1-2 0,-15 10 0,20-14-185,-1 0 0,0-1 1,-1 0-1,1 0 0,-1-1 1,1-1-1,-16 3 0,9-5-671,15 0 660,1 0-1,0 0 1,0 0-1,0 0 1,-1 0-1,1 0 1,0 0-1,0 0 0,0 0 1,0-1-1,0 1 1,-1 0-1,1 0 1,0 0-1,0 0 1,0 0-1,0-1 1,0 1-1,0 0 1,-1 0-1,1 0 0,0 0 1,0 0-1,0-1 1,0 1-1,0 0 1,0 0-1,0 0 1,0-1-1,0 1 1,0 0-1,0 0 1,0 0-1,0 0 1,0-1-1,0 1 0,0 0 1,0 0-1,0 0 1,0-1-1,0 1 1,0 0-1,0 0 1,0 0-1,1 0 1,-1-1-1,0 1 1,0 0-1,0 0 0,0 0 1,1 0-1,6-10-1404,-6 9 1121,19-19-2373,8 0 812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6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2 155 15763,'-1'-2'1953,"1"-5"1111,3-6-863,6 2-401,12-8-928,2 1-263,5 2-737,3-3-577,2 1-1623,-4 0 432,-8 5 519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7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0 176 12819,'2'-6'1742,"0"0"1,0 1 0,1-1 0,5-9-1,19-21 1653,-15 23-2835,1 0 0,27-20 0,-37 30-508,35-22 267,-35 23-305,1 0 0,-1 0-1,0 1 1,1-1 0,0 1-1,-1 0 1,1 0 0,0 0-1,4 0 1,-8 1-13,1 0 0,0 0-1,-1 1 1,1-1 0,-1 0-1,1 1 1,-1-1 0,1 0 0,-1 1-1,1-1 1,-1 1 0,1-1-1,-1 1 1,1-1 0,-1 1-1,0-1 1,1 1 0,-1 0 0,0-1-1,0 1 1,1-1 0,-1 1-1,0 0 1,0-1 0,0 1 0,0 0-1,0-1 1,0 1 0,0 1-1,1 22 4,-3 3-2,-1 0 0,-2 0-1,-13 45 1,-3 19 7,16-65 6,-1-1 0,-1 1 0,-1-1 0,-15 31 0,-18 16 5,36-60 39,5-8 71,5-6 173,3-7-240,6-5 88,1 6-11,-1 1 1,1 1-1,1 0 1,-1 1-1,23-5 0,-26 8-157,0-1-236,-1 1-1,20 0 1,-23-2-2609,0 0-216,5 4 1440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7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0 143 22293,'2'-13'1232,"0"-1"320,2-3-631,1 1-921,-1-5-313,3 1-815,1 4-1024,-3-10 1120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7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17692,'7'11'1408,"6"9"969,0 4-265,5 11-520,8 3-239,0 10-585,-4 2-272,0-3-360,-2 1-368,-2-8-1368,0-1-1145,-7-15 1345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8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22 13347,'3'-7'1512,"-3"0"1017,0 1-369,-3 4-631,1 2-529,0 2-488,0 0-344,0 0-1048,1-2-713,1 2 721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8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13923,'0'2'255,"-1"0"1,1 0-1,-1 1 1,1-1-1,0 0 1,0 1-1,0-1 0,1 5 1,-1 3 186,-4 41 455,2-20-499,1 35 0,1-58-278,1 1-1,0-1 0,0 0 1,1 0-1,0 0 0,1 0 1,-1-1-1,2 1 0,4 9 1,-7-15-38,1 1 1,-1-1-1,1 0 1,0 0-1,-1 1 0,1-1 1,0 0-1,0-1 1,1 1-1,-1 0 0,0-1 1,1 1-1,-1-1 1,1 0-1,-1 1 1,5 0-1,-4-2 5,-1 1 0,1-1-1,-1 0 1,1 0 0,0 0 0,-1 0 0,1-1 0,0 1 0,-1-1-1,1 0 1,-1 1 0,1-1 0,-1 0 0,4-3 0,1 0 96,0-1 1,-1 0 0,0 0 0,0-1 0,0 1 0,0-1 0,-1-1 0,0 1-1,-1-1 1,5-8 0,-3 5 28,-1-1 0,0 0 1,-1 0-1,0 0 0,-1 0 0,3-15 0,-6 23-169,1-1 1,-1 1 0,0 0-1,0-1 1,0 1-1,0 0 1,0 0-1,-1-1 1,1 1-1,-1 0 1,0 0-1,0-1 1,0 1-1,-1 0 1,1 0-1,-1 0 1,0 0-1,1 1 1,-1-1-1,-1 0 1,1 1-1,0 0 1,0-1-1,-1 1 1,0 0-1,1 0 1,-4-2-1,-10-3-627,-1 0-1,1 1 0,-1 0 1,-34-5-1,19 8-659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8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1 285 16764,'16'-31'1816,"8"-10"1225,9-4-521,5-3-799,5 6-625,-12 7-648,-6 9-376,-12 12-1144,-11 12-473,4 7 2818,-10 10-1690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9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1 103 11947,'5'-7'1304,"5"-4"1048,8-8-1616,4 1-463,11-6 3735,-7 0-2991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7:50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8 14283,'-4'2'2625,"-2"2"2224,-9-2-360,0 3-1537,12 3-903,-9-10-1329,12 0-928,0-11-2361,-11 2 1649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82 18124,'-11'7'753,"2"0"1,-1 1-1,1 0 0,1 1 1,-1 0-1,1 0 1,-11 18-1,16-23-578,1 0 0,0 1 0,0-1 1,0 1-1,1 0 0,-1-1 0,1 1 0,0 0 0,0 7 1,1-8-131,0-1 0,0 1 0,1-1 0,-1 1 0,1-1 0,0 0 0,0 1 0,0-1 0,0 0 1,1 0-1,-1 0 0,1 0 0,0 0 0,4 5 0,-4-5-10,1 0-1,-1-1 1,1 1-1,-1-1 1,1 0-1,0 0 1,0 0-1,0 0 1,0 0 0,1 0-1,-1-1 1,0 0-1,1 0 1,3 1-1,-2-1-10,0 0 0,1-1 0,-1 0 0,0 0 0,0 0 0,0-1 0,0 0 0,10-2 0,-1-2-3,-1-1-1,1 0 0,-1 0 1,-1-1-1,24-18 0,-31 21 1,1 0-1,-1 0 1,0-1-1,0 0 1,0 0 0,-1-1-1,0 1 1,5-10-1,-7 13-5,-1-1 0,0 0 0,0 0 0,0 0 0,0 1 0,-1-1 0,1 0 0,-1 0 0,0 0-1,0 0 1,0 0 0,0 0 0,0 0 0,-1 0 0,1 0 0,-1 0 0,0 0 0,0 0 0,0 0 0,0 1 0,-3-6 0,-3-3-316,0 1-1,-1 0 1,0 0 0,0 1 0,-1 0 0,0 0 0,-1 1 0,0 1 0,0-1 0,-1 2 0,1-1 0,-21-8-1,28 14-38,1 0 0,-1 1-1,1-1 1,-1 0-1,1 1 1,-1-1-1,0 1 1,1 0-1,-1 0 1,1 0-1,-1 0 1,0 1 0,-4 0-1,6 0 270,1-1 0,0 1 0,-1-1-1,1 1 1,0-1 0,0 1 0,-1-1 0,1 1 0,0 0-1,0-1 1,0 1 0,-1 0 0,1-1 0,0 1 0,0-1-1,0 1 1,0 0 0,1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9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12819,'4'-2'864,"-4"-5"688,7-4-1576,1-2-88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4:59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0 13395,'-24'4'2059,"0"1"0,-36 12-1,51-14-1629,0 1-1,0 0 1,0 1 0,0 0-1,1 0 1,0 1-1,0-1 1,0 2 0,-7 7-1,14-12-411,0-1 1,-1 1-1,1-1 0,0 1 1,0-1-1,0 1 0,0 0 1,0 0-1,1 0 0,-1-1 1,0 1-1,1 0 0,-1 0 1,1 0-1,0 0 0,0 0 1,0 0-1,0 0 0,0 0 1,0 0-1,1 2 0,-1-2-26,1-1-1,0 1 0,-1 0 0,1-1 0,0 1 0,0-1 0,0 1 0,0-1 0,1 0 1,-1 0-1,0 1 0,1-1 0,-1 0 0,0 0 0,1 0 0,-1 0 0,1 0 0,0-1 1,-1 1-1,1 0 0,0-1 0,-1 1 0,4 0 0,5 0-58,0 0 0,0-1 0,0 0 0,0 0 0,0-1 1,0 0-1,0-1 0,0 0 0,-1-1 0,1 0 0,-1 0 0,0-1 0,1 0 0,15-11 0,-25 15 77,1-1 0,-1 1-1,1 0 1,-1 0-1,0-1 1,1 1 0,-1 0-1,1 0 1,-1 0 0,1 0-1,-1 0 1,1-1-1,-1 1 1,1 0 0,-1 0-1,1 0 1,-1 0 0,1 0-1,-1 0 1,1 0-1,-1 1 1,0-1 0,1 0-1,-1 0 1,1 0 0,-1 0-1,1 1 1,-1-1-1,1 0 1,-1 0 0,0 1-1,1-1 1,-1 0 0,0 1-1,1-1 1,-1 0 0,0 1-1,1-1 1,-1 1-1,0-1 1,0 0 0,1 1-1,-1-1 1,0 1 0,0-1-1,0 1 1,2 4 151,-1 0 1,0 0-1,0 0 1,-1 6-1,2 3 229,9 42 860,3 1 1,22 53-1,-33-100-1458,1 1-1,1-1 1,0 0-1,1 0 0,11 15 1,6 1-391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0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15739,'7'-24'1465,"-1"11"1031,-3 11-439,1 22-481,0 15-304,1 18-312,-1 12-191,3 12-329,2 3-96,2-1-192,4 0-48,-4-11-160,-2-10-208,-2-10-840,-1-8-393,-2-14-1167,-4-8-225,-2-10 1625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16347,'20'-9'1633,"2"7"1191,5 2-495,6 15-625,4 3-487,1 3-633,3-1-144,1 2-208,-7-6-104,-4 4-112,-2-1-176,1-10-568,1 2-409,0-15-743,-2-7-625,-7-5 169,6-10 1048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1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11114,'-9'8'2009,"2"6"3168,5 8-2529,4 8-599,3 3-81,10 3-663,-2 3-297,3 3-376,-1 0-160,0 2-208,-3 4-104,-1 1-120,-3-3-216,-3 0-720,-5-2-608,2-5-1361,-2-1-312,11-1 1577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1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15827,'18'9'2409,"-3"8"2760,-6 7-2841,-5 10-1423,-6 10-321,-9 8-640,-2 3-280,-9 2-857,2-4-615,2-9 864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1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 14275,'-3'0'194,"1"0"1,0-1-1,0 1 0,0 0 1,0 0-1,0 0 0,0 1 1,-1-1-1,1 1 0,0-1 1,0 1-1,0-1 0,0 1 0,0 0 1,0 0-1,1 0 0,-1 0 1,0 0-1,0 1 0,1-1 1,-1 1-1,0-1 0,1 1 1,-2 2-1,-2 2 189,0 1 0,1 0-1,0 0 1,1 0 0,-4 10 0,0 1-262,2 0 0,0 1 0,0-1 0,2 1 0,0 0 0,2 0 1,0 0-1,1 0 0,0 1 0,2-1 0,0 0 0,2-1 0,0 1 0,7 18 0,-9-30-129,1 0 0,0-1-1,0 1 1,1-1 0,0 0-1,0 0 1,0 0 0,1-1-1,0 0 1,6 6 0,-8-9 0,0 0 1,0 0 0,0 0-1,0 0 1,1 0 0,-1-1-1,0 0 1,1 1 0,-1-1-1,1-1 1,-1 1-1,1 0 1,0-1 0,-1 0-1,1 0 1,0 0 0,-1 0-1,1 0 1,0-1 0,-1 0-1,6-1 1,-2-1 31,0 0-1,0-1 1,0 0 0,-1 0-1,0 0 1,1-1 0,-2 0 0,1 0-1,-1 0 1,1-1 0,-1 0-1,5-8 1,1-3 213,0-1 0,-1 0 0,11-28 0,-15 31 38,0-1 0,-1 0 0,-1 0 0,3-27 0,-6 37-204,-1 0 1,1-1-1,-1 1 1,-1 0-1,1 0 0,-1 0 1,0 0-1,-1 0 1,1 0-1,-1 0 1,-1 0-1,1 1 1,-1-1-1,0 1 1,-6-10-1,3 9-108,0 0 1,0 0-1,0 1 0,-1 0 1,1 0-1,-1 1 0,0 0 1,-1 0-1,1 1 0,-1-1 0,0 2 1,0-1-1,0 1 0,0 0 1,0 1-1,-10-1 0,3 1-102,0 1-1,0 0 0,1 1 1,-1 0-1,0 2 1,1-1-1,-1 2 0,-17 7 1,-31 14-223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1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1 226 15307,'20'-15'1409,"9"-10"1375,6-7-647,7-4-393,-3-1-288,-8 6-1080,-2 5-440,-10 13-1000,-7 2-1144,-2 26 1343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2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78 15571,'-3'9'1745,"8"-4"1791,12-8-1847,12-14-1313,4-5-520,9-7-1657,6 9 1025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05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10986,'0'-2'176,"0"1"-1,1 0 1,-1 0-1,0 0 1,1 0-1,-1 0 0,1-1 1,-1 1-1,1 0 1,0 0-1,-1 0 1,1 0-1,0 1 1,0-1-1,0 0 0,0 0 1,0 0-1,0 1 1,0-1-1,0 0 1,0 1-1,0-1 0,0 1 1,0-1-1,2 1 1,6-4 144,0 2 1,12-3 0,-3 1 333,15-6 215,1 2 0,45-6 0,71 2 106,-31 3-430,602-34 3171,-517 35-2571,585-20 2552,-539 19-2959,-150 4-517,-159 6-2180,12 5 1188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2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97 460 17612,'21'96'5565,"24"40"-2320,-14-48-2405,-30-84-814,42 138 512,-35-112-534,-2 1 0,5 53 0,-12-55-212,1-28 182,0-1 0,0 1 0,0 0 0,0-1 0,0 1 1,0 0-1,-1-1 0,1 1 0,0 0 0,-1-1 0,1 1 0,0-1 0,-1 1 1,1-1-1,0 1 0,-1-1 0,0 2 0,0-2 0,1 0-1,0 0 1,-1 0-1,1 0 1,0 0-1,-1 0 1,1 0-1,-1 0 1,1 0-1,0 0 1,-1 0-1,1 0 1,0 0-1,-1 0 1,1 0-1,0 0 1,-1 0-1,1 0 1,-1-1-1,1 1 1,0 0-1,0 0 1,-1 0 0,1-1-1,0 1 1,-1 0-1,1 0 1,0-1-1,-1 1 1,-5-8-560,1-1 0,-1 1 0,2-1 1,-8-16-1,10 21 405,-104-251-7705,57 134 6774,46 113 1089,-33-89 373,32 83-102,0-1 0,1 0 1,1 1-1,-1-30 0,4 25 195,1 1 0,0 0 1,1 0-1,12-34 0,-2 17 660,24-47 0,-25 59-428,1 1 1,1 0-1,31-37 0,-36 49-406,0 0 1,1 1-1,0 1 0,0 0 1,1 0-1,0 1 1,0 0-1,0 1 0,19-8 1,-26 13-183,0-1 0,0 1 0,0 0-1,0 0 1,0 1 0,0-1 0,0 1 0,0 0 0,8 0 0,-10 1-67,-1-1 0,1 1 0,-1 0 1,1-1-1,-1 1 0,0 0 0,1 0 0,-1 0 0,0 0 0,0 0 1,0 0-1,1 0 0,-1 0 0,0 0 0,0 1 0,-1-1 0,1 0 1,0 1-1,0-1 0,-1 0 0,1 1 0,-1-1 0,1 1 1,-1-1-1,1 1 0,-1 0 0,0-1 0,0 1 0,0 2 0,1 12 31,-2 0-1,0-1 0,0 1 1,-1 0-1,-1 0 0,-7 19 1,-36 92 71,29-88-264,-1 0-1,-2-2 1,-45 64 0,63-98 1,-1 0 0,1 0 0,-1 0 0,0 0 0,0-1 0,0 1 0,-1-1 0,1 0 0,-6 3 0,9-5 50,-1 0 1,0 1-1,0-1 0,0 0 1,0 0-1,0 0 1,0 0-1,1 0 0,-1 0 1,0 0-1,0 0 0,0 0 1,0 0-1,0 0 0,0 0 1,0-1-1,-1 0 0,1 1-35,0-1 0,0 0-1,0 0 1,0 0 0,0 0-1,0 0 1,1 0 0,-1 0-1,0 0 1,1 0 0,-1 0-1,0 0 1,1 0 0,0-1-1,-1 1 1,1-1 0,-1-1-141,0 0 1,1-1 0,-1 1 0,1 0 0,0 0-1,0 0 1,1-6 0,10-25-1165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3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32 16195,'0'0'174,"0"0"-1,1 0 1,-1 0-1,1 0 1,-1 0-1,0 0 1,1 0 0,-1 0-1,0 1 1,1-1-1,-1 0 1,0 0-1,1 0 1,-1 0-1,0 1 1,1-1-1,-1 0 1,0 0-1,1 1 1,-1-1-1,0 0 1,0 1-1,1-1 1,-1 0-1,0 0 1,0 1-1,0-1 1,0 0-1,1 1 1,-1-1-1,0 1 1,0 0-1,-1 16 2199,-11 16-1020,4-16-904,-16 39 233,22-50-622,0 0-1,1 0 1,-1 1-1,1-1 1,1 1 0,-1 11-1,1-16-46,0-1 0,0 0 0,0 0 0,0 0 0,0 1 0,1-1 0,-1 0 0,0 0 1,1 0-1,-1 0 0,0 1 0,1-1 0,0 0 0,-1 0 0,1 0 0,0 0 0,-1 0 0,1 0 0,0-1 0,0 1 0,0 0 0,0 0 0,0 0 0,0-1 0,0 1 0,0-1 0,0 1 0,0-1 0,0 1 0,0-1 0,0 1 0,1-1 0,-1 0 0,0 0 0,0 0 0,0 1 0,0-1 0,1 0 0,-1-1 0,1 1 0,3-1 5,0 0 1,0 0 0,0 0 0,-1-1-1,1 0 1,-1 0 0,1 0 0,6-5 0,11-9 22,-2-1 1,0-1 0,30-35-1,-50 52-38,10-9 49,12-19 0,-20 26-39,0 0-1,0 0 0,-1 0 1,1 0-1,-1 0 1,0-1-1,0 1 0,0 0 1,0-1-1,-1 1 1,1 0-1,-1-5 0,0 7-7,-1-1-1,1 0 1,0 0 0,-1 1-1,0-1 1,1 0-1,-1 1 1,0-1-1,0 0 1,0 1-1,0-1 1,0 1-1,0 0 1,0-1-1,0 1 1,-1 0 0,1 0-1,0 0 1,-1-1-1,1 1 1,-1 1-1,0-1 1,1 0-1,-1 0 1,1 1-1,-1-1 1,0 1-1,0-1 1,1 1-1,-4-1 1,-6 0-167,0 0-1,0 0 1,-19 2 0,24 0 10,-48 6-1394,41-4 381,1-1 0,-1-1-1,-18 1 1,31-2 1103,-1 0 1,1 0-1,0 0 0,0 0 0,0 0 0,-1 0 0,1 0 0,0 0 1,0 0-1,-1 0 0,1 0 0,0-1 0,0 1 0,-1 0 0,1 0 1,0 0-1,0 0 0,0 0 0,-1 0 0,1 0 0,0-1 0,0 1 1,0 0-1,-1 0 0,1 0 0,0 0 0,0-1 0,0 1 1,0 0-1,-1-1 0,5-4-1144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3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 13091,'-2'0'415,"0"1"0,-1 0 0,1 0 0,0 0 0,0 0 0,0 0 0,0 0 0,0 0 0,0 1 0,1-1 0,-1 1 0,0-1 0,1 1 0,-1 0 0,1 0 0,-1 0 0,1 0 0,0 0 0,0 0 0,-1 2 0,1-1-73,1 0 1,-1 1-1,1-1 0,0 0 1,-1 0-1,2 1 0,-1-1 1,0 0-1,1 0 0,-1 0 0,1 0 1,2 6-1,3 6 311,2-1 0,-1 1 0,2-1 0,14 18 1,-23-31-643,33 44 781,40 72-1,-65-100-828,0 1-1,0-1 1,-2 1 0,0 0-1,-1 1 1,-1-1 0,-1 1-1,1 23 1,-4-17-802,-4 31-1,0-18-1354,4-34 1701,0-1 0,0 0 0,0 0 0,0 0 0,0 1-1,1-1 1,-1 0 0,1 0 0,0 0 0,0 0 0,3 5 0,6 10-1469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3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20 17196,'0'0'338,"1"-1"0,0 0 0,0 0 0,-1 1 1,1-1-1,0 0 0,-1 0 0,1 0 0,-1 1 1,1-1-1,-1 0 0,1 0 0,-1 0 0,0 0 1,1-2-1,-1 3-218,0 0 0,0 0-1,-1-1 1,1 1 0,0 0 0,0-1 0,0 1 0,0 0 0,-1 0 0,1 0 0,0-1 0,0 1 0,-1 0-1,1 0 1,0 0 0,0-1 0,-1 1 0,1 0 0,0 0 0,0 0 0,-1 0 0,1 0 0,0 0 0,-1 0-1,1 0 1,0 0 0,-1 0 0,1 0 0,0 0 0,0 0 0,-1 0 0,-3 0 143,1 0 0,-1 1 0,1-1 0,-1 1 0,1 0 0,0 0-1,-5 2 1,-1 2-151,0 0 0,0 1 0,1 0 0,0 0 0,0 1 0,-9 10 0,3-1-43,-23 34 0,34-45-63,0 0 0,0 0 0,1 0 0,0 0 0,0 0 0,0 0-1,1 1 1,0-1 0,-1 10 0,2-13-10,0 0-1,-1-1 0,2 1 0,-1 0 1,0-1-1,0 1 0,0 0 1,1-1-1,-1 1 0,1-1 0,-1 1 1,1-1-1,0 1 0,-1-1 1,1 1-1,0-1 0,0 1 1,0-1-1,0 0 0,0 0 0,1 0 1,-1 1-1,0-1 0,0 0 1,1-1-1,-1 1 0,1 0 1,-1 0-1,1 0 0,-1-1 0,1 1 1,-1-1-1,1 1 0,2-1 1,2 1-34,-1-1 0,1 0 1,0 0-1,0 0 0,-1-1 1,1 0-1,0 0 0,-1 0 1,1-1-1,-1 0 1,1 0-1,-1 0 0,0-1 1,0 0-1,9-6 0,-9 5 34,1 0-1,-1-1 1,0 1 0,0-1-1,-1 0 1,1-1-1,-1 1 1,0-1-1,-1 1 1,1-1-1,-1-1 1,4-10-1,-4-2 24,-2 16-16,-1 0 0,0 0-1,1 0 1,0-1 0,-1 1-1,1 0 1,1 0-1,-1 1 1,0-1 0,3-4-1,-3 7-3,-1-1 0,0 1 0,1 0-1,-1 0 1,1 0 0,-1 0 0,1 0-1,-1 0 1,0 0 0,1 0 0,-1 0-1,1 0 1,-1 0 0,1 0 0,-1 0-1,1 0 1,-1 0 0,0 0 0,1 0-1,-1 0 1,1 1 0,-1-1 0,0 0-1,1 0 1,-1 1 0,0-1 0,1 1-1,12 9-4,-11-9 6,6 6-329,0-1 0,1 0 0,0-1 0,0 0 0,0 0-1,1-1 1,-1 0 0,14 3 0,-6-5-5007,-4 2 4632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4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1 204 14675,'20'21'2239,"-2"0"-1,0 1 1,-1 1 0,21 40-1,-3-8-256,-13-16-1167,-23-45-772,-1 0 0,2 0 0,-1-1 0,1-6 0,-1 5-21,-1-32-230,1 0-1,8-74 0,-5 103-2,0-1 0,1 0-1,0 1 1,0 0 0,2-1-1,-1 2 1,1-1 0,1 0 0,0 1-1,0 0 1,1 0 0,1 1-1,-1 0 1,11-9 0,28-18-1028,-42 32 1152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4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28406,'0'23'1488,"-3"-10"329,-5-7-761,6-15-1056,10-13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26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1082 3920 12555,'45'5'322,"0"-3"1,0-1-1,0-2 1,0-3-1,70-14 1,89-41 102,-9-16-317,-103 38-70,603-209 48,-312 130-53,307-97 302,-532 161-145,856-275 1462,-403 130-820,-16-45-68,182-156 6,-490 231-398,-221 122-237,-1-2 0,61-61 0,-68 53 23,76-96-1,-105 111-48,0 0 0,-3-2 0,36-76 0,-53 96-81,0-1 0,-1 0 0,-2 0 0,0 0 0,-2-1 0,0 0 0,-2 0 0,0 0 0,-2 0 0,-1 0 0,0 0 0,-2 0 0,-1 0 0,-1 0 0,-1 1 0,0 0 0,-2 0 0,-1 0 0,-1 1 0,-24-39 0,13 33-22,0 0-1,-2 1 0,-1 2 1,-1 0-1,-1 2 0,-1 1 1,-42-27-1,10 13-15,-1 2 0,-116-45-1,66 41 20,-2 4 0,-1 5 1,-127-15-1,-352-14 185,-337 36 157,656 33-197,0 12 1,2 12 0,-415 108 0,438-73-107,-283 119 1,-38 88-57,21 47 5,44 31 6,368-244 61,-184 195 0,71-11 66,179-199-114,-71 130 0,100-149 1,3 3 0,-37 112 0,55-125 30,2 2 0,3 0-1,-8 101 1,19-120 28,3 0 1,2 0-1,10 72 0,-6-91-21,2-1-1,1 1 1,1-1 0,2-1-1,1 1 1,25 43-1,-27-56-34,1 0 1,0-1-1,2 0 0,0-1 0,1 0 0,0-1 1,1-1-1,0 0 0,1-1 0,1-1 0,0 0 1,0-2-1,1 0 0,33 12 0,-23-11 26,0-1-1,1-2 1,0-1-1,44 4 1,-2-9 10,78-7-1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09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424 757 10002,'-12'2'4909,"11"-1"-4786,1-1 0,-1 0 0,1 1 0,-1-1 0,1 0 0,0 1 0,-1-1 0,1 1 0,-1-1 0,1 1 0,0-1-1,-1 1 1,1-1 0,0 1 0,0-1 0,-1 1 0,1-1 0,0 1 0,0 1 0,0-2-45,0 1-1,0-1 1,0 0 0,0 1 0,1-1-1,-1 0 1,0 0 0,0 1 0,1-1-1,-1 0 1,0 1 0,1-1-1,-1 0 1,0 0 0,0 0 0,1 1-1,-1-1 1,0 0 0,1 0 0,-1 0-1,1 0 1,-1 0 0,1 1 0,28 2 2131,-24-3-1953,68 4 1030,0-4 0,75-9 0,-118 5-1198,0-1 0,0-1-1,-1-2 1,1-1-1,-2-1 1,0-2 0,46-25-1,-41 17 28,-1-1 1,38-33-1,-59 45-69,-2-1 1,1 0-1,-1-1 1,-1 1-1,0-2 0,0 1 1,-1-1-1,-1 0 1,0-1-1,5-13 0,-6 10-34,0-1 0,-1 0-1,-1 0 1,0 0 0,-1-1-1,-1 1 1,-1-1-1,0 1 1,-3-19 0,1 28-11,0-1 0,0 0 1,-1 1-1,0-1 0,0 1 1,-1 0-1,0 0 0,0 0 1,-1 1-1,0 0 0,0-1 1,-1 2-1,0-1 0,0 1 1,0 0-1,-1 0 0,0 0 1,0 1-1,-12-6 0,-5-2 9,-105-53 88,112 60-76,-1-1-1,1 2 1,-1 1-1,0 0 1,-36-3 0,22 7-21,0 1 1,-57 10-1,-61 21 15,123-25-17,1 2 0,0 0 0,0 2 0,1 0 1,1 2-1,0 1 0,1 1 0,0 0 0,1 2 1,1 1-1,1 1 0,1 0 0,0 2 0,-20 28 1,-119 187 5,152-225 7,0-1 0,0 1 0,2 0 0,-1 1 0,1-1 0,-3 17 0,6-24 22,0 0-1,1 0 1,0 0 0,-1 0 0,1 1 0,1-1-1,-1 0 1,0 0 0,1 0 0,0 0 0,0 0-1,0 0 1,1 0 0,-1-1 0,1 1 0,0 0 0,0-1-1,0 1 1,0-1 0,1 0 0,-1 0 0,5 5-1,2-2 112,1 1-1,-1-1 0,1 0 1,0-1-1,0 0 0,1-1 0,19 6 1,4-1 192,43 4 1,153 1 112,-86-8-3579,-112-4 1981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10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313 739 7722,'-11'-5'2836,"6"3"-1615,1 0-1,-1 0 1,-8-5-1,13 6-1048,-1 1 0,0 0 0,1-1 0,-1 1 0,1-1 0,-1 1 0,1 0 0,0-1 0,-1 1 0,1-1 0,-1 0 0,1 1 0,0-1 0,-1 1 0,1-1 0,0 1 0,0-1 0,0 0 0,-1 1 0,1-1 0,0 0 0,0 1 0,0-1 0,0 0 0,0 1 0,0-1 0,0 0 0,0 1 0,0-1-1,1 0 1,-1 1 0,0-1 0,0 1 0,0-1 0,1 0 0,-1 0 0,1 1-84,-1-1-1,1 1 0,-1 0 0,1-1 1,0 1-1,-1 0 0,1 0 1,-1-1-1,1 1 0,0 0 0,-1 0 1,1 0-1,0 0 0,-1 0 1,1-1-1,0 1 0,-1 1 0,1-1 1,0 0-1,-1 0 0,1 0 1,0 0-1,-1 0 0,1 0 0,0 1 1,17 6 677,-18-7-758,21 9 147,1-1 1,0-1-1,0-1 0,0-1 0,1-1 0,-1-1 0,1-1 1,0-1-1,27-2 0,-23-1 5,0-1 0,0-2 0,-1 0 0,1-2 0,-2-1 0,1-1 0,34-17 0,-49 21-97,-1-1-1,0-1 0,0 1 1,-1-1-1,0-1 1,0 0-1,-1 0 0,0-1 1,9-12-1,-11 12-50,-1 1 0,0-2 0,-1 1 0,0 0-1,0-1 1,-1 0 0,0 0 0,-1 0 0,0 0 0,1-19 0,-2 3-9,-2-1 0,0 1 0,-2-1 1,-1 1-1,-1 0 0,-1 0 0,-2 1 1,-11-29-1,14 45-2,0 1 0,0-1 0,0 1 0,-1 0 1,-1 0-1,1 0 0,-1 1 0,0 0 0,-1 0 0,0 1 1,-12-7-1,-10-6 33,-61-25 0,82 40-31,-14-6 7,0 1-1,-43-11 1,55 18-3,0 0 0,-1 1 0,1 0-1,-1 0 1,1 1 0,-1 1 0,1 0 0,-15 3 0,4 2-4,0 1 0,1 1-1,0 1 1,0 1 0,1 1 0,-22 15-1,8-1 33,0 2 0,-41 42-1,60-54 24,1 1-1,0 1 0,1 0 0,1 0 0,1 2 0,0-1 0,1 1 0,-10 28 1,17-38 18,0 0 1,1 1-1,0-1 1,0 1-1,1-1 1,0 1 0,1-1-1,0 1 1,0 0-1,1-1 1,0 1 0,1-1-1,0 1 1,1-1-1,0 0 1,0 0 0,1 0-1,0 0 1,0 0-1,11 14 1,-3-8 37,1-1 0,0-1 0,1 0 1,0 0-1,1-2 0,29 18 0,-10-10-195,1-1 0,48 17-1,88 14-4758,-141-42 3397,43 10-731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12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401 680 6561,'-2'0'111,"-5"-1"470,1 1 0,0 1 1,-1-1-1,1 1 0,0 0 1,-1 0-1,-10 5 0,23-9 1868,1 0-1,-1 1 0,13-3 0,-22 7-2251,1-1 1,-1 1-1,1 0 0,-1 0 0,1 0 0,0 0 1,0 0-1,0 1 0,0-1 0,0 0 0,0 1 1,1 0-1,-1-1 0,-1 5 0,3-7-182,0 1 0,0-1 0,0 1 0,0 0 1,0-1-1,0 1 0,0 0 0,0-1 0,0 1 0,0 0 0,0-1 0,0 1 0,1 0 0,-1-1 0,0 1 0,1-1 0,-1 1 1,0 0-1,1-1 0,-1 1 0,0-1 0,1 1 0,-1-1 0,1 0 0,-1 1 0,1-1 0,-1 1 0,1-1 0,-1 0 0,1 1 0,0-1 1,-1 0-1,1 0 0,-1 1 0,1-1 0,0 0 0,-1 0 0,1 0 0,0 0 0,-1 0 0,1 0 0,1 0 0,4 1 148,1-1-1,-1-1 1,10 0-1,-7 0-14,204-28 1639,-195 26-1747,1-1 0,0-1 0,-1-1 0,0 0 0,-1-1 0,1-1 0,18-11 0,-27 13-16,-1 0 0,1-1 1,-1 0-1,0 0 1,0 0-1,-1-1 0,0 0 1,-1-1-1,0 0 0,0 0 1,0 0-1,-1 0 1,-1-1-1,5-12 0,-2-1 89,-1-1 0,-2-1 0,0 1 0,-1-1 0,-1 0 0,-2 1 0,0-1 0,-7-42 0,5 55-101,-1 0 1,0 1 0,-1-1 0,0 0-1,-1 1 1,-1 0 0,1 0-1,-2 1 1,1-1 0,-2 1 0,1 1-1,-1-1 1,-1 1 0,-14-12 0,11 12-9,0 1 0,0 0 0,-1 0 0,0 1 0,-1 1 0,1 0 0,-1 1 0,0 1 0,-1 0 0,1 1 0,-27-3 1,18 5-6,0 1 0,0 1 0,0 2 0,0 0 1,1 1-1,-1 1 0,1 1 0,0 1 1,0 1-1,1 1 0,-38 23 0,47-25 16,0 1 0,1 1 0,1 0 0,-14 14 0,-32 45 176,24-28-63,1-4-13,-38 47 95,62-72-180,-1 1-1,1 0 1,1 0-1,0 0 1,-7 24-1,11-31-9,1 1-1,0-1 1,0 0-1,0 0 1,1 1-1,0-1 1,0 0-1,0 1 1,1-1-1,0 0 1,0 1-1,0-1 1,0 0-1,1 0 1,0 0-1,0 0 1,1 0-1,-1-1 1,1 1-1,0-1 1,0 1-1,5 4 1,1-1 23,-1-1 1,2 0 0,-1 0 0,1-1-1,0 0 1,0-1 0,0-1 0,1 1-1,-1-1 1,14 2 0,10 2-38,-1-2 0,42 2 1,67-5-1062,-80-3 368,38 4-88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5:57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1 274 8706,'5'-5'540,"1"0"0,0 0 1,0 1-1,0 0 0,0 0 0,1 0 1,0 1-1,-1 0 0,1 0 0,9-2 0,-15 5-487,0 0-1,-1 0 0,1 0 1,0 0-1,-1 0 0,1 0 1,0 0-1,-1 0 0,1 1 0,0-1 1,-1 0-1,1 0 0,0 1 1,-1-1-1,1 0 0,-1 1 1,1-1-1,-1 0 0,1 1 1,-1-1-1,1 1 0,-1-1 0,1 1 1,-1-1-1,0 1 0,1-1 1,-1 1-1,0 0 0,1-1 1,-1 1-1,0-1 0,0 1 0,1 0 1,-1-1-1,0 2 0,5 29 996,-4-27-865,0 20 530,-1-14-218,0 0 0,3 13 0,-3-23-477,0 1-1,0-1 1,0 0-1,0 0 1,0 0-1,0 1 0,0-1 1,0 0-1,0 0 1,1 0-1,-1 1 1,0-1-1,0 0 1,0 0-1,0 0 1,0 1-1,1-1 1,-1 0-1,0 0 0,0 0 1,0 0-1,0 0 1,1 1-1,-1-1 1,0 0-1,0 0 1,0 0-1,1 0 1,-1 0-1,0 0 0,0 0 1,1 0-1,-1 0 1,0 0-1,0 0 1,1 0-1,-1 0 1,0 0-1,0 0 1,0 0-1,1 0 1,-1 0-1,11-7 384,-10 7-394,19-16 236,-1-2-1,22-22 1,-13 11-173,20-20-25,91-85-1277,-67 77 722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06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1173 6 9706,'18'-3'3355,"-16"3"-3115,0-1 1,0 1-1,-1-1 0,1 1 0,0-1 0,0 1 0,0 0 1,-1 0-1,1 0 0,0 0 0,0 0 0,0 1 0,0-1 1,-1 0-1,1 1 0,0 0 0,0-1 0,-1 1 0,1 0 1,0 0-1,-1 0 0,1 0 0,-1 0 0,2 1 0,1 2-111,0 0-1,-1 0 0,0 0 1,0 0-1,0 1 0,0-1 1,-1 1-1,1 0 0,-1-1 1,0 1-1,-1 0 0,1 0 1,-1 1-1,0-1 0,0 0 1,-1 0-1,0 10 0,0-2-5,-1-1-1,0 1 0,-1-1 1,-5 17-1,-19 52 278,14-47-258,-3 9 40,-3-1 0,-2 0 1,-26 40-1,-88 107 629,5-24 2,-68 84 372,135-177-628,-95 84 1,-2-28 33,132-110-546,-1 0 0,0-2 0,-2-1 0,-33 12 0,41-19-51,17-6-13,-1 1 0,0-1 1,0 0-1,0 0 0,0-1 0,0 1 0,0-1 0,-1-1 0,1 1 0,-12-2 1,18 1-13,-1 0 0,1 0 1,-1 0-1,0-1 1,1 1-1,-1 0 1,1 0-1,-1-1 0,1 1 1,-1-1-1,1 1 1,-1 0-1,1-1 0,-1 1 1,1-1-1,0 1 1,-1-1-1,1 1 1,0-1-1,-1 1 0,1-1 1,0 1-1,0-1 1,-1 1-1,1-1 0,0 0 1,0 1-1,0-1 1,0 1-1,0-1 1,0 0-1,0 1 0,0-1 1,0-1-102,0 0-1,1 0 1,-1 0 0,0 1-1,1-1 1,0 0 0,-1 0-1,1 1 1,0-1 0,1-2-1,5-3-573,0 0-1,1 0 0,-1 1 0,1 0 0,0 0 0,1 1 1,-1 0-1,18-7 0,15-4-857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1:14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269 770 8474,'-1'2'9353,"12"0"-7417,25-4 1332,13 1-1595,83 18-481,-85-9-886,80 3 0,-96-12-85,0-1 0,0-1-1,-1-2 1,44-12-1,-52 11-36,-1-2-1,1 0 0,-1-2 0,-1 0 1,0-1-1,32-24 0,-43 28-157,0-1-1,-1-1 0,1 0 1,-1 0-1,-1 0 0,0-1 1,0 0-1,-1-1 0,-1 1 1,1-1-1,-2 0 0,1 0 1,-2-1-1,1 0 0,-2 1 1,3-23-1,-3 17-14,-2 0 0,-1-1-1,0 1 1,-1-1 0,0 1 0,-2 0-1,0 0 1,-1 0 0,0 1 0,-2-1 0,-8-14-1,5 10-5,-1 1-1,-2 1 1,0 0 0,-20-22-1,25 32-5,-2 0-1,1 0 0,-1 1 1,-1 0-1,1 1 0,-1 0 1,-1 1-1,1 0 1,-16-5-1,-46-11 49,-144-22 1,184 38-43,0 3 1,0 0 0,-41 4 0,53 0-12,0 2 0,-1 0 0,2 2 0,-1 0 0,0 1 0,-21 10 0,19-5 3,1 0 0,0 2-1,1 0 1,0 2 0,1 0 0,1 1 0,1 1-1,0 1 1,-21 27 0,33-37 4,0 2 0,0-1 0,1 1 0,0-1 0,1 2 0,0-1 0,0 0 1,1 1-1,0-1 0,-2 23 0,5-24 6,0-1-1,0 1 1,0 0 0,1 0 0,1-1-1,-1 1 1,1-1 0,1 1 0,0-1-1,0 0 1,0 0 0,1 0 0,0 0 0,7 8-1,12 14 116,1-2 0,1 0 0,1-1 0,51 38 0,-58-52 17,0-1 0,1-1 1,1-1-1,0 0 0,0-2 0,0-1 1,1 0-1,42 6 0,-4-5 133,-1-3 0,71-3 1,-55-5-209,-31 0-820,59 5-1,-101-2 482,1 0 0,0 1-1,0-1 1,0 1 0,-1-1-1,1 1 1,0 0 0,-1 0-1,1 0 1,0 1 0,-1-1-1,0 1 1,1-1 0,-1 1-1,0 0 1,0 0 0,3 3 0,6 16-1590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35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938 207 11298,'5'-9'418,"-1"-1"1,-1 0-1,4-15 0,-6 22-295,0 0 0,-1 0 0,1 0 0,-1 0 0,0-1 0,0 1 0,0 0 0,-1 0 0,1 0 0,-1 0 0,1 0 0,-1 0 0,0 0 0,0 0 0,0 0 0,-3-3 0,1 1 21,-1 1 0,0 0 0,0 0 0,0 0 0,-1 0 0,1 1 0,-1 0 0,0-1 0,0 2 0,0-1-1,-1 1 1,1 0 0,0 0 0,-1 0 0,1 1 0,-1-1 0,0 1 0,-6 0 0,0 1 10,1 0-1,0 0 1,0 1 0,0 0-1,0 1 1,0 0 0,0 1-1,-19 8 1,-1 4-54,2 1 0,0 1 0,1 1 1,0 2-1,2 1 0,0 1 0,-28 31 0,-1 9-65,-84 123 0,-45 110 7,163-253-33,-26 76 0,38-90-3,2 1 0,0 0 0,-3 50 0,8-63 2,2 1 0,0-1-1,1 0 1,1 0 0,0 0 0,2 0-1,-1 0 1,2 0 0,6 15 0,-8-24 0,1 1 1,0-1-1,0 0 1,1 0-1,0-1 1,0 1-1,0-1 1,1 0-1,0-1 1,0 1-1,1-1 1,-1 0-1,1-1 1,0 0-1,0 0 1,1 0-1,-1-1 1,1 0 0,12 3-1,0-3 36,0 0-1,0-2 1,0 0 0,0-1 0,0-1-1,0-1 1,0-1 0,32-9-1,-8-1 115,0-2 0,-2-1-1,61-34 1,115-85 728,-1-21 267,-156 107-529,75-78-1,-119 109-529,-1 0-1,-1-1 0,-1-1 0,-1 0 1,16-32-1,-21 34-68,-1-1-1,-1 0 1,-1 0 0,0 0-1,-1-1 1,2-33-1,-5 25-16,-1 1 0,-1 0 0,-1-1 0,-2 1 0,0 0 0,-11-35 0,10 46-23,-1 1 0,0 0 0,-1 0 0,-1 0 0,0 1 0,-1 0 0,0 1 0,-1 0 0,-1 0 0,0 1 0,-24-20 0,18 20-231,-1 0-1,0 1 0,-1 0 1,0 2-1,-1 0 1,0 1-1,0 1 0,-1 1 1,0 1-1,0 1 0,0 0 1,0 2-1,-1 1 0,1 0 1,-1 2-1,1 0 0,-40 8 1,-55 30-1028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40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0 271 8362,'0'-2'187,"0"0"1,1 1 0,-1-1 0,0 1-1,0-1 1,1 1 0,-1-1-1,1 1 1,0-1 0,-1 1-1,1 0 1,0-1 0,0 1-1,0 0 1,0 0 0,0-1-1,0 1 1,0 0 0,0 0-1,0 0 1,0 0 0,1 0-1,-1 1 1,0-1 0,1 0-1,-1 0 1,1 1 0,-1-1-1,3 0 1,5-1 88,0 1 0,0-1 0,0 1 0,10 1 0,-4-1 243,407-22 3457,640-102-1242,-577 69-1124,5 40-1044,0 41-540,82 1 34,19-57-84,-191 5 34,-238 25 3,0 6-1,186 32 1,107 5 1007,1-32 666,-270-19-1042,-4 1-444,-173 8-258,-3 0-113,0 0 0,0 0 0,0 1 0,8 1 1,-14-2 96,0 0 1,1 0 0,-1 0 0,1 0 0,-1 0 0,1 1 0,-1-1 0,0 0 0,1 0-1,-1 0 1,0 1 0,1-1 0,-1 0 0,0 1 0,1-1 0,-1 0 0,0 0 0,0 1-1,1-1 1,-1 1 0,0-1 0,0 0 0,1 1 0,-1-1 0,0 1 0,0-1 0,0 0-1,0 1 1,0-1 0,0 1 0,0-1 0,0 0 0,0 1 0,0-1 0,0 1-1,0-1 1,0 1 0,0-1 0,0 0 0,0 1 0,0-1 0,0 1 0,-1-1 0,1 0-1,0 1 1,0-1 0,-1 0 0,1 1 0,0-1 0,-1 1 0,-13 8-1310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17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134 136 4177,'-4'-16'5058,"0"-16"-2644,3 29-2147,1 1 0,0-1 0,1 1-1,-1 0 1,0-1 0,1 1-1,-1-1 1,1 1 0,0 0-1,0-1 1,1-3 0,0 2 216,0-1 1,-1 0-1,1 1 1,-1-1-1,0 0 1,-1 0-1,1 0 1,-1-6-1,-2 6-10,-1 6-298,-4 9-185,6-7 53,-37 67 135,-9 23-199,45-89 21,0-1 0,-1 1 0,1 1 0,1-1 0,-1 0 0,1 0 0,-1 1-1,1-1 1,0 1 0,1-1 0,-1 1 0,1-1 0,0 1 0,0-1 0,0 1 0,1-1 0,-1 1 0,1-1 0,0 1 0,1-1 0,-1 1 0,3 4 0,9 12-12,-8-13 22,0 1 1,-1 0-1,6 13 0,1-2 13,-1-1-44,-9-18 22,-1 0 0,0 0-1,0 1 1,0-1 0,0 0-1,0 0 1,0 0 0,0 0 0,0 0-1,0 0 1,-1 0 0,1 0-1,0 0 1,-1 0 0,1 0-1,0 0 1,-1 0 0,1 0-1,-2 1 1,-26 35 18,20-29-20,1 1 1,0 1-1,0-1 1,-8 18-1,8-1-16,7-25 18,0 0 0,-1 0 0,1 0 0,0 0-1,0 0 1,0 0 0,0 0 0,0 0 0,0 0-1,0 0 1,0 0 0,0 0 0,1 0-1,-1 0 1,0-1 0,1 1 0,-1 0 0,0 0-1,1 0 1,1 2 0,-1-3 31,0 0 0,0 1 0,0-1 0,1 0 0,-1 1 0,0-1 0,0 0 0,1 0 0,-1 0 0,0 0 0,0 0 0,2-1 0,-2 1-18,0 0 0,0 0 0,-1 0 0,1 0 0,0 0 0,0 0 0,0 0 0,0 0 0,-1 0 0,1 0 0,0 0 0,0 0 0,0 1 1,0-1-1,-1 0 0,1 1 0,0-1 0,0 0 0,-1 1 0,1-1 0,0 1 0,-1-1 0,1 1 0,-1-1 0,1 1 0,0 0 0,0 1 0,1 1-13,0 1 0,0 0-1,-1 0 1,0-1 0,1 1-1,-1 0 1,-1 0-1,1 0 1,0 1 0,-1-1-1,0 0 1,0 0 0,0 0-1,-1 0 1,0 5-1,-3 9 12,-11 36-1,11-43 0,-10 28 1,8-26-10,1 0 0,1 0 0,-4 23 0,4-16 6,5-20-8,0 1 0,0-1 0,0 0 0,0 1 0,-1-1 0,1 1 0,0-1-1,0 1 1,0-1 0,0 1 0,-1 0 0,1-1 0,0 1 0,-1 0 0,2 1-1,11 17-1,-8-11 2,22 33 26,-20-28-21,18 23 0,-23-31-4,1-1-1,0 1 0,-1 0 0,0 0 0,0 0 0,0 0 0,1 8 1,4 11 39,-5-16 110,0-1 1,0 0 0,-1 1-1,0-1 1,0 1 0,-1-1-1,0 1 1,0-1-1,-1 1 1,0-1 0,0 1-1,-1-1 1,0 1 0,0-1-1,-1 0 1,0 0-1,-5 9 1,6-13-44,1 0-1,0 0 0,0 0 1,0 0-1,0 0 1,1 1-1,-1-1 1,1 0-1,0 0 1,0 7-1,0-8-209,2 0-1245,10 0 516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4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40 10002,'3'-3'518,"-1"0"1,0 0-1,0 0 0,-1 0 0,1-1 0,-1 1 1,3-7-1,-4 7-251,0 3-239,0 0 0,0-1 0,1 1 0,-1 0 0,0 0 0,0 0 0,0 0 0,0-1 0,0 1 0,0 0 0,0 0 0,0 0 1,0 0-1,0-1 0,0 1 0,0 0 0,1 0 0,-1 0 0,0 0 0,0 0 0,0 0 0,0-1 0,0 1 0,1 0 0,-1 0 0,0 0 0,0 0 0,0 0 0,0 0 0,0 0 0,1 0 0,-1 0 0,0 0 0,0 0 0,0 0 0,1 0 0,-1 0 0,0 0 0,6 6 1830,2 10 1608,-8-13-3148,1 0-1,-1 0 0,1-1 0,-1 1 0,0 0 1,0 0-1,0 0 0,0 4 0,-1-4-304,0 17 406,-1-3-139,1-1 1,1 1-1,4 30 0,1-11-131,-1 0-1,-1 0 1,-3 0 0,0 0 0,-10 60-1,3-56 132,3-1-1,0 1 0,3 0 0,7 79 1,-4-109-305,1 20 286,-3-29-319,0 1-1,0-1 1,0 1-1,0-1 1,0 1-1,0-1 1,-1 1-1,1-1 0,-1 0 1,1 1-1,-1-1 1,1 0-1,-1 1 1,0-1-1,-1 2 0,2-3 1,0 0 0,-1 1 0,1-1 0,0 0 0,0 0 0,0 0 0,-1 1 0,1-1 0,0 0 0,0 0-1,0 0 1,-1 0 0,1 0 0,0 0 0,0 0 0,-1 0 0,1 0 0,0 0 0,0 1 0,-1-1 0,1 0 0,0-1-1,-1 1 1,1 0 0,0 0 0,0 0 0,-1 0 0,1 0 0,0 0 0,0 0 0,0 0 0,-1 0 0,1 0 0,0 0-1,0-1 1,-1 1 0,1 0 0,0 0 0,0 0 0,0-1 0,-1 1 0,1 0 0,0 0 0,0 0 0,0-1 0,0 1-1,0 0 1,0 0 0,-1-1 0,1 1 0,-4-16-2319,3-9 860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5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93 6801,'-1'-2'436,"1"1"0,-1 0-1,1 0 1,-1-1 0,1 1-1,0 0 1,0-1-1,0 1 1,0 0 0,0 0-1,0-1 1,0 1-1,0 0 1,0-1 0,1 1-1,-1 0 1,1 0 0,0-2-1,-1 2-262,1 0-1,0 0 0,0 0 1,0 1-1,0-1 1,0 0-1,0 0 1,0 1-1,0-1 0,0 1 1,1-1-1,-1 1 1,0-1-1,0 1 1,0 0-1,1 0 0,-1-1 1,0 1-1,2 0 1,129-13 2391,281-14-410,-157 44-2049,-242-16-71,0 0 0,0-1 0,0-1 0,0 0 0,0-1 0,0 0 0,0-1 0,-1 0 0,1-2 0,16-7 0,-28 11 11,0 1 0,0-1 1,0 0-1,0 0 0,-1 1 0,1-1 1,0 1-1,4-1 0,-6 1-21,1 1 0,-1-1 0,1 0 0,-1 0-1,1 1 1,-1-1 0,1 0 0,-1 0 0,1 1 0,-1-1-1,0 1 1,1-1 0,-1 0 0,1 1 0,-1-1 0,0 1-1,0-1 1,1 1 0,-1-1 0,0 1 0,0-1 0,1 1-1,-1-1 1,0 1 0,0-1 0,0 1 0,0 0 0,0-1-1,0 1 1,0-1 0,0 1 0,0-1 0,0 1-1,0 0 1,-4 91 1134,2-50-590,4 75-1,0-101-466,27 292 1550,-17-205-1071,-10-91-478,1 0 1,0 0-1,1-1 0,0 0 0,1 0 0,9 18 0,-2-16 48,-9-8-210,-14-9-442,-20-16-3657,17 10 311,8 5 2062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6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 8042,'1'-15'2518,"0"12"-2225,-1-1 0,0 1 0,1 0 0,-1 0 0,-1 0 0,1 0 0,0 0 0,-1 0 0,0-4 0,12-1 2143,-8 4-2071,0 1 0,1 0-1,0 1 1,0-1 0,7-4 0,-4 5-161,27-5 336,-32 7-532,0-1-1,0 1 1,0 0-1,-1 0 0,1 1 1,0-1-1,0 0 1,0 1-1,0-1 1,0 1-1,0-1 0,0 1 1,-1 0-1,4 2 1,-4-3-41,1 1 0,-1 0 0,1-1 0,-1 1 0,1 0 0,-1-1 1,1 0-1,-1 1 0,1-1 0,0 0 0,-1 0 0,1 0 0,-1 0 0,1 0 1,2-1-1,4 1-1070,-4-10-1408,-1 5 1755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6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13251,'2'-4'359,"10"-15"2776,-12 19-3068,0-1-1,0 1 1,0 0-1,0 0 0,0 0 1,0 0-1,1 0 0,-1-1 1,0 1-1,0 0 0,0 0 1,0 0-1,1 0 0,-1 0 1,0 0-1,0 0 0,0 0 1,0 0-1,1 0 0,-1 0 1,0-1-1,0 1 0,0 0 1,1 0-1,-1 0 0,0 0 1,0 0-1,0 1 1,1-1-1,-1 0 0,0 0 1,3 10 2007,12 128 1049,-12-96-2907,4 102-77,-9-124-132,1-16-6,1-1 1,-1 1-1,1-1 1,0 1-1,0-1 1,0 1-1,0-1 1,0 0-1,2 7 1,-1-10-1,-1 1 1,1 0-1,-1-1 0,1 1 1,-1-1-1,1 1 1,-1-1-1,1 1 1,-1-1-1,1 1 1,0-1-1,-1 0 1,1 1-1,0-1 1,0 0-1,-1 0 1,1 1-1,0-1 1,-1 0-1,1 0 1,0 0-1,0 0 1,-1 0-1,1 0 1,0 0-1,0 0 1,-1 0-1,1 0 0,0-1 1,0 1-1,-1 0 1,1 0-1,1-1 1,30-14 121,-19 8-2,-2 3-47,0 1 0,0 0-1,0 1 1,0 0-1,0 1 1,1 0 0,11 1-1,83 10 59,-67-5-22,25 3 506,0-4 1,0-3-1,1-2 0,-1-3 1,0-3-1,87-21 0,-105 15 45,36-9 379,-73 20-923,0 1-1,0 0 1,0 0-1,0 1 1,0 0-1,16 3 1,-21-1-105,-6-1-463,-5 0-816,5-1 572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7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 8986,'7'-3'10144,"-5"-3"-7105,-2 6-3022,0 0 0,0 0 1,0 0-1,0 0 1,0 0-1,0 0 0,0 0 1,-1 0-1,1 0 0,0 0 1,0 0-1,0 0 1,0 0-1,0 0 0,0 0 1,0 0-1,0 0 0,0 0 1,-1-1-1,1 1 1,0 0-1,0 0 0,0 0 1,0 0-1,0 0 0,0 0 1,0 0-1,0 0 1,0 0-1,0-1 0,0 1 1,0 0-1,0 0 0,0 0 1,0 0-1,0 0 1,0 0-1,0 0 0,0 0 1,0-1-1,0 1 0,0 0 1,0 0-1,0 0 1,0 0-1,0 0 0,0 0 1,0 0-1,0 0 0,0-1 1,0 1-1,0 0 1,0 0-1,0 0 0,1 0 1,3-6 198,13-7 139,0 0-1,17-20 0,-33 32-352,7-10 51,-8 11-52,0 0-1,0 0 1,0-1 0,1 1-1,-1 0 1,0 0-1,0-1 1,0 1 0,0 0-1,0-1 1,0 1 0,0 0-1,0 0 1,0-1 0,0 1-1,0 0 1,0-1-1,0 1 1,0 0 0,0 0-1,0-1 1,0 1 0,0 0-1,0-1 1,-1 1-1,1 0 1,0 0 0,0-1-1,0 1 1,0 0 0,-1 0-1,1-1 1,0 1-1,0 0 1,0 0 0,-1 0-1,1 0 1,0-1 0,-1 1-1,1 0 0,0 0 0,0 0-1,-1 0 1,1 0-1,0 0 1,0 0 0,0 0-1,-1 0 1,1 0 0,0 0-1,0 0 1,0 0 0,-1 0-1,1 0 1,0 0 0,0 0-1,0 0 1,-1 1 0,1-1-1,0 0 1,0 0 0,0 0-1,0 0 1,-1 0 0,1 1-1,0-1 1,0 0-1,0 0 1,0 0 0,0 0-1,-1 1 1,1-1 0,0 0-1,0 0 1,0 0 0,0 1-1,0-1 1,0 0 0,0 0-1,0 0 1,0 1 0,0-1-1,0 0 1,0 1 0,-1 8-18,1-8 17,-4 14 109,-14 35 1709,19-52-3920,5-1 1195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8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58 7354,'-15'2'7700,"18"-8"-6313,39-48 6372,-45 56-7507,-1 0 0,1-1 0,0 1 0,-1-1 0,1 1 0,-1-1 0,-6 1 0,3-1-198,-1 1-1,1 1 0,0-1 0,0 1 0,0 0 0,-8 6 0,15-9-82,-1 0 0,1 0 0,0 0 1,-1 1-1,1-1 0,0 0 0,-1 1 0,1-1 0,0 0 0,0 1 0,-1-1 0,1 0 0,0 1 0,0-1 0,0 0 0,0 1 0,-1-1 0,1 1 0,0-1 0,0 0 0,0 1 0,0-1 0,0 1 0,0-1 0,0 1 0,0-1 0,0 1 1,5 9-273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06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1 11915,'-3'1'328,"1"1"1,0 0 0,-1-1 0,1 1-1,0 0 1,0 0 0,0 0-1,0 1 1,1-1 0,-1 0 0,-1 5-1,-13 30 1889,10-23-1558,-13 26 1091,-2 0 1,-35 50 0,36-59-757,17-26-824,0 1-1,-1 0 0,2 0 1,-1 0-1,1 0 1,0 0-1,0 0 0,1 1 1,-1-1-1,1 1 0,0 9 1,2-14-158,-1-1 1,0 1-1,0-1 1,0 0-1,1 1 1,-1-1-1,1 0 1,-1 0-1,1 1 1,0-1-1,-1 0 1,1 0-1,0 0 1,0 0-1,0 0 1,-1 0-1,1 0 1,0 0-1,1 0 1,-1 0-1,0 0 1,0-1-1,0 1 1,0 0-1,1-1 1,-1 1-1,0-1 1,0 0-1,1 1 1,-1-1 0,3 0-1,1 1 7,-1-1-1,1 0 1,0 0 0,-1 0-1,1-1 1,0 1 0,-1-1-1,9-3 1,18-8 57,0-1 0,36-22 0,56-41-978,-63 34-124,-51 34 779,0 0 0,9-11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5:59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6153,'-38'2'13764,"35"4"-13279,2-3-287,0 0 1,1 1-1,-1-1 1,1 0-1,-1 0 1,1 1-1,1 4 1,-1-7-122,0 0 0,1 0-1,-1 0 1,1 1 0,-1-1 0,1 0 0,-1 0 0,1 0 0,0 0 0,-1 0 0,1 0 0,0 0-1,0 0 1,0 0 0,0-1 0,0 1 0,0 0 0,0 0 0,0-1 0,0 1 0,0-1-1,3 2 1,5 3 395,-9-4-468,1-1 0,0 1 1,-1-1-1,1 1 0,-1-1 1,1 0-1,0 1 0,-1-1 0,1 0 1,0 1-1,0-1 0,-1 0 1,1 0-1,0 0 0,-1 0 1,1 1-1,0-1 0,0 0 0,-1-1 1,1 1-1,0 0 0,0 0 1,-1 0-1,2 0 0,51-12 433,0 3 0,1 3 0,75-1-1,165 19 1718,-252-9-2106,2 1 5,-23-2-190,0 0 0,28-2 1,-47 0-62,0 0 0,0 0 0,-1 0 0,1-1 0,0 1 0,-1 0 0,1-1 0,0 1 0,-1-1 0,1 0 0,-1 1 0,1-1 0,-1 0 0,1 0 0,-1 0 0,1 0 0,-1 0 0,0 0 0,0-1 0,1 1 0,-1 0 0,0-1 0,0 1 1,1-3-1,-2-12-1321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0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0 10434,'-9'6'9384,"-4"10"-7041,-10 17-1808,20-27-366,1 1 1,0-1-1,0 1 1,0-1 0,1 1-1,0 0 1,0-1 0,1 1-1,0 0 1,1 13 0,3 4 590,11 41 1,-5-23-273,13 104 547,-11-52-578,4-31-100,-12-51-313,-1 0 0,0 0 0,0 1 0,-1-1 1,0 25-1,-4-25-196,-3-9-1880,4-4 1668,1 1-1,-1-1 1,0 1 0,0-1 0,1 0-1,-1 1 1,1-1 0,-1 0-1,0 0 1,1 0 0,-1 1 0,1-1-1,0 0 1,-1 0 0,1-1-1,-3-6-1378,-4-4 714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1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3 219 11498,'6'3'7049,"-10"-6"-4840,0 1-1779,7-6-86,21-38 452,-15 28-591,-9 17-168,1 0-1,0-1 0,0 1 0,0 0 1,0 0-1,0 0 0,0 0 0,0 0 0,0 0 1,0 0-1,0 0 0,1 1 0,-1-1 1,0 0-1,1 1 0,-1-1 0,0 1 1,1-1-1,1 1 0,4-1 158,-1 0 0,1 0 1,8 2-1,-10-1-102,0 0 1,0 0-1,0-1 1,0 1-1,9-3 1,8 0 100,-21 3-158,1 0-1,0 0 1,0 0 0,-1-1 0,1 1-1,0 0 1,0-1 0,-1 1-1,1-1 1,3-1 0,0-4 449,-15 8-369,8-1-115,0-1 0,1 1 0,-1-1 1,0 0-1,0 1 0,0-1 0,0 0 1,0 0-1,-3 0 0,7-1-2,0 1-1,0 0 0,0 0 1,1-1-1,-1 1 1,0-1-1,0 0 0,0 0 1,0 1-1,0-1 1,3-3-1,12-3 14,-2 2-8,0 1 0,-1 1-1,27-2 1,48 2-1,-36 2 95,69-8 710,153-30 1,-216 29-330,1 2 1,85 0 0,-137 8-420,-1 0 0,1 1 0,-1 0-1,1 1 1,-1 0 0,0 0 0,0 0 0,13 6 0,-18-7-54,0 1 1,-1-1-1,1 0 0,0 0 0,-1 1 1,1-1-1,0 0 0,-1 1 0,0 0 1,1-1-1,-1 1 0,0 0 1,0 0-1,0 0 0,0 0 0,0 0 1,0 0-1,-1 0 0,1 0 0,-1 0 1,1 0-1,-1 0 0,0 0 1,0 0-1,0 0 0,0 1 0,0-1 1,0 0-1,-1 0 0,1 0 1,-1 0-1,1 0 0,-1 0 0,-1 3 1,-6 20 7,1 1 0,-4 32 0,9-47-16,-2 20 46,1 0 1,1-1 0,3 36-1,14 94 744,-12-139-663,11 63 198,-9-60-202,0 1 1,-2 1-1,0-1 1,-3 51-1,-1-67-117,-1-1 0,0 1-1,0 0 1,-1-1 0,0 0-1,0 1 1,-8 11 0,9-16-208,0 0 0,-1-1-1,0 1 1,0 0 0,0-1 0,0 0 0,0 0 0,-1 0 0,0 0-1,1 0 1,-1-1 0,0 0 0,0 1 0,0-2 0,-1 1 0,-4 1-1,6-2-309,0 0-1,0-1 0,-1 1 0,1-1 0,0 0 0,-6 0 0,8 0 55,0 0 0,-1-1-1,1 1 1,0 0 0,0-1-1,0 1 1,0-1 0,0 1-1,0-1 1,-1 0-1,1 0 1,-1-1 0,1 0-974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2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75 11258,'-1'-2'554,"1"0"-1,-1 0 0,1-1 0,0 1 0,0 0 0,0-1 0,0 1 0,0 0 0,0-1 0,0 1 1,1 0-1,-1 0 0,1-1 0,0 1 0,0 0 0,0 0 0,0 0 0,2-4 0,-3 6-503,0 0 0,0 0 0,0 0 0,0 0 0,1 0 0,-1 0 0,0 0 0,0 0 1,0-1-1,0 1 0,0 0 0,1 0 0,-1 0 0,0 0 0,0 0 0,0 0 0,1 0 0,-1 0 0,0 0 0,0 0 0,0 0 0,0 0 0,1 0 0,-1 0 0,0 0 0,0 0 0,0 0 0,0 0 0,1 1 0,-1-1 0,0 0 0,0 0 0,0 0 0,0 0 0,0 0 0,1 0 0,-1 0 0,0 1 0,10 8 845,7 10-169,-8-6-659,1-1 1,1-1 0,0 0-1,0 0 1,1-1-1,1 0 1,-1-1 0,1-1-1,19 10 1,-7-6 22,1-1 1,49 14-1,-62-22-49,0-1-1,0 0 1,0-1-1,0 0 1,0-1-1,0 0 1,0-1-1,21-5 1,63-16 93,212-37 711,-148 47-64,-139 9-371,-1-1 0,36-10 0,-21 4 333,-24 6-489,-10 0-110,-3 2-188,0 1 0,0 0 1,-1-1-1,1 1 0,0 0 0,-1 0 1,1 0-1,-1 0 0,-1-1 0,0 0-111,1 1-215,-1-1 0,1 1 0,0-1 0,0 0 0,0 1 0,0-1 0,0 0 0,0 0 0,1 0 0,-1 0 0,1-1 0,-1 1 0,1 0 0,0-1 0,0 1-1,-1-5 1,-9-29-2347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3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68 268 13123,'16'35'6576,"-13"-28"-6168,0 1 0,-1-1-1,0 0 1,-1 1 0,1 11 0,-1-6-123,2 42 635,-4-50-812,1 1 0,-1-1 1,1 0-1,-1-1 0,-1 1 0,1 0 1,-1 0-1,-3 7 0,4-11-87,1 0 0,-1 0 0,1 0 0,0 0 0,-1-1 0,1 1 0,-1 0 0,0 0 0,1-1 0,-1 1 0,0 0 0,1-1 0,-1 1 0,0-1 0,0 1-1,1-1 1,-1 1 0,0-1 0,0 0 0,0 1 0,0-1 0,0 0 0,0 0 0,-1 1 0,1-2-11,0 1 1,0 0-1,0-1 0,0 1 0,0-1 1,0 1-1,0-1 0,0 0 1,0 1-1,0-1 0,0 0 0,0 1 1,0-1-1,0 0 0,1 0 1,-2-1-1,-2-4-6,0 0 0,1 0 1,0 0-1,0-1 0,-2-7 0,-4-19-54,2-1 1,2 0-1,1 0 0,0-38 0,4 54-15,0 1 0,1 0 1,1 0-1,5-21 0,-4 29 51,0 0-1,0 0 0,0-1 1,1 2-1,0-1 1,1 0-1,0 1 1,0 0-1,8-9 1,-10 15 33,-1-1 1,0 1 0,0 0 0,1 0 0,-1 0-1,1 0 1,0 1 0,-1-1 0,1 1 0,0-1-1,0 1 1,0 0 0,0 0 0,0 0 0,0 0-1,0 1 1,1-1 0,-1 1 0,0 0 0,0 0-1,0 0 1,5 1 0,-4 0 55,1 1-1,-1-1 1,0 1-1,1 0 1,-1 0-1,0 0 1,0 1-1,0-1 1,0 1-1,-1 0 1,1 0 0,-1 1-1,0-1 1,5 7-1,-1-1 50,-1 1-1,0 0 0,-1 0 1,0 1-1,7 21 1,8 58 370,-14-65-350,1-1-1,1-1 1,13 28-1,12 36 111,-32-85-250,-1 0-60,0-1 1,0 0-1,1 0 0,-1 0 1,0 0-1,1 0 0,-1 0 1,1 1-1,-1-1 1,1 0-1,0 0 0,-1 0 1,1-1-1,0 1 0,0 0 1,0 0-1,-1 0 0,3 1 1,-3-2 15,0 0 0,0 0 0,1 0 0,-1 0 1,0 0-1,0 0 0,0 0 0,0 0 0,0 0 0,0 0 1,0 0-1,1 0 0,-1 0 0,0 0 0,0 0 0,0 0 1,0 0-1,0 0 0,0 0 0,0 0 0,0 0 1,1 0-1,-1 0 0,0 0 0,0 0 0,0 0 0,0 0 1,0 0-1,0 0 0,0-1 0,0 1 0,0 0 0,0 0 1,0 0-1,1 0 0,-1 0 0,0 0 0,0 0 0,0 0 1,0 0-1,0-1 0,0 1 0,0 0 0,0 0 0,0 0 1,0 0-1,0 0 0,0 0 0,0 0 0,0-1 0,0 1 1,0 0-1,0 0 0,0 0 0,0 0 0,0 0 1,0 0-1,-4-12-1715,-7-9 1032,-2 4 410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3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 14699,'15'-4'1937,"5"-1"1519,15-6-1215,5-4-353,-2-3-648,-1 0-863,11-10-305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5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37 10458,'-9'-23'6647,"7"16"-1083,4 0-3288,1 8-1461,1 11-371,1 54 873,-1-3-351,13 72 0,-10-104-1016,-2 0 0,2 44 1,-11-125-8889,4 19 7016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06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42 128 10242,'-10'-1'4210,"5"1"-3296,1 0-1,-1 0 1,1 1-1,-7 0 1,10 0-307,-1-3 814,5-1-99,7-7-286,18-20 0,1-1-433,-21 24-482,0 0 0,0 0 0,0 1 0,1 0-1,11-5 1,-17 9-110,0 1 0,1-1 0,-1 1 0,1 0 0,-1 0 0,1 1 0,-1-1-1,1 1 1,-1-1 0,1 1 0,0 0 0,-1 0 0,1 1 0,-1-1 0,1 1 0,-1 0 0,1 0 0,6 3 0,-6-3-12,0 1 0,0 1 0,0-1 0,0 1 1,0-1-1,-1 1 0,6 6 0,-8-8 2,0 0 0,0 0 0,0 0 0,-1 1 0,1-1 0,-1 0 0,1 1 0,-1-1 0,1 0 0,-1 1 0,1-1 0,-1 0 0,0 1 0,0-1 0,0 1 0,0-1 0,0 1 0,0-1 0,0 0 0,-1 1 0,1-1-1,0 1 1,-1-1 0,1 0 0,-1 1 0,0-1 0,1 0 0,-1 0 0,-1 3 0,-6 6-1,-1 0-1,0 0 1,-18 15-1,0 0 3,-1 6 21,20-21-21,-1 0-1,0-1 1,-1 0-1,-18 13 1,49-36 17,-11 6-27,0 1 0,22-10 0,-22 13 11,0 0 0,0 1 0,1 0 0,-1 1 0,17-2 0,-22 4-1,0-1 0,0 2 0,0-1 0,0 0 0,0 1 0,0 0 0,0 0 0,0 1 0,0-1 0,-1 1 0,1 0 0,-1 0 0,9 5 0,-10-5 2,0 1 0,1-1 0,-1 1-1,0 0 1,0 0 0,0 0 0,-1 0 0,1 1 0,-1-1-1,0 0 1,0 1 0,0 0 0,0 0 0,1 4-1,-2-5 11,-1 0-1,0 1 0,1-1 1,-1 1-1,0-1 0,-1 0 0,1 1 1,-1-1-1,1 1 0,-1-1 0,0 0 1,0 0-1,0 1 0,-1-1 0,1 0 1,-1 0-1,-3 4 0,0 0 83,0 0 0,-1-1 0,0 0 1,0 0-1,-13 10 0,-39 22 598,16-11-260,22-12-43,-30 30 1,12-9 53,37-35-430,0 0 1,-1 0-1,1 0 1,0 0-1,0 0 1,-1-1-1,1 1 1,0 0-1,-2 0 1,3-1-26,-1 0 0,1 0 0,0 0-1,0 0 1,0 0 0,-1 0 0,1 0 0,0 0 0,0 0 0,0 0 0,0 0-1,-1-1 1,1 1 0,0 0 0,0 0 0,0 0 0,0 0 0,-1 0 0,1 0-1,0 0 1,0 0 0,0-1 0,0 1 0,0 0 0,0 0 0,-1 0 0,1 0 0,0 0-1,0-1 1,0 1 0,0 0 0,0 0 0,0-14-1335,9-24-3752,4-14 2173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11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16516,'6'-7'1104,"-1"3"456,3 2-552,-1 4-536,6 6-240,5 1 1145,4 4-905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11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6 15555,'0'-2'1369,"0"-1"903,-3 3-712,-1 3-343,-9 12-273,0 3-1368,-42 15 264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07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 14411,'7'-15'3873,"-5"12"-3632,1-1 0,0 0-1,0 1 1,0 0 0,0-1 0,0 1 0,0 0 0,1 1 0,0-1-1,-1 1 1,6-3 0,6-5 368,52-27 968,-62 34-1499,0 0 0,0 0 1,0 0-1,1 1 0,-1 0 1,1 0-1,0 1 0,-1 0 1,1 0-1,6-1 0,-9 2-58,1 0 0,-1 0 0,0 0 0,1 0-1,-1 0 1,0 1 0,0-1 0,0 1 0,1 0 0,-1 0 0,0 0 0,0 0-1,0 1 1,0-1 0,-1 1 0,1 0 0,0 0 0,-1 0 0,1 0-1,-1 0 1,0 1 0,1-1 0,-1 1 0,0-1 0,-1 1 0,1 0 0,0-1-1,-1 1 1,1 0 0,0 4 0,1 2 7,-1 0 0,0 0 0,0 1 0,-1-1 0,0 0 1,-1 0-1,0 1 0,0-1 0,-3 15 0,-6 20 80,-27 80 0,-27 37-57,51-132-36,-1 0 1,-2-1-1,-1 0 0,0-1 0,-29 34 0,42-59-3,0 1-1,0-1 0,-1 1 0,1-1 0,-1 0 0,1 0 0,-1 0 0,-5 1 0,11-14 19,-1 8-24,-1 0 0,1 0 0,0 1 0,-1-1 0,1 0 0,0 0 0,3-4 0,41-50 165,-41 52-146,8-7 76,0 1 1,0 0-1,1 1 0,0 1 1,1 0-1,23-11 1,-32 17-76,0 1 0,0 0 1,0 0-1,0 1 0,1-1 1,-1 1-1,0 0 1,1 1-1,-1-1 0,11 1 1,-1 2-538,-1 1 0,26 8 0,-35-10 135,0 0 1,0 0-1,0 0 0,-1 0 0,1-1 0,0 1 0,0-1 0,0-1 0,0 1 0,0-1 0,0 0 0,0 0 1,-1 0-1,1 0 0,7-4 0,-5 1-81,0-1 0,11-9 0,-18 14 457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21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169 997 9650,'1'-1'344,"0"0"0,0 0 1,1 0-1,-1 0 0,0 0 0,0 0 0,0 0 1,0 0-1,-1-1 0,1 1 0,0 0 1,1-3-1,8-11 598,-8 13-909,1 0-1,-1 0 1,1 0-1,-1 0 1,1 1-1,0-1 1,5-1-1,-6 2-31,0 1 0,-1-1 0,1 1 0,0 0 0,-1 0 0,1 0 0,0 0 0,0 0 0,-1 1 0,1-1 1,0 1-1,-1-1 0,1 1 0,0-1 0,-1 1 0,3 1 0,0 0 90,1 0 0,0 0 0,0-1 0,0 0 1,0 0-1,1 0 0,-1 0 0,0-1 0,0 1 1,0-1-1,1-1 0,-1 1 0,0-1 0,0 0 1,0 0-1,0-1 0,8-2 0,5-4 25,0-1-1,-1-1 1,23-16-1,-25 16-161,2-1 69,-2-1 0,1 0 0,-1-1 0,-1-1 0,-1 0 0,24-32-1,-21 21 217,-1-1 0,-1 0-1,-1-1 1,10-33 0,-17 41-191,-1 0 1,-1 0 0,-1 0-1,0 0 1,-2 0 0,0 0 0,-3-29-1,-3 7-32,-2 0 0,-2 1 0,-15-42 0,19 67-9,-1 0-1,-1 0 1,0 1-1,-1 0 1,0 0-1,-1 1 1,-14-16-1,16 21 46,-1 0 0,0 1 0,0 0 0,0 1-1,-1-1 1,0 2 0,0-1 0,-1 1 0,1 1 0,-1 0-1,0 0 1,-12-3 0,2 3 69,0 0 0,0 2 0,0 0 0,-1 1 1,1 1-1,-29 4 0,35-2-54,0 0 1,1 2-1,0 0 1,0 0-1,0 1 0,0 1 1,1 0-1,0 0 1,0 2-1,-15 11 1,15-9-36,0 0 1,1 1 0,0 1 0,-18 23-1,24-26 4,0-1 0,0 1-1,1 0 1,0 0 0,1 0-1,0 0 1,0 1-1,1-1 1,-1 11 0,1 1 68,2 1-1,0-1 1,1 0 0,2 1 0,0-1 0,7 24 0,43 121 423,-53-165-524,8 20 96,38 94 513,-44-111-649,0 0 0,0-1 1,1 1-1,-1-1 0,1 0 0,-1 0 0,1 0 0,0 0 1,0 0-1,0-1 0,1 1 0,-1-1 0,1 0 0,-1 0 1,1 0-1,0 0 0,-1-1 0,1 1 0,0-1 0,0 0 0,0 0 1,0-1-1,7 1 0,27 2-3956,-8-3 1789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23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52 962 11074,'-1'-5'2132,"0"4"-2060,1 1 1,0 0-1,0-1 0,0 1 0,0 0 1,0-1-1,0 1 0,0-1 0,0 1 1,0 0-1,0-1 0,0 1 0,0 0 0,0-1 1,0 1-1,0-1 0,0 1 0,0 0 1,0-1-1,0 1 0,0 0 0,1-1 1,-1 1-1,0 0 0,0-1 0,1 1 1,-1 0-1,0-1 0,0 1 0,1 0 1,-1-1-1,2 0 112,0-1 1,0 0-1,0 1 0,0-1 1,0 1-1,1-1 0,-1 1 0,0 0 1,1 0-1,4-1 0,30-7 877,-29 7-827,15-3 82,2 1-65,-1-2 0,1-1-1,46-19 1,-51 15-156,0 0 0,0-2-1,-1 0 1,-1-1 0,0 0 0,-1-2-1,-1 0 1,0-1 0,-1 0 0,-1-2 0,-1 1-1,0-2 1,11-25 0,-2 0 223,-2-1 0,-2-1 1,-2 0-1,16-80 0,-30 115-272,-1 0 0,-1 0 0,0 0 0,0 0 0,-1 0-1,-1 0 1,0 0 0,0 0 0,-1 1 0,-9-23 0,8 25-41,-1 0 0,0 0 0,0 0 0,-1 1-1,0 0 1,-1 0 0,1 0 0,-1 1 0,-1 0 0,0 0 0,0 1 0,0 0 0,-11-6-1,3 4 22,-1 1-1,0 0 1,-1 1-1,1 1 1,-1 1-1,0 0 0,0 1 1,0 1-1,-1 1 1,1 0-1,-1 2 1,1 0-1,-27 5 0,38-4 29,-1 0 0,1 0 0,0 1 0,0 0-1,0 0 1,0 1 0,0 0 0,1 0-1,-1 0 1,1 1 0,0 0 0,-7 9-1,6-5-25,0 0-1,1 0 1,0 1-1,0 0 1,1 0-1,1 0 1,-7 22-1,-59 220 671,60-208-391,-9 81 1,17-95-166,1 1 1,2-1-1,7 51 0,-6-69-95,0 0 0,1 0 0,1 0 0,0-1-1,1 1 1,0-1 0,13 20 0,-14-25-32,0 0 1,1-1-1,-1 0 0,1 0 1,1 0-1,-1 0 0,0-1 1,1 0-1,0 0 0,0-1 1,0 1-1,1-1 0,-1-1 1,1 1-1,8 1 0,1-1-621,1-1 0,0-1-1,0-1 1,0-1 0,-1 0 0,1-1-1,0 0 1,-1-2 0,21-6 0,20-12-1963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39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17 118 10530,'-9'0'1529,"1"-4"959,12-7-471,7-1-73,13-12-184,9 2 25,5 0 167,-1 3-79,-4 16-513,-7 3-280,-6 13-696,-4 3-128,6 2-392,0-1-520,19-4 440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40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28 11138,'-7'2'945,"-1"0"607,3 0 8,5-1-135,0 1-105,9 2 0,6 0-88,7 1-55,1-1-41,5-1-336,3-3-208,6-3-248,-2-5-448,-8-6-1640,-3 3 368,-24-9 183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41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92 12483,'-4'-4'1176,"1"-1"3321,8-3-2393,8-3-127,11-5-425,7-2-272,15 1-367,3 4-769,1 13-192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43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11370,'0'0'1033,"0"-2"487,11 0 232,6 2 89,10-2 111,2 0 33,4 2-481,6 4-288,5 7-488,5 6-344,-1 8-1312,14-5-2425,17-16 2001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45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1387 5777,'-3'-11'4707,"3"3"1010,0 5-5483,1 1 1,0-1 0,0 0 0,0 0-1,0 1 1,0-1 0,0 0-1,1 1 1,-1-1 0,1 1-1,2-4 1,24-23 788,-23 24-947,1 1 0,0 0-1,0 1 1,0 0 0,1 0-1,-1 0 1,1 1-1,-1-1 1,1 2 0,0-1-1,0 1 1,10-1 0,-6 1-78,-1-1 0,1 0 1,-1-1-1,16-6 0,-17 4 4,0 0 0,0-1 0,-1 0-1,1 0 1,-2-1 0,1 0 0,12-14 0,40-64 5,-38 52 4,1-1 2,2 1 0,50-52 0,-40 48-15,0-1-1,32-49 0,48-90 10,-105 161 1,0-1 0,-2 0-1,0 0 1,-1-1 0,-1 0 0,0 0 0,-1-1 0,3-32 0,-8 42 102,-1 0 1,0 0 0,-1 1-1,0-1 1,0 0 0,-1 0-1,0 1 1,0 0 0,-9-16 0,4 8 233,-7-23 1,6 11-202,3 4-89,-2 1 0,-15-33 0,20 50-53,0 0-1,0 0 1,-1 1-1,0-1 1,0 1-1,-1 0 0,1 0 1,-1 0-1,0 1 1,0 0-1,0 0 1,-1 0-1,0 1 1,-6-4-1,-1 2 13,-1 0-1,1 1 1,-1 1 0,0 0 0,0 1-1,0 1 1,0 0 0,-22 1 0,-18-1 41,-9 1 8,55 1-54,1 0 1,-1 0 0,1 1 0,0 0-1,-1 0 1,-9 5 0,-31 16 37,-131 68-33,148-72-24,-2-1 5,1 2 1,1 1-1,-54 48 0,68-52 3,0 1-1,2 0 0,0 2 0,1-1 0,0 2 0,2 0 1,-17 41-1,-49 143 32,67-173-33,1 0 1,1 1 0,2 1 0,1-1 0,-2 53-1,4-19 5,1 116-1,4-165 4,1-1 1,1 1-1,0 0 0,1 0 1,1-1-1,1 0 0,15 31 1,-18-42 39,1 1-1,0-1 1,1 1 0,-1-1 0,1-1 0,0 1 0,1-1 0,-1 0-1,12 8 1,-12-10 17,-1-1 0,1 0-1,0 0 1,0 0 0,0 0 0,-1-1-1,2 0 1,-1 0 0,0 0 0,0-1-1,0 1 1,0-1 0,0-1 0,1 1-1,5-2 1,2 0-32,0-1 0,0 0 1,0-1-1,-1 0 0,1-1 0,-1-1 0,16-9 0,-22 10-50,1-1 0,-1 0 0,6-7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48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197 171 6313,'-2'1'196,"0"-1"1,0 0-1,0 1 0,-1-1 0,1 0 0,0 0 0,0 0 0,0-1 1,0 1-1,0 0 0,0-1 0,0 1 0,-2-2 0,3 1-123,-1 0-1,1 0 1,0 0-1,0-1 1,0 1 0,0-1-1,0 1 1,0 0-1,0-1 1,1 1-1,-1-1 1,0 0 0,1 1-1,-1-1 1,1 0-1,-1-2 1,1 2-30,-1-1-1,0 0 1,0 1 0,0-1-1,0 1 1,0 0 0,-3-5 0,3 7-37,1-1 0,-1 1 1,1-1-1,0 1 0,-1-1 1,1 1-1,-1 0 0,1-1 1,-1 1-1,1 0 0,-1-1 1,1 1-1,-1 0 0,1 0 1,-1 0-1,1-1 0,-1 1 1,1 0-1,-1 0 0,0 0 1,1 0-1,-1 0 0,1 0 1,-1 0-1,1 0 0,-1 0 1,0 0-1,1 0 0,-1 1 1,1-1-1,-1 0 0,1 0 1,-1 0-1,1 1 0,-1-1 1,1 0-1,-1 1 0,1-1 1,-1 0-1,0 2 0,-2 0 5,1 0 0,-2 1 0,1-1 0,0 0 0,0 0 0,-1-1 0,-6 3 0,9-3-14,-1-1-1,0 1 1,0-1-1,0 0 1,0 0-1,1 0 1,-1 0-1,0 0 1,0 0-1,0 0 0,0-1 1,0 1-1,1-1 1,-1 1-1,0-1 1,-2-1-1,-17-7-256,19 9 427,1 0 0,-1-1 1,1 1-1,-1-1 1,1 1-1,-1-1 0,1 0 1,-1 0-1,1 0 1,0 1-1,-1-1 0,1 0 1,0-1-1,0 1 1,0 0-1,0 0 0,0 0 1,0-1-1,0 1 1,0-1-1,0 1 0,1 0 1,-2-3-1,2 2 15,-1 0 1,1 0-1,-1 0 0,1 1 0,0-1 1,0 0-1,0 0 0,0-1 0,0 1 0,0 1 1,0-1-1,1 0 0,-1 0 0,1 0 1,-1 0-1,1 0 0,0 0 0,0 0 0,0 1 1,0-1-1,0 0 0,0 1 0,0-1 1,1 0-1,-1 1 0,1 0 0,2-3 1,-1 2 6,0 0 0,0 0 1,0 1-1,0-1 1,0 1-1,0 0 1,0 0-1,1 0 1,-1 0-1,0 0 1,1 1-1,-1 0 0,1 0 1,-1-1-1,0 2 1,5-1-1,16 4 1258,47 1-1,-63-5-1527,0 0-1,0-1 1,0 0-1,0 0 1,0-1 0,-1 0-1,1-1 1,0 1 0,12-8-1,9-6-474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52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11987,'4'4'3032,"9"-2"-1519,3-2-169,4-4-368,6 2-416,11-3 32,10 3-1016,1-9 344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57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11066,'2'2'1329,"4"-2"1703,3 3-855,4 3-425,3-2-296,6-3-807,2-2-217,4-10-496,3-2-1129,4-17 849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07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150 230 14467,'12'-18'1017,"0"0"-1,-1-1 1,-1 0-1,-1 0 1,0-1 0,7-28-1,-15 45-960,0 0 0,-1 0 0,1 0-1,-1 0 1,0 0 0,1 0 0,-1 0-1,-1 0 1,1 0 0,-1-5 0,0 7-31,0-1 0,1 1 0,-1-1 0,0 0 0,0 1 0,0-1 0,-1 1 0,1 0 0,0-1 0,0 1 0,-1 0 0,1 0 0,-1 0 0,1 0 0,-1 0 0,1 0 0,-1 0 0,1 1 0,-3-2 0,-1 1 4,0 0 0,0 0 0,1 0 1,-1 0-1,0 1 0,0 0 0,0 0 0,0 0 0,0 0 0,0 1 1,0 0-1,0 0 0,1 0 0,-1 1 0,0 0 0,1 0 1,-6 3-1,-1 0 81,1 2 1,0-1 0,0 1-1,0 1 1,1 0-1,-9 10 1,15-14-32,-1 0 1,1 1-1,0 0 1,0-1-1,0 1 1,1 1-1,-1-1 1,1 0-1,1 0 1,-1 1-1,1-1 1,0 1-1,0 0 1,0-1-1,1 1 1,0 0-1,1 6 1,0 0 108,1-1 0,0 1 0,1-1 0,0 0 0,1 0 0,0 0 0,9 15 0,-10-22-113,0 1-1,0-1 1,0 0 0,1 0-1,-1 0 1,1 0-1,0 0 1,0-1 0,1 0-1,-1 0 1,1 0 0,-1 0-1,1-1 1,0 0-1,0 0 1,6 2 0,3-1 95,0 0 1,0 0 0,1-1-1,24 0 1,-16-3 16,0-1 1,0-1-1,-1-1 1,1-1-1,-1 0 1,39-17-1,123-66-376,-164 77-55,25-10-882,-43 20 1026,1 0 0,0 0 0,-1 1 0,1-1 0,0 1 0,0 0 0,3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54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226 775 8858,'-1'0'129,"1"0"1,-1 0-1,0 0 0,1 0 1,-1 0-1,1-1 1,-1 1-1,1 0 0,-1 0 1,1 0-1,-1 0 1,1-1-1,-1 1 0,1 0 1,-1 0-1,1-1 1,0 1-1,-1 0 0,1-1 1,-1 1-1,0-1 1,2-2 1958,6 4-172,-6 17 768,2-15-2619,-1 0-1,1-1 0,0 1 1,0-1-1,0 0 1,0 1-1,0-1 1,0-1-1,1 1 0,-1 0 1,6 1-1,3 3 86,126 66 1793,-118-64-1827,-1 0 0,1-2 0,0 0 0,1-1-1,-1-1 1,26 2 0,127-3 177,-111-3-182,510 22 1211,-563-22-1328,17 2 76,0-1 0,1-2-1,-1 0 1,0-2 0,0 0 0,-1-2-1,36-11 1,-7-5 130,0-2 1,87-51-1,-128 66-164,0-1-1,0 0 0,13-13 1,-22 17-8,1 0 0,-1 1-1,0-2 1,0 1 0,-1 0 0,0-1 0,0 0 0,0 0 0,0 1 0,1-9-1,14-40 104,5-25-86,-20 69-15,-2-1 0,1 1 0,-1-1 0,-1 0 0,0-15 1,-1 22 15,0 0 1,0 0 0,0 0 0,-1 0 0,0 0-1,1 1 1,-1-1 0,0 0 0,-1 1 0,-4-7-1,-5-3 178,-16-15-1,18 19-178,-31-32 67,18 18-84,0 0-1,-47-33 1,44 40-23,0 1-1,-2 0 0,0 2 1,0 2-1,-1 0 1,-1 2-1,1 1 1,-40-5-1,-34 4-12,69 7 14,0-1 0,-52-12-1,72 11 2,1-2 0,0 0-1,0 0 1,1-1 0,-20-14-1,20 12-4,-1 1 0,0 0 0,0 1-1,-1 1 1,-14-5 0,19 8-5,-1 1-1,0 1 0,1-1 1,-1 2-1,0-1 1,0 1-1,0 1 1,-10 1-1,-10 4-12,-37 12-1,16-4 2,-293 60 38,330-71-25,-2 1 2,0 0 0,0 1-1,1 1 1,0 0 0,0 1-1,1 1 1,0 0 0,-21 16-1,16-8 5,0 1 0,1 1 1,1 1-1,-28 38 0,25-29 26,-24 34 61,-55 100 0,93-151-76,1 0 0,1 1 0,0 0 0,0 0 0,-2 14 0,5-21 5,1 0-1,-1 0 0,1-1 0,0 1 0,0 0 0,1 0 1,-1 0-1,1 0 0,0-1 0,1 1 0,-1 0 1,1-1-1,0 1 0,0-1 0,5 9 0,-2-7 21,0 0-1,1 0 1,0-1-1,0 1 0,0-1 1,1 0-1,-1-1 1,1 0-1,12 6 1,7 1 45,39 10 1,-41-14-74,3 2 38,146 48-2255,-60-8-4073,-26-4 3106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56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10506,'0'0'272,"0"-6"-160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6:58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 9578,'-11'9'2080,"5"2"2633,6 2-2512,15-6-665,7-5-1360,24-22-184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02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1658 5569,'-1'1'758,"-11"9"5330,8-12-3770,3-7-965,1 7-1181,0 0-1,1 0 1,-1 0-1,1 0 1,0-1 0,-1 2-1,1-1 1,0 0-1,0 0 1,0 0 0,0 0-1,1 0 1,-1 1-1,0-1 1,1 1 0,-1-1-1,1 1 1,2-2-1,5-4 313,0 1 0,13-7 0,-9 6-205,33-23 563,80-70 1,18-26 136,-116 99-732,-2-1 0,0-2-1,-2 0 1,-1-2 0,32-59-1,45-63 120,13 7 380,-76 101-667,3-2-55,29-40 22,-60 74-8,0-1 0,0 0-1,-2-1 1,10-24 0,-9 14 91,0-1 1,-2 0-1,-1 0 0,-1 0 1,-2-1-1,0 1 1,-2-1-1,-1 0 0,-1 1 1,-7-32-1,5 43-111,1 0-1,-1-1 0,-1 1-1,-9-22 1,12 33-12,0 1 0,-1-1 0,0 1 0,0-1 0,0 1 0,-1 0 0,1 0 0,-1 1 0,0-1-1,0 1 1,0 0 0,-1 0 0,1 0 0,-1 0 0,-5-2 0,-1 1 6,1 1-1,-1 1 1,0-1-1,1 2 1,-1-1-1,0 2 1,0-1-1,0 1 1,0 1-1,0 0 1,0 1-1,0 0 1,0 0-1,1 1 1,-11 5-1,-17 8-10,0 1 0,-56 36 0,92-51 5,-38 22-9,1 1 0,-52 46 0,18-4-26,-86 74-114,121-107 54,1 2 0,2 1 0,1 2 0,2 1 0,2 1 1,2 2-1,-32 65 0,27-44-204,4 2 0,-35 112 0,53-141 259,2 1 0,2 0 0,-5 60-1,12-85 40,0 0-1,1 0 1,1 0-1,0 0 1,1 0-1,4 13 0,-4-17 10,1-1-1,0 0 0,0 0 0,1 0 1,0 0-1,0-1 0,0 1 0,1-1 0,12 10 1,-13-13 47,0 0 0,0 0 0,0-1 0,0 0 0,1 0 0,-1 0 0,1-1 0,0 0 0,0 0 0,0 0 0,0-1 0,0 0-1,0 0 1,0 0 0,1-1 0,-1 0 0,0 0 0,6-2 0,11-2 80,-1-1-1,1 0 0,33-15 0,5-2-1136,-20 12-864,-13 5 610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06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50 306 3681,'-1'0'211,"1"0"1,-1 0-1,0 0 0,1 0 1,-1 0-1,1 0 0,-1 0 1,1 0-1,-1-1 1,1 1-1,-1 0 0,1 0 1,0-1-1,-1 1 1,1 0-1,-1 0 0,1-1 1,-1 1-1,1 0 0,0-1 1,-1 1-1,1-1 1,0 1-1,-1-1 0,1 0 1,-5-5 1473,3 8-1182,-1 1 0,1-1-1,0 1 1,-1-1 0,1 1-1,0 0 1,1-1 0,-2 4-1,1-4-161,1-1-192,0 1-1,0-1 1,0 1 0,0-1-1,0 1 1,1-1-1,-1 1 1,0-1-1,1 1 1,-1 0 0,1-1-1,-1 1 1,1 0-1,0 0 1,0-1-1,0 1 1,0 0 0,0 0-1,0-1 1,0 1-1,1 0 1,-1-1-1,0 1 1,1 0-1,0-1 1,-1 1 0,1 0-1,0-1 1,1 3-1,3 4-126,0 1 0,-1-1-1,0 1 1,0 1 0,-1-1 0,4 19-1,4 62 60,-9-61 91,8 39-1,-3-38 122,2 0 0,23 56 0,-25-73-218,0 0-1,0 0 1,2-1-1,-1 0 1,1 0 0,1-1-1,0 0 1,16 12-1,7 1-27,0-2 0,53 26 0,-51-31-27,-2 2 0,55 41 0,-27-4 134,-38-34 30,40 31 0,-55-47-117,1 0 0,0-1 1,0 0-1,1 0 0,0-1 1,-1-1-1,1 0 0,20 4 0,7-4 421,1-2-1,-1-1 0,71-10 0,-43 3 34,-28 3-438,0-1 0,-1-3 0,0 0 0,66-26 0,-94 31-51,-1 0-1,1-1 1,-1 0-1,0 0 1,0 0-1,-1-1 1,1 0-1,-1-1 1,0 1-1,-1-1 1,1 0-1,-1 0 1,6-10-1,17-33 224,15-31-58,-39 71-178,0-1 0,-1 1 0,0-1 0,0 0 0,-1 0 0,1-18 0,-3 0 23,-8-51 0,1 8 2,4 41 46,-2 1 0,-1 1 0,-15-44 0,3 9 27,14 50-85,0 0-1,-1 0 1,0 0 0,-1 1 0,0 0-1,-1 1 1,-1-1 0,1 1 0,-2 1-1,1-1 1,-2 1 0,1 1-1,-17-13 1,-98-72 1,-33-28 21,145 113-44,0 0 1,-1 1 0,0 1-1,0 0 1,0 1-1,-1 0 1,-25-7 0,-5 2 36,-54-5 0,-4 0-39,89 13-4,0 0 1,0 1 0,-1 1 0,1 0 0,-1 1 0,1 0-1,-1 1 1,1 0 0,-1 2 0,-20 5 0,-10 7-22,2 3-1,0 1 1,0 1-1,-69 49 1,93-56-398,18-13 380,0 0-1,0 0 1,0 0-1,0 0 0,0 0 1,0 0-1,0 0 1,0 0-1,0 0 1,-1 0-1,1-1 0,0 1 1,2-6-2217,-1 3 1846,15-30-884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13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558 1542 5553,'-4'1'1415,"-10"11"10109,38-3-9032,4 2-1427,-17-9-866,0-1 1,0 0-1,1-1 1,-1 0 0,20-4-1,58-15 558,-19 3-273,-41 12-329,0 1 0,-1 2 0,46 2 0,86 18 780,-29-2-245,-55-12-40,120-8 0,76-24 233,-172 16-804,-29 7 77,117 8-1,-31 1 151,-117-6-37,78-11-1,44-23 127,36-6-205,41 9 33,-222 30-210,42-8 18,-1-2 1,62-22-1,-37 9-3,109-41-36,-135 44 18,-1-1-7,-1-2 1,100-63-1,-142 80-3,-1-1 0,-1 0 0,0 0 0,0-1 0,0-1 0,16-22 0,4-12 14,-10 15 129,-2 0 0,27-57-1,-35 61-4,-6 16-89,0-1 0,-1 0 1,0 0-1,0 0 0,-1 0 0,-1-1 0,0 0 0,0-14 1,-2 16-35,-1 0 1,0 1 0,-1-1 0,0 1 0,-1 0 0,0-1 0,0 1 0,-1 0 0,0 1 0,-7-13 0,-7-6 2,-39-44 0,16 20-9,27 34-11,-1 1 1,-1 0 0,-1 1 0,0 0-1,0 1 1,-2 2 0,1-1 0,-28-12-1,-19-4-66,-87-27-1,107 41 24,-281-90-813,238 82 125,-160-21 0,-27 34 209,0 24 513,110-4-13,-365 0 67,315-9-24,162 3-11,0 2 0,-55 14 1,-79 33-26,103-27 57,-117 20 1,84-31 212,-92 18 194,193-29-435,1 1 0,-1 1-1,1 0 1,0 1 0,1 1 0,0 0 0,0 1 0,1 0 0,0 1 0,-19 19 0,-4 9-12,-60 85 1,51-62 27,23-32-17,1 1-1,-27 53 1,40-67-2,2 1 0,-1-1 0,2 1 0,0 0 0,2 0 0,-1 1 0,0 26 0,11 189 135,-5-189-103,-1-25-26,1-1 0,1 0 0,0 0 0,2 0 0,0-1 0,0 1 0,2-1 0,0 0 0,1-1 0,1 0 0,0 0 0,15 18 0,-2-6 85,1-1 0,2 0 0,44 36 0,-52-50 9,2 0-1,-1-1 0,2 0 1,-1-2-1,2-1 0,-1 0 1,22 6-1,196 36 468,-211-47-553,0-2 0,1 0 0,-1-2-1,0-1 1,0-1 0,37-7 0,-47 5-23,8-1 0,1 0 0,0 1 0,0 2 0,39 1 0,-65 1 0,0 0 1,0 0-1,0 0 0,1 0 1,-1 0-1,0 0 0,0 0 1,0 0-1,1 0 1,-1 0-1,0 0 0,0 0 1,0 0-1,1 0 0,-1 0 1,0 0-1,0 0 0,0 0 1,1 0-1,-1 0 0,0 0 1,0 0-1,0 0 1,0 0-1,1 0 0,-1 0 1,0-1-1,0 1 0,0 0 1,0 0-1,0 0 0,1 0 1,-1 0-1,0-1 0,0 1 1,0 0-1,0 0 1,0 0-1,0-1 0,0 1 1,0 0-1,0 0 0,0 0 1,1 0-1,-1-1 0,0 1 1,-4-8-60,3 7-12,0-2 10,1-1 1,-1 1-1,0-1 1,1 1-1,0-1 1,0 1-1,0-1 1,0 1-1,0-1 1,1 1-1,-1-1 1,1 1-1,2-5 1,16-36-252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18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242 146 9210,'29'-46'4889,"-23"37"-4232,0 0-1,0 0 1,-1-1-1,0 1 1,-1-1-1,4-12 1,-8 22-590,1-1-1,-1 0 1,0 0 0,1 0 0,-1 0 0,0 0 0,0 1 0,0-1-1,0 0 1,0 0 0,0 0 0,0 0 0,0 0 0,0 0 0,0 0 0,-1 1-1,1-1 1,0 0 0,-1 0 0,1 0 0,0 0 0,-1 0 0,0 1-12,0-1 1,1 1 0,-1 0-1,0 0 1,1-1 0,-1 1 0,0 0-1,1 0 1,-1 0 0,0 0-1,1 0 1,-1 0 0,0 0 0,1 0-1,-1 0 1,0 1 0,1-1-1,-1 0 1,1 0 0,-1 0 0,-1 1-1,-3 2 142,1-1 0,-1 1 0,0 0 0,1 1 0,-7 5-1,-22 22 159,2 3-1,2 0 0,0 2 0,-33 56 1,49-68-260,-28 53 330,37-68-278,0 1 0,1 0-1,0-1 1,1 1 0,0 0 0,-1 15 0,3-22-100,0-1-1,0 1 1,0-1 0,0 1 0,1-1 0,-1 1-1,1-1 1,-1 1 0,1-1 0,0 1 0,0-1-1,0 0 1,1 0 0,-1 1 0,0-1 0,1 0-1,1 2 1,0-1 19,0-1 0,0 0 0,0 1 0,0-1 0,1-1 0,-1 1 1,1 0-1,-1-1 0,1 0 0,5 2 0,5 0 57,1-1 0,-1-1 1,1-1-1,27-1 1,-30-1-536,-1 0 1,1-1-1,0-1 1,-1 0-1,1 0 1,-1-1 0,0 0-1,16-12 1,-13 9-955,16-7-209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19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1 179 13347,'0'0'1136,"2"-6"993,-2 1-361,5-6-168,3 0-279,8-2-497,10-2-72,5 1-168,2-5-40,0-1-192,-6 4-152,1-1-88,-2 2-16,-3 6-648,-2 4-320,-9 3-1481,5 2 1145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19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1 105 11947,'0'0'3000,"2"0"-1511,1 0-41,8-4-208,0 1-192,10-1-159,-3-1-113,2-1-296,4-1-112,0-2-240,5-1 16,-1-2-392,1-3-416,-7 2-1385,2-3 1097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20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3 13419,'-1'-1'424,"-1"1"1,0 0 0,0-1-1,0 1 1,0 0-1,0 0 1,0 0-1,0 0 1,0 0-1,0 1 1,1-1 0,-1 0-1,-2 2 1,0-1-94,0 1 0,1 0 0,-1 0 0,1 0 1,-1 0-1,-2 3 0,-1 1-121,0 1 0,0 0 0,1 1 0,-9 12 1,8-9-182,1 0 1,0 1 0,0 0 0,2 0 0,-1 0 0,1 0 0,1 1 0,1-1 0,-1 1 0,2 0 0,0 23 0,1-27-35,0-1-1,1 0 1,1 0 0,-1 1-1,1-1 1,1 0-1,0 0 1,0-1-1,0 1 1,1-1-1,0 1 1,0-1-1,1 0 1,0-1 0,0 1-1,1-1 1,0 0-1,0 0 1,8 5-1,-11-9 9,-1 0 1,1 0-1,0-1 0,1 1 1,-1-1-1,0 0 0,0 0 0,1 0 1,-1 0-1,0-1 0,1 1 0,-1-1 1,4 0-1,-1 0 26,0-1 0,0 0 0,0 0 0,0 0 0,0-1 0,10-4 0,-4 0 146,0-1 0,0 0 1,-1 0-1,0-1 0,19-18 1,-16 12 249,-1-1 1,0-1-1,20-32 1,-27 39-254,-1 0-1,0 0 0,-1-1 1,0 0-1,-1 0 1,0 0-1,-1 0 0,0 0 1,1-13-1,-3 21-135,0-1 0,0 1 0,0 0-1,-1-1 1,1 1 0,-1-1 0,1 1 0,-1 0-1,0 0 1,0-1 0,0 1 0,0 0 0,0 0-1,-1 0 1,1 0 0,-1 0 0,1 0 0,-1 1-1,0-1 1,1 0 0,-1 1 0,0-1 0,0 1-1,0 0 1,-1 0 0,1 0 0,0 0 0,0 0-1,0 0 1,-3 0 0,-5-2 36,-1 1-1,1 0 1,-1 1 0,1 0 0,-18 1 0,13 1-242,-1 0 0,1 2 1,-1 0-1,1 0 0,0 2 1,0 0-1,0 1 0,1 0 0,-1 1 1,2 0-1,-1 2 0,-14 10 1,7-3-545,19-15 633,0-1 0,-1 1 0,1-1 0,0 1-1,0-1 1,0 0 0,-5 0 0,7 0 79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2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295 713 6049,'-18'-61'4056,"18"60"-3962,0 0 0,0 0 0,-1 1 0,1-1 0,0 0 0,0 0 0,0 0 0,0 1 0,0-1 0,0 0 0,0 0 0,0 0 1,1-1-1,-1-2 1685,-10 4-666,8 1-944,0-1 0,0 1 0,0-1 0,0 1-1,-1 0 1,1 0 0,0 0 0,1 0 0,-1 0 0,0 1 0,0-1 0,0 0 0,-2 4 0,3-4-96,0 0 0,0-1 0,1 1-1,-1 0 1,0 0 0,1 0 0,-1 0 0,1 0 0,-1 1 0,1-1 0,0 0 0,-1 0-1,1 0 1,0 0 0,0 0 0,-1 1 0,1-1 0,0 0 0,0 0 0,1 0-1,-1 0 1,0 1 0,0-1 0,0 0 0,1 0 0,-1 0 0,1 0 0,-1 0 0,2 2-1,15 16 714,-16-18-741,0 0-1,0 0 1,0-1-1,0 1 0,1 0 1,-1 0-1,0-1 1,1 1-1,-1-1 1,0 1-1,1-1 0,-1 0 1,0 1-1,1-1 1,-1 0-1,1 0 1,1 0-1,34-5 677,-28 5-547,1-1 0,0 0 1,-1-1-1,0 0 1,15-6-1,-11 3-80,-1 1 0,1 0-1,0 1 1,0 0 0,0 1-1,21-1 1,80-11-50,-108 13-42,1-1-1,-1 0 0,0 0 1,0 0-1,0 0 0,0-1 0,-1 0 1,1-1-1,-1 1 0,0-1 1,9-7-1,3-6 11,28-36 0,-14 16 12,-26 31-20,0 0 0,0 0 0,-1-1 0,1 0-1,-1 0 1,-1 0 0,1-1 0,-2 1 0,1-1 0,-1 1-1,0-1 1,0 0 0,-1 0 0,0 0 0,0 0-1,-1 0 1,0 0 0,0 0 0,-1 0 0,0 0 0,-1 0-1,-4-14 1,-2-1 5,-21-43 0,24 56 15,-1 0-1,-1 0 1,0 1-1,0 0 1,0 0-1,-13-10 1,13 14 8,1 1-1,-1 0 1,0 0 0,0 1-1,0 0 1,-13-4 0,-19-8 29,16 0-53,-21-17 0,32 23-6,-1-1-1,1 2 1,-1 0 0,-1 0-1,0 1 1,-20-7 0,31 13-4,-1 0 0,0 0 1,0 1-1,0 0 0,0-1 1,0 2-1,0-1 0,0 0 1,0 1-1,-7 1 1,0 1-10,1 1 0,-15 7 0,18-7 10,-15 8-16,1 2 0,0 0 1,0 1-1,-33 35 0,18-18 2,19-17 12,1 2 1,0 0-1,1 1 1,1 0-1,-18 31 0,23-34 9,1 1 0,1 1-1,0-1 1,1 1-1,1 0 1,1 1 0,-4 30-1,7-45-1,1 1 0,0 0 0,0-1-1,0 1 1,1-1 0,-1 1-1,1 0 1,0-1 0,0 1 0,0-1-1,1 0 1,-1 1 0,1-1 0,-1 0-1,5 6 1,-2-5 65,0 0 0,0 0 0,0 0 1,0-1-1,1 0 0,-1 1 0,1-2 0,0 1 0,8 3 1,4 0 191,0-1 1,0-1 0,0 0 0,1-1-1,29 0 1,24-1 144,-28-2-747,59 9 0,-71-6-691,8-9 277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24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22 181 11939,'-2'3'330,"0"-1"0,1 1 1,-1 0-1,1-1 0,0 1 1,-1 0-1,1 0 0,0 0 1,0 5-1,-5 30 1369,5-32-1224,1-3-317,-1 0 0,1 0 1,0 0-1,0 0 0,1 0 1,-1 0-1,1 0 0,-1 0 1,1 0-1,0-1 0,0 1 1,0 0-1,0 0 0,1-1 0,-1 1 1,1-1-1,-1 1 0,1-1 1,0 0-1,0 1 0,0-1 1,3 2-1,-2-2-35,1 0 1,-1 0-1,0 0 1,1 0-1,0-1 0,-1 1 1,1-1-1,0 0 0,0 0 1,0 0-1,0-1 0,0 1 1,-1-1-1,1 0 1,0 0-1,7-1 0,1-2 109,0 0 0,1-1-1,-1 0 1,0 0-1,-1-1 1,23-14 0,62-49 390,-83 58-565,144-119-989,-90 72-1480,-26 24 1065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24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53 182 14459,'-5'22'960,"-8"8"385,-2 1-65,4 4-272,2-2-64,15-13-64,12-9-159,13-22-273,8-11-160,19-22-216,-3-11 16,13-18-456,-7-6-1001,-1 0 873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24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12659,'0'-3'1600,"11"-8"1825,9 0-1297,11-4-311,4 0-241,0 3-608,0 4-264,-2 8-480,-4 6-144,2 8-776,-5 3-584,3 9 480,2 7-104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25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11891,'1'9'1352,"1"6"1560,2 7-1127,0 7-377,3 4-104,4 0-311,5 0-137,12-13-232,5-7-96,13-22-176,7-17-120,9-31-40,-1-14-16,12-26-136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28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31 140 11258,'-16'17'977,"1"3"631,15-2-224,11 0 137,8-5 103,4 0 16,1-11-47,2-2-65,0 0-56,-1-11-183,8-4-505,-3-9-240,14-21-352,0-12-536,14-31 256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34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301 246 8562,'-7'1'361,"0"0"-1,1 1 1,-1-1 0,1 1 0,-1 1 0,1-1-1,-8 5 1,11-5-92,-1 1-1,0 0 1,1 0-1,-1 0 0,1 0 1,0 0-1,0 1 1,1 0-1,-1-1 1,1 1-1,-1 0 0,-1 6 1,-35 87 851,-48 193 0,67-201-344,-14 143 1,14 94-676,22 59-92,7-273-3,32 158 0,-36-245-60,2-1-1,0 0 1,2 0-1,19 38 1,-19-47 14,0 0 0,1-1-1,0 0 1,1-1 0,1 0 0,0-1 0,24 20 0,138 87 144,-133-96-80,161 89 524,-183-102-293,0-2 1,0 0-1,40 10 1,-49-15-107,0-2 0,1 1 0,0-2 0,-1 1 0,1-1 0,-1-1 0,1 0 0,0-1 0,17-4 1,24-13 118,0-3 1,83-47-1,-118 59-255,0 0 1,-1-2-1,-1 0 1,0 0-1,0-2 0,-2 0 1,15-17-1,-10 6 14,0-1 1,-2 0-1,22-49 0,-11 17 9,92-218 399,-113 258-407,-2 0 0,0 0 0,-1 0 0,2-34 0,0-1 171,-2 26-59,8-81 464,1-25-292,-6 77-309,-2-93 1,-5 107 2,0 5-8,-10-59 0,11 94 1,-42-187-12,32 150 5,-3 1 0,-30-67 0,22 69 39,-32-42 1,-5-10 21,-16-47-60,9 13 232,55 107-126,0 1 1,-1 0-1,0 0 0,-1 1 0,-1 1 1,0 0-1,-1 0 0,0 2 0,0-1 0,-20-9 1,-7-1 74,-1 2 0,-75-24 0,76 28-29,-44-24-1,22 10 155,54 25-239,0 1 1,0 1-1,0 0 0,-1 0 1,1 1-1,-1 0 0,1 1 1,-18 0-1,10 2 20,1 0-1,0 1 1,0 1 0,-18 6 0,23-5-42,1 0 0,0 0 1,-1 0-1,2 2 0,-1-1 0,1 1 1,0 0-1,-15 17 0,5-2-133,1 0-1,-21 36 0,35-51 21,-2 2-232,1 0-1,-9 18 1,13-24 127,0-1 1,0 0-1,1 1 1,-1-1-1,1 1 1,-1 0-1,1-1 1,0 1 0,0-1-1,0 1 1,0-1-1,0 1 1,1 0-1,-1-1 1,1 1-1,0-1 1,1 5-1,1-3-48,-1-1 0,1 1 0,0-1-1,1 1 1,3 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36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200 910 8322,'1'-2'470,"1"-1"-1,0 1 1,1 0 0,-1 0 0,0 0 0,0 0 0,1 0 0,-1 0-1,1 1 1,0-1 0,0 1 0,-1 0 0,6-2 0,-3 2 81,0 1-1,0-1 1,0 1 0,0 0 0,0 1 0,0-1 0,7 2 0,19 2 683,-22-3-861,0 0 0,0 1 0,15 4 0,-4 1-251,0-2-1,0 0 1,0-1 0,1 0 0,35 0 0,-40-5-137,0 1 0,0-2 0,0 0 0,0-1 0,-1-1 1,1 0-1,29-13 0,-12 3-33,-12 5 70,27-15-1,-42 21 28,-1-1-1,1 0 0,-1 0 1,0 0-1,0-1 0,0 0 1,-1 0-1,1 0 0,2-6 1,51-73 623,-48 70-646,0 0 0,0-1 0,-2 0 0,0-1 0,11-30 0,-14 33 92,-1-1-1,-1 0 0,0 1 0,-1-1 0,-1 0 0,0 0 0,-1-25 0,-1 35-21,0-1 1,0 1-1,0 0 0,0-1 0,-1 1 0,0 0 0,0 0 0,0 0 0,0 0 0,-4-5 0,-3-2 131,0 1-1,-12-11 0,13 15-142,1-1 0,0 0 0,0-1 0,1 0 1,-10-15-1,9 6 2,-1-1 0,-7-33 0,-6-16-16,15 52-49,-1 1 0,0 0 0,-1 0-1,-14-18 1,18 27-18,0 0 0,-1 0 0,1 0 0,-1 0 0,-1 1 0,1 0 0,0 0 0,-1 1 0,0-1 0,0 1-1,0 1 1,0-1 0,-7-1 0,2 1-6,0 1 0,1 1 0,-1 0-1,0 1 1,1 0 0,-1 0 0,-13 3-1,-6 3 0,-34 11-1,35-8 25,-43 7-1,54-14-18,5-1-3,0 1-1,-1 0 1,1 1-1,1 0 1,-1 1-1,0 1 1,-22 11 0,23-8-20,1 0 1,0 1-1,0 0 1,1 1-1,0 1 1,0-1-1,1 2 1,-11 16 0,-2 11-73,-24 57 1,43-91 92,-10 24-4,1 0-1,2 1 1,1 1-1,1 0 0,2 0 1,0 0-1,3 1 0,-1 46 1,5-65 12,0 1 1,1 0-1,1-1 1,0 0-1,0 0 1,10 22 0,-9-27 12,0 0 0,0 0 0,1 0 1,0-1-1,1 0 0,-1 0 0,1 0 1,1-1-1,-1 0 0,1 0 1,10 6-1,-3-3 19,1-1-1,0-1 1,1 0 0,0-2-1,0 1 1,0-2 0,26 4-1,12-2-488,56-1 1,-16-1-1798,-8 3 971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41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1827 708 7994,'-4'14'6782,"4"-14"-6661,1 1 0,-1 0-1,0 0 1,0-1 0,1 1-1,-1 0 1,0 0-1,1-1 1,-1 1 0,1 0-1,-1-1 1,1 1 0,-1-1-1,1 1 1,-1-1-1,1 1 1,0-1 0,-1 1-1,1-1 1,0 1 0,-1-1-1,2 1 1,-1-1-53,-1 0 0,1 0 1,-1 0-1,1 0 0,-1 0 1,0 0-1,1 0 0,-1 0 1,1 0-1,-1 0 0,0 0 1,1-1-1,-1 1 0,1 0 1,-1 0-1,0 0 0,1-1 1,-1 1-1,0 0 0,1 0 1,-1-1-1,0 1 0,1 0 1,-1-1-1,0 1 0,0 0 1,1-1-1,-1 1 0,0 0 0,0-1 1,0 1-1,1-1 0,-1 1 1,0 0-1,0-1 0,0 1 1,0-1-1,0 1 0,0 0 1,0-1-1,0 0 0,1-6 273,1 1 0,0-1 0,3-6 0,0 0-166,33-75 276,-1 2-205,-36 82-238,26-80 368,-25 72-183,0 1-1,-1-1 0,0 1 0,0-1 0,-3-20 0,1 20-12,-12-80 496,11 80-645,-1 0 1,-1 1-1,0 0 0,-1 0 0,-9-18 0,1 7-13,4 5-1,-18-22 0,24 35-9,1 0 0,-2 1 0,1 0-1,0-1 1,-1 1 0,1 1 0,-1-1 0,0 0 0,0 1 0,0 0 0,-7-3 0,-7-1 67,0 1 1,-25-3 0,34 7-70,-1 1 1,1 0 0,-1 0-1,1 0 1,-1 2 0,-14 2-1,-13 8-113,0 1 0,1 2 1,-36 20-1,2 0 95,-172 88 40,228-114-35,2 1-1,-1 0 1,1 1-1,0 0 0,1 1 1,-9 14-1,-23 22-12,-16 15 16,-24 23 24,-114 74-29,164-132 13,-52 56 1,6-5 19,70-71-17,-3 4-5,-1-1 1,-22 15-1,30-24 21,1 1 0,-1-1 0,1 0 0,-1 0 0,0 0 0,0-1 0,0 0 0,0 0 0,0 0-1,0 0 1,0-1 0,-11 0 0,-20-6 211,26 4-119,0 1 1,0 0-1,0 0 0,0 1 0,0 0 0,-14 2 0,-8 5 274,-18 3-151,45-9-232,0-1 0,0 0 0,0 0 0,-1 0 0,1 0 0,0-1 0,-7-1 0,8 1 38,1 0 1,0-1-1,0 1 0,0-1 1,-1 1-1,2-1 0,-1 0 1,0 0-1,0 0 0,0 0 1,1-1-1,-1 1 0,1-1 0,0 1 1,0-1-1,0 0 0,-2-4 1,2 4 10,0-1 1,0 1 0,0-1 0,-1 1-1,-2-4 1,-9-11 199,13 16-208,-9 4 62,7 8 88,3-9-189,0-1-1,0 0 1,0 0 0,0 0 0,0 1 0,0-1-1,0 0 1,0 0 0,0 1 0,0-1 0,0 0 0,0 0-1,0 0 1,0 1 0,0-1 0,0 0 0,1 0-1,-1 0 1,0 1 0,0-1 0,0 0 0,0 0-1,0 0 1,0 0 0,1 1 0,-1-1 0,0 0-1,0 0 1,0 0 0,0 0 0,0 0 0,1 0-1,-1 0 1,0 1 0,0-1 0,1 0 0,8 13 366,-5-5-361,0-1 0,-1 1-1,3 10 1,-4-13-11,-1 0 0,0-1 0,1 1-1,0-1 1,0 1 0,0-1 0,1 0 0,0 0 0,-1 0 0,1 0-1,1 0 1,5 5 0,-9-9-2,1 1 1,0-1-1,0 1 0,-1-1 0,1 0 1,0 0-1,0 1 0,-1-1 1,1 0-1,0 0 0,0 0 0,0 0 1,-1 0-1,1 0 0,0 0 0,0 0 1,1 0-1,0-1 1,0 0-1,0 1 1,0-1 0,0 0-1,0-1 1,0 1-1,0 0 1,3-3 0,-4 4-2,-1 0 0,0 0 0,0 0 0,0-1 1,0 1-1,1 0 0,-1 0 0,0 0 0,0 0 1,0-1-1,0 1 0,0 0 0,0 0 0,1 0 1,-1-1-1,0 1 0,0 0 0,0 0 0,0 0 0,0-1 1,0 1-1,0 0 0,0 0 0,0 0 0,0-1 1,0 1-1,0 0 0,0 0 0,0-1 0,0 1 1,0 0-1,0 0 0,0 0 0,-1-1 0,1 1 0,0 0 1,0 0-1,0 0 0,0-1 0,0 1 0,0 0 1,-1 0-1,1 0 0,0 0 0,0 0 0,0-1 1,-1 1-1,1 0 0,0 0 0,-8-4-53,-6-5-94,1 1 67,-21-19 0,30 25 81,1-1-1,1 0 1,-1 0 0,0-1 0,1 1-1,0 0 1,0-1 0,0 0-1,0 1 1,0-1 0,-1-6 0,2 7 6,1 3-6,0 0 0,0 0 0,0-1 0,0 1 0,-1 0 0,1 0 0,0 0 0,0-1 0,0 1 0,0 0 0,0 0 0,-1 0 0,1-1 0,0 1 0,0 0 0,0 0 0,-1 0 0,1 0 0,0-1 1,0 1-1,0 0 0,-1 0 0,1 0 0,0 0 0,0 0 0,-1 0 0,1 0 0,0 0 0,0 0 0,-1 0 0,1 0 0,0 0 0,0 0 0,-1 0 0,1 0 0,0 0 0,0 0 0,-1 0 0,1 0 0,0 0 0,0 0 0,0 0 0,-1 1 0,1-1 0,0 0 0,0 0 0,0 0 0,-1 0 0,1 0 0,0 1 0,0-1 0,-3 4-2,6-3 1,3-5 9,0 0 1,0 0 0,-1-1-1,1 0 1,-1 0 0,8-11-1,-10 12-1,1-1 0,0 1 0,0 0 1,0 0-1,0 0 0,1 0 0,-1 1 0,1 0 0,0 0 0,0 0 0,8-3 0,-12 6-7,0-1 1,0 1-1,-1 0 0,1 0 0,0 0 1,0 0-1,0 0 0,-1 0 1,1 0-1,0 0 0,0 1 1,0-1-1,-1 0 0,1 0 0,0 1 1,0-1-1,-1 0 0,1 1 1,0-1-1,-1 1 0,1-1 1,0 2-1,1-1 1,-1 1 1,1 0 0,-1 0-1,0-1 1,0 1-1,0 0 1,0 0-1,1 4 1,-1-4 15,0 1 1,0 0-1,-1 0 0,1 0 1,-1 0-1,1 0 1,-1 0-1,0 0 0,0 0 1,-1 0-1,1 0 0,0 0 1,-2 2-1,-11 20 513,6-12-495,1-1 0,0 1 0,1 0 0,-8 26 0,8-21 36,0-2-460,8-16-23,7-8-163,18-18 232,18-8-89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7:47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306 277 13059,'1'-1'80,"-1"1"1,0-1-1,0 1 1,0-1-1,1 0 1,-1 1-1,0-1 1,0 0-1,0 1 1,0-1-1,0 1 1,0-1-1,-1 0 1,1 1-1,0-1 1,0 0-1,0 1 1,-1-1-1,1 1 1,-1-2-1,1 2-10,-1 0 0,1 0 0,0 0 0,-1-1 0,1 1 1,-1 0-1,1 0 0,0 0 0,-1 0 0,1 0 0,-1 0 0,1 0 0,0 1 0,-1-1 0,1 0 0,-1 0 0,1 0 1,0 0-1,-1 0 0,1 1 0,0-1 0,-1 0 0,1 0 0,-22 18 2707,21-17-2609,0 0 0,-1 0 0,1 0 0,0 0 0,1 1 0,-1-1 0,0 0 0,0 0 0,0 1 0,1-1 0,-1 0 0,1 1 0,-1-1 0,1 1 0,0-1 0,-1 1 1,1-1-1,0 1 0,0 2 0,-1 5 95,-85 583 1245,31-151-1108,46-358-374,-5 0 0,-26 90 0,9-41 9,22-83-8,2 0-1,2 0 1,2 0-1,7 88 0,0-67 0,4 42 30,-8-109-36,1-1-1,-1 0 1,1 1 0,0-1 0,-1 0 0,1 1 0,0-1 0,1 0 0,-1 0-1,0 0 1,0 1 0,1-2 0,-1 1 0,1 0 0,0 0 0,0 0-1,2 1 1,2 1 48,0-1 0,0 0 1,0 0-1,12 3 0,12 5 39,-15-4-18,1-2-1,1 0 0,-1 0 1,1-2-1,27 3 1,88-2 411,-103-4-371,162-10 745,23 0 117,388 41 604,-583-31-1534,1 0 0,-1-1 0,0-1 0,0-1 0,0-1 0,20-6 0,-34 9-41,-1-1 0,0 0 0,1 0 0,5-4 0,-6 3 5,0 1 0,0 0-1,0 0 1,7-2 0,-7 2-23,1 0 0,-1 0 0,0 0 0,0-1 0,0 1 1,0-1-1,0 0 0,-1 0 0,1-1 0,-1 1 0,0-1 1,0 0-1,5-7 0,-1-1-30,0 0-1,-1 0 1,8-23 0,-5-2-45,0 0 0,-3-1 0,3-54 1,-5 49 58,10-117-177,25-218-635,-30 314 774,37-214-24,20-78 231,-59 287-119,-4-1 0,-2 0 0,-10-82 0,-11-35-41,19 179 7,-1-1 0,0 1 1,0-1-1,0 1 1,-6-12-1,5 14 1,0 1 1,-1 0-1,1 0 1,-1 0-1,0 1 1,0-1-1,0 1 1,-10-7-1,2 3 2,0 0 1,0 1-1,-1 1 1,0 0-1,0 0 1,-1 1-1,-19-4 0,-102-12 32,86 15-28,-2 0 28,-1 3 0,0 2 0,1 2 0,-1 3 0,-72 14 0,-17 9 255,-164 27 416,277-50-546,0-2-1,-47-1 1,60-2-118,1-1 0,0 0 0,0-1 0,0 0 0,0-1 0,-26-12 1,36 15-89,1-1 0,0 0 0,-1 1 1,1-2-1,0 1 0,0 0 1,0 0-1,0-1 0,0 0 0,1 0 1,-1 1-1,-1-5 0,3 6-2,0-1 1,1 1-1,0 0 0,-1-1 0,1 1 0,0 0 0,0-1 0,-1 1 0,1 0 0,0-1 0,0 1 0,0 0 0,1-1 1,-1 1-1,1-3 0,0 1-41,0 1 0,1-1 1,-1 0-1,1 0 0,-1 1 1,1-1-1,0 1 0,0-1 0,3-2 1,52-44-640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6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8098,'9'13'368,"2"-2"352,10-4-656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26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0 471 12507,'1'1'259,"0"-1"1,0 0 0,0 0 0,0 1 0,0-1-1,0 0 1,-1 0 0,1 0 0,0 0 0,0 0-1,0 0 1,0 0 0,0 0 0,0 0 0,0 0-1,0-1 1,-1 1 0,3-1 0,1 0 1309,-4 1-1487,0 0 0,0 0 0,1 0 1,-1 1-1,0-1 0,0 0 0,1 0 0,-1 0 0,0 1 1,0-1-1,1 0 0,-1 1 0,0-1 0,0 0 0,0 0 0,0 1 1,0-1-1,0 0 0,1 1 0,-1-1 0,0 0 0,0 1 0,0-1 1,0 0-1,0 1 0,1 3 293,-1-4-359,1 3 163,0 1 0,0-1-1,0 1 1,-1 0 0,1-1 0,-1 1-1,0-1 1,0 1 0,0 6-1,-2 1 228,1 1 0,0 22 0,1-32-347,0 1 0,0-1-1,0 1 1,1-1 0,-1 0 0,1 1 0,0-1-1,0 1 1,-1-1 0,2 0 0,-1 0 0,1 3 0,-1-4-32,0 0 0,0 0 0,0 0 1,1 0-1,-1-1 0,0 1 0,0 0 0,0 0 1,1-1-1,-1 1 0,0-1 0,1 1 1,-1-1-1,0 0 0,1 1 0,-1-1 0,1 0 1,-1 0-1,1 0 0,-1 0 0,0 0 1,3 0-1,5-2 86,0-1 0,1 1 0,-1-1 0,0-1 0,-1 0 0,1 0 0,12-8 0,9-8-14,-2-1 0,-1-1 0,0-2 0,34-39 0,86-121-693,-93 113-55,28-32-1067,-16 21 666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16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38 504,'-8'1'-229,"-10"-1"2341,1-11 10035,11 10-10723,18-1 2945,8-6-2147,5-1-1038,-8 5-730,1 2 0,0 1 0,0 0 0,0 1 0,0 1 0,0 1 0,33 7 0,-43-7-669,0 0 1,0 1 0,0 0 0,0 0 0,-1 1 0,10 6 0,10 11-455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30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664 984 11074,'0'2'159,"1"-1"0,0 0 1,0 0-1,0 0 0,1 1 0,-1-1 0,0 0 0,0 0 0,1-1 0,-1 1 0,0 0 0,1 0 0,-1-1 0,1 1 0,-1-1 0,1 1 0,-1-1 0,1 1 0,-1-1 0,3 0 0,5 1 153,-1-1 0,15-1 0,-13 0 35,351-21 2517,-284 20-2432,162-14 666,-214 12-858,1-2 0,-2-1-1,1-1 1,-1-1 0,0-2 0,-1 0 0,0-1-1,-1-1 1,0-1 0,-1-1 0,-1-1 0,0-1 0,-2-1-1,0 0 1,0-1 0,16-26 0,-26 33-138,0 0 0,-1-1 0,-1 0 0,0-1 0,-1 0 0,0 1 0,-1-1 0,4-24 0,-7 30-79,0-1 0,-1 0 0,0 0 1,0 1-1,-1-1 0,0 0 0,0 0 0,-1 1 0,0-1 0,-1 1 0,0 0 1,0 0-1,-1 0 0,0 0 0,-6-10 0,-3 2-5,0 0 0,-1 1 0,0 1 0,-18-14 0,-70-47 32,45 35-26,12 10 11,0 1-1,-2 2 1,-1 2-1,-1 2 1,-1 3-1,-62-17 1,69 27 59,0 1-1,-1 3 1,-46-2 0,-132 7 107,155 4-123,-1 3 0,-71 15 1,87-9-74,1 1 0,1 3 0,-57 27 1,91-36 1,0 1 0,1 1 1,0 1-1,0 0 1,1 0-1,0 2 0,-18 19 1,24-21 14,0 0 0,0 1 0,1-1 0,0 1 0,1 1 0,1-1 0,0 1 0,0 0 0,1 0 1,1 1-1,-3 14 0,3 1 81,1 0 1,1 0-1,2 0 0,1 0 1,1 0-1,1-1 1,1 1-1,2-1 1,1 0-1,22 51 0,-24-65-9,1 0 0,0-1-1,1 0 1,0-1-1,1 0 1,0 0 0,1-1-1,14 13 1,-9-11 23,1-2 0,-1 1 0,2-2 1,-1 0-1,30 11 0,-8-8 104,1-2 1,0-1-1,1-2 0,0-2 1,52 1-1,13-7 342,141-20 0,32-1 49,-230 18-1600,-36 2 252,-1 1 1,1 0-1,0 1 0,22 2 1,-8 6-1072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33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6521,'0'9'745,"0"6"1135,-4 7-1520,10 1-224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34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989 1939 10786,'-6'3'2956,"13"-3"-1915,16-3 52,28-8 0,4 0-392,197-30 355,246-50 920,-61-42-510,-330 90-601,197-108 0,33-62 670,-249 156-1190,-79 51-309,43-28 523,92-77 1,-130 99-501,0-2 1,-1 0 0,-1 0 0,-1-1-1,0-1 1,0 0 0,-2 0 0,0-1-1,-1 0 1,10-32 0,-13 28-47,0 0-1,-2-1 1,-1 1-1,0-1 1,-2 1 0,0-1-1,-2 1 1,0-1-1,-1 1 1,-1 0 0,-1 0-1,-1 0 1,-17-37-1,10 31-7,-1 1 0,-1 0 0,-1 0 0,-2 2 0,0 0 0,-2 1 0,-1 1 0,0 1-1,-35-27 1,16 20-3,0 1 0,-2 2 0,0 2 0,-2 2-1,0 1 1,-76-21 0,62 27-6,1 1-1,-2 4 1,1 1 0,-1 4-1,-63 3 1,4 7-1,-195 38 1,-107 59-62,226-44 38,-304 140 0,446-174 30,2 2 0,1 2 0,1 3 0,1 1 0,-54 52 0,-223 267-41,283-304 40,14-16-9,1 1 0,2 1 1,1 0-1,-23 51 0,37-65 2,0 1-1,2 0 0,0 0 0,2 1 0,0 0 0,1 0 0,2 0 1,0 1-1,2 34 0,1-41 8,1 0-1,0-1 1,1 1 0,1-1 0,0 0-1,1 0 1,0 0 0,2-1 0,0 0-1,0 0 1,1-1 0,1 1 0,0-2-1,1 1 1,15 13 0,-10-11 4,2-2 0,0 0 0,1-1 0,34 18 1,-19-15 32,68 22 1,-55-24 59,1-3 0,-1-2 0,51 2 0,140-4 283,1-23-2576,-174 8 1249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40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5057,'-2'18'-80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8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2718 9634,'-1'-1'217,"0"0"0,1 0 0,-1 0 0,0 0-1,1 0 1,-1 0 0,1 0 0,-1 0 0,1 0 0,0-1 0,-1 1 0,1 0-1,0 0 1,0 0 0,0 0 0,-1-1 0,1 1 0,1 0 0,-1 0 0,0 0-1,0 0 1,0-1 0,1 1 0,-1 0 0,0 0 0,1 0 0,-1 0 0,2-2-1,1 0 209,0-1-1,0 0 0,1 1 1,-1 0-1,9-6 0,-8 6-445,42-34 1260,60-65 0,34-52-554,-139 153-681,212-280 642,-119 150-288,529-654 1795,-500 648-2030,242-209-1,4 46 464,22 33 2523,-278 195-2108,-88 58-812,-19 11-186,0 0 0,-1 0-1,0-1 1,0 1 0,7-7-1,-12 9-561,-3 1 177,-8 4-248,-15 9 164,-17-3 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9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0 437 12451,'0'2'1703,"8"27"2782,11 16-2388,-5-16-1114,1 8-207,52 112 1045,-67-148-1816,0-1 1,0 1-1,0-1 0,0 0 1,0 1-1,1-1 0,-1 1 1,0-1-1,0 0 1,1 1-1,-1-1 0,0 0 1,1 1-1,-1-1 0,0 0 1,1 1-1,-1-1 1,0 0-1,1 0 0,0 1 1,2-8 71,-4-17-3,1 24-73,-32-231 15,3 49-288,26 147 216,1 0 1,2 0-1,5-43 0,-4 69 56,0 1 0,1-1 0,0 1-1,1 0 1,0-1 0,0 1-1,7-12 1,-9 18 11,0 0 0,0 0-1,1 0 1,-1 0 0,1 1 0,-1-1 0,1 0-1,0 1 1,-1-1 0,1 1 0,0-1 0,0 1-1,0 0 1,0 0 0,1 0 0,-1 0-1,0 0 1,0 0 0,0 1 0,1-1 0,-1 1-1,0 0 1,1 0 0,-1-1 0,0 1 0,1 1-1,-1-1 1,1 0 0,-1 1 0,4 0 0,7 4 75,-1 0 0,0 1 0,0 1 0,-1-1 0,1 2 0,-2 0 0,1 0 0,-1 1 0,14 15 0,-2 1 181,-1 1 0,30 49 0,-22-22-155,-2 0-1,31 88 1,-58-140-229,1 0 0,-1 0 0,1 1 1,-1-1-1,0 0 0,1 0 0,-1 1 0,0-1 0,0 1 0,0-1 1,0 0-1,0 2 0,-1-2-15,1-1 1,0 1-1,-1-1 0,1 0 1,-1 1-1,1-1 1,0 0-1,-1 1 1,1-1-1,-1 0 0,1 1 1,-1-1-1,1 0 1,-1 0-1,1 0 0,-1 0 1,1 0-1,-1 1 1,0-1-1,1 0 0,-1 0 1,1 0-1,-1 0 1,1 0-1,-1-1 0,1 1 1,-1 0-1,1 0 1,-1 0-1,0-1 0,-17-4-2184,-4-8 884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9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2 224 12931,'-2'2'1880,"8"-8"1681,12-8-1665,6-8-359,9-9-641,3 1-304,7-1-328,-3 2-320,-3 5-888,-6 2-921,-9 5 913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9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3 217 14019,'-1'39'3933,"0"-21"-3253,1 0 1,0-1 0,1 1 0,1 0-1,1-1 1,6 22 0,-3-29-578,-6-10-101,0 0-1,0 0 1,1 0-1,-1 0 1,0 0-1,0 0 1,0 0-1,1 0 1,-1 0-1,0 0 0,0 0 1,0 0-1,0 0 1,1-1-1,-1 1 1,0 0-1,0 0 1,0 0-1,0 0 0,0 0 1,1 0-1,-1-1 1,0 1-1,0 0 1,0 0-1,0 0 1,0 0-1,0-1 1,0 1-1,0 0 0,0 0 1,0 0-1,1-1 1,4-24 30,-4 18-10,3-11 30,22-80 118,-22 86-130,0 1 0,1 0 0,1 0 0,-1 0 0,2 1 0,9-13 0,-15 21 2,1 0 1,0 0-1,0 0 0,0 1 0,0-1 0,0 1 0,0-1 0,0 1 1,0-1-1,1 1 0,-1 0 0,0 0 0,1 0 0,-1 1 0,1-1 1,4 0-1,-5 1 6,0 0 1,0 0-1,0 0 1,0 1-1,0-1 1,0 1-1,-1-1 1,1 1-1,0 0 1,0-1-1,0 1 1,-1 0-1,1 0 1,0 1-1,-1-1 1,1 0-1,-1 0 1,1 1-1,-1-1 1,0 1-1,0-1 1,1 1-1,0 1 1,9 19 222,0-1 0,-1 2 0,8 26 1,-7-17-221,1 9 16,-12-49-66,0-4-8,0 0-1,1-1 1,0 1 0,1 0-1,4-18 1,39-76-103,-27 67 44,-18 38 66,9-15-30,-4 13-43,-2 13-72,-3-5 122,1 1 0,0-1-1,0 1 1,0-1 0,1 1 0,0-1 0,0 0 0,0 0 0,1 0-1,3 7 1,-3-9 24,-1 0 1,0 0-1,1 0 0,0-1 0,0 1 0,0-1 0,0 0 1,0 1-1,0-2 0,0 1 0,1 0 0,-1 0 0,1-1 1,-1 0-1,1 0 0,7 2 0,-8-3 3,0 1 0,1-1 0,-1 0 0,1 0 0,-1 0 0,1 0 0,-1-1 0,1 1 0,-1-1 0,0 0 1,1 0-1,-1 0 0,0-1 0,5-1 0,-4-1-2,1 1 1,-1-1-1,1 0 1,-1 0 0,0 0-1,0-1 1,-1 1 0,4-6-1,3-6 0,-1-1 0,8-20 0,10-19 8,-26 54-9,0 0 0,0 1 0,0-1 0,1 0 0,-1 0 0,0 1 0,1-1 0,-1 1 0,1-1 0,-1 1 0,1 0-1,0-1 1,0 1 0,-1 0 0,1 0 0,0 0 0,0 1 0,0-1 0,0 0 0,0 1 0,0-1 0,0 1 0,1 0 0,2-1 0,-2 2 2,1 0 1,-1-1 0,0 1-1,0 1 1,0-1 0,0 0 0,0 1-1,0-1 1,-1 1 0,1 0-1,0 0 1,-1 0 0,1 0-1,-1 1 1,3 3 0,13 15 141,-7-7 6,1-1 0,23 21 0,-32-31-174,1 0 0,-1-1 1,0 0-1,1 0 1,-1 0-1,1 0 0,0 0 1,0-1-1,-1 1 1,1-1-1,0 0 0,0-1 1,0 1-1,0-1 0,0 1 1,0-1-1,7-1 1,-10 1-106,1-1 0,0 1 0,-1-1 1,1 1-1,-1-1 0,1 0 0,-1 0 0,1 0 1,-1 0-1,0 0 0,1 0 0,-1 0 1,0 0-1,0 0 0,0-1 0,0 1 0,0 0 1,1-3-1,1 0-612,-1-1 0,0 0 0,0 0 0,2-9 0,1-9-574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10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15595,'-25'21'1441,"3"1"583,11 1-464,5-1-1176,6-5-263,6-4-794,5-2-647,9-6-3401,5-5 2793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02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27 172 7242,'-3'0'640,"1"1"1,-1-1 0,1 1 0,0 0-1,-1 0 1,1-1 0,-7 5 3059,17-10-2015,-5 4-1481,0 0 1,-1-1 0,1 1 0,0 1 0,0-1 0,-1 0-1,1 1 1,0-1 0,0 1 0,4 0 0,29 3 740,-25-2-691,59 10 778,-42-5-561,34 1 0,-19-6 53,74-8 0,41-17 110,-80 11-346,-24 4-88,187-19 705,201 45-122,-153 0-411,-112-14-121,200 10 305,-275-4-261,138 8 330,-161-15-270,82-8 0,151-32 644,-226 22-754,130-42 1,-175 45-166,15-7 151,67-13 0,-105 30-161,0 0 0,0 1-1,1 1 1,-1 1 0,0 0 0,1 1 0,35 8 0,53 24 459,-75-23-366,-23-6-135,0 0 0,0 0 0,0 1 0,-1 0 0,1 1 0,7 7 0,-16-13-59,0 0 0,0 0 0,1 1 0,-1-1 0,0 0 0,0 0 0,1 0 0,-1 1 0,0-1 0,0 0 0,1 0 0,-1 0 0,0 0 0,1 1 0,-1-1 0,0 0 0,1 0 0,-1 0 0,0 0 0,1 0 0,-1 0 0,0 0 0,1 0 0,-1 0 0,0 0 0,1 0 0,-1 0 0,0 0 0,1 0 0,-1 0 0,0-1 0,1 1 0,-1 0 0,0 0 0,1-1-50,-1 0 0,0 1 1,1-1-1,-1 0 0,0 0 0,0 0 0,1 0 1,-1 1-1,0-1 0,0 0 0,0 0 1,0 0-1,0 1 0,-1-1 0,1-1 0,-7-25-747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10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1 236 13235,'1'1'278,"1"-1"0,-1 0 0,1 1-1,-1-1 1,1 1 0,-1 0 0,1-1 0,-1 1 0,0 0 0,0 0 0,1 0 0,-1 0 0,0 0 0,0 0-1,0 0 1,0 0 0,0 1 0,0-1 0,0 0 0,-1 1 0,2 2 0,-1 0 164,0 0 1,0 1-1,0-1 1,-1 1-1,0 8 1,0-13-452,11-22 99,-4-17-132,5-15 1,-11 49 45,1-1-1,0 1 1,0-1 0,1 1-1,0 0 1,6-9-1,-8 12 27,0 1 0,0 0 0,0-1-1,0 1 1,0 0 0,1 0 0,-1 0 0,0 0-1,1 0 1,-1 0 0,0 0 0,1 0-1,-1 1 1,1-1 0,0 1 0,-1-1 0,1 1-1,-1-1 1,1 1 0,0 0 0,-1 0-1,1 0 1,0 0 0,-1 0 0,1 0 0,0 0-1,-1 1 1,1-1 0,-1 0 0,1 1-1,-1 0 1,1-1 0,-1 1 0,1 0 0,-1 0-1,1-1 1,-1 1 0,3 2 0,1 2 56,0 0 0,-1 0 0,1 0 0,-1 0 0,0 1 0,0-1 1,0 1-1,2 7 0,4 10-47,-8-17-43,0-1 0,0 1 1,1-1-1,-1 1 0,1-1 0,1 0 0,-1 0 1,1 0-1,4 4 0,-7-8 0,0-1-1,0 1 1,0 0-1,0 0 1,0-1-1,0 1 0,1-1 1,-1 1-1,0-1 1,0 1-1,1-1 1,-1 0-1,0 1 1,1-1-1,-1 0 1,0 0-1,0 0 1,1 0-1,-1 0 1,2-1-1,0 0-3,-1 0-1,1 0 1,-1 0 0,0 0-1,1 0 1,-1-1-1,0 1 1,0-1 0,4-2-1,0-3-7,1-1 0,-1 1 0,0-1 0,7-13 0,0-1 95,2 1-1,0 1 0,35-36 1,-50 55-79,1 1 1,-1 0 0,1-1-1,-1 1 1,1 0-1,-1 0 1,1-1 0,-1 1-1,1 0 1,-1 0-1,1 0 1,-1 0 0,1 0-1,0 0 1,-1 0-1,1 0 1,-1 0 0,1 0-1,-1 0 1,1 0-1,0 0 1,-1 0 0,1 1-1,-1-1 1,1 0-1,-1 0 1,1 1 0,-1-1-1,1 0 1,-1 1-1,1-1 1,-1 0 0,0 1-1,1-1 1,-1 1-1,0-1 1,1 1 0,-1-1-1,1 1 1,15 24-45,-12-19 44,7 12-18,1-1 0,24 27 0,-33-40 49,1 0 1,0-1-1,0 1 0,0-1 1,0 0-1,0 0 1,1-1-1,-1 1 1,1-1-1,0 0 0,0 0 1,0 0-1,0-1 1,0 0-1,0 0 0,7 0 1,-8-1 72,0-1 1,0 1-1,0-1 0,0 0 0,0-1 1,0 1-1,0-1 0,0 0 1,-1 0-1,1 0 0,-1 0 1,1 0-1,-1-1 0,0 0 1,0 0-1,0 1 0,4-7 1,-1 1 187,0-1 1,0 1 0,-1-1 0,0 0-1,7-18 1,-11 23-194,1 0-1,-1 1 1,0-1-1,-1 0 1,1 0-1,-1 0 1,1 0 0,-1 0-1,0 0 1,-1 0-1,1 0 1,-1 0 0,1 0-1,-3-4 1,2 5-43,-1 0 1,1 0-1,-1 0 1,0 0-1,0 0 1,0 0-1,-1 1 1,1-1-1,-1 1 1,1 0-1,-1 0 1,0 0-1,0 0 1,0 0-1,0 0 1,-5-1-1,-3-2 14,-1 1 0,1 1-1,-1 0 1,0 0 0,0 1 0,-25-1-1,15 4-320,-1 0-1,-43 8 0,33-3-722,6-7 268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43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1709 2001 7498,'312'-77'4314,"-239"53"-3639,-1-3-1,78-41 1,91-78 719,-10-20 28,-200 144-1223,219-176 1327,-220 170-1370,-1-1 0,-2-1 0,0-1 0,-3-1-1,37-63 1,-46 65-114,-1 0-1,-1-1 0,-2 0 1,8-35-1,-14 43-35,-1 0 0,-1-1 0,-1 1 0,-1-1 0,-1 1 0,-5-37 1,1 36-8,-2 0 1,0 1 0,-2 0-1,0 0 1,-2 1 0,-13-25 0,2 13-4,-1 0 1,-51-59 0,49 66 1,-1 1 1,-2 1-1,0 1 1,-2 2-1,-1 1 1,0 1-1,-1 2 1,-1 0-1,-1 3 1,-68-23 0,59 27 0,-1 2 1,0 1-1,0 3 1,-59 0 0,38 6-3,0 3 1,-86 16-1,64-1-8,1 3 0,-153 64 1,-150 97-29,332-155 33,-410 219-29,349-176 27,-197 157 1,94-23 10,184-165-3,1 1 1,2 2 0,-40 69 0,60-88 15,1 0 0,1 0 0,1 1 0,1 0 0,-10 48-1,17-57 21,0 1-1,0-1 0,2 1 0,0 0 0,1-1 0,1 1 0,0-1 0,1 1 0,1-1 0,7 19 0,-7-23 8,2 0 0,-1-1-1,1 1 1,1-1-1,0 0 1,1 0 0,0-1-1,1 0 1,0-1 0,0 0-1,1 0 1,0-1 0,15 10-1,-5-7 17,0-1 0,1 0-1,0-2 1,1 0 0,0-1 0,0-2-1,31 5 1,22-2 50,0-2 1,81-5-1,163-20-309,-231 12-24,188-13 13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51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1552 7226,'-4'-13'2676,"4"-10"-390,-2-4 807,2 27-3041,0 0 0,0-1 0,0 1 1,0 0-1,0 0 0,0 0 1,0-1-1,-1 1 0,1 0 0,0 0 1,0-1-1,0 1 0,0 0 1,-1 0-1,1 0 0,0 0 0,0 0 1,0-1-1,-1 1 0,1 0 0,0 0 1,0 0-1,-1 0 0,1 0 1,0 0-1,0 0 0,-1 0 0,1 0 1,0 0-1,0 0 0,-1 0 1,1 0-1,0 0 0,0 0 0,-1 0 1,1 0-1,-11 4 2215,7-3-854,7-6-731,14-14 245,1-2-204,1 0 1,39-33 0,58-29-396,-58 42-246,-21 12-3,64-67-1,-12 10 31,-67 67-97,-1 0 1,0-2-1,-2 0 1,-1-1 0,-1-1-1,24-41 1,74-140 20,-92 164 45,27-66 0,-39 79-26,-2-1 1,-1 0 0,8-46 0,-15 65 28,-1-1 1,1 0-1,-2 0 1,0 1-1,0-1 1,-4-16-1,-22-55 461,13 42-442,11 29-74,-1 0 1,-1 0-1,1 0 0,-1 0 0,-1 1 0,-11-15 1,12 19-22,1 0 0,-1 1 0,0 0 0,0 0 0,0 0 1,0 1-1,-1 0 0,1 0 0,-1 0 0,0 1 0,0-1 1,-11-1-1,10 2 6,0 1 0,0 0 0,0 1 0,0 0 0,0 0 0,0 1 0,0-1 0,0 2-1,-8 1 1,-7 4 13,-31 14 0,14-5-26,1-2 5,1 2 1,1 1 0,1 2-1,-55 40 1,-134 130-24,153-126 6,46-43 12,0 2 0,2 0 0,-36 46 0,37-37-15,-33 68 1,-5 38-86,56-127 98,-28 62-5,11-25 1,-20 62 0,36-94 7,2 1 0,-1 0 0,2 0 1,0 1-1,1-1 0,0 0 0,2 1 1,2 18-1,1-11-4,12 39 1,-14-55 6,1 1-1,1-1 0,0 0 1,0 0-1,0-1 1,1 1-1,11 12 1,-13-17 10,1 1 1,0-1 0,-1 0 0,1 0 0,1-1 0,-1 1 0,0-1-1,1 0 1,-1 0 0,1 0 0,-1-1 0,1 0 0,0 1 0,0-2-1,0 1 1,0-1 0,0 1 0,-1-1 0,1-1 0,0 1 0,0-1-1,0 1 1,7-3 0,5-3-197,0 0-1,0-1 1,-1-1-1,31-18 1,-7 0-205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54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11018,'2'-9'5881,"3"11"-1992,9 3-3484,-7-4-213,-1 0 1,1 0-1,0-1 1,0 0-1,-1 0 1,1-1-1,0 0 1,-1 0-1,1-1 1,0 1-1,-1-1 1,12-6-1,-9 4 71,0 0 1,-1-1-1,0-1 0,0 1 0,0-1 1,0 0-1,-1-1 0,8-9 0,-15 16-254,0 0 0,0 0-1,0 0 1,1 0-1,-1 0 1,0 0 0,0 0-1,0 0 1,0 0 0,0 0-1,0-1 1,0 1 0,0 0-1,0 0 1,0 0-1,0 0 1,0 0 0,0 0-1,1 0 1,-1-1 0,0 1-1,0 0 1,0 0 0,0 0-1,0 0 1,0 0-1,0 0 1,0-1 0,0 1-1,0 0 1,0 0 0,-1 0-1,1 0 1,0 0 0,0 0-1,0 0 1,0-1 0,0 1-1,0 0 1,0 0-1,0 0 1,0 0 0,0 0-1,0 0 1,0 0 0,0 0-1,-1-1 1,-7 1 131,-9 2-31,9 1 12,0 0-1,0 0 1,0 1-1,0 0 1,1 0-1,0 1 1,-1 0-1,2 0 1,-1 1-1,1 0 1,-8 8-1,14-14-125,0 0 0,-1 0 0,1 1 0,0-1 0,0 0 0,0 0 1,-1 0-1,1 0 0,0 1 0,0-1 0,0 0 0,0 0 0,-1 0 0,1 1 0,0-1 0,0 0 0,0 0 0,0 1 1,0-1-1,0 0 0,0 0 0,0 1 0,0-1 0,0 0 0,0 0 0,0 1 0,0-1 0,0 0 0,0 0 0,0 1 1,0-1-1,0 0 0,0 0 0,0 1 0,10-5-2014,5-13-2426,3-11 1639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57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6921,'2'3'3408,"4"8"-1318,-12-6 411,5-5-2430,1 0 0,-1 0 1,1 0-1,0 0 0,-1 0 1,1 0-1,-1 0 0,1 1 1,0-1-1,-1 0 0,1 0 1,0 1-1,-1-1 0,1 0 0,0 0 1,-1 1-1,1-1 0,0 0 1,0 1-1,-1-1 0,1 1 1,0-1-1,0 0 0,0 1 1,0-1-1,-1 0 0,1 1 1,0-1-1,0 1 0,0-1 0,0 1 1,0-1-1,0 0 0,0 1 1,-3 25 1743,2-22-1683,1 0-1,-1 0 1,1 0-1,0 0 1,0 0-1,0 0 1,0-1-1,2 8 1,2 3 54,3 10 562,-2 0 1,6 44-1,-11-64-714,0 0 1,0 1-1,1-1 0,-1 0 0,1 0 1,0 0-1,1 0 0,-1 0 0,1 0 1,0 0-1,-1 0 0,2 0 0,-1-1 1,0 1-1,1-1 0,0 0 0,-1 0 1,1 0-1,0 0 0,1 0 0,4 3 1,-6-4 10,0-1-1,0 1 1,0 0 0,0 0 0,-1 0 0,1 0 0,-1 1-1,1-1 1,1 5 0,10 26 144,-7-18-99,2 6 22,-1 1 1,-1 0 0,4 29 0,-4-19-11,-6-4 137,0-7-49,2 147 256,-2-151-313,0 0 0,0 0 0,2 0 0,0-1 1,8 30-1,9 20 472,-10-33-411,1 0-1,17 38 0,-16-50-160,21 51 94,-31-65-65,-5-8-1120,-3-6-2027,9-9 1688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00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1201 9938,'0'0'75,"0"0"-1,-1 0 1,1 0-1,0 0 1,-1 0-1,1 0 1,0 0-1,-1 0 1,1 0-1,0 1 1,-1-1-1,1 0 1,0 0-1,-1 0 1,1 0-1,0 1 1,0-1-1,-1 0 1,1 0-1,0 0 1,0 1-1,-1-1 1,1 0-1,0 1 1,0-1-1,0 0 1,-1 0-1,1 1 1,0-1-1,0 0 1,0 1-1,0 0 1,1 14 1288,12 14 891,-4-13-118,17 19 0,-16-21-1284,14 23 1,-21-31-812,-1-1 0,0 1 1,1-1-1,-2 1 0,1 0 0,-1 0 1,0 0-1,1 9 0,-2 22 58,-2 1 0,-1-1 0,-2 0 1,-12 49-1,-3-18 226,-36 89 1,41-123-270,-13 37-24,-14 45 23,37-99-55,-4 23 1,-2 7 4,-35 106 14,14-61-19,19-59 0,-14 59-1,21-60-2,-21 87 24,22-100-19,1 1-1,1 0 0,1 0 1,0 33-1,11 81-3,-8-129 1,2 23-11,1 0 0,1-1 0,17 51 0,-16-63 7,0-1 0,1 0 1,1 0-1,0 0 0,0-1 1,2 0-1,-1-1 0,17 16 1,-6-10 18,2-1-1,-1-1 1,2-1 0,26 13 0,-6-3 25,2 4-25,-31-18 17,1-1-1,23 11 1,-32-19-5,1 1-1,-1-1 1,0 0 0,1-1 0,0 1-1,-1-1 1,1-1 0,0 1 0,-1-1-1,9-1 1,12-2 150,0-2 0,0-1 0,40-15 0,75-38 90,-125 52-269,8-5 8,-1 0 0,0-2 0,-1-1 0,-1-1 0,0 0 0,-1-2 0,0 0-1,-2-2 1,30-38 0,-24 25 49,86-120 356,-100 135-392,-2 0-1,0 0 0,-1-1 0,9-31 1,13-81-21,-29 123 3,13-65 14,24-131-2,12-38-33,-5 37 3,-36 155 18,29-142 2,-28 153-2,2 1-1,31-68 0,-32 83-4,10-21 18,2 0-1,35-49 0,-45 72-9,0-1 0,-2 0 1,0-1-1,-1 0 0,6-27 0,8-15 1,60-164 9,-78 210-12,-1 0-1,-1 0 0,3-30 1,-2-60 14,-3 36 3,-1 22-11,-7-82 1,3 117 17,0-1 1,-1 1 0,0 0 0,-1 0 0,-1 1 0,-1-1-1,0 1 1,-12-17 0,-9-10 139,-46-52-1,53 69-136,11 13 7,-1 1 0,0 0 0,-1 0 0,0 2 0,-1-1 0,0 1 0,-1 1 0,0 0 0,0 1 0,0 1 0,-1 0 0,0 1 0,0 1 0,0 0 0,-1 1 0,1 0-1,-29 0 1,-132-11 49,131 14-85,0 2-1,0 2 1,-61 14-1,42-7 6,30-6-5,0 2 1,1 1 0,1 2-1,-1 1 1,2 1 0,-48 26-1,41-16-7,-8 4 10,1 2 0,-58 46 1,-52 51 21,108-86 45,-29 25 216,65-53-238,1 0-1,0 0 1,1 1 0,-14 23 0,-14 34 431,-55 146 0,88-204-497,1 0-1,0 0 1,-2 21 0,4-31-8,1 1 0,0-1 1,0 0-1,0 1 0,0-1 1,0 1-1,0-1 0,1 0 1,-1 1-1,0-1 0,1 1 1,-1-1 17,1-1-1,-1 0 1,1 0 0,-1 1 0,0-1 0,1 0 0,-1 0 0,1 0 0,-1 0 0,1 0-1,-1 0 1,0 0 0,1 0 0,-1 0 0,1 0 0,-1 0 0,1 0 0,-1 0 0,1 0-1,-1 0 1,0 0 0,1-1 0,0 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03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37 13555,'-2'2'816,"0"-1"304,0-1 361,6-5-1121,5-4-792,4-2-433,-8-4 449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0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15531,'0'4'616,"0"2"-408,5 5 25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05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18 12771,'0'-3'1504,"0"-3"857,0 3-657,0-1-816,-2 2-1120,11 8 152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05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11570,'4'0'1129,"9"-5"927,-1-5-63,14-4-57,0 1-136,3 4-575,-3 5-265,-4 8-760,-4 7-1304,-5 0 760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05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78 11098,'-1'-5'949,"0"-1"1,0 1-1,1 0 0,0 0 0,0-1 0,0 1 0,1 0 0,-1-1 1,1 1-1,1 0 0,-1 0 0,4-9 0,2 57 1966,15 29-1534,-6-22-667,30 87 515,-42-124-1292,0 0 1,11 21 0,-15-34-5,0 1 1,1 0-1,-1-1 0,0 1 1,1-1-1,-1 1 1,1-1-1,-1 1 0,0-1 1,1 1-1,-1-1 0,1 0 1,-1 1-1,1-1 1,-1 1-1,1-1 0,0 0 1,-1 0-1,1 1 1,-1-1-1,1 0 0,0 0 1,-1 0-1,1 0 0,-1 0 1,1 1-1,0-1 1,-1 0-1,1 0 0,0-1 1,-1 1-1,1 0 0,0 0 1,-1 0-1,1 0 1,-1-1-1,1 1 0,0 0 1,-1 0-1,1-1 0,-1 1 1,1 0-1,-1-1 1,1 1-1,0-2 0,22-23-1264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11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68 7522,'0'-2'302,"0"1"1,-1-1-1,1 1 1,0-1-1,-1 1 1,1-1 0,-1 1-1,1-1 1,-1 1-1,0-1 1,0 1 0,1 0-1,-1-1 1,0 1-1,0 0 1,0 0-1,0 0 1,-1 0 0,-1-2-1,-10-12 3065,13 14-3278,-1 1 0,1-1 1,0 0-1,-1 1 0,1-1 1,0 1-1,0-1 0,-1 0 1,1 1-1,0-1 1,0 1-1,0-1 0,0 0 1,0 1-1,0-1 0,0 0 1,0 1-1,0-1 0,0 1 1,0-1-1,1 0 0,-1 1 1,0-1-1,0 1 0,0-1 1,1 0-1,-1 1 1,0-1-1,2 0 0,-2 0-11,1 1 0,0-1 0,-1 1-1,1 0 1,0-1 0,0 1 0,-1 0 0,1-1-1,0 1 1,0 0 0,-1 0 0,1 0 0,0 0-1,0 0 1,0 0 0,0 0 0,-1 0 0,1 0-1,0 0 1,0 0 0,-1 1 0,1-1-1,1 0 1,25 11 880,-18-7-670,0 0 0,1 0-1,12 1 1,-19-4-218,1 0 0,-1-1 1,1 0-1,-1 0 0,1 0 0,0-1 0,-1 1 1,1-1-1,-1 0 0,0 0 0,1 0 0,-1 0 0,4-2 1,-7 3-66,0 0 0,1 0 1,-1-1-1,0 1 1,0 0-1,0 0 0,1 0 1,-1 0-1,0 0 1,0 0-1,1 0 0,-1 0 1,0 0-1,0 0 1,0 0-1,1 0 0,-1 0 1,0 0-1,0 0 1,1 0-1,-1 0 0,0 0 1,0 0-1,0 0 1,1 0-1,-1 0 0,0 0 1,0 0-1,0 0 1,1 0-1,-1 1 1,0-1-1,0 0 0,0 0 1,1 0-1,-1 0 1,0 0-1,0 1 0,0-1 1,0 0-1,0 0 1,0 0-1,1 1 0,-1-1 1,0 0-1,0 0 1,0 1-1,0-1 0,0 0 1,0 0-1,0 0 1,0 1-1,0-1 0,0 1 1,0-1-6,0 1 0,0 0 1,0 0-1,0-1 0,-1 1 1,1 0-1,0 0 0,0-1 1,0 1-1,-1 0 0,1 0 1,-1-1-1,1 1 0,0-1 1,-1 1-1,0 1 0,-1-1 7,0 0-1,0 0 1,1 0-1,-1 0 0,0 0 1,0-1-1,0 1 1,0-1-1,0 1 1,0-1-1,0 0 1,-1 0-1,1 0 0,-3 0 1,-35-6 298,11 2 142,24 4-311,0 0 0,1 0 0,-1 0 0,0 1 1,0-1-1,0 1 0,1 1 0,-10 2 1,13-3-114,0-1-1,-1 1 1,1 0 0,0 0 0,0 0 0,-1 0 0,1 0 0,0 0-1,0 0 1,0 0 0,0 0 0,0 0 0,1 0 0,-1 1 0,0-1-1,0 0 1,1 1 0,-1-1 0,1 0 0,-1 1 0,1-1 0,0 1-1,-1-1 1,1 1 0,0-1 0,0 1 0,0-1 0,0 1-1,0-1 1,0 1 0,1-1 0,0 3 0,-1-4-31,0 1 0,0 0-1,1 0 1,-1-1 0,1 1 0,-1 0 0,1-1-1,-1 1 1,1 0 0,-1-1 0,1 1 0,-1-1-1,1 1 1,0-1 0,-1 1 0,1-1 0,0 1-1,0-1 1,-1 0 0,1 1 0,0-1 0,0 0-1,0 1 1,-1-1 0,1 0 0,0 0 0,0 0-1,0 0 1,0 0 0,1 0 0,2 0-85,-1-1 0,1 1 1,0-1-1,-1 0 0,1 0 0,0 0 0,3-2 1,35-20-328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16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93 4273,'-1'-3'276,"-1"0"127,0-1 1,1 1 0,-1-1 0,1 1-1,0 0 1,0-1 0,1 0 0,-1 1-1,1-1 1,-1 0 0,1 1 0,0-1-1,1 1 1,0-6 0,-1 9-273,0-1-1,0 1 1,0-1 0,0 1 0,0-1 0,0 1-1,0-1 1,0 1 0,-1-1 0,1 1-1,0-1 1,0 1 0,0-1 0,0 1-1,-1 0 1,1-1 0,0 1 0,-1-1 0,1 1-1,-1-1 1,1 1-77,-1-1 0,1 1 0,0-1 0,-1 1 0,1-1 0,0 0 0,-1 1 0,1-1 0,0 1 0,0-1 0,0 1 0,0-1 0,-1 0 0,1 1 0,0-1 0,0 0-1,0 1 1,0-2 0,3-8 3764,-4 12-3681,1 0 1,-1 0-1,0 0 0,0-1 0,1 1 1,-1 0-1,-1-1 0,0 3 0,-11 9 277,10-11-295,0 1-1,1-1 1,-1 1-1,0 0 0,1 0 1,0 0-1,0 0 1,0 1-1,0-1 0,-1 5 1,2-8-100,1 0-1,0 0 1,0 1 0,0-1 0,0 0 0,0 0-1,0 1 1,0-1 0,0 0 0,0 1-1,0-1 1,0 0 0,0 0 0,0 1 0,0-1-1,0 0 1,0 1 0,0-1 0,0 0 0,0 0-1,1 1 1,-1-1 0,0 0 0,0 0-1,0 0 1,0 1 0,1-1 0,-1 0 0,0 0-1,0 0 1,0 1 0,1-1 0,-1 0-1,0 0 1,0 0 0,1 0 0,-1 0 0,0 1-1,0-1 1,1 0 0,-1 0 0,0 0 0,0 0-1,1 0 1,-1 0 0,0 0 0,1 0-1,-1 0 1,0 0 0,0 0 0,1 0 0,-1 0-1,0 0 1,0 0 0,1-1 0,-1 1-1,0 0 1,0 0 0,1 0 0,-1 0 0,17-9 795,-11 5-627,0-1 0,1 1 0,-1 1 0,1 0 0,0-1 0,0 2 0,0-1 0,1 1 0,-1 1 0,0-1-1,1 1 1,-1 0 0,1 1 0,0 0 0,-1 0 0,1 0 0,-1 1 0,1 0 0,-1 1 0,1 0 0,-1 0 0,0 0 0,12 7 0,-17-8-213,1 0 1,-1 0 0,1 0 0,0 0 0,-1 0 0,1 0 0,0-1 0,-1 1-1,6-1 1,-6 0-126,0 0 0,0-1 0,-1 1 0,1-1 0,0 1 0,0-1 0,-1 0 0,1 1 0,-1-1 0,1 0 0,-1 0 0,1-1 0,-1 1 0,1 0 0,-1 0 0,0-1 0,2-1 0,18-27-1187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20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883 380 7794,'6'-25'2543,"11"-26"0,-22 62-895,0 1 0,-11 14-1,-21 24-121,-53 43-816,51-55-582,-41 53 0,44-44-120,2 1 0,2 1 0,-30 66 0,42-77 1,8-15-11,0 1 1,1 0-1,1 1 1,-7 28-1,9-15-7,3-9 24,-1-1 0,-2 0 0,-21 52 0,23-68 20,1 1 1,0 0-1,-6 23 1,10-29-3,0 1 0,0-1 0,0 0-1,1 0 1,1 0 0,-1 0 0,1 1 0,0-1 0,3 7 0,2 3 56,0-1 0,2 0 1,0 0-1,0-1 0,17 21 0,-14-20 17,-1 0-1,0 0 0,-1 1 0,9 26 0,-9-10-66,-2 1 1,-1 0-1,-1 0 0,-3 1 0,-2 59 0,0-86-33,-1-1-1,-1 0 1,1 0-1,-1 0 1,0-1-1,-1 1 1,0 0-1,-5 9 1,-9 20 16,11-21-8,-2 0 0,0-1 1,-13 19-1,3-5-3,-65 112-8,63-102-3,-27 72 0,-13 54 4,-17 54-8,60-168 1,-25 94 25,39-128-24,0 1 1,1 0-1,1 0 0,1-1 1,0 1-1,4 30 1,-2-38-1,1 0 0,0 0 1,0-1-1,0 1 0,1-1 1,1 1-1,-1-1 0,1 0 1,1-1-1,-1 0 0,14 14 0,4 0-6,1-1 0,32 21 0,-14-11 5,-21-14 3,1 1 4,29 17-1,-43-30-2,-1 0 0,1 0 0,0-1 0,0 0 0,0 0 0,0-1 0,0 0 0,12 1 0,12-3 7,-1 0-1,-1-2 1,32-5 0,91-24-14,-120 23 5,-9 3 3,0-2 1,-1 0 0,-1-2-1,1-1 1,22-13 0,-28 12-5,-1-1 0,16-15 1,-9 7 12,2-3-1,-1-2-1,34-44 0,-5 4-10,-13 20 5,41-63 0,-63 78 11,17-41 0,-9 19 110,-13 22 1,-1 1 0,10-41 0,8-20 64,-22 66-157,9-45 1,5-15-29,51-122 15,-44 137 98,-18 46-49,-1-1 0,9-32 0,-16 43-73,0 0-1,-1-1 0,0-21 0,-2 28 12,0 0-1,-1 0 1,0 0-1,0 0 1,0 0 0,-1 1-1,0-1 1,-6-11-1,-23-52 44,19 41-32,-28-50 1,34 70-21,0 1-1,0-1 1,0 2 0,-1-1 0,0 1-1,-1 0 1,0 0 0,0 1 0,-16-10-1,5 7 4,-1 1 1,1 1-1,-38-8 0,31 8 2,-38-14 0,58 19-3,1-1 0,-1 0 0,1-1 0,0 1 1,0-1-1,0 0 0,1 0 0,-8-9 0,1-1 2,-16-26 0,20 27 3,-1 0 1,-1 1-1,-13-15 1,16 23 26,1-2 0,1 1 1,-1 0-1,1-1 1,0 0-1,-7-12 0,11 16-27,-1-1-1,0 1 1,1-1-1,-1 1 0,1-1 1,-1 1-1,1-1 1,0 1-1,0-1 0,1 1 1,-1-1-1,0 0 0,1 1 1,-1 0-1,1-1 1,0 1-1,0-1 0,0 1 1,0 0-1,0 0 1,1-1-1,-1 1 0,3-3 1,6-6-6,1 0 0,0 1 0,1 0 1,-1 1-1,15-8 0,18-15 67,8-14 244,80-90-1,-82 85-269,-33 36 75,-1-2-1,-1 0 1,0-1 0,18-28-1,-20 20 39,-1 0 0,-1 0 0,-1-1 0,-1-1 0,-2 1 0,-1-1 0,-1-1-1,-1 1 1,-2-1 0,-1-29 0,-2 39-143,-1 0 0,-1 0 1,-1 1-1,0-1 0,-2 1 0,0 0 0,-1 0 1,0 1-1,-2-1 0,0 2 0,-1-1 0,-1 2 1,-19-23-1,6 7-19,-23-35 1,-12-16 27,56 78-18,0 0-1,-1 1 1,0 0-1,1-1 1,-1 2-1,0-1 0,-1 0 1,1 1-1,0-1 1,-1 1-1,1 1 0,-6-3 1,2 3-2,1-1 0,0 1 0,-1 0 0,1 1 0,-1 0 0,1 0 0,-11 2 0,1 1-1,1 1-1,-1 0 1,1 2-1,0 0 1,0 1-1,-21 12 0,13-4 7,-1 1-1,2 2 0,0 0 1,2 2-1,0 0 0,1 1 1,1 2-1,1 0 0,-20 32 1,23-32-77,-24 36-340,-61 125 0,95-173-68,1 1-1,-5 21 1,7-22 148,1 0 1,0 17-1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24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9602,'0'-8'1476,"0"0"-1,1 0 1,2-9 0,-3 16-1275,0 1 1,0 0-1,1-1 1,-1 1-1,0-1 1,1 1-1,-1 0 1,0-1-1,1 1 1,-1 0-1,1-1 1,-1 1-1,1 0 1,-1-1-1,1 1 1,-1 0-1,1 0 1,-1 0-1,1 0 1,-1-1-1,1 1 1,0 0-1,16-1 955,-8 0-588,67-12 1377,1 3-1,1 4 1,114 4-1,-176 4-1881,0-1 0,0 2-1,0 0 1,-1 1 0,20 7 0,-28-8-279,0 0 0,0 0 1,-1 1-1,1 0 0,-1 0 0,0 1 1,0 0-1,0 0 0,-1 0 1,0 1-1,0 0 0,0 0 0,5 8 1,-4-2-213,0 1 0,5 16 0,-11-29 423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29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1345 11202,'5'-2'592,"0"1"0,0-1 0,0 1 0,9-2 0,10-1 96,345-117 1385,-286 88-1365,-3-4 1,106-65-1,161-100 328,-172 118-790,219-114 282,-41 1 501,-45-6-26,-271 176-827,1 1 0,45-22 0,-64 39-141,0 0 0,0 2 0,1 0 1,0 2-1,0 0 0,0 1 0,21-1 1,-19 3 8,-1 1 0,1 1 0,-1 1 0,1 1 0,29 7 0,-43-7-27,0 0 0,0 1 0,0 0 0,-1 0 1,1 1-1,-1 0 0,0 1 0,0-1 0,0 1 1,0 0-1,-1 1 0,0 0 0,0 0 0,-1 0 0,0 1 1,9 13-1,3 14 116,-2 1-1,22 72 1,-9-21-47,-24-74-80,-1 0 0,0 0 0,-1 0 0,0 0 0,-1 1 0,-1-1 0,0 1 0,-3 22 1,-3 5 29,-18 54 0,18-72-8,0 3 100,-2-1 0,0-1 1,-23 44-1,27-61-57,-1 1 0,0-1 0,-1 0 0,1 0 0,-12 8 0,-14 15 866,27-23-899,0 0 0,0 0 1,1 1-1,-1-1 0,1 1 0,-3 9 0,-3 8-77,9-24-82,-1 1 0,1 0 0,0-1 0,-1 1 0,1 0 0,-1-1 0,1 1-1,-1-1 1,1 1 0,-1-1 0,1 1 0,-1-1 0,-1 2 0,2-2 72,0 0 0,0 0 0,0 0 0,-1 0 0,1 0 0,0 0 0,0 0 0,0 0 0,0 0 0,-1 0 0,1-1 0,0 1 0,0 0 0,0 0 0,0 0 0,0 0 0,-1 0 0,1 0 0,0 0 0,0 0 0,0 0 0,0 0 0,0 0 0,0-1 0,-1 1 0,1 0 0,0 0 0,0 0 0,0 0 0,0 0 0,0-1 0,0 1 0,0 0 0,0 0 0,0 0 0,0 0 1,0 0-1,0-1 0,0 1 0,0 0 0,0 0 0,0 0 0,0 0 0,0-1 0,0 1 0,0 0 0,0 0 0,0 0 0,0 0 0,0 0 0,0-1 0,0 1 0,0 0 0,0 0 0,0 0 0,1 0 0,-1 0 0,0 0 0,0-1 0,9-41-5995,-5 20 4910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30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9 11522,'2'-8'7982,"-2"8"-7902,0 0 1,0 0-1,0 0 0,0 0 1,0 0-1,0 0 0,0 0 1,0-1-1,1 3 7,-1-1 0,1 0 0,-1 0 1,0 0-1,0 0 0,1 1 0,-1-1 0,0 0 0,0 0 0,0 0 0,0 1 1,0-1-1,0 0 0,-1 0 0,1 0 0,0 1 0,-1-1 0,1 0 1,0 0-1,-1 0 0,1 0 0,-2 1 0,0 3 52,-11 29 497,7-22-312,1 1 0,1-1-1,0 1 1,1 0 0,-4 25 0,7-36-261,0 1 0,0-1-1,0 1 1,0-1-1,1 1 1,-1-1-1,1 1 1,0-1 0,-1 0-1,1 1 1,0-1-1,0 0 1,0 0 0,1 0-1,-1 1 1,0-1-1,1-1 1,0 1-1,-1 0 1,1 0 0,0 0-1,0-1 1,0 1-1,0-1 1,0 0 0,0 1-1,0-1 1,1 0-1,-1 0 1,0-1-1,1 1 1,2 0 0,-1 0 5,0 0 0,0-1 1,0 1-1,0-1 0,0 0 0,0-1 1,0 1-1,0 0 0,0-1 1,0 0-1,0 0 0,-1 0 1,1-1-1,0 1 0,-1-1 1,1 0-1,-1 0 0,1 0 0,4-5 1,-1 0-181,0 0 0,0-1 1,-1 0-1,0 0 0,-1-1 0,0 0 1,0 0-1,0 0 0,-1-1 0,-1 1 1,0-1-1,0 0 0,1-12 0,2 1-538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35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551 152 5265,'-9'-9'355,"1"2"418,1-1-1,0 1 0,0-1 1,0-1-1,-7-13 1,13 20-643,0 0 0,0 0 0,0 0 0,1 0 1,-1 0-1,1 0 0,-1 0 0,1 0 0,0-1 1,-1 1-1,1 0 0,0 0 0,1 0 0,-1-1 1,0 1-1,1 0 0,-1 0 0,1 0 0,0 0 1,-1 0-1,1 0 0,0 0 0,0 0 0,0 0 1,1 0-1,-1 0 0,0 0 0,1 1 0,-1-1 1,1 1-1,0-1 0,2-1 0,-2 1 4,0 1 0,0-1-1,1 1 1,-1-1 0,0 1 0,1 0 0,-1 0-1,1 0 1,-1 1 0,1-1 0,-1 0-1,1 1 1,3-1 0,-4 1-68,-1 0-1,0 1 1,1-1 0,-1 0 0,0 0-1,1 1 1,-1-1 0,0 1 0,0-1-1,1 1 1,-1 0 0,0-1 0,0 1-1,0 0 1,0 0 0,0 0 0,0 0-1,0 0 1,0 0 0,0 0 0,0 0-1,-1 0 1,1 0 0,0 0 0,-1 1-1,1-1 1,-1 0 0,2 3 0,0 5 148,0 1-1,0 0 1,-1-1 0,0 1 0,-1 0 0,-1 15 0,-11 63 529,5-43-426,0-2-94,-11 110 342,18-131-505,0 0 0,1 0-1,1 0 1,1 0-1,6 23 1,31 85 194,15 66 282,-41-113 68,3 140 0,-18 88 397,0 16-489,19 31-138,1 5 43,1 1-238,18 247-114,-27-269-28,-26 1 1,4-100-36,-16 205-31,7-161 18,-9 71 72,-20 491-169,25-390-103,-41-51-168,17-142 223,23-98 64,-60 454-208,44-326 259,15-120 26,19-122 15,-75 426 12,60-386-12,3 2 0,5 0 0,-2 115 0,16-206 0,-15 351-23,6-274 25,-26 327 10,25-221-27,-3 302-9,25 147-1021,-11-607 1035,-11 498 20,-20-90-49,9-222-79,-3 122 30,27-226 75,-3 133-11,-8-111 145,16 245 1,9 148 770,-17-493-872,23 236 179,-9-155-186,2 21-40,15 251 17,-34-342 6,-12 77 0,-2 4 38,8 197 192,9-295 183,8 54 1,-8-82-408,0 1 0,0 0 0,0 0 0,0 0 0,0 0 0,1-1 0,-1 1 0,0 0 0,1 0 0,-1-1-1,0 1 1,1 0 0,-1-1 0,1 1 0,-1 0 0,1-1 0,-1 1 0,1 0 0,-1-1 0,1 1 0,0-1 0,-1 1 0,1-1 0,0 0 0,0 1 0,-1-1 0,1 0 0,0 1 0,0-1 0,-1 0 0,2 0 0,1 0-50,-1 0-1,0 0 1,0-1-1,0 1 1,0-1-1,0 1 1,-1-1-1,1 0 1,0 0-1,0 0 1,0 0-1,2-2 1,-2 2 66,0-1 0,0 1-1,-1-1 1,1 0 0,0 0 0,0 0 0,-1 0 0,1 0 0,-1 0 0,0 0-1,0-1 1,0 1 0,0 0 0,1-5 0,0-18 321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5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224 975 11562,'0'-1'54,"0"-5"645,0 0-1,0-1 0,-3-9 0,3 15-600,0 0 0,0 1-1,0-1 1,0 0 0,-1 0 0,1 1 0,0-1 0,0 0-1,-1 0 1,1 1 0,0-1 0,-1 0 0,1 1 0,-1-1-1,1 1 1,-1-1 0,1 0 0,-1 1 0,1-1 0,-1 1-1,0 0 1,1-1 0,-1 1 0,0-1 0,1 1-1,-1 0 1,0-1 0,1 1 0,-1 0 0,0 0 0,0 0-1,1 0 1,-1 0 0,0 0 0,0 0 0,1 0 0,-1 0-1,0 0 1,0 0 0,-1 0 0,-4 3 222,-1 0 0,1 0 0,0 0 0,0 1-1,0-1 1,0 1 0,1 1 0,-1-1 0,1 1 0,-5 6 0,3-2-107,0 0-1,0 1 1,1 0 0,1 0 0,-7 16 0,-6 19-122,2 2 0,3-1 0,1 2 0,2-1 0,-4 77 0,13-120-89,1 12 2,1 28 1,-1-41-6,0 0 0,1 0 0,-1 0 0,1 0 0,0 0 0,0 0 0,0-1 0,0 1 1,0 0-1,1 0 0,-1-1 0,1 1 0,0-1 0,0 1 0,0-1 0,2 3 0,-3-5 0,0 1 1,1 0-1,-1-1 0,0 1 1,1-1-1,-1 1 0,0-1 1,1 1-1,-1-1 0,1 0 0,-1 0 1,1 0-1,-1 0 0,0 0 1,1 0-1,-1 0 0,1 0 1,-1-1-1,1 1 0,-1 0 1,0-1-1,1 1 0,-1-1 0,0 0 1,1 1-1,-1-1 0,1-1 1,2-1-3,0 0 1,0 0 0,0 0-1,-1-1 1,1 1-1,3-7 1,0-1 5,0-1-1,-1 1 1,-1-1 0,0 0-1,-1-1 1,0 1-1,-1-1 1,0 0 0,-1 0-1,-1 0 1,1-15 0,-2-16-3,-11-84 0,2 83-17,9 45 17,0 0 0,0 0-1,0 0 1,0 0 0,0 0 0,0 0 0,0 0 0,0 0 0,0 0 0,-1 0 0,1 0-1,0 0 1,0 0 0,0 0 0,0 0 0,0 0 0,0 0 0,0 0 0,0 0 0,0 0 0,0 0-1,0 0 1,0 0 0,0 0 0,0 0 0,0 0 0,0 0 0,-1 0 0,1 0 0,0 0-1,0 0 1,0 0 0,0 0 0,0 0 0,0 0 0,0 0 0,0 0 0,0-1 0,0 1 0,0 0-1,0 0 1,0 0 0,0 0 0,0 0 0,0 0 0,0 0 0,0 0 0,0 0 0,0 0-1,0 0 1,0 0 0,0 0 0,0 0 0,0 0 0,0 0 0,0-1 0,0 8-5,1-1 3,1 0 0,1 0 1,-1 0-1,1 0 0,0 0 0,0-1 1,1 1-1,0-1 0,6 7 0,-8-10 3,0 1-1,1-1 1,-1 0-1,0-1 1,1 1-1,-1 0 1,1-1-1,0 1 1,0-1-1,3 1 0,-4-1 3,0-1-1,0 0 0,0 0 1,0 1-1,0-1 0,0 0 1,0-1-1,0 1 0,-1 0 1,1-1-1,0 1 0,0-1 1,0 1-1,0-1 0,-1 0 1,1 0-1,3-1 0,-1-2 10,1 1-1,-1-1 1,0 0-1,0 0 0,0 0 1,0-1-1,4-7 1,20-38 30,-22 38-34,13-28 6,-2-1 0,-2-1 0,-1-1 0,15-84 0,-22 74 60,-1 1-1,-3-1 0,-8-96 1,0 113-47,5 34-26,-1 0 0,1 0 0,-1-1 0,0 1 0,0 0-1,0 0 1,0 0 0,0 0 0,0 0 0,-3-3 0,4 5 0,-1 0-1,1 0 0,0-1 1,-1 1-1,1 0 1,0 0-1,-1 0 1,1 0-1,-1 0 0,1 0 1,0 0-1,-1 0 1,1 0-1,-1 0 1,1 0-1,0 0 0,-1 0 1,1 0-1,-1 0 1,1 0-1,0 0 0,-1 0 1,1 0-1,0 1 1,-1-1-1,1 0 1,0 0-1,-1 0 0,1 1 1,0-1-1,-1 0 1,1 0-1,0 1 1,0-1-1,-1 0 0,1 1 1,0-1-1,0 0 1,0 1-1,-1-1 0,1 0 1,0 1-1,0 0 1,-9 19 2,4 0 6,1 0 0,1 0 0,1 0 0,1 36 0,4-11 52,8 49 1,-8-66-17,3 0 1,0-1-1,1 0 1,2 0 0,17 36-1,-22-55-31,1 0 0,0-1-1,0 1 1,1-1-1,-1-1 1,1 1 0,1-1-1,0 0 1,7 5 0,-8-7-9,0-1 0,0 1 0,0-1 0,1-1 0,-1 1 0,1-1 0,0-1 0,0 1 0,-1-1 0,1 0 1,0 0-1,14-1 0,-12-1-5,-1 0 1,0 0 0,0-1 0,1 0-1,-1-1 1,-1 1 0,1-2-1,0 1 1,11-8 0,-7 4-1,-1-1 1,0-1-1,-1 0 1,0-1-1,12-13 1,-5 1 1,-1-1 0,0-1 1,-2-1-1,-1 0 0,11-28 1,-9 11 4,-2 0-1,-2-1 1,-1 0 0,-3-1 0,4-69 0,-10 71 3,-1-1 0,-2 0 1,-2 1-1,-2 0 0,-2 0 0,-2 0 0,-15-41 0,24 78-8,-1 0 0,0 0-1,-1 0 1,1 0 0,-1 0 0,0 1-1,-5-7 1,8 11-1,-1-1 1,1 1-1,-1 0 0,1-1 1,-1 1-1,1 0 0,-1-1 1,1 1-1,-1 0 0,1 0 1,-1 0-1,1-1 0,-1 1 1,0 0-1,1 0 0,-1 0 1,1 0-1,-1 0 0,1 0 1,-1 0-1,0 0 0,1 0 1,-1 0-1,0 1 0,-1-1 7,1 1-1,0 0 0,0 0 0,-1 0 0,1 0 0,0 0 0,0 0 0,0 1 0,0-1 1,0 0-1,1 0 0,-1 1 0,-1 1 0,-3 9 78,0-1-1,0 1 1,2 0-1,-1 0 1,1 0-1,-1 14 1,-2 77 566,6-101-638,-1 28 218,2 1-1,1-1 1,2 0-1,0 0 0,16 52 1,-16-70-218,1 1 0,1-1 1,0 0-1,0-1 0,1 1 1,15 17-1,-16-22-136,0 0 1,1-1-1,1 1 0,-1-2 0,1 1 0,0-1 1,0 0-1,0 0 0,1-1 0,12 4 1,-4-3-843,0-1-1,0-1 1,0-1 0,0 0 0,29-1 0,19-8-1222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6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 13251,'-1'0'186,"-1"0"-1,1 0 1,-1 0 0,1 0 0,-1 0 0,1 0 0,-1 0-1,1 0 1,-1 1 0,1-1 0,-1 0 0,1 1-1,-1-1 1,1 1 0,0 0 0,-1-1 0,1 1 0,-2 2-1,2-2 2,0 1 0,0-1 0,0 1 0,0 0 0,0 0 0,0-1 0,1 1 0,-1 0 0,0 0 0,1 0 0,0 0 0,-1 0 0,1 4 0,0 4 250,1 0 1,-1 0 0,2 0-1,0-1 1,0 1-1,5 15 1,-5-20-327,11 30 479,1 0 1,2-1-1,34 54 1,-10-20-314,-34-55-279,61 118 267,-60-114-422,0 1-1,-1 1 0,0-1 1,-2 1-1,3 27 0,-6-42-38,-1 0-1,0-1 1,0 1 0,0 0-1,-1 0 1,0-1-1,1 1 1,-2 3 0,1-6 110,1 0 1,0-1-1,-1 1 1,1 0-1,0 0 0,-1-1 1,1 1-1,-1-1 1,1 1-1,-1 0 1,1-1-1,-1 1 1,0-1-1,1 1 0,-1-1 1,0 0-1,1 1 1,-1-1-1,0 1 1,1-1-1,-1 0 1,0 0-1,0 0 1,0 1-1,1-1 0,-1 0 1,0 0-1,0 0 1,1 0-1,-1 0 1,0 0-1,0 0 1,0-1-1,1 1 1,-1 0-1,0 0 0,-1-1 1,0 0-57,0 0 0,0 0 0,1 0 0,-1 0 0,0 0 0,0 0 0,1-1 0,-1 1 0,1-1 0,-3-2 0,-18-29-803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6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 15819,'13'-16'726,"1"1"-1,0 1 1,29-24-1,-37 35-581,-1-1 0,1 1 0,0 0 0,0 0 0,0 0 0,0 1 0,1 0 0,-1 1 0,1-1 1,-1 1-1,1 0 0,-1 1 0,1-1 0,0 1 0,-1 1 0,7 0 0,-4 1-20,-1-1 1,1 2-1,-1-1 1,0 1-1,0 0 1,0 1-1,-1 0 1,1 0 0,-1 0-1,0 1 1,0 0-1,0 1 1,7 7-1,-7-4-24,0 0 0,0 0-1,-1 0 1,0 1 0,0-1-1,-1 2 1,-1-1 0,1 0 0,3 17-1,-5-13-43,0 0 0,-1 0 0,0 0 1,-2 0-1,1 0 0,-2 0 0,-2 20 0,1-22-47,0-1 1,-1 0-1,0 0 1,-1 0 0,0 0-1,-1-1 1,0 0-1,-1 0 1,-8 12 0,7-13-35,-1 0 1,0 0 0,-1-1-1,0 0 1,0 0 0,-1-1 0,0 0-1,-16 8 1,21-13-191,0 1 0,0-1 1,0 0-1,0-1 0,0 1 0,0-1 0,0 0 0,-1 0 0,1-1 1,0 1-1,-1-1 0,1-1 0,0 1 0,-1-1 0,1 0 0,0 0 1,-1 0-1,1-1 0,0 1 0,-8-5 0,11 5 78,1 0-1,0 0 1,0 1-1,0-1 1,0 0-1,0 0 0,0 0 1,0 0-1,1 0 1,-1 0-1,0 0 1,1 0-1,-1 0 1,0-2-1,-1-15-1288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07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4937 1 9642,'-27'9'4720,"24"-8"-4198,-1 1-1,0-1 1,0 1 0,0-1 0,0 0-1,0-1 1,-6 1 0,-91-9 2815,80 5-3057,0 1-1,0 0 1,0 2 0,0 0 0,-40 7 0,-28 17 368,-20 5-103,67-24-449,1-1 1,0-2-1,-52-4 0,-122-22-67,107 10 51,63 10-32,1 3 1,-1 1-1,0 2 1,1 3-1,-57 12 1,4 6 30,-119 46 0,35 1 1,48-18 48,89-37-27,-1-2-1,0-2 1,0-3 0,-64 5-1,-186-9 383,101-20-348,39 2-93,-82-5 69,-261-53-1,338 37 59,-138-25 363,148 44-411,75 10 153,-79-18 0,109 14 188,-78-8 1,108 17-460,-1 1 0,0 1-1,0 0 1,1 1 0,-1 0 0,1 1 0,-1 1 0,-25 10 0,-18 12-1805,58-25 1550,-12 2-1410,13-3 1546,-1 0-1,1-1 0,0 1 1,-1 0-1,1 0 0,0 0 1,0 0-1,-1 0 0,1 0 1,0-1-1,0 1 0,0 0 1,-1 0-1,1 0 0,0 0 1,0-1-1,0 1 0,0 0 1,-1 0-1,1-1 0,0 1 1,0 0-1,0 0 0,0-1 1,0 1-1,0 0 0,0 0 1,0-1-1,0 1 0,0 0 1,-1 0-1,1-1 0,1 1 0,-1 0 1,0-1-1,0 1 0,0 0 1,0 0-1,0-1 0,0 1 1,0 0-1,0 0 0,0-1 1,0 1-1,1 0 0,-1 0 1,0-1-1,0 1 0,11-26-2759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6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8 106 11995,'0'22'3334,"1"-10"-2141,-1 0-1,-1 0 1,-3 18-1,3-24-969,0-1-1,0 0 1,0 1 0,1-1 0,0 7-1,0-10-181,0-1-1,1 0 0,-1 1 0,1-1 0,-1 1 0,1-1 1,-1 0-1,1 1 0,0-1 0,-1 0 0,1 1 0,0-1 1,0 0-1,0 0 0,0 0 0,0 0 0,0 0 0,0 0 1,1 0-1,-1 0 0,0-1 0,0 1 0,3 0 0,2 2 94,1-1-1,0 0 1,0 0 0,1 0-1,-1-1 1,0-1-1,0 1 1,1-1-1,-1 0 1,0-1-1,11-1 1,-10 0-28,1 0-1,0 0 1,-1-1 0,1 0 0,-1 0 0,0-1 0,0 0 0,14-10 0,-17 10-39,0-1 0,0 1 0,0-1 0,-1 0 0,1 0 0,-1 0 1,-1-1-1,1 1 0,-1-1 0,0 0 0,0 0 0,0-1 0,-1 1 0,0 0 1,0-1-1,-1 1 0,1-12 0,-2 16-66,0-1 0,-1 1 0,1 0-1,-1 0 1,0 0 0,0 0 0,0 0 0,0 0 0,0 0 0,0 0 0,0 1 0,-1-1 0,1 0-1,0 1 1,-1-1 0,0 1 0,1-1 0,-5-1 0,-2-3-236,-1 0 1,-14-5-1,22 10 182,-34-15-1397,13 6-1383,-23-14 0,27 13 1554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6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13587,'-2'3'457,"0"0"0,1 0 0,-1 0 1,1 0-1,0 1 0,0-1 0,1 0 0,-1 0 0,0 1 1,1-1-1,0 1 0,0-1 0,0 0 0,0 1 1,2 4-1,0 5 255,2 0 1,8 21 0,-8-25-299,21 52 1378,41 71 0,47 51-1560,-111-180-327,0 1-187,0-1-1,0 0 1,1 0 0,-1 0-1,1 0 1,0 0-1,-1 0 1,1 0 0,0-1-1,1 0 1,3 3-1,-7-5 94,1 0-1,0 0 0,-1 0 1,1 0-1,-1 0 0,1 0 1,0 0-1,-1 0 0,1 0 1,-1 0-1,1 0 1,0-1-1,-1 1 0,1 0 1,-1 0-1,1-1 0,-1 1 1,1 0-1,-1-1 0,1 1 1,-1 0-1,1-1 0,-1 1 1,1-1-1,3-3-780,15-8-806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7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6 15763,'-2'-1'412,"0"0"-1,0 0 0,0 1 0,-1-1 0,1 0 0,0 1 1,-1 0-1,1-1 0,0 1 0,-1 0 0,1 0 1,0 0-1,-1 1 0,1-1 0,-4 2 0,2-1-139,0 0 0,0 1 0,1 0-1,-1 0 1,0 0 0,1 1 0,-1-1-1,-3 4 1,1 0-111,0 1-1,0-1 1,0 1-1,1 1 1,0-1-1,1 1 1,-7 13-1,7-11-60,1 0 0,0 0 0,1 0-1,0 0 1,1 1 0,0-1 0,0 0-1,1 1 1,1 12 0,-1-22-94,0 1 1,0-1-1,0 1 1,1-1-1,-1 1 1,0-1-1,1 1 1,-1-1-1,1 1 1,0-1-1,-1 1 1,1-1-1,0 0 1,0 1-1,0-1 1,0 0-1,0 0 0,0 1 1,0-1-1,0 0 1,0 0-1,0 0 1,1 0-1,-1-1 1,0 1-1,1 0 1,-1-1-1,1 1 1,-1-1-1,1 1 1,-1-1-1,1 1 1,-1-1-1,3 0 1,-2 0-5,1 0 0,0-1 0,0 1 1,0-1-1,-1 0 0,1 0 0,0 0 1,-1 0-1,1 0 0,-1-1 0,1 1 1,-1-1-1,0 0 0,0 1 0,1-1 0,-1 0 1,0 0-1,1-3 0,0 1-1,0 0 0,0 0-1,-1 0 1,1 0 0,-1-1 0,0 1 0,0-1-1,-1 0 1,2-6 0,-2 8 0,-1 1 0,0-1 0,0 1-1,0 0 1,0-1 0,0 1 0,-1-1 0,1 1 0,-1 0 0,1-1 0,-1 1 0,0 0 0,0 0 0,0-1-1,0 1 1,0 0 0,0 0 0,-1 0 0,1 0 0,-3-2 0,3 4 4,1-1-1,0 1 1,0 0 0,-1 0-1,1 0 1,0 0 0,0-1-1,-1 1 1,1 0 0,0 0-1,0 0 1,0-1 0,-1 1-1,1 0 1,0 0 0,0-1-1,0 1 1,0 0 0,0 0-1,0-1 1,0 1 0,-1 0-1,1-1 1,0 1 0,0 0-1,0 0 1,0-1 0,0 1-1,0 0 1,0-1 0,0 1-1,1 0 1,-1 0 0,0-1-1,0 1 1,0 0 0,0 0 0,0-1-1,0 1 1,0 0 0,1 0-1,-1-1 1,0 1 0,0 0-1,0 0 1,1-1 0,-1 1-1,0 0 1,0 0 0,1 0-1,-1 0 1,0 0 0,0-1-1,1 1 1,-1 0 0,0 0-1,0 0 1,1 0 0,-1 0-1,0 0 1,1 0 0,-1 0-1,0 0 1,0 0 0,1 0-1,-1 0 1,1 0 0,28 0-2,-21 0-3,14 1-404,33 6-1,14 1-3057,-65-8 2945,0 0 0,1 0 1,-1 0-1,0 0 0,1-1 0,-1 0 1,0 0-1,6-2 0,9-7-948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7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1 313 11963,'10'-3'639,"1"-1"1,-1 2 0,1-1-1,0 1 1,0 1 0,0 0-1,0 1 1,0 0 0,0 0-1,0 1 1,0 1 0,0 0-1,-1 0 1,1 1 0,-1 0-1,17 8 1,-23-9-453,0 0 0,-1 0 1,1 1-1,-1-1 0,1 1 0,-1 0 1,0 0-1,0 0 0,4 6 0,0 1 317,-1-1 0,5 14-1,-7-16-248,-14-18 488,4 1-703,1 0 0,1-1-1,0 0 1,0 1 0,1-1 0,0-1 0,1 1 0,1 0 0,-1 0-1,2-1 1,0 1 0,0-1 0,1 1 0,0 0 0,1-1 0,0 1-1,6-17 1,-4 17-89,1-1-1,-1 1 1,2 1-1,-1-1 1,2 1-1,-1-1 1,1 2-1,1-1 1,0 1-1,0 0 1,1 1-1,0 0 1,0 0-1,1 1 1,0 0-1,16-8 1,-23 14-220,1-1-1,-1 1 1,0 0 0,0 0-1,1 0 1,-1 0 0,1 1 0,-1 0-1,1-1 1,-1 1 0,7 1-1,10 3-971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7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0 23509,'-6'8'6337,"-6"-5"-5536,-9-3-145,-23-11-656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49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1609 2824 8554,'-3'-2'260,"0"1"1,1 0 0,-1-1-1,1 0 1,-1 1-1,1-1 1,0 0-1,-3-3 1,4 4-186,1 1 0,-1-1-1,1 0 1,-1 0 0,1 0 0,-1 0 0,1 0-1,0 0 1,-1 0 0,1 0 0,0 0 0,0 1-1,-1-1 1,1 0 0,0-1 0,0 1 0,0 0-1,0 0 1,1 0 0,-1 0 0,0 1-1,0-1 1,0 0 0,1 0 0,-1 0 0,1 0-1,-1 0 1,1 0 0,0-1 0,2-2 11,0 1-1,0-1 1,0 1 0,1 0 0,-1 0-1,1 0 1,0 0 0,0 1 0,0-1-1,0 1 1,0 0 0,1 0 0,-1 1-1,0-1 1,6 0 0,8-2 272,1 1 0,28-2 0,59 1 804,32-2-303,-18-8-443,-1-5 0,209-62-1,444-169 1370,-314 60 162,-10-30-204,-154 74-1142,-109 53-418,264-179 0,-336 196-110,242-184 617,-275 188-197,-65 57-295,-2 0 0,0 0 0,13-22 0,-23 33-154,0-1 0,-1 0 0,1 1-1,-1-1 1,-1 0 0,1 0 0,-1 0 0,1 0-1,-1 0 1,-1-1 0,1 1 0,-1 0 0,0 0-1,0-1 1,-1 1 0,1 0 0,-3-8 0,0 4-10,0 0 0,-1 0 1,0 0-1,-1 1 0,0 0 1,0 0-1,-1 0 0,-9-10 1,-51-56 17,-4 3 1,-85-67 0,96 92-45,-2 2 1,-3 4-1,-92-46 1,106 64-16,-1 3 0,-1 2 0,0 2 0,-74-11 1,-218-11-8,85 13-1,76-1-92,-242-25-449,206 34-13,-227 13-1,340 9 393,0 5 0,1 4 1,1 5-1,-129 42 0,140-28 142,1 4 0,2 4 0,2 4-1,-107 75 1,-471 378 31,291-178-10,289-238 1,3 5-1,-76 105 0,114-130 12,2 2-1,4 1 0,-57 134 0,77-152 4,3 1 1,1 1 0,3 0-1,2 1 1,2 0 0,-1 88-1,9-114 2,1 1-1,1 0 0,1-1 0,2 0 0,0 0 1,2 0-1,0 0 0,2-1 0,1 0 0,18 32 0,-18-39 0,0-1 0,1 0-1,1-1 1,0 0-1,1-1 1,1-1 0,0 0-1,1 0 1,0-2-1,0 0 1,2 0-1,-1-2 1,1 0 0,1-1-1,23 8 1,-11-6 0,0-1 1,1-1 0,0-1-1,42 2 1,-22-7 1,1-3-1,81-11 1,138-41 17,-21-26 55,6-16-11,-149 54-166,225-82-920,-2 5 531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30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1 266 13875,'4'-14'353,"-1"4"180,0 0 0,0 0 0,1 0 1,0 1-1,1 0 0,8-13 0,-12 21-429,-1 0-1,1 0 1,0 1 0,-1-1-1,1 0 1,0 1 0,0-1 0,-1 1-1,1-1 1,0 1 0,0-1-1,0 1 1,1-1 0,-2 1-58,1 0 0,-1 0 0,0 0 0,1 0 1,-1 0-1,0 0 0,1 0 0,-1 0 0,0 0 0,0 0 0,1 0 1,-1 0-1,0 1 0,1-1 0,-1 0 0,0 0 0,1 0 1,-1 0-1,0 1 0,0-1 0,1 0 0,-1 0 0,0 1 0,0-1 1,1 0-1,0 2 89,0 0 0,-1 0 1,1 0-1,0 0 0,0 0 1,-1 1-1,1-1 0,-1 0 0,0 2 1,1 20 432,-1-1 0,-1 1 1,-6 30-1,-2 22 445,9-71-914,0-1 0,-1 1 0,2 0 0,-1 0 0,1 0 1,-1 0-1,3 7 0,-2-10-69,0-1-1,-1 1 1,1-1 0,0 1 0,0-1-1,0 0 1,0 0 0,0 1-1,0-1 1,1 0 0,-1 0 0,0 0-1,1 0 1,-1 0 0,0-1-1,1 1 1,-1 0 0,1-1 0,-1 1-1,1-1 1,0 1 0,-1-1-1,1 0 1,-1 0 0,1 1 0,0-1-1,-1 0 1,2-1 0,7 1 38,0-1 0,0-1 1,0 0-1,0 0 0,0-1 0,-1 0 1,1-1-1,-1 0 0,0 0 0,0-1 1,15-10-1,1-4-13,-2-1 0,40-41 0,121-143-2414,-84 94 1353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1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144 475 6393,'-4'-10'1157,"0"1"0,2 0 0,-4-13 0,5 15-686,0 1 0,-1-1 0,0 1 0,0-1 0,0 1-1,-1 0 1,0 0 0,0 0 0,-5-6 0,8 12-411,0-1 0,-1 1 0,1-1 0,-1 1 0,1-1 0,-1 1 1,1-1-1,-1 1 0,1 0 0,-1-1 0,1 1 0,-1 0 0,1-1 0,-1 1 0,0 0 0,1 0 0,-1-1 0,0 1 0,1 0 0,-1 0 1,0 0-1,1 0 0,-1 0 0,0 0 0,1 0 0,-1 0 0,0 0 0,1 0 0,-1 1 0,0-1 0,1 0 0,-1 0 0,1 1 0,-1-1 0,0 0 1,1 1-1,-1-1 0,1 0 0,-1 1 0,1-1 0,-1 1 0,1-1 0,-1 1 0,1-1 0,-1 2 0,-2 1 147,1 1 0,-1 0 0,1 0 0,0 1 0,-1 4 0,-5 11 135,2 1 1,1 0 0,0 0-1,-1 25 1,-1 88-187,5-50-10,-6 42-73,-5 150-40,23 1 8,10-107 384,52 209 1,-66-354-419,2-1 0,0 0 1,17 32-1,-18-43 44,1 0-1,0 0 1,1-1 0,1 0-1,-1 0 1,23 19 0,-15-17 16,1 0 1,1-1 0,-1-1-1,2-1 1,23 10 0,-29-15 13,1-1 0,-1-1 0,1 0 0,1-1 0,-1 0 0,0-1 1,0-1-1,23-1 0,-1-4 381,65-15 0,-62 10-85,55-5 0,-64 14-249,0 2 0,0 0 0,0 2 0,50 14 0,51 6 80,8-12 521,162-7-1,-269-7-458,0-2 1,-1-1-1,61-18 0,-46 7 139,85-41 0,-112 46-383,0-1 0,0-1 0,-2-1 0,0-1-1,27-27 1,-39 35-34,-1 0 0,1 0 0,-1 0 0,-1-1 1,1 0-1,-1 0 0,-1 0 0,5-12 0,-1-6-72,6-38 0,-6 27 18,4-27-174,5-118 1,-16-68-106,-2 68 258,2 88 85,4-110-17,-1 153 22,20-100 0,-1 47 65,10-139 0,-28 199-72,3-62 4,-7 96-3,-1-1 1,1 1-1,-2-1 0,0 1 1,0 0-1,-1-1 1,-7-15-1,8 22 0,0 0 0,-1 1 1,1-1-1,-1 1 0,0 0 0,0 0 0,0 0 1,0 0-1,-1 0 0,1 1 0,-1-1 0,0 1 1,0 0-1,0 0 0,0 0 0,0 1 0,0 0 1,0-1-1,-6 0 0,-8-1-5,-1 1 1,-1 0-1,-19 1 0,26 1 3,-48 0 14,-16 0 197,0-4 1,-87-15-1,-130-25-42,231 39-189,1 2 0,-108 11 0,101 2-4,1 2 0,-84 28-1,-127 58 17,263-92 10,-102 39 18,-78 29 76,186-71-107,-16 6 74,-31 7-1,50-15-125,-1 0 0,0 0 0,0 0 0,1-1 0,-1 0 0,0 0 0,0-1-1,-11-3 1,17 4-56,-1-1-1,0 0 0,1 0 1,0 0-1,-1 0 1,1 0-1,0-1 0,-1 1 1,-3-4-1,6 5 8,-1-1 0,0 0-1,0-1 1,0 1 0,1 0-1,-1 0 1,1 0 0,-1 0-1,1 0 1,-1-1 0,1 1-1,0 0 1,-1 0 0,1-1-1,0 1 1,0 0 0,0 0-1,0-1 1,0 1 0,0 0-1,0-1 1,1 0 0,1-5-305,0 1 1,0 1 0,5-10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8:03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15339,'6'-2'808,"-4"2"121,1 6-737,-3-8-296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32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47 193 14459,'0'-6'1152,"0"10"601,0 11-225,-8 18-464,-3 7-72,0 8-23,-2-6 23,10-11-112,6-11-152,12-27-192,11-12-112,25-26-176,13-14-23,26-20-241,11-9-144,-2-35 71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4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 10034,'1'-10'2902,"-7"17"-641,-6 19-145,10-18-1791,0 1 0,1-1 0,0 1 0,0 0 0,1 0 0,1 13 0,10 58 731,-5-44-692,53 372 1813,1 142-1179,-42 3 310,-18-433-959,16 342 1245,-15-450-1582,9 67 297,-8-66-435,1 0-1,1 0 0,8 22 0,-8-29-358,-2-6-336,-1-12-1211,0-2 565,7-15 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26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81 8098,'0'-4'1465,"0"-11"1930,0 15-3208,0 0-1,0-1 0,0 1 0,0 0 1,0-1-1,0 1 0,0 0 0,0-1 1,0 1-1,0 0 0,0-1 0,0 1 1,0 0-1,0-1 0,-1 1 1,1 0-1,0-1 0,0 1 0,0 0 1,0 0-1,-1-1 0,1 1 0,0 0 1,0 0-1,-1-1 0,1 2 80,0 1-1,-1-1 1,1 0-1,0 0 1,1 1-1,-1-1 1,0 0-1,0 0 1,0 1-1,2 1 1,-2-2-164,1 1 0,0-1 0,-1 0 0,1 0 0,0 0 0,0 0 0,0 0 0,0 0 0,0 0 0,0-1 0,0 1 0,0 0 1,0 0-1,0-1 0,0 1 0,0-1 0,2 2 0,1-2 45,-1 1 0,0 0 1,1-1-1,-1 1 0,0-1 0,6 0 1,4-2 170,-1 0 0,21-6 0,-32 8-305,53-18 234,-48 16-384,0-1 1,-1 1-1,0-1 1,1 0-1,-1-1 1,0 1-1,5-7 1,-7 7 58,-1 0 0,0 0-1,0-1 1,0 0 0,0 1 0,2-7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49:27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90 5153,'0'0'216,"0"0"-1,-1-1 1,1 1-1,0 0 1,-1 0-1,1-1 1,0 1 0,-1 0-1,1 0 1,-1 0-1,1 0 1,0 0-1,-1-1 1,1 1 0,-1 0-1,1 0 1,0 0-1,-1 0 1,1 0-1,-1 0 1,1 0 0,-1 0-1,1 1 1,0-1-1,-1 0 1,0 1 1081,7-6-1104,-5 5-81,-1 0-1,1-1 1,0 1 0,-1 0-1,1-1 1,0 1 0,0 0 0,-1 0-1,1 0 1,0 0 0,0 0-1,-1-1 1,1 1 0,0 1-1,0-1 1,-1 0 0,1 0-1,0 0 1,1 1 0,17 7 988,2 1-343,-12-8-534,-1 0 0,1-1 0,-1 0 0,1 0 0,-1-1-1,9-1 1,53-16 1095,-11 3-132,-54 15-1079,13-4 766,0 1 0,23-1 0,-41 5-855,0-1 0,0 0 0,1 0 0,-1 0 0,0 0 0,0 0 0,1 0 0,-1 0 0,0 0 0,0 0-1,0 0 1,1 0 0,-1-1 0,0 1 0,0 0 0,0 0 0,1 0 0,-1 0 0,0 0 0,0 0 0,0 0 0,1 0 0,-1-1 0,0 1 0,0 0 0,0 0 0,0 0 0,0 0 0,1-1 0,-1 1 0,0 0 0,0 0 0,0 0 0,0-1-1,0 1 1,0 0 0,0 0 0,0 0 0,0-1 0,0 1 0,0 0 0,0 0 0,0 0 0,0-1 0,0 1 0,0 0 0,0 0 0,0-1 0,0 1 0,0 0 0,0 0 0,0 0 0,0-1 0,0 1 0,0 0 0,-1 0 0,1 0 0,0 0-1,0-1 1,0 1 0,0 0 0,-1 0 0,-9-11 539,4 7-415,-1 1-1,1 1 1,-1-1-1,0 1 1,0 0-1,0 1 1,0 0-1,-8-1 0,-7-1 37,-1-2-48,-1 2-1,0 1 1,0 0-1,0 2 1,0 1-1,0 0 1,0 2-1,-28 7 1,6 4 241,0 3 1,-52 26-1,23-9-77,56-29-377,18-5 74,1 0-1,0 0 1,0 0-1,0 0 1,0 1-1,0-1 1,0 0-1,0 0 1,-1 0-1,1 0 1,0 0-1,0 0 1,0 0-1,0 0 1,0 0-1,-1 0 1,1 0-1,0 0 1,0 0-1,0 0 1,0 0-1,0 0 1,-1 0-1,1 0 1,0 0-1,0 0 1,0 0-1,0 0 1,0 0-1,0-1 1,-1 1-1,1 0 1,0 0-1,0 0 1,0 0-1,0 0 1,0 0-1,0 0 1,0 0-1,0-1 1,0 1-1,0 0 1,-1 0-1,1 0 1,0 0-1,0 0 1,0 0-1,0-1 1,0 1-1,0 0 1,0 0-1,0 0 1,0 0-1,0 0 1,0-1-1,0 1 1,0 0-1,0 0 1,0 0-1,0 0 1,0 0-1,0 0 1,1-1-1,-1 1 1,15-13-319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33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62 158 12659,'-3'1'380,"1"1"0,-1-1 0,1 1 0,0 0-1,-1 0 1,1 0 0,0 0 0,0 0 0,1 0 0,-1 0 0,0 0 0,1 1 0,-1-1 0,1 1 0,-2 2 0,1 4 89,-1-1 0,1 1-1,-2 13 1,2-5 47,0-7-284,-10 70 1117,11-67-1149,0 0 1,1 0-1,1 0 0,2 15 1,-3-26-164,0 0 0,1 0 0,-1 0 0,1-1 0,-1 1 0,1 0 0,0 0 0,0 0 0,0 0-1,0-1 1,0 1 0,0 0 0,1-1 0,-1 1 0,2 1 0,-1-2 1,-1 0 0,1-1 0,-1 1-1,1 0 1,0-1 0,-1 1 0,1-1-1,0 1 1,0-1 0,-1 0 0,1 0 0,0 0-1,0 0 1,-1 0 0,1 0 0,0-1-1,0 1 1,-1 0 0,4-2 0,6-2 108,1 0 0,-1-1 0,0-1 0,0 0 0,-1 0 0,0-1 0,16-14 0,65-70 418,-54 52-355,132-142 492,-95 90-516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5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1 488 12219,'2'0'248,"0"1"1,0-1-1,0 0 1,0 1-1,0 0 1,0-1 0,0 1-1,0 0 1,0 0-1,-1 0 1,1 0 0,0 0-1,0 1 1,-1-1-1,1 0 1,1 3-1,0 0 136,1 0 0,-1 0-1,0 1 1,5 9 0,-1 2 237,-1 1 1,-1-1 0,5 27 0,-4-19-154,9 27 0,-13-44-411,1 0 1,0-1-1,0 0 0,1 0 0,0 0 0,0 0 0,0-1 1,9 9-1,-12-13-46,-1 0 0,1-1 0,0 1 0,-1 0 1,1-1-1,0 1 0,0-1 0,0 1 0,0-1 0,0 1 0,-1-1 1,1 0-1,0 0 0,0 1 0,0-1 0,0 0 0,0 0 0,0 0 1,0 0-1,0 0 0,0 0 0,2-1 0,-2 1 9,1-1 0,-1 1 0,1-1 0,-1 0 0,0 0 0,1 0 0,-1 0 0,0 0 0,0 0 0,0 0 0,0-1 0,2-1 0,1-3 35,0-1-1,-1 0 1,1 0 0,3-11-1,31-139 50,-10 35-168,-21 101 42,0 0 0,1 0 0,17-30 0,-22 46 23,0 0 0,0 0 0,1 0 0,-1 1-1,1 0 1,0 0 0,6-5 0,-9 8 5,0 0 0,1 0 0,-1 0 0,0 1 1,1-1-1,-1 0 0,1 1 0,-1-1 0,1 1 0,-1-1 0,1 1 0,-1 0 0,1 0 0,-1-1 1,1 1-1,0 0 0,-1 0 0,1 1 0,-1-1 0,1 0 0,-1 0 0,1 1 0,-1-1 0,1 1 1,-1 0-1,1-1 0,-1 1 0,0 0 0,1 0 0,-1 0 0,0 0 0,2 1 0,3 4 28,-1 0-1,0 1 0,0-1 0,0 1 1,-1 0-1,6 14 0,18 49 76,-20-44-89,20 48 51,-25-67-56,1 0 1,0 1-1,0-2 1,1 1-1,0 0 1,0-1-1,8 8 0,-10-12 6,-1 0-1,1 0 0,-1 0 1,1-1-1,0 1 0,0 0 1,0-1-1,0 0 0,0 0 1,0 0-1,0 0 0,0 0 0,1-1 1,-1 1-1,0-1 0,0 0 1,0 0-1,1 0 0,-1 0 1,0-1-1,0 1 0,1-1 1,-1 0-1,0 0 0,5-2 1,2-2 48,0 1 1,-1-2 0,1 1 0,-1-1 0,0-1 0,0 0 0,-1 0 0,0-1 0,0 0-1,-1 0 1,0 0 0,-1-1 0,7-12 0,2-4 94,-2-1-1,0-1 0,14-49 1,-25 71-143,14-55 235,-14 54-237,-2 0 0,1 0 1,-1 0-1,0 0 0,0 0 1,0 0-1,-1 0 0,-1-7 1,-4 2-17,6 11-3,0 0 0,-1 0-1,1 0 1,0 0 0,0 0 0,0 0 0,-1-1-1,1 1 1,0 0 0,0 0 0,0 0-1,-1 0 1,1 0 0,0 0 0,0 0 0,-1 0-1,1 0 1,0 0 0,0 0 0,0 0-1,-1 1 1,1-1 0,0 0 0,0 0 0,0 0-1,-1 0 1,1 0 0,0 0 0,0 0-1,-1 1 1,0 0-2,-1 1-1,1 0 0,0 0 1,-1-1-1,1 1 1,0 0-1,0 0 1,-1 4-1,-3 7-6,1 1 0,0-1 0,1 1 0,1 0-1,-1 17 1,2-24 8,1 1 1,0-1-1,1 1 0,0-1 0,0 1 0,0-1 0,1 0 0,0 1 0,0-1 0,1 0 1,5 9-1,-5-12 1,-1 0 1,1-1-1,0 1 1,0-1 0,0 0-1,0 0 1,1 0-1,-1 0 1,1-1-1,0 1 1,-1-1 0,7 3-1,-3-3 1,-1 0-1,1 0 1,0 0-1,0-1 0,-1 0 1,1-1-1,11 1 1,-7-2 5,1 0 0,-1-1 0,0 0 0,0 0-1,0-1 1,0-1 0,0 0 0,-1 0 0,16-10 0,-18 10 0,-1-1-1,-1-1 0,1 1 0,-1-1 1,0 0-1,0 0 0,0-1 0,6-10 1,-9 12-4,0 0 0,-1 0 0,1 0-1,-1 0 1,0-1 0,-1 1 0,1-1 0,-1 1 0,0-1 0,-1 1 0,1-1 0,-1 0 0,-1-11 0,-2 2 1,0-1 1,-8-25-1,9 35-10,0 0 0,-1 1 1,1-1-1,-1 1 0,0 0 0,-1 0 0,1 0 0,-1 0 0,0 0 1,-5-4-1,9 9 6,0 0 1,0 1-1,0-1 1,0 0-1,0 0 1,0 0-1,0 0 1,0 0-1,0 0 1,0 0-1,0 0 1,0 0-1,0 1 1,0-1-1,0 0 1,0 0-1,0 0 1,0 0-1,0 0 1,0 0 0,0 0-1,0 0 1,-1 0-1,1 0 1,0 0-1,0 0 1,0 0-1,0 0 1,0 0-1,0 1 1,0-1-1,0 0 1,0 0-1,0 0 1,-1 0-1,1 0 1,0 0-1,0 0 1,0 0-1,0 0 1,0 0-1,0 0 1,0 0-1,0 0 1,0 0-1,-1 0 1,1-1-1,0 1 1,0 0 0,0 0-1,0 0 1,0 0-1,0 0 1,0 0-1,0 0 1,0 0-1,0 0 1,0 0-1,0 0 1,0 0-1,-1 0 1,1 0-1,0 0 1,0-1-1,0 1 1,4 8-3,-1-6 5,0 0 1,0 0-1,0-1 1,0 1-1,1-1 1,-1 1-1,1-1 0,-1 0 1,1-1-1,-1 1 1,1 0-1,-1-1 1,6 0-1,2 0 33,0 0 0,0-1 0,13-3-1,76-24 509,-73 18-197,0 2-1,40-6 0,-65 14-322,1-1-1,-1 1 1,1 0-1,-1 0 1,0 0-1,1 1 1,-1-1 0,1 0-1,-1 1 1,3 1-1,-4-2-11,0 1 1,1-1-1,-1 1 0,0 0 0,0 0 1,0 0-1,0-1 0,0 1 0,0 0 1,0 0-1,-1 0 0,1 1 1,0-1-1,0 1 0,1 3 9,0 0 0,-1 0 1,0 0-1,0 1 0,-1-1 0,1 0 0,-1 8 0,0-6-13,0 0-1,1 0 0,2 12 0,-3-19-5,0 1 0,0-1 0,0 1-1,0-1 1,1 0 0,-1 1 0,0-1 0,0 1 0,0-1-1,0 0 1,1 1 0,-1-1 0,0 0 0,0 1 0,1-1-1,-1 0 1,0 1 0,1-1 0,-1 0 0,0 0 0,1 1-1,-1-1 1,0 0 0,1 0 0,-1 0 0,0 1 0,1-1-1,0 0 1,0 0 1,-1 0 0,1-1 0,0 1 0,-1 0 0,1 0 0,-1-1-1,1 1 1,0 0 0,-1-1 0,1 1 0,-1-1 0,1 1 0,-1-1-1,1 1 1,0-2 0,14-22 35,-10 11-33,8-15 1,17-30 0,-26 51-2,1-1 0,0 1 0,1 0-1,-1 1 1,1-1 0,1 1 0,-1 1 0,14-10 0,-16 13-2,0 0 0,1 0 0,-1 0 0,1 1 0,0-1 0,-1 1 0,1 1 0,0-1 0,0 1 0,-1-1 0,1 1 0,0 1 0,0-1 0,0 1 0,-1 0 0,1 0 0,0 0 0,-1 0 0,1 1-1,5 2 1,-2 0 9,0 1-1,0-1 0,0 1 0,0 1 0,-1-1 0,0 1 0,0 1 1,0-1-1,9 13 0,-16-18-30,17 18-280,-16-19 169,-1 1 0,1-1 0,0 1 1,0-1-1,-1 0 0,1 1 0,0-1 0,0 0 1,0 1-1,-1-1 0,1 0 0,0 0 0,0 0 1,0 0-1,0 0 0,0 0 0,-1 0 0,1 0 1,0 0-1,0 0 0,0 0 0,0-1 0,-1 1 0,1 0 1,0 0-1,1-2 0,13-6-2662,8-3 1000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6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16147,'1'1'608,"1"0"0,-1 0 0,1 0 0,-1 0-1,1 0 1,-1 0 0,0 0 0,0 1-1,0-1 1,0 0 0,2 3 0,-2-1-120,1 0 0,-1 1 0,0-1 0,0 0 0,1 6 0,0 3-464,-1 1 0,0 18 1,-1-13 364,0 7-553,2-1-1,1 1 1,1-1 0,1 0-1,1 0 1,10 26 0,-13-41-37,2-1 1,-1 1 0,1-1-1,0 0 1,1 0-1,0 0 1,0-1-1,7 7 1,-7-9-16,-1-1 1,1 0-1,0 0 0,0 0 1,0-1-1,0 0 1,1 0-1,-1 0 0,1-1 1,0 0-1,-1-1 0,10 2 1,-12-3 82,0 1 0,-1-1-1,1 0 1,0 0 0,0 0 0,0 0 0,0-1-1,0 0 1,-1 0 0,1 0 0,0 0 0,-1 0 0,1-1-1,-1 0 1,7-3 0,-8 3 115,0 0 0,0 0 1,0 0-1,0-1 0,0 1 0,0-1 0,-1 1 0,1-1 0,-1 0 1,1 1-1,-1-1 0,0 0 0,0 0 0,-1 0 0,1 0 0,0 0 0,-1 0 1,0 0-1,0 0 0,0-5 0,-1-2 91,0-1 0,-1 1 0,0 0 1,-1 0-1,-6-16 0,-26-50 438,25 56-365,-111-196 3438,121 216-3558,0 0 0,0 0 0,0-1-1,0 1 1,0 0 0,0-1 0,0 1 0,0 0 0,0 0 0,1-1 0,-1 1 0,0 0 0,0 0 0,0-1 0,0 1 0,0 0 0,1 0 0,-1 0 0,0-1 0,0 1 0,0 0 0,1 0 0,-1 0 0,0 0 0,0-1 0,1 1 0,-1 0-1,0 0 1,0 0 0,1 0 0,-1 0 0,0 0 0,1 0 0,-1 0 0,0 0 0,0 0 0,1 0 0,-1 0 0,0 0 0,0 0 0,1 0 0,-1 0 0,9 1 53,-1 0-1,0 0 1,0 1-1,0 0 1,0 1 0,12 5-1,6 2 111,-11-6-58,-5-1 87,1 0 0,-1 1-1,0 0 1,13 8-1,-22-11-184,1 0-1,0 0 0,0 1 0,0-1 0,-1 0 0,1 1 1,-1-1-1,1 1 0,-1 0 0,0 0 0,1-1 0,-1 1 1,0 0-1,0 0 0,0 0 0,-1 0 0,1 0 0,0 0 1,-1 0-1,1 1 0,-1-1 0,0 0 0,0 0 0,0 0 1,0 1-1,0-1 0,-1 3 0,0 0-21,-1 0-1,0 0 1,0 0 0,0 0-1,-1-1 1,1 1 0,-1-1 0,0 1-1,-1-1 1,1 0 0,-1-1-1,1 1 1,-1 0 0,-7 4-1,-1 0-85,0-1 0,0 0 0,-1 0 0,-14 5 0,22-10-164,0 0-1,0 0 1,0-1-1,0 0 1,-1 0-1,1 0 1,-10 0-1,13-1 201,0-1 1,0 1-1,1 0 1,-1-1-1,0 1 1,0-1-1,1 1 0,-1-1 1,0 0-1,1 0 1,-1 0-1,1 0 1,-1 0-1,1 0 0,0 0 1,-1 0-1,1-1 1,0 1-1,0-1 1,0 1-1,0-1 0,0 1 1,0-1-1,0 1 1,-1-3-1,-5-17-5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6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60 17004,'-70'79'4743,"-1"2"-1941,68-77-2708,0 0 0,0 1-1,0-1 1,1 1 0,0-1-1,-1 1 1,-1 10 0,3-14-79,1 0 0,0 1 1,0-1-1,0 1 0,-1-1 0,2 1 1,-1-1-1,0 1 0,0-1 0,0 1 1,1-1-1,-1 1 0,1-1 1,-1 1-1,1-1 0,-1 0 0,1 1 1,0-1-1,0 0 0,0 0 0,0 0 1,0 1-1,0-1 0,0 0 1,0 0-1,0 0 0,0-1 0,0 1 1,1 0-1,1 1 0,2 0 8,0-1 0,0 1 0,-1-1-1,1 0 1,0 0 0,0-1 0,0 1 0,0-1-1,0 0 1,0 0 0,0-1 0,9-1 0,2-2 14,-1 0 1,25-10 0,-33 11-26,41-19 61,-44 20-63,0-1 1,0 0-1,-1 1 0,1-1 0,-1 0 1,1 0-1,-1-1 0,0 1 0,3-6 1,-5 7-11,0 0 0,0 0-1,-1 0 1,1 0 0,-1 0 0,1-1 0,-1 1 0,0 0 0,0 0 0,0 0 0,0 0 0,0 0 0,0-1 0,-1 1 0,1 0 0,-1 0 0,1 0 0,-1 0-1,0 0 1,0 0 0,0 0 0,0 0 0,0 1 0,0-1 0,-3-3 0,-4-5-248,-1 1 0,1 0 0,-13-9 0,19 16 144,-33-27-1428,20 18-198,0-1 0,-24-27-1,35 33 1340,0 1 0,0-1-1,-4-11 1,8 17 371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6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15099,'12'8'2241,"1"6"1584,-4 18-1449,-3 6-824,-2 12-791,3 5-257,4 0-256,2-4-64,0-3-96,3-6-48,-3-9-408,0-4-457,5-11-799,-1-5-616,3-13-601,4-2 721,-4-9 1015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6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15027,'-5'26'3251,"-1"28"0,6-44-2752,0-1 0,0 0 1,1 1-1,0-1 0,1 0 1,4 14-1,-5-19-413,0 0 1,1-1-1,0 1 1,0-1-1,0 1 0,0-1 1,0 0-1,1 0 1,-1 0-1,1 0 0,0-1 1,0 1-1,0 0 1,0-1-1,0 0 0,1 0 1,-1 0-1,1 0 1,-1-1-1,1 1 0,0-1 1,-1 0-1,1 0 1,0 0-1,0-1 0,0 1 1,0-1-1,0 0 1,6-1-1,2 0 15,-1 0 0,1-2 0,-1 1 0,1-1 1,-1-1-1,0 0 0,-1 0 0,19-12 0,4-2 32,0 2 0,1 0-1,1 3 1,0 0 0,0 3 0,49-9 0,-50 13-249,28-5-641,-55 9 34,0 0-1,0 0 1,0-1 0,0 0-1,-1 0 1,8-6 0,-1-3-2114,-4-2 774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7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14171,'15'18'3889,"-1"4"3544,-5-4-3616,-3 1-1368,-15-8-1745,-6-10-640,8 3-128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49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1113 1551 9570,'268'43'2719,"-189"-36"-1774,115-4 0,-101-9 118,-1-4 1,0-4-1,144-42 1,-132 23 92,-1-5 0,171-88 0,-223 98-584,92-68-1,-122 80-370,-2-1-1,0 0 1,-2-1-1,0-2 1,0 1-1,25-43 1,-32 43-74,-1-1 0,-1 1 1,-1-1-1,6-25 0,-6 9 24,6-59-1,-11 67-132,-2 1-1,0-1 1,-2 1-1,-1-1 1,-1 1-1,-14-47 1,11 54-23,0 1 0,-1-1 0,-1 1 1,-1 0-1,-1 1 0,0 0 0,-1 1 1,-1 0-1,-23-22 0,11 16-20,-1 2 0,-58-37 0,-68-23 80,93 55-55,-1 2 1,-1 3-1,-1 3 0,-92-16 0,75 23-30,-1 4-1,0 3 0,-97 7 1,95 5 6,1 4 1,-105 28 0,-152 63-86,68-9-62,5 18 7,196-77 113,-107 73 0,132-76 54,1 2 0,1 2 1,-42 49-1,63-62 5,1 1 1,2 0-1,-23 39 1,36-54 2,0 0 0,1 0 1,0 1-1,1-1 0,0 1 0,0 0 0,1 0 1,0 0-1,1 1 0,0-1 0,1 0 0,0 0 0,3 21 1,-1-23 10,0 0 0,1 0 0,0 0 0,0 0 0,1-1 0,0 0 0,0 1 0,1-1 0,7 8 1,-1-2 26,0-2 0,1 0 1,0 0-1,16 10 1,5-1 47,0 0 0,1-3 1,1 0-1,1-3 0,68 20 1,-21-15 88,136 15 1,254-14-1068,-345-26-768,-17-14 531,-109 19 1103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05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8666,'2'122'3786,"-3"102"-1296,-6 417-580,31 302-988,-3-452 399,-5-205 326,-13-226-1200,-3-46-346,0-11-94,-1 0 0,1 0 1,0 0-1,1-1 1,-1 1-1,0 0 0,1 0 1,0 0-1,-1 0 0,1 0 1,2 3-1,-3-6-17,0 0 0,0 0 0,0 1 0,0-1 0,1 0 0,-1 0-1,0 0 1,0 0 0,0 0 0,0 0 0,0 1 0,0-1 0,0 0 0,1 0 0,-1 0 0,0 0 0,0 0 0,0 0 0,0 0 0,0 0 0,1 0-1,-1 0 1,0 0 0,0 0 0,0 0 0,0 0 0,1 0 0,-1 0 0,0 0 0,0 0 0,0 0 0,0 0 0,1 0 0,-1 0 0,0 0 0,0 0 0,0 0-1,0 0 1,0 0 0,1 0 0,-1 0 0,0 0 0,0-1 0,0 1 0,0 0 0,0 0 0,0 0 0,1 0 0,-1 0 0,0 0 0,0-1 0,0 1-1,1-2-129,0 0-1,0 0 1,0-1-1,0 1 1,-1 0-1,1 0 1,0-4-1,1-29-559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5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29 111 11787,'-2'0'314,"1"0"-124,0 0 1,0-1-1,0 1 1,-1 0 0,1 0-1,0 0 1,0 1-1,0-1 1,0 0-1,0 0 1,0 1 0,-1-1-1,1 0 1,0 1-1,0-1 1,0 1-1,0-1 1,0 1-1,0 0 1,0-1 0,1 1-1,-1 0 1,-1 1-1,2-1-140,0-1 1,0 0-1,-1 0 0,1 0 0,0 0 1,0 1-1,0-1 0,0 0 0,0 0 0,0 0 1,0 1-1,0-1 0,1 0 0,-1 0 0,0 0 1,0 1-1,0-1 0,0 0 0,0 0 1,0 0-1,0 0 0,0 1 0,0-1 0,0 0 1,1 0-1,-1 0 0,0 0 0,0 0 0,0 1 1,0-1-1,1 0 0,-1 0 0,0 0 1,0 0-1,0 0 0,0 0 0,1 0 0,-1 0 1,0 0-1,0 0 0,0 0 0,1 0 0,-1 0 1,0 0-1,0 0 0,0 0 0,1 0 1,-1 0-1,0 0 0,0 0 0,0 0 0,0 0 1,1 0-1,18-1 893,-10 0-525,266-23 3623,141-22-2343,-250 28-1044,2 7 0,226 13 1,-194 15 48,140 7 574,-272-23-1149,0-3-1,129-20 1,-155 12-1184,-40 10 888,1-1 0,-1 0 0,0 0 1,1 0-1,-1 0 0,0 0 0,0 0 0,0-1 0,0 1 1,0-1-1,2-1 0,-4 2 106,1 0 0,-1 0 1,0 0-1,0 0 0,1 1 1,-1-1-1,0 0 0,0 0 0,0 0 1,0 0-1,0 0 0,0 0 0,0 0 1,-1 1-1,1-1 0,0 0 1,0 0-1,-1 0 0,1 0 0,-1-1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0:5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60 885 6849,'13'1'3836,"25"3"0,42 15-1102,-13-3-1404,82 14 236,165 29 557,4-19-520,262-11-681,0-42-382,-271-14 281,-4-23 58,-249 38-740,197-39 282,-185 40-358,121-2 0,-150 15-62,0 2 1,-1 2 0,46 12 0,66 9-75,-99-24 47,-1-2 1,93-10-1,98-35 30,-154 21 14,-2-4 1,0-3-1,100-53 0,-65 17-13,-99 53 8,0-1 0,-2-1-1,28-27 1,-41 37-9,-1-2 0,0 1 0,-1 0 0,1-1-1,5-12 1,-9 17 1,0-1 0,0 0-1,0 0 1,0 1 0,0-1 0,0 0-1,-1 0 1,0 0 0,1 0 0,-1 0-1,0 0 1,0 0 0,-1 1-1,1-1 1,-1 0 0,1 0 0,-3-5-1,0 3 1,0 1 0,0-1 0,0 1 0,0 0 0,-1-1 0,0 2 0,0-1-1,0 0 1,-1 1 0,-4-4 0,-7-2 3,-27-13 0,-26-6-44,0 2 0,-99-23 0,-153-15-16,-260-8-427,349 48 260,-512-65-453,224 32 84,-4 51 117,-24 69-461,402-35 508,-237 80 1,307-80 403,-87 45-1,126-53 110,1 1-1,1 2 0,-64 53 0,92-69-38,0 0-1,0 0 1,0 0 0,1 1 0,0 0-1,1 0 1,-8 16 0,12-20-13,-1-1 0,1 1 0,0 1 0,0-1 1,0 0-1,0 0 0,1 0 0,0 0 0,0 0 1,0 1-1,0-1 0,1 0 0,-1 0 0,1 0 1,0 0-1,1 0 0,-1 0 0,1 0 0,3 7 1,0-3 33,1 1-1,0-1 1,0-1 0,1 1 0,0-1 0,1 0 0,-1 0 0,14 8 0,9 4 57,36 16 0,-57-30-111,261 124-2630,-183-87 1525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02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19292,'7'-6'-368,"-3"13"168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12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1177 6385,'0'-2'431,"1"0"-1,-1 0 1,1 0-1,0 0 0,0 1 1,-1-1-1,1 0 0,1 0 1,-1 1-1,0-1 1,0 0-1,1 1 0,-1-1 1,1 1-1,-1 0 1,1-1-1,2-1 0,4-2 456,-1 1-1,15-7 1,-17 9-438,0 0 1,1 1-1,-1 0 1,11-1-1,16-4 543,-6-3-453,-6 3-298,0-2 1,24-12 0,-22 11-173,-17 7-46,0 0 1,0 0 0,-1 0-1,1-1 1,4-3 0,0 0 31,0-1 18,-1 0 0,15-16-1,-1 3-28,-17 16-35,-1 0 0,0 0 0,8-8 0,4-13 265,0 0 1,-1-1-1,-2-1 1,-1 0-1,-1-1 0,13-48 1,-20 58-143,-2 0-1,0-1 1,0-32 0,-1 8 73,-1-1 109,-9-78 0,0 11-13,9 103-293,-1 0-1,0 0 0,0 0 0,-1 0 0,0 0 0,-5-14 0,4 17 0,1 0-1,-1 0 0,0 1 0,-1-1 0,1 1 1,-1 0-1,0-1 0,0 2 0,0-1 0,-9-6 0,-3-2 7,0 0 0,1-1 0,0 0 0,-20-26 0,29 33-11,0-1 0,-1 1 0,1 0 0,-1 0 0,-1 1 0,1 0 0,-1 0-1,1 1 1,-10-4 0,6 4-2,-1 0 0,0 1 0,0 0 0,0 1 0,0 0 0,-13 0 0,-3 0-5,-54 0 20,71 3 2,0 0 1,1 0-1,-1 1 1,1 1-1,-18 6 0,10-1 24,0 2 0,1 0 0,0 0 0,0 2 0,1 0 0,1 1 0,0 0 0,-22 27 0,13-11 69,2 1 1,1 1-1,-30 59 1,40-64-96,0 1 0,-12 53 0,1-2 35,17-64-42,-4 14-2,-11 52 1,18-71-6,1 0 0,0 0 0,1 0 0,0 1 0,1-1 0,0 0 0,0 0 0,0 0 0,2-1 0,3 12 0,2-2 72,1 0 0,0-1 0,1 0 0,1-1-1,1-1 1,1 1 0,0-2 0,0 0 0,25 20 0,15 5 967,83 50 0,-129-85-963,9 6-37,7 4 401,39 19-1,-55-30-562,-1-1 0,1 1 0,-1-1 0,1-1 0,0 1 0,0-1 0,0 0 0,-1-1 0,1 1 0,0-1 0,11-2 0,-16 2-16,-1-1-40,1 1 0,0 0 0,-1-1 0,1 1 0,0-1-1,-1 1 1,1-1 0,-1 0 0,1 0 0,2-1 0,-2 0-4,-1-1 0,1 1 0,0 0 0,-1-1 0,0 1-1,3-6 1,-3 5 52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18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8154,'3'-3'4361,"-1"-1"-2577,2 0-352,-2 4-351,-1 0-393,5 4-160,-4 0-304,7-1-40,-5 1-160,-3-2-280,1 1-616,-5 5-1113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19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35 12275,'9'-7'832,"-2"0"440,-1-1-288,-5 1-504,1 2-136,-7 5-424,-1 1-280,-10 12 224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19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15091,'0'-1'576,"7"1"-512,8 5 64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1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327 544 10130,'-1'-6'3538,"30"-3"-1596,-9 3-1282,29-12 0,-35 11-527,-1 0-1,-1 0 0,0-1 1,0-1-1,0 0 0,-1 0 1,0-2-1,17-21 0,-23 26-64,0-1-1,-1 0 0,0 0 1,0-1-1,-1 1 1,0-1-1,0 1 1,-1-1-1,0 0 0,0 0 1,-1 0-1,0-1 1,0 1-1,-1 0 1,0 0-1,-1-1 0,-1-10 1,-1 7-15,-1-1 0,0 1 0,-1 0 0,0 0 0,-1 0 1,0 0-1,-1 1 0,-15-20 0,9 16-52,-1-1-1,0 2 1,-1 0 0,-33-23-1,42 33 0,0 0-1,-1 0 0,1 1 1,-1 0-1,0 0 1,0 0-1,0 1 0,-1 0 1,1 1-1,0-1 1,-1 2-1,1-1 1,-1 1-1,1 0 0,-1 0 1,1 1-1,-1 0 1,1 0-1,0 1 0,-1 0 1,1 0-1,0 1 1,0 0-1,0 0 0,1 1 1,-7 4-1,-2 3 95,1 1 0,1 0 0,0 1 1,-14 19-1,-39 62 587,53-73-405,0 0 0,2 2 0,-12 30 0,20-44-193,0 1 1,0-1-1,1 1 1,1 0-1,-1-1 1,2 1-1,-1 0 1,1 0 0,1 0-1,0 0 1,3 14-1,-3-20-66,0 0 1,1 0-1,-1 0 0,1 0 0,0-1 0,0 1 0,0 0 1,1-1-1,-1 0 0,1 1 0,0-1 0,5 5 0,-3-4-67,0-1-1,1 0 1,-1 0-1,1 0 1,-1 0-1,1-1 1,11 4-1,4-2-523,1-1-1,0-1 0,41 0 1,-56-2 385,74 0-877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2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135 534 9586,'4'1'446,"1"0"1,-1 0-1,1-1 0,0 0 0,-1 0 0,1 0 1,0 0-1,-1-1 0,1 0 0,0 0 1,-1 0-1,6-3 0,5 1 337,10-4-32,1-1 0,-1-1 0,0-1 0,-1-2 0,-1 0-1,41-28 1,-52 31-565,0 0 0,-1 0-1,0-1 1,-1-1-1,0 0 1,-1 0 0,0-1-1,-1 0 1,0-1 0,-1 0-1,-1 0 1,0 0 0,8-28-1,-12 33-168,0 0 0,-1 0-1,0-1 1,-1 1 0,0-1 0,0 1-1,-1-1 1,0 1 0,0 0 0,-1 0-1,0-1 1,0 1 0,-1 0-1,0 1 1,-1-1 0,0 0 0,0 1-1,0 0 1,-1 0 0,0 0 0,0 1-1,-1-1 1,0 1 0,0 1 0,0-1-1,-1 1 1,0 0 0,0 0-1,0 1 1,-1 0 0,1 0 0,-1 1-1,0 0 1,0 1 0,0-1 0,0 1-1,0 1 1,-1 0 0,-9-1 0,6 2-20,0 1 1,-1 0 0,1 0 0,0 2 0,0-1 0,0 1 0,0 1-1,1 0 1,-1 1 0,1 0 0,0 1 0,1 0 0,-1 1 0,-18 15-1,13-8 2,0 1 0,1 1 0,1 0 0,0 1 1,1 0-1,1 1 0,-16 33 0,-13 40 0,37-81-45,1 1 0,0-1 0,1 1 0,0 0-1,1 0 1,0 0 0,0 11 0,2-19-27,-1 0-1,0 1 0,1-1 1,-1 0-1,1 0 1,0 1-1,0-1 1,1 0-1,-1 0 0,0 0 1,1 0-1,0 0 1,0 0-1,0-1 1,0 1-1,0-1 1,4 4-1,-2-3 118,0 0-1,0-1 1,0 0 0,1 0-1,-1 0 1,1 0 0,-1-1-1,1 1 1,-1-1 0,1 0-1,7 0 1,48 1 140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3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243 501 8434,'13'0'1879,"0"-1"-1,0 0 1,18-5 0,-21 3-1573,1 0-1,-1-1 1,0 0 0,0-1-1,0 0 1,-1 0 0,14-10 0,-16 9-130,0 0 0,0 0 0,0-1 0,-1 1 0,0-1 0,0-1 0,-1 1 0,6-11 0,-8 13-96,-1 0 0,0-1 0,0 1 0,0-1 0,-1 0 0,0 0 0,0 1 1,0-1-1,0 0 0,-1 0 0,0 0 0,-1 0 0,1 0 0,-2-6 1,-3-4 15,1 1 0,-2 0 0,0 0 1,-1 0-1,0 1 0,-13-18 0,5 10-59,-2 1 0,0 0 0,-21-19 0,31 33-31,-1 0 0,0 1 0,0 0 0,-1 0-1,1 1 1,-1 0 0,-12-5 0,16 8 7,1 1 1,0-1-1,-1 1 1,1 1-1,-1-1 1,0 0-1,1 1 1,-1 0-1,0 0 1,1 1-1,-1-1 1,1 1-1,-1 0 0,1 0 1,-1 0-1,1 1 1,-1-1-1,-4 4 1,0 1 35,0 0 1,1 0-1,0 1 1,0 0-1,1 1 1,-1-1-1,2 1 1,-1 1-1,-7 12 0,1 2 50,0 0 0,-13 40 0,18-43-55,2 0 0,0 1 0,1-1 0,-2 31 1,6-42-210,1 0 0,0 1-1,0-1 1,1 0 0,0 0 0,0 0 0,1 0 0,1 0 0,-1 0 0,2 0 0,-1-1 0,8 14 0,4-2-1464,4-6 531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3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2 12219,'-3'-1'211,"0"1"1,1 0-1,-1 0 1,0-1-1,0 2 1,1-1-1,-1 0 1,0 1-1,0-1 1,1 1-1,-1 0 1,0 0-1,1 0 1,-4 2-1,2-1-4,0 1 0,0-1 0,1 1 0,-1 0 0,1 1 0,0-1 0,-6 8 0,4-3 9,0 0 0,0 0 1,1 0-1,0 1 0,0 0 1,1-1-1,-3 19 0,2-6 230,-1 36-1,5-49-366,0-1-1,1 1 1,-1-1 0,1 1 0,1-1-1,-1 0 1,1 1 0,4 7-1,-5-13-50,-1-1 0,0 0 0,1 0 0,0 0 0,-1 1 0,1-1 0,0 0 0,0 0 0,-1 0 0,1 0 0,0 0 0,0 0 0,0 0 0,0-1 0,0 1 0,0 0 0,1-1 0,-1 1 0,0 0 0,0-1 0,0 1 0,1-1 0,-1 0 0,0 1 0,1-1 0,-1 0 0,0 0 0,1 0 0,-1 0 0,0 0 0,0 0 0,1 0 0,1-1 0,1 0 58,-1-1 0,1 1 0,-1-1 0,1 0 1,-1-1-1,0 1 0,0 0 0,0-1 0,0 0 0,3-3 0,10-11 253,-1-2-1,18-28 0,-27 38-316,-1 0-1,0 0 1,-1-1 0,0 1-1,0-1 1,-1 0 0,4-20 0,-7 27-81,0 1 0,1-1 1,-1 1-1,0-1 0,-1 0 1,1 1-1,0-1 0,-1 0 1,1 1-1,-1-1 0,0 1 1,0-1-1,0 1 0,0-1 1,-2-2-1,2 4-34,-1 0 0,1 0 1,0-1-1,0 1 0,0 1 0,-1-1 0,1 0 1,-1 0-1,1 0 0,0 1 0,-1-1 0,1 1 1,-1-1-1,0 1 0,1 0 0,-1-1 0,1 1 1,-1 0-1,1 0 0,-1 0 0,0 0 0,1 0 1,-1 1-1,1-1 0,-4 1 0,3 0 250,0 0 0,0 0 1,0-1-1,0 1 0,0 0 0,0 1 0,0-1 0,-3 3 0,-14 17 250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6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4 210 8434,'-4'24'5637,"17"-27"-286,9-3-2882,8-13-873,53-41-1,-52 35-1214,35-21 0,-41 31-271,-5 2-54,1 2 0,23-11 0,-36 19-55,-1 1 0,1 0 0,-1 0 0,1 0 0,-1 1 0,1 0-1,0 1 1,0-1 0,0 2 0,11 0 0,26 5-7,-22-3-2,0 0 1,37 11-1,-54-12 6,0 0 1,1 1-1,-1 0 0,0 0 0,-1 0 1,1 1-1,0 0 0,-1 0 1,0 0-1,0 1 0,0 0 0,-1 0 1,7 8-1,-6-3 0,0 0 0,0 0-1,5 19 1,-6-17 2,34 117-11,-37-122 10,0 1 0,0-1-1,0 0 1,-1 1 0,0-1 0,-1 0 0,1 1-1,-1-1 1,-1 0 0,1 0 0,-1 0 0,-1 0-1,1 0 1,-1 0 0,0-1 0,-1 1 0,-6 9 0,4-9 1,1 0 0,-1 0 0,0-1 0,-1 1 0,-12 9 0,11-11 3,0 1 1,-1-1 0,0-1 0,-16 7 0,20-10-3,1 0 1,-1 0 0,0-1 0,1 1 0,-1-1 0,0 0 0,0 0 0,1 0 0,-1-1 0,0 0 0,1 0 0,-8-2 0,-49-19-4,-43-13 2,93 32 3,-95-26 30,90 23-31,1 0-1,0-1 1,0-1 0,-22-15-1,0-7-5,26 20-2,-1 0 1,0 1-1,-23-13 1,32 21 50,0-1-901,14 2-1626,13 0 1258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3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13 10618,'-8'-3'723,"5"1"-55,0 1 0,0-1 0,0 1-1,-1 0 1,-5-1 0,8 2-554,0 0 0,0 0 0,0 0 0,0 0-1,0 0 1,0 0 0,1 0 0,-1 1 0,0-1 0,0 0 0,0 1 0,0-1 0,1 0 0,-1 1 0,0-1 0,0 1 0,0-1 0,1 1-1,-1 0 1,0-1 0,1 1 0,-1 0 0,1-1 0,-1 1 0,1 0 0,-1 1 0,-2 5 77,0 0 0,1 1 0,0-1 0,1 0 0,0 1 0,0 0 0,0-1 0,1 1 0,0-1 0,0 1 0,1-1 0,0 1 0,1-1 1,0 1-1,3 10 0,-2-12-81,0 0 0,0 0 0,1 0 0,-1-1 0,8 9 0,-10-12-67,1-1-1,-1 1 0,1-1 1,-1 1-1,1-1 0,0 0 1,-1 1-1,1-1 0,0 0 1,0 0-1,0 0 1,0-1-1,0 1 0,0 0 1,0-1-1,0 1 0,0-1 1,0 0-1,0 0 0,0 0 1,3 0-1,-4 0-24,-1 0 1,1 0-1,0 0 1,-1 0-1,1 0 1,-1 0-1,1 0 1,-1 0-1,1-1 1,-1 1-1,1 0 1,-1 0-1,0 0 1,1-1-1,-1 1 1,1 0-1,-1-1 1,1 1-1,-1 0 0,0-1 1,1 1-1,-1-1 1,0 1-1,1 0 1,-1-1-1,0 1 1,0-1-1,1 1 1,-1-1-1,0 1 1,0-1-1,0 1 1,0-1-1,0 1 1,0-1-1,0 1 1,0-1-1,0 1 1,0-1-1,0 1 0,0-1 1,0 1-1,0-1 1,0 1-1,0-1 1,0 1-1,-1-1 1,1 0-1,-1 0-7,0-1 0,0 1-1,0-1 1,0 1 0,0 0-1,0-1 1,0 1 0,0 0-1,-1 0 1,1 0 0,0 0-1,-1 0 1,-1-1 0,-9-3-376,10 3 20,-1 1 1,0 0 0,1-1-1,-1 1 1,0 1-1,0-1 1,0 0-1,-3 0 1,2 5-811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4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57 11506,'-5'1'318,"1"-1"0,-1 1 0,1 0 0,-1 0 0,1 1 0,0-1 0,0 1 0,0 0 0,0 0 0,0 1 0,0-1 0,0 1 0,1 0 0,-1 0 0,-2 3 0,-6 6 546,1 0 0,-16 23-1,19-22-429,-1 1-1,2-1 1,0 1-1,-5 15 0,8-20-253,2 1 0,-1-1-1,1 1 1,0-1 0,1 1 0,1 0-1,0 14 1,0-21-139,0 0 0,0 0 1,1 0-1,-1 0 0,1-1 0,0 1 0,0 0 0,0 0 1,0-1-1,0 1 0,1-1 0,2 4 0,-3-5-32,0 1 1,1-1-1,-1 0 0,0 0 0,1 0 0,-1 0 1,1-1-1,-1 1 0,1 0 0,0-1 0,-1 1 1,1-1-1,0 1 0,-1-1 0,1 0 1,0 0-1,-1 0 0,1 0 0,0 0 0,0 0 1,-1 0-1,4-1 0,2-1-1,0 0 0,0 0 0,-1 0 0,1-1 0,-1 0 0,1-1 0,-1 1 0,9-8-1,44-40 95,-56 48-95,25-23 181,31-40-1,-49 53-48,-1-1-1,0 1 0,0-2 1,-1 1-1,9-26 1,-16 37-105,0-1 0,0 1 0,0 0 0,0-1 0,-1 1 0,1 0 0,-1-1 0,0 1 0,0-1 0,0 1 0,-1-1 0,1 1 0,-2-4 0,1 5-29,0 0-1,0 0 1,0 0-1,0 0 1,0 0 0,-1 1-1,1-1 1,-1 0-1,1 1 1,-1-1-1,1 1 1,-1 0-1,0-1 1,0 1 0,0 0-1,0 0 1,0 0-1,0 0 1,0 1-1,0-1 1,0 0 0,-3 0-1,-6 0-214,-1 0 0,1 0-1,-1 1 1,1 0 0,0 1 0,-1 1 0,-20 5-1,19-3-22,1 1-1,-18 9 0,26-12 198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6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16003,'2'2'1337,"3"13"719,1 10-215,7 25-617,-2 10-120,1 19-216,7 7-192,-6-3-424,7-4-120,-6-17-136,-1-13-64,2-14-256,-4-6-232,-2-12-440,-2-6-232,-5-18-2681,-5-12 2921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7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0 115 11674,'40'-21'1925,"1"1"-1,43-16 0,-58 27-1227,1 1 0,0 2 0,0 0 0,41-2 0,-62 7-586,1 1 0,0 0 0,0 0 0,11 3 0,-17-3-93,1 0 1,-1 1 0,0-1 0,1 1 0,-1-1 0,1 1 0,-1 0 0,0-1 0,0 1 0,1 0 0,-1 0 0,0 0 0,0 0 0,0 0 0,0 0 0,0 0 0,0 0 0,0 1 0,0-1 0,0 0 0,-1 0 0,1 1 0,0-1 0,-1 1 0,1-1 0,-1 0 0,0 1 0,1 1 0,-1 1 12,0 0 1,0 0-1,-1-1 1,1 1-1,-1 0 0,0 0 1,0-1-1,0 1 1,-1-1-1,1 1 1,-1-1-1,0 1 1,-2 3-1,-5 6 65,-20 22 0,26-31-84,-36 38 40,-64 52 0,93-85-134,0-1 1,-1 0 0,-1 0-1,-13 6 1,21-13-16,1 1-1,-1-1 1,1 0-1,-1 0 1,0 0 0,1-1-1,-1 1 1,-6-1 0,8 0-23,0 0 0,0 0 0,0-1 1,-1 1-1,1-1 0,0 0 0,0 1 1,0-1-1,0 0 0,0 0 0,0 0 1,0-1-1,1 1 0,-1 0 0,-2-3 1,1 0-57,0 0 1,0 1-1,1-1 1,-1 0-1,1-1 1,0 1 0,0 0-1,1 0 1,-1-1-1,1 1 1,0-1-1,-1-9 1,3 7 52,-1 0-1,1 0 1,2-10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7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15051,'1'-1'299,"0"-1"0,0 1-1,1 0 1,-1 0 0,0 0 0,1 0-1,-1 0 1,1 1 0,-1-1 0,1 0-1,-1 1 1,1-1 0,0 1 0,-1-1-1,1 1 1,0 0 0,-1 0-1,1 0 1,0 0 0,2 0 0,-1 1-36,0 0 1,0 0 0,0 0 0,0 0-1,0 0 1,0 1 0,-1-1-1,1 1 1,-1 0 0,4 2 0,3 5 135,0 0 0,-1 1 1,0-1-1,8 14 1,-6-8-208,0 2 1,-1-1-1,-1 1 0,-1 0 0,0 1 1,-1 0-1,4 21 0,-7-24-266,-1 0 0,-1 0 0,0 0 0,-1 0 0,-1 0 0,0 0 0,-1 0 0,0 0 0,-6 18-1,-5 10-2356,13-43 2357,0 0 0,0 0 0,0 0 0,0 1 0,0-1 0,0 0-1,0 0 1,-1 0 0,1 1 0,0-1 0,0 0 0,0 0 0,0 0 0,0 1 0,0-1-1,0 0 1,0 0 0,0 1 0,0-1 0,0 0 0,1 0 0,-1 0 0,0 1-1,0-1 1,0 0 0,0 0 0,0 0 0,0 0 0,0 1 0,0-1 0,1 0 0,-1 0-1,0 0 1,0 0 0,0 0 0,0 1 0,1-1 0,-1 0 0,0 0 0,0 0 0,0 0-1,1 0 1,-1 0 0,0 0 0,0 0 0,0 0 0,1 0 0,-1 0 0,0 0 0,0 0-1,0 0 1,1 0 0,-1 0 0,0 0 0,0 0 0,0 0 0,1 0 0,-1 0-1,0 0 1,0 0 0,0 0 0,1 0 0,11-7-1614,-11 6 1588,19-12-1268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7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18 16668,'11'-11'1330,"-7"6"135,-4 5-1423,0 0 0,0 0 1,0 0-1,0 0 0,1 0 0,-1 0 0,0 0 0,0-1 1,-1 1-1,1 0 0,0 0 0,0 0 0,0 0 0,0 0 0,0 0 1,0 0-1,0 0 0,0 0 0,0 0 0,0 0 0,0 0 1,0-1 125,0 1-126,0 0 1,0 0-1,0 0 0,0 0 0,0 0 0,0 0 0,0 0 1,0 0-1,-1 0 0,1 0 0,0 0 0,0 0 0,0 0 0,0 0 1,0 0-1,0 0 0,0 0 0,0 0 0,0 0 0,0 0 1,0 0-1,0 0 0,0 0 0,-1 0 0,1 0 0,0 0 1,0 0-1,0 0 0,0 0 0,0 0 0,0 0 0,0 1 127,0-1-127,0 0 0,0 0 0,-7 2 336,0 1-1,0 0 1,1 0-1,-1 0 1,1 1-1,-7 5 1,-36 31 618,33-27-840,2 1 1,-1 1 0,-16 23 0,27-33-147,0 1 1,0-1 0,1 1-1,0 0 1,0 0 0,1 0 0,-1 1-1,1-1 1,1 0 0,-1 1 0,1-1-1,0 1 1,1 0 0,-1 8 0,1-14-15,0 1 0,0-1 0,1 0 1,-1 1-1,0-1 0,0 0 0,1 1 0,-1-1 1,1 0-1,-1 0 0,1 0 0,0 1 0,-1-1 1,1 0-1,0 0 0,0 0 0,0 0 0,0 0 1,0 0-1,0 0 0,0 0 0,0-1 0,0 1 1,0 0-1,1-1 0,-1 1 0,0 0 0,0-1 1,1 0-1,-1 1 0,0-1 0,1 0 0,-1 1 1,2-1-1,0 0-30,0-1 1,0 1-1,0 0 1,0-1-1,0 0 1,0 1-1,0-1 0,0-1 1,0 1-1,-1 0 1,1-1-1,0 1 1,-1-1-1,4-2 1,7-9-99,21-24 1,-23 24 43,24-22 0,-36 37 98,1-1 1,-1 1 0,1 0-1,-1 0 1,1 0-1,0 0 1,0 0 0,0 0-1,0-1 1,0 1-1,0 0 1,0 0 0,1 0-1,-1 0 1,1 0 0,-1 0-1,1-1 1,0 1-1,-1 0 1,1 0 0,1 1-1,0-2-161,0 1 0,0-1 0,0 1 0,0-1 0,0 0 0,0 0 0,0 0 0,1 0 0,-1-1 0,0 1 0,1-1 0,-1 1 0,0-1 0,1 0 0,-1 0 0,0 0 0,5 0 0,1-1-506,1-1-1,-1 0 1,13-5-1,-13 4 1182,15-2-468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8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 15707,'27'37'5126,"10"17"-1696,-32-46-3233,-2-1 0,1 1 1,-1-1-1,0 1 0,3 16 1,1 12-57,-7-36-141,0 0 0,0 0 0,0 0 1,0 0-1,0 0 0,0 0 0,0-1 0,0 1 0,0 0 0,0 0 0,0 0 0,0 0 1,0 0-1,0 0 0,0 0 0,0 0 0,0-1 0,0 1 0,0 0 0,0 0 0,0 0 1,0 0-1,0 0 0,0 0 0,0 0 0,0 0 0,1 0 0,-1 0 0,0 0 0,0 0 1,0-1-1,0 1 0,0 0 0,0 0 0,0 0 0,0 0 0,1 0 0,-1 0 0,0 0 1,0 0-1,0 0 0,0 0 0,0 0 0,0 0 0,0 0 0,0 0 0,1 0 0,-1 0 1,0 0-1,0 0 0,0 0 0,0 0 0,0 0 0,0 1 0,0-1 0,0 0 0,1 0 1,-1 0-1,0 0 0,0 0 0,0 0 0,0 0 0,0 0 0,0 0 0,0 0 0,0 0 1,0 1-1,0-1 0,4-10-11,3-12-20,30-80-131,-30 88 160,0 0 0,0 0 0,1 0 0,18-22-1,-22 32 85,-1 1-1,1-1 0,0 1 0,0 0 0,0 0 0,1 0 1,-1 0-1,1 1 0,-1 0 0,1 0 0,0 0 0,0 0 0,0 1 1,0 0-1,0 0 0,0 0 0,0 1 0,0 0 0,8 0 1,-9 0-26,-1 1 1,1 0 0,0-1-1,-1 1 1,1 0-1,-1 1 1,0-1 0,1 1-1,-1-1 1,0 1 0,0 0-1,0 0 1,0 0 0,0 1-1,-1-1 1,1 1 0,0 0-1,-1-1 1,0 1 0,0 0-1,0 0 1,0 0 0,0 1-1,-1-1 1,1 0 0,-1 1-1,0-1 1,1 5-1,1 29 135,-3-30-308,0-1-1,1 1 1,-1-1 0,1 0-1,1 1 1,2 8 0,-4-14 36,0-1 0,1 1 1,-1-1-1,0 0 1,0 1-1,0-1 0,0 0 1,1 1-1,-1-1 0,0 0 1,0 1-1,1-1 1,-1 0-1,0 0 0,1 1 1,-1-1-1,0 0 1,1 0-1,-1 1 0,0-1 1,1 0-1,-1 0 0,0 0 1,1 0-1,-1 0 1,1 0-1,-1 1 0,0-1 1,1 0-1,-1 0 0,1 0 1,-1 0-1,0 0 1,1-1-1,-1 1 0,0 0 1,1 0-1,-1 0 1,1 0-1,14-12-3348,-11 9 2772,11-10-853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8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88 13179,'12'2'1580,"-1"-1"0,0-1 1,1 0-1,-1 0 0,12-3 1,-20 2-1474,0 1 0,0-1-1,-1 0 1,1 1 0,0-1 0,-1-1 0,1 1 0,-1 0 0,1-1 0,-1 1 0,0-1-1,0 0 1,1 1 0,-1-1 0,0 0 0,-1-1 0,1 1 0,0 0 0,-1 0 0,1-1-1,-1 1 1,0-1 0,1 1 0,-1-1 0,-1 0 0,2-3 0,-1 5-109,-1 0 1,0-1 0,0 1-1,1 0 1,-1 0-1,0 0 1,0 0 0,0-1-1,0 1 1,-1 0-1,1 0 1,0 0 0,0 0-1,-1 0 1,1 0-1,0-1 1,-1 1-1,1 0 1,-1 0 0,0 0-1,1 0 1,-1 0-1,0 1 1,0-1 0,1 0-1,-1 0 1,0 0-1,0 1 1,0-1 0,0 0-1,0 1 1,0-1-1,0 1 1,0-1 0,0 1-1,0-1 1,0 1-1,-1 0 1,1 0 0,-1-1-1,-2 1-22,1 0 0,0 0 0,0 0 0,-1 0 0,1 0 0,0 1 0,0-1 0,0 1 0,-1 0 0,1 0 0,0 0 0,0 0 0,-5 3 0,0 3 8,-1-1 0,1 2-1,1-1 1,-1 1 0,1 0-1,1 0 1,-9 14 0,8-10 38,1-1 0,0 1 0,0 0 1,1 0-1,-5 24 0,9-32-7,0 0 0,0 0 0,1 1 0,0-1 0,0 0 0,0 1 0,0-1 0,1 0-1,0 0 1,0 0 0,0 1 0,2 4 0,-2-6 0,0-1 0,1 0 0,-1 1 0,1-1 0,-1 0 0,1 0-1,0 0 1,0 0 0,0 0 0,0 0 0,0-1 0,1 1 0,-1-1 0,0 0-1,1 1 1,-1-1 0,1 0 0,-1 0 0,1-1 0,4 2 0,0-1-82,1 0-1,-1 0 1,1-1 0,0 0-1,-1 0 1,1 0 0,0-1 0,-1-1-1,1 1 1,-1-1 0,0-1-1,1 1 1,-1-1 0,0 0 0,-1-1-1,1 0 1,0 0 0,-1 0-1,0-1 1,10-10 0,0-1-732,-2-1 1,0 0-1,-1-1 1,-1 0-1,0-2 1,8-19-1,0-2 463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28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11434,'3'1'438,"0"-1"-1,0 1 0,0 0 0,0 0 0,0 1 0,0-1 0,0 0 0,0 1 0,0 0 0,-1 0 0,1-1 0,-1 2 0,1-1 0,-1 0 0,0 0 0,0 1 1,0-1-1,2 5 0,2 4 544,0 0 1,-1 0 0,6 19-1,-3-8 22,-4-11-753,0 0 0,-1 0 1,-1 1-1,0-1 0,0 1 1,-1 18-1,-1-23-225,0 0 0,-1 0 1,0 1-1,0-1 0,-1 0 0,0 0 1,0 0-1,0-1 0,-1 1 1,0-1-1,-7 11 0,10-17-25,0 1 1,0-1-1,0 0 1,0 1-1,0-1 0,0 0 1,-1 0-1,1 1 0,0-1 1,0 0-1,0 0 1,0 1-1,-1-1 0,1 0 1,0 0-1,0 0 0,-1 1 1,1-1-1,0 0 1,0 0-1,-1 0 0,1 0 1,0 1-1,0-1 1,-1 0-1,1 0 0,0 0 1,-1 0-1,1 0 0,0 0 1,0 0-1,-1 0 1,1 0-1,0 0 0,-1 0 1,1 0-1,0 0 0,-1 0 1,1 0-1,0 0 1,-1-1-1,-4-12 13,3-3-20,0 0-1,1 0 1,1 1-1,1-1 1,0 0-1,0 0 1,2 0-1,0 1 1,1-1-1,0 1 1,2 0-1,-1 0 1,2 1-1,0 0 1,11-17-1,-12 23 19,1 0 1,-1 1-1,2 0 0,-1 0 0,1 1 0,0 0 0,0 0 0,0 1 1,1 0-1,0 0 0,0 1 0,0 1 0,0-1 0,1 1 0,0 1 0,-1 0 1,1 0-1,0 1 0,0 0 0,0 1 0,0 0 0,11 1 0,-16 0-85,1-1 0,-1 1-1,1 1 1,6 1-1,-8-1 36,-1 0-1,1 0 0,-1 0 0,0 0 0,5 4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38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23 460 11314,'-2'-1'234,"1"1"0,0-1 1,-1 1-1,1-1 0,0 1 0,0-1 0,-1 0 0,1 0 0,0 0 0,0 0 0,0 1 0,0-2 0,0 1 0,0 0 0,1 0 0,-1 0 0,0 0 0,0 0 0,1-1 0,-1 0 0,1 0-48,0 0 0,0 0 1,0 1-1,0-1 0,0 0 0,1 0 0,-1 1 0,1-1 0,-1 0 1,1 1-1,0-1 0,0 1 0,0-1 0,0 1 0,0-1 0,2-1 0,4-7 350,1 1 0,0 1 0,1-1 0,16-11 0,44-26 1260,-60 40-1589,-8 6-179,4-4 69,1 1 0,-1 0 0,1 0 0,0 0 0,7-1 0,-11 3-95,-1 1-1,0 0 1,0-1 0,1 1 0,-1 0-1,0 0 1,0 0 0,0 0-1,1 0 1,-1 0 0,0 0 0,0 1-1,1-1 1,-1 0 0,0 1-1,0-1 1,0 1 0,0-1 0,0 1-1,0 0 1,0-1 0,0 1 0,0 0-1,0 0 1,0 0 0,0-1-1,0 1 1,0 0 0,-1 0 0,1 0-1,0 1 1,-1-1 0,1 0-1,-1 0 1,1 1 0,3 10-60,-1-1-1,-1 1 1,0-1-1,-1 1 1,1 23 0,-2-22-1,0-1 1,1 0 0,1 0-1,0 0 1,6 18 0,-8-29 57,0-1 0,0 0 0,0 1 1,0-1-1,0 0 0,0 1 0,0-1 1,0 0-1,0 0 0,0 1 0,1-1 0,-1 0 1,0 1-1,0-1 0,0 0 0,0 0 1,1 1-1,-1-1 0,0 0 0,0 0 0,1 0 1,-1 0-1,0 1 0,0-1 0,1 0 0,-1 0 1,0 0-1,0 0 0,1 0 0,-1 0 1,0 1-1,1-1 0,-1 0 0,1 0 0,-1-1 2,1 1-1,-1-1 0,0 1 1,1-1-1,-1 1 0,1-1 0,-1 1 1,0-1-1,0 1 0,1-1 0,-1 1 1,0-1-1,0 1 0,1-1 1,-1-1-1,0 1 4,1-1 1,-1 1-1,0-1 0,1 1 1,-1-1-1,0 1 1,0-1-1,0 1 1,0-1-1,-1 1 0,1-1 1,0 1-1,-1-1 1,1 1-1,-1-1 0,-1-2 1,2 4-6,0 0 1,1 0 0,-1 0-1,0 0 1,0 0-1,0 0 1,0 0-1,0 0 1,0 0-1,0 0 1,0 0 0,0 0-1,0 0 1,0 0-1,0 0 1,0 0-1,0 0 1,0 0 0,1 0-1,-1 0 1,0 0-1,0 0 1,0 0-1,0 0 1,0 0 0,0 0-1,0 0 1,0 0-1,0 0 1,0 0-1,0 0 1,0 0 0,0 0-1,0 0 1,0-1-1,0 1 1,0 0-1,0 0 1,0 0 0,0 0-1,0 0 1,0 0-1,0 0 1,0 0-1,0 0 1,0 0 0,0 0-1,0 0 1,0 0-1,0 0 1,0 0-1,0 0 1,0-1 0,0 1-1,0 0 1,11 5 1,-11-5-1,1 1 0,0-1 0,0 1 0,0-1 0,0 1 0,-1-1 0,1 1 0,0 0 0,-1-1 0,1 1 0,0 0 0,-1 0 0,1 0 0,-1 0 0,1-1 0,-1 1-1,0 0 1,1 0 0,-1 0 0,0 0 0,0 0 0,0 0 0,1 0 0,-1 0 0,0 0 0,0 0 0,-1 2 0,0 3 6,-1 0 0,-1 0 0,1 0 1,-1 0-1,0 0 0,-1-1 0,0 1 0,1-1 0,-1 0 1,-6 6-1,10-11 0,-1 0 0,1 1 0,0-1 0,-1 1 0,1-1 0,-1 0 0,1 1 0,-1-1 0,1 0 1,-1 0-1,1 1 0,-1-1 0,1 0 0,-1 0 0,1 0 0,-1 0 0,1 0 0,-1 0 0,0 1 0,1-1 0,-1 0 0,1-1 0,-1 1 1,1 0-1,-1 0 0,1 0 0,-1 0 0,1 0 0,-1 0 0,1-1 0,-1 1 0,1 0 0,-1-1 0,1 1 0,-1 0 0,1-1 0,-1 1 1,1 0-1,-1-1 0,0-1 12,0 1 1,0 0 0,1-1-1,-1 1 1,0-1 0,1 1-1,-1-1 1,1 1 0,-1-1-1,1 1 1,0-1 0,0-3-1,0-7-14,2 0 0,-1 0 0,2 0 0,0 0 0,0 0 0,1 0 0,9-18 0,45-75-50,-52 95 48,45-69 13,-41 64-5,1 1-1,1 0 1,15-14 0,-26 28-5,-1-1 0,1 0 0,0 1 1,-1-1-1,1 1 0,0-1 0,-1 0 0,1 1 1,0-1-1,0 1 0,-1 0 0,1-1 1,0 1-1,0 0 0,0-1 0,0 1 0,0 0 1,-1 0-1,1 0 0,0 0 0,0 0 1,0 0-1,0 0 0,1 0 0,-1 1 11,0 0-1,0 0 0,0 0 0,0 0 1,-1 0-1,1 0 0,0 0 1,-1 0-1,1 1 0,0-1 1,-1 0-1,0 0 0,1 1 0,-1-1 1,0 0-1,1 2 0,2 15 261,1 31-1,-3-29-74,5 28-1,-5-42-187,0-1 1,1 0-1,-1 0 1,1 0-1,0 0 0,1 0 1,-1 0-1,1 0 1,6 7-1,-7-10-13,-1-1 0,0 1 1,1-1-1,-1 0 0,1 1 0,-1-1 1,1 0-1,-1 0 0,1 0 0,0-1 1,0 1-1,0 0 0,-1 0 0,1-1 1,0 0-1,0 1 0,0-1 0,0 0 1,2 0-1,-1 0-16,0 0 0,1-1 0,-1 0 0,0 0 0,0 0 0,0 0 1,0 0-1,0-1 0,0 1 0,4-4 0,3-2-266,-1-2 1,1 1-1,-1-1 1,12-16-1,126-166-8994,-142 186 9029,-4 7 498,-9 11 807,-6 4 199,2 1 0,0 0 0,0 0 0,-15 38 0,26-53-1186,1-1 1,-1 0-1,0 1 1,1-1-1,0 1 1,-1-1-1,1 0 1,0 1-1,0-1 1,0 1-1,1-1 1,-1 1 0,1 2-1,0-4-59,0 0 0,-1 0 0,1 0-1,-1 0 1,1 0 0,0 0 0,0 0 0,0 0-1,-1 0 1,1 0 0,0-1 0,0 1 0,0 0-1,0-1 1,0 1 0,0-1 0,1 1 0,-1-1-1,0 1 1,0-1 0,0 0 0,0 1 0,1-1 0,-1 0-1,0 0 1,0 0 0,2 0 0,4-1-13,-1 1 0,1-1 0,-1 0 1,0-1-1,1 0 0,-1 0 0,0 0 0,0 0 1,0-1-1,0 0 0,8-6 0,-12 7-2,1 0 0,-1 1 0,0-1 0,1 0-1,-1 0 1,0-1 0,0 1 0,0 0 0,-1-1 0,1 1 0,0-1-1,-1 1 1,0-1 0,0 0 0,0 0 0,0 0 0,0 1-1,0-1 1,-1 0 0,1 0 0,-1 0 0,0 0 0,0 0 0,0 0-1,0 0 1,-1-5 0,-8-14 25,7 20-2,1-1 1,-1 1 0,1-1 0,0 1 0,0-1 0,0 0-1,0 0 1,0 0 0,1 1 0,-1-1 0,1 0 0,0 0 0,0-6 0,1 8 34,0 0 1,1-1-1,-1 1 1,0 0-1,1 0 1,-1 0-1,0 0 1,1 0-1,0 0 1,-1 0-1,1 0 1,-1 1-1,1-1 1,0 0-1,0 1 1,-1 0-1,1-1 1,0 1-1,2 0 1,1-1 80,10-2 123,-1 0 0,1 1 0,-1 1 0,1 0 0,28 3 0,-41-2-237,-1 0-1,1 0 1,0 1-1,0-1 1,-1 1-1,1 0 0,0-1 1,-1 1-1,1 0 1,0 0-1,-1 0 1,1 0-1,-1 0 1,0 0-1,1 0 1,-1 1-1,0-1 1,0 0-1,0 1 1,2 2-1,-1 1-12,0 0-1,-1-1 1,1 1-1,-1 0 1,1 10 0,-2-11-17,0-3 7,0 0-1,0 0 1,0 0 0,1 0 0,-1-1-1,0 1 1,0 0 0,1 0 0,-1 0-1,0 0 1,1-1 0,-1 1 0,1 0-1,-1 0 1,1-1 0,-1 1 0,2 1-1,-2-2 1,1 0 0,-1 0 0,1 0 0,-1 0 0,0 0 0,1 0 0,-1 0 0,1 0 0,-1 0 0,1 0 0,-1 0 0,1 0 0,-1 0 0,1 0 0,-1 0 0,0 0 0,1 0 0,-1 0 0,1-1 0,-1 1 0,1 0 0,-1 0 0,1-1 0,3-2-5,0-1-1,0 1 0,0-1 0,4-7 1,-2 5 3,11-16-16,-1 0-1,22-40 1,-36 58 29,0 0 0,1 1 1,0-1-1,0 1 0,0 0 1,0 0-1,0 0 0,1 0 1,-1 0-1,1 1 0,0-1 1,4-1-1,-6 3-5,-1 0 0,1 1 0,-1 0 1,1-1-1,-1 1 0,1 0 0,-1 0 0,1 0 0,-1 0 0,1 0 1,-1 0-1,1 0 0,-1 0 0,1 0 0,2 2 0,-2-1-11,-1 0 1,1 0-1,-1 0 0,1 0 0,-1 0 0,1 0 1,-1 1-1,0-1 0,1 1 0,-1-1 0,0 1 1,0-1-1,0 1 0,0 0 0,1 3 1,1 2-106,-2-3-148,1-1 1,-1 1-1,1 0 1,5 6-1,-7-9 83,1 0 0,0 0-1,-1-1 1,1 1 0,0 0-1,0-1 1,0 1 0,-1-1-1,1 1 1,0-1 0,0 1-1,0-1 1,0 0 0,0 1-1,0-1 1,0 0 0,0 0-1,0 1 1,0-1 0,0 0 0,0 0-1,0 0 1,0 0 0,0-1-1,0 1 1,1 0 0,15-5-2158,7 1 967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7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908 184 5489,'1'-2'391,"1"0"0,-1 0 0,0-1 0,0 1 0,0-1 0,-1 1 0,1-1 0,-1 1 0,1-1 0,-1 1 0,0-1 0,0 1 0,0-1-1,0 1 1,0-1 0,0 1 0,-1-1 0,1 1 0,-2-4 0,2 6-297,0-1-1,-1 1 0,1 0 1,0 0-1,0-1 0,-1 1 1,1 0-1,0 0 1,0 0-1,-1-1 0,1 1 1,0 0-1,-1 0 0,1 0 1,0 0-1,-1 0 1,1 0-1,0-1 0,-1 1 1,1 0-1,0 0 0,-1 0 1,1 0-1,-1 0 1,1 0-46,0 0 0,0 1 0,-1-1 0,1 0 0,0 0 0,0 0 0,0 0 0,-1 0 0,1-1 0,0 1 1,0 0-1,-1 0 0,1 0 0,0 0 0,0 0 0,-1 0 0,1 0 0,0 0 0,0 0 0,0-1 0,-1 1 1,1 0-1,0 0 0,0 0 0,0 0 0,0-1 0,-1 1 0,1 0 0,0 0 0,0 0 0,0-1 0,0 1 0,0 0 1,0 0-1,0 0 0,0-1 0,0 1 0,0 0 0,-1 0 0,1-1 0,0 1 0,0 0 0,0-1 0,1 0 61,-1 0 0,0 0 0,0 0 0,0 0 0,0-1 0,0 1 0,0 0 0,0 0 0,0 0 0,0 0 0,-1-1 0,1 1 0,0 0 0,-1 0 0,1 0 0,-1 0 0,1 0-1,-1 0 1,0 0 0,1 0 0,-1 0 0,0 0 0,0 0 0,0 1 0,-1-2 0,0-1 18,0 1-1,0-1 1,0 0-1,1 0 1,-1 0 0,1 0-1,0 0 1,0 0 0,-1-5-1,-2-3 196,3 9-271,0 0 0,0 0-1,0 1 1,0-1 0,-1 0-1,1 0 1,-1 1 0,1-1-1,-1 1 1,0-1 0,1 1-1,-1 0 1,0 0-1,0 0 1,0 0 0,0 0-1,0 0 1,0 0 0,0 1-1,0-1 1,-4 0 0,-4-1 63,0 1 1,0 0-1,-13 0 1,-258 1 37,255-1-152,-29-5 1,-18-1 4,64 7-6,-1 0 0,1 1 1,-1 0-1,1 0 0,-17 5 0,-3 6-9,0 1 0,-53 32 0,41-22-11,30-17 16,0 1-1,0 0 0,0 1 1,-9 8-1,18-13 9,0-1 1,-1 1-1,1 0 0,0-1 1,0 1-1,0 0 0,1 0 1,-3 7-1,3-8 7,1-1 1,-1 1-1,1 1 0,0-1 1,0 0-1,0 0 0,0 0 1,0 0-1,0 0 0,0 0 1,1 0-1,-1 0 0,1 0 1,-1 0-1,1 0 0,1 2 1,5 8 21,0-1 0,1 1 0,0-1 1,1-1-1,0 1 0,1-2 0,0 1 0,0-1 0,1-1 1,23 14-1,-19-13-5,0-2 0,1 1-1,0-2 1,0 0 0,0-1 0,0-1 0,1 0 0,25 1 0,-15-3 49,10 0 130,-1 1 0,39 10-1,-38-5 163,65 7-1,-83-14-281,0-1 0,1 0 1,-1-1-1,0-2 0,24-4 1,-32 3-24,1 0 1,-1 0 0,0-1-1,0-1 1,0 0 0,15-12 0,-4 1 325,33-33 1,-54 49-384,11-12 224,-12 10-311,-8 5-386,7-1 277,0-1 0,-1 1-1,1-1 1,-1 0 0,1 1 0,0-1 0,-1 0-1,1 0 1,-1 0 0,1 0 0,-1 0-1,1 0 1,-1-1 0,1 1 0,0-1-1,-1 1 1,1-1 0,-1 1 0,-1-2-1,0 1-327,1-1-1,-1 0 0,1 0 0,0 0 0,-1 0 0,1-1 0,-3-3 0,-2-9-896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38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0 293 12683,'40'-25'7246,"-31"19"-6967,0 0-1,0 0 1,1 1-1,10-4 1,-13 6-663,1 1-1,-1 0 1,0 0 0,1 1 0,14-2-1,-20 3 302,0 0 0,0 0 0,0 1-1,0-1 1,0 1 0,0-1 0,0 1-1,0-1 1,0 1 0,0 0 0,0 0-1,0 0 1,0 0 0,-1 0 0,1 1 0,-1-1-1,1 0 1,-1 1 0,1-1 0,-1 1-1,0 0 1,1-1 0,-1 1 0,0 0-1,0 0 1,1 3 0,1 4 356,0 0-1,2 17 1,3 7 603,9 18 848,27 51 0,-9-23-162,-31-68-1162,6 22 0,-9-30-359,0 0 0,-1-1 0,1 1 0,-1 0 0,0 0 0,0 0 0,0 0-1,0-1 1,0 1 0,-1 0 0,1 0 0,-1 0 0,0-1 0,-1 4 0,2-5-38,0-1 1,0 1-1,-1-1 1,1 1 0,0-1-1,-1 0 1,1 1-1,0-1 1,-1 1 0,1-1-1,0 0 1,-1 1-1,1-1 1,-1 0 0,1 1-1,-1-1 1,1 0-1,-1 0 1,1 0 0,-1 1-1,1-1 1,-1 0-1,1 0 1,-1 0 0,1 0-1,-1 0 1,1 0-1,-1 0 1,0 0 0,1 0-1,-1 0 1,1 0-1,-1 0 1,1 0 0,-1-1-1,1 1 1,-1 0 0,1 0-1,-1-1 1,1 1-1,-1 0 1,1 0 0,0-1-1,-1 1 1,1-1-1,-1 1 1,1 0 0,0-1-1,-1 1 1,1-1-1,0 1 1,-1-1 0,-2-4 5,0 1 0,0 0 0,1-1 1,-3-6-1,-8-20-13,1 0-1,2-1 1,1 0-1,2-1 1,-6-57-1,11 61-34,1 0-1,2 0 1,1 0-1,1 0 0,1 0 1,15-49-1,-16 66 25,2 0-1,0 0 1,0 1 0,1-1-1,14-19 1,-18 28 15,1 0-1,0 0 1,0 0 0,0 0 0,0 1 0,0-1-1,0 1 1,1 0 0,-1 0 0,5-2-1,-6 3 7,1 1-1,0-1 0,-1 0 0,1 1 0,0 0 0,-1 0 1,1 0-1,0 0 0,-1 0 0,1 0 0,-1 0 0,1 1 1,0 0-1,-1-1 0,1 1 0,4 2 0,-2 0 66,0 1 1,1-1-1,-1 1 0,-1 0 0,1 0 0,0 1 1,-1-1-1,0 1 0,0 0 0,-1 0 0,1 0 0,-1 1 1,0-1-1,4 11 0,-5-11-9,0 0 1,0 1-1,-1-1 1,0 1-1,0-1 0,0 1 1,0-1-1,-1 1 1,0 0-1,0-1 0,0 1 1,-1-1-1,0 1 1,0 0-1,-1-1 0,-2 8 1,1-8-66,1 0 0,-1 0-1,-1 0 1,1 0 0,-1-1 0,0 0 0,0 1 0,0-1 0,0-1 0,-1 1 0,1-1-1,-1 0 1,0 0 0,-10 5 0,12-7-217,-1 0 1,0 0-1,0 0 0,0 0 1,0 0-1,0-1 0,0 0 0,1 0 1,-1 0-1,0 0 0,0 0 1,0-1-1,0 0 0,0 0 1,0 0-1,0 0 0,1 0 0,-1-1 1,0 0-1,1 0 0,-1 0 1,-3-3-1,-7-9-1816,9 1 634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39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8 15851,'5'-3'468,"8"-1"1729,-10 5-881,-5 6-118,-24 29 721,20-29-1696,0 1 0,1-1-1,0 1 1,0 0 0,1 0 0,-5 12-1,9-18-195,-1 0 1,1 1-1,-1-1 0,1 0 0,0 1 0,0-1 0,0 0 0,0 1 0,1-1 0,-1 0 0,1 1 0,-1-1 0,1 0 0,0 0 0,0 1 0,0-1 0,0 0 0,0 0 0,0 0 1,1 0-1,-1 0 0,1 0 0,-1-1 0,1 1 0,0 0 0,0-1 0,-1 0 0,1 1 0,4 1 0,-1 0 29,0-1 0,0 1 0,0-1 1,0 0-1,1-1 0,-1 1 0,1-1 0,-1 0 0,1-1 0,-1 1 0,1-1 0,-1 0 1,1 0-1,-1-1 0,1 0 0,-1 0 0,1 0 0,-1 0 0,0-1 0,0 0 0,1 0 1,-1-1-1,-1 1 0,1-1 0,6-4 0,-10 6-42,0 0-1,0 1 1,-1-1 0,1 0-1,0 1 1,0-1-1,-1 0 1,1 0 0,0 0-1,-1 0 1,1 0 0,-1 0-1,2-1 1,-2 1-10,0 1-1,0-1 1,0 1 0,0-1 0,0 1-1,0 0 1,0-1 0,0 1 0,0-1-1,-1 1 1,1-1 0,0 1 0,0 0 0,0-1-1,-1 1 1,1-1 0,0 1 0,0 0-1,-1-1 1,1 1 0,0 0 0,-1-1 0,-2-2-2,-1 1 1,1 0 0,-1 0 0,1 1 0,-1-1 0,-4-1 0,-3-1 3,-32-15-2037,-75-47 0,116 65 1868,-1-1-160,0 0 0,0 0 0,0 0 0,0 0 1,1-1-1,-5-4 0,6 4-263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39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12323,'-1'0'389,"1"1"0,0-1 0,0 1 0,0-1 0,0 1 0,0 0 1,0-1-1,0 1 0,0 0 0,0-1 0,0 1 0,0-1 0,0 1 1,0 0-1,0-1 0,1 1 0,8 17 1914,-5-12-1541,20 37 2120,33 84 0,-42-87-2532,-3 1 0,-1 0 1,-2 0-1,7 74 0,-16-108-513,2 17-86,-2-23 160,0-1 0,0 1 0,0 0 0,0-1 1,0 1-1,0 0 0,1-1 0,-1 1 0,0 0 1,0-1-1,1 1 0,-1 0 0,1-1 0,-1 1 1,0-1-1,1 1 0,-1-1 0,1 1 0,-1-1 1,1 1-1,-1-1 0,1 1 0,0-1 1,0 1-1,6-6-2024,5-11-566,4-4 869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4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92 13907,'2'-2'586,"13"-28"6321,-14 30-6724,-1-1 0,1 0 0,-1 0-1,0 0 1,1 0 0,-1 0 0,0 0-1,0 0 1,1 1 0,-1-1 0,0 0-1,0 0 1,0 0 0,0 0 0,0 0-1,-1 0 1,1 0 0,0 0 0,0 0 0,-1 0-1,1 0 1,0 1 0,-1-1 0,1 0-1,-1 0 1,1 0 0,-1 0 0,1 1-1,-2-2 1,1 2-151,1 0 0,-1-1 0,1 1 0,-1 0 0,1 0-1,-1 0 1,0 0 0,1 0 0,-1 0 0,1 0 0,-1 0 0,0 0 0,1 0 0,-1 0 0,1 0 0,-1 1-1,1-1 1,-1 0 0,0 0 0,1 0 0,-1 1 0,1-1 0,-1 0 0,1 1 0,-1-1 0,1 1-1,-1 0 1,-13 13 104,13-12-106,-14 17 39,0 2-1,-12 21 1,23-34-70,-1 1 0,1-1 0,1 1-1,0 0 1,0 0 0,1 0 0,0 0 0,-2 15 0,4-22-1,0 0 0,0-1-1,0 1 1,0 0 0,1 0 0,-1-1 0,0 1-1,1 0 1,-1-1 0,1 1 0,0 0-1,-1-1 1,1 1 0,0-1 0,0 1 0,0-1-1,0 0 1,1 2 0,-1-2 0,0-1 0,0 1 0,0-1 0,0 1 0,0-1 0,0 1 0,0-1 0,1 0 0,-1 1 0,0-1 1,0 0-1,0 0 0,0 0 0,0 0 0,0 0 0,1 0 0,-1 0 0,0 0 0,0-1 0,0 1 0,0 0 0,0-1 0,0 1 0,0-1 0,0 1 0,0-1 0,0 1 0,2-2 0,4-4-9,1-1 0,-1 0 0,-1 0 0,1 0 0,-1-1-1,0 1 1,-1-2 0,7-13 0,18-23-1,-22 34 21,1 0-1,1 1 1,0 0-1,1 0 1,0 1-1,0 1 1,14-8-1,-22 14 34,-1 1 0,0 0-1,1-1 1,-1 1 0,1 0 0,0 1-1,-1-1 1,1 0 0,0 1-1,-1 0 1,1 0 0,0-1-1,0 1 1,-1 1 0,1-1 0,0 0-1,0 1 1,-1-1 0,1 1-1,-1 0 1,1 0 0,0 0 0,-1 0-1,4 3 1,3 2 162,-1 1 0,0 0 0,0 0 0,-1 1 0,8 10 0,-9-10-84,1-1 0,0 1 0,0-1 0,12 9 1,-16-15-116,0 1 0,-1 0-1,1-1 1,0 0 0,0 0 0,0 1 0,0-2 0,0 1 0,1 0 0,-1-1 0,0 1 0,0-1 0,0 0 0,1 0 0,-1 0 0,0-1 0,0 1 0,0-1 0,5-1 0,-1-1-258,-1 0-1,1 0 1,-1-1 0,0 0-1,0 0 1,0-1 0,9-9 0,50-52-2413,-24 15 2146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40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 14259,'-11'24'3081,"-1"1"3720,-1-3-4320,-4-3-1617,-5-10-1136,13 2 56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46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1358 11234,'-16'-12'1367,"16"12"-1300,-1-1 1,1 1-1,0 0 0,-1-1 0,1 1 1,0 0-1,-1-1 0,1 1 1,0-1-1,0 1 0,-1 0 1,1-1-1,0 1 0,0-1 1,0 1-1,0-1 0,-1 1 1,1-1-1,0 1 0,0-1 1,0 1-1,0-1 0,0 1 1,0-1-1,0 1 0,0-1 1,1 1-1,-1-1 0,0 1 1,0 0-1,0-1 0,0 1 1,1-1-1,-1 1 0,0-1 1,0 1-1,1-1 0,0 1-20,-1-1 0,1 1-1,-1 0 1,1 0 0,-1 0-1,1-1 1,-1 1 0,1 0 0,-1 0-1,1 0 1,-1 0 0,1 0-1,-1 0 1,1 0 0,-1 0 0,1 0-1,-1 0 1,1 0 0,-1 0-1,1 1 1,-1-1 0,1 0-1,-1 0 1,0 0 0,1 1 0,0-1-1,13 10 746,-14-10-780,11 8 374,-1 0-1,1 0 1,1-1 0,-1 0 0,1-1 0,0-1 0,1 0 0,19 6-1,-6-7 138,1-1-1,-1-1 0,38-2 0,84-12 572,-87 5-789,714-51 422,-773 58-728,67-4 8,108-18 0,-155 17 2,-1 0 0,0-1 0,-1-1 0,0-1 0,0-1 0,0-1 1,-1-1-1,-1 0 0,24-19 0,-16 6 86,0 0 1,-2-2 0,0-1 0,23-35-1,-31 37 7,0-1 0,-2 0 0,-1-1 0,-1 0-1,12-41 1,-19 47-56,0-1 0,-2 1 0,0-1-1,-2 0 1,0 0 0,-3-29 0,1 36-31,-1 0 0,-1 0 0,-1 0 0,0 0 0,-1 0 0,0 1 0,-1 0 0,-1 0 0,-15-24 0,-19-13-2,-1 2 0,-60-53 0,73 74-13,-7-7-8,-2 2 1,-1 2-1,-82-51 0,98 69 4,-1 2-1,0 0 0,-1 1 1,0 1-1,0 1 0,-1 2 0,0 0 1,-1 2-1,-29-1 0,24 5-2,-1 2 0,1 1-1,-1 1 1,-32 9 0,-126 44-23,71-19 14,79-26 6,-246 77-55,215-62 31,-130 68 0,-60 70-43,242-149 75,1 0 0,0 0 0,1 2 0,1 0 0,1 1 0,-21 32 0,27-35 0,1 0 0,1 1 0,1 0-1,0 0 1,1 1 0,1 0-1,1 0 1,0 0 0,-1 27 0,3-22 3,2 0 0,0 1 0,2-1 0,1 0 0,1 0 0,10 38 0,-8-45 25,0 0 0,1-1-1,0 1 1,2-2-1,-1 1 1,2-1 0,0 0-1,0-1 1,2 0-1,12 11 1,3-1 120,2-1 0,1-1 1,0-2-1,1-1 0,1-1 1,1-2-1,0-2 0,53 15 0,-45-18 60,0-3-1,1-1 0,58 1 1,125-13 317,-163 1-934,0-2 1,-1-3 0,0-2 0,74-26-1,-70 15-4057,-4 4 1772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1:48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510 904 8666,'-43'3'3053,"25"-1"-1232,15-1 586,247-5 1932,-192 4-4029,233 19 604,0 18-573,-217-27-321,263 21 103,-251-30-17,0-3 0,93-15 1,147-54 657,-6-25 568,-274 83-1137,214-74 747,-9-21-594,-241 106-344,0 0 9,0 0 0,0 0 0,0-1-1,0 0 1,0 0 0,4-3 0,-7 5-8,0-1 1,0 1-1,-1 0 1,1 0 0,0 0-1,-1-1 1,1 1 0,-1-1-1,1 1 1,-1 0-1,0-1 1,1 1 0,-1-1-1,0 1 1,0-1 0,0 1-1,0 0 1,0-1-1,0 1 1,-1-1 0,1 1-1,0-1 1,-1 1 0,0-2-1,-6-13 47,0 0 0,-19-28 0,8 14-12,-10-19-32,-3 2 0,-44-54-1,55 79-39,1 1-1,-2 0 1,-1 2-1,-1 1 1,0 0 0,-31-17-1,22 20 5,0 1 0,0 1 0,-1 2-1,-1 1 1,0 1 0,0 2 0,-68-4 0,5 8-15,-159 14 1,-497 88-877,6 40-28,477-76 900,223-49 53,0 2-1,2 2 0,-69 37 0,97-45 0,0 1 0,1 0 0,0 1 0,0 1 0,-23 26 0,33-32 0,1 0 0,-1 1 0,1 0 0,1 0 0,-1 0-1,1 0 1,1 1 0,-1-1 0,2 1 0,-1 0 0,1 0 0,0 0-1,1 0 1,0 14 0,1-12 5,1-1 0,0 0 0,1 0 1,0 0-1,0 0 0,1 0 0,0 0 0,8 15 0,-4-12 7,1-1-1,0 1 1,1-1 0,0-1-1,16 16 1,-5-9 2,1 0 0,0-1 0,2-2 0,0 0 0,1-2 0,28 13 0,-13-10-235,0-2 0,2-1-1,45 7 1,-56-14-1101,1-2-1,0-1 1,0-1-1,56-5 1,-68 0 427,0-1 0,27-9 1,-43 13 820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03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13835,'7'15'1280,"13"1"865,17 1 247,31-1-47,20-3-281,23-7-640,12-3-399,-4 1-617,-7-2-88,-16 0-1008,1-2-1313,-22-19 1241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04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112 242 15371,'1'0'74,"-1"1"0,0-1-1,1 0 1,-1 0 0,0 0 0,1 0-1,-1 0 1,1 0 0,-1 1 0,0-1-1,1 0 1,-1 0 0,0 1 0,1-1-1,-1 0 1,0 0 0,0 1-1,1-1 1,-1 0 0,0 1 0,0-1-1,0 0 1,1 1 0,-1-1 0,0 0-1,0 1 1,0-1 0,0 1 0,0-1-1,0 0 1,0 1 0,0-1-1,0 1 1,0-1 0,0 0 0,0 1-1,0-1 1,0 1 0,0-1 0,0 1-1,-5 19 1100,5-20-1144,-9 22 566,0 0 0,-2-1 0,-15 23 0,15-25-95,0 0 0,0 1 0,-12 37 0,22-56-466,1 0 0,-1 0 1,1 0-1,0 0 0,-1 0 1,1 0-1,0 0 0,0 0 0,0 0 1,0 1-1,0-1 0,0 0 1,0 0-1,0 0 0,0 0 1,0 0-1,1 0 0,-1 0 0,0 0 1,1 0-1,-1 0 0,1 0 1,-1 0-1,1 0 0,-1-1 0,2 3 1,0-3 16,0 1 0,-1-1 0,1 1 1,0-1-1,0 1 0,0-1 0,-1 0 0,1 0 1,0 0-1,0 0 0,0 0 0,0-1 0,-1 1 1,1 0-1,0-1 0,3-1 0,28-9 462,43-22 0,-61 26-427,392-205 238,-149 48-6673,-118 64 3526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05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96 13331,'3'-8'2132,"-6"19"53,-10 26-952,-1-4-533,3 1 0,0 1 0,-7 48 0,18-80-668,-1 2 79,0 1 1,1-1 0,0 1 0,0-1-1,1 8 1,-1-11-76,1-1 0,-1 0 1,0 1-1,1-1 0,-1 0 1,1 0-1,0 0 0,-1 1 0,1-1 1,0 0-1,-1 0 0,1 0 1,0 0-1,0 0 0,0 0 0,0-1 1,0 1-1,0 0 0,0 0 1,0-1-1,0 1 0,1 0 0,-1-1 1,0 1-1,0-1 0,1 0 1,-1 1-1,0-1 0,0 0 0,2 0 1,6 1 121,-1-1 1,1-1-1,-1 0 1,1 0-1,-1 0 1,0-1 0,14-5-1,56-28 533,-70 31-642,236-138 367,-32 16-5877,-70 55 2954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8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15 11562,'-2'-15'6340,"-4"29"-1902,0 4-4320,-97 176 1192,89-169-1285,-15 20-180,20-34-263,1 2 0,0-1 0,-9 23 0,6-14-3894,16-28 3238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11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12051,'0'0'2632,"5"-4"-976,6-1-15,4-5-49,16 9 17,-3 4-65,18 10-216,7 5-80,5 1-287,10-3-129,4-12-296,5-4-136,9-15-176,7-5-224,-5 7-888,-9 0-704,-5 12 759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11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10242,'6'5'1128,"8"6"505,34 4 279,14-2 169,35-13-89,17-13-192,5-5-631,-1-1-577,-16 14-480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15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17 11242,'-4'-6'197,"-5"-5"1744,9 11-1907,0 0 0,-1 1 1,1-1-1,-1 0 0,1 0 1,0 0-1,-1 0 0,1 1 0,0-1 1,-1 0-1,1 0 0,0 1 1,-1-1-1,1 0 0,0 0 0,0 1 1,-1-1-1,1 0 0,0 1 0,0-1 1,-1 0-1,1 1 0,0-1 1,0 1-1,0-1 0,0 0 0,0 1 1,0-1-1,0 1 0,0-1 1,0 0-1,0 1 0,-2 4 25,1 0 1,1-1-1,-1 1 1,1 0-1,0-1 0,0 1 1,1 7-1,7 35 239,-5-34-204,8 45 301,-3 1-1,-3 0 1,-2 0 0,-2 0 0,-3 0-1,-11 64 1,-3-17-56,-25 189 441,19 2-285,32 121-303,-1-191-175,41 538 15,-6-197-22,-46-354-3,-15 0-8,1-33 4,0 16 22,-8 257 607,43 322-91,-25 240-457,-5-708 557,5-100-66,-20 181 2308,23-315-2467,3-45-312,-6 38 0,2-56-648,1-12 47,-3-8-65,-16-36-74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37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22 7834,'0'0'66,"0"0"-1,0 1 1,-1-1 0,1 0 0,0 0 0,0 0 0,0 0 0,0 0 0,0 1 0,-1-1 0,1 0 0,0 0-1,0 0 1,0 0 0,0 0 0,-1 0 0,1 0 0,0 0 0,0 0 0,0 0 0,-1 1 0,1-1-1,0 0 1,0 0 0,0 0 0,-1 0 0,1 0 0,0-1 0,0 1 0,0 0 0,-1 0 0,1 0 0,0 0-1,0 0 1,0 0 0,0 0 0,-1 0 0,1 0 0,0 0 0,0-1 0,0 1 0,0 0 0,-1 0 0,1 0-1,0 0 1,0 0 0,0-1 0,0 1 0,0 0 0,0 0 0,0 0 0,-1 0 0,1-1 0,0 1-1,0 0 1,0 0 0,0 0 0,0-1 0,0 1 0,0 0 0,0 0 0,0 0 0,0-1 0,0 1 0,0 0-1,0-17 2164,0 16-1622,3 12 1940,-4 18-1721,-8 46-1,4-46-812,-2 48 0,8-7 10,-5 122-4,-29 91-16,21-177-14,2-16 20,4 94-1,8-123-173,2-1 0,19 91 0,-14-107 126,-2-1 0,-2 1 0,-2 85 0,-19 180 56,11-224 208,7 126-1,-1-193 12,-2 1 0,0-1 0,-1 0 0,-1 0 0,0 0 0,-10 28-1,8-28-197,1-1 0,0 1 0,-1 28 0,6-32-466,0-14 413,-1 0 0,1 1 0,-1-1 0,1 1 0,-1-1 0,1 0 0,0 0 0,-1 1 0,1-1 0,-1 0 0,1 0 0,0 0 0,-1 0 0,1 1 0,1-1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38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48 10802,'-1'-25'1591,"1"24"-1492,0 0 0,0 0 0,0-1 0,0 1 0,0 0 0,1 0-1,-1 0 1,1 0 0,-1 0 0,0 0 0,1 0 0,0 0 0,-1 0 0,1 0 0,0 0-1,-1 0 1,1 0 0,0 0 0,1 0 0,-2 0-53,1 1 0,-1 0 0,1 0 0,-1 0 0,1 0 0,-1 0 0,1 0 1,-1 0-1,1 0 0,-1 0 0,1 0 0,-1 0 0,1 0 0,-1 0 0,1 1 0,-1-1 0,1 0 0,-1 0 0,1 0 0,-1 1 0,1-1 0,-1 0 0,0 1 0,1-1 1,-1 0-1,0 1 0,1-1 0,-1 0 0,0 1 0,1 0 0,9 15 803,-8-8-530,1 0 1,-2 0 0,1 1 0,-1-1-1,0 13 1,-2 45 867,1-52-1000,-30 238 1338,9-109-1301,-46 506 65,48-340-279,0 3 4,13-235-26,-5 41 1203,6 158 0,6-252-926,-1-10-203,1 0 0,0 0 0,7 27 0,-4-53-2678,7-28 1464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6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2177 486 9778,'-49'-95'738,"39"79"-599,-1 1 0,0 0 1,-24-25-1,13 20-39,-1 1 0,-1 1 1,-37-22-1,-86-38 686,76 42-2,43 21-356,-2 1 0,0 1 0,0 2 0,-1 1 0,0 1 0,-1 2 0,1 1 0,-66-3 0,53 10-258,-1 1-1,1 2 1,0 2 0,0 2 0,1 2 0,0 2 0,0 2 0,2 1 0,0 3 0,0 1 0,2 2-1,1 1 1,0 3 0,-39 33 0,-3 11 58,3 3 0,3 4 0,-93 124 0,130-148-103,3 1-1,2 1 0,2 2 1,3 1-1,-33 101 0,37-77 59,3 0 0,3 1 0,-9 151 0,23-176-111,3 0-1,2 0 1,15 88 0,-10-110-29,2 1-1,1-1 1,2-1 0,1 0-1,2-1 1,32 55-1,-21-50 10,1-1 0,55 57-1,76 54 171,-87-87 65,2-3 1,3-3-1,2-3 1,2-4 0,132 57-1,-60-44 280,2-6 1,177 37-1,-255-76-489,1-4-1,127 5 1,-162-16-57,0-3 0,1-1 1,-1-2-1,-1-2 0,1-2 0,59-21 0,-34 2 38,-2-3 0,0-3-1,-3-2 1,80-62 0,-106 72 11,-2-2 0,-1-1 0,35-42 0,-51 50-31,0 0 0,-1-2-1,-1 0 1,-2-1 0,0 0 0,13-38 0,-17 35 28,-2 0 1,0-1 0,-2 0-1,-2 0 1,0 0-1,-2-40 1,-25-170 491,11 133-482,-8-99-13,-10-82-87,-19 3-23,43 253 41,-2 1 0,-1 0 0,-1 0-1,-16-28 1,18 39 6,-2 1 0,0 1-1,-1 0 1,0 1 0,-2 0 0,1 1-1,-22-17 1,4 8-1,0 2 0,-51-26-1,-74-25 27,31 15 21,-80-59-28,88 47-463,1 14-3264,106 49 1188,-4-13 931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7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2021 440 9834,'-17'-5'469,"-1"0"0,1 1 0,-1 1 0,0 1 0,-1 0 0,1 1 0,0 1 0,0 1 0,-32 6 0,4 2 255,0 2 1,-69 28 0,29-3-207,1 3 0,3 4-1,1 4 1,3 3-1,1 3 1,-104 96 0,64-38-436,5 5 1,5 5 0,6 5-1,-118 189 1,176-242 65,3 3 0,4 1-1,3 2 1,-35 127 0,50-137 30,4 1 0,3 0 0,3 1 0,3 0 0,7 129 0,1-165-140,2 0 1,0 0-1,3 0 0,1-1 0,1 0 1,2-1-1,1 0 0,2-1 0,1 0 0,2-2 1,21 30-1,-11-25 37,1-2 1,2-1-1,1-2 0,52 39 1,156 90 902,-40-40 279,154 99 479,-325-198-1632,196 122 635,-194-127-639,-1 0 0,2-2 0,0-2 0,0 0 1,62 10-1,-50-16-75,-1-1-1,1-3 1,-1-1 0,1-3 0,-1-1-1,0-2 1,0-2 0,-1-2 0,0-1-1,-1-3 1,0-1 0,-1-2 0,70-42 0,277-202 9,-371 250-28,39-30 36,-2-2 0,81-85 0,-98 88 40,-2-2 0,-2-2 0,53-93 0,61-191 36,-87 188-104,66-192 6,-96 234 9,24-146 0,-46 188-21,-3 0-1,-2 0 1,-3 0 0,-9-70 0,-56-215 19,37 232-39,-6 3-1,-84-182 0,98 245-4,-2 2 0,-1 1 0,-2 0 0,-2 2 0,-53-56 0,35 51-30,-2 2-1,-96-63 0,-122-49-71,159 97 2,-134-47 1,169 78-39,0 3 0,-2 3 0,-78-9 0,74 20-803,-1 4-1,1 3 1,0 3-1,-150 25 0,145-13-1506,6-6 800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8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2370 5182 11827,'21'-7'697,"190"-56"3871,-150 41-3461,80-40-1,-61 18-367,84-61 0,66-68-17,174-192 1563,-40-37 356,-226 230-1930,-103 121-536,46-86-1,173-450-88,30-253 14,-264 774 34,-3 0 0,14-117 1,-28 149-80,-2 0 0,-1 1 0,-1-1 1,-3 1-1,0-1 0,-2 1 1,-18-55-1,1 26-36,-3 1 0,-48-83 0,25 65-25,-68-86 0,7 36-34,-133-121 0,158 169-10,-97-70 0,135 116 31,-2 3 1,-1 2-1,-1 2 1,-61-23-1,10 15-2,0 5 0,-175-30 0,-218-1-13,8 37-28,345 28 25,-202 30 1,266-19 24,-137 41 0,167-38 10,0 2 0,2 2 0,-83 51 0,65-27-4,2 3 0,-84 83 0,-92 130-41,196-212-13,2 2 1,3 2-1,2 1 1,-35 75-1,-22 77 14,-115 394 0,174-472 59,-26 223 0,50-244-12,4 0 0,14 164 1,-6-234-4,2 0 1,1-1 0,2 1 0,1-2 0,2 1-1,2-2 1,1 1 0,20 33 0,-11-30-3,2-2 1,1-1-1,1-2 0,2 0 0,2-2 1,1-1-1,1-1 0,1-2 1,1-2-1,2-1 0,0-2 1,56 25-1,-26-19-5,1-2 1,0-4-1,2-2 1,1-4-1,0-3 0,1-3 1,0-3-1,73-2 1,29-10 255,0-8 1,0-8 0,212-52-1,-382 72-250,319-63-484,-258 60-2595,-60 3 2837,-1-1 0,1 1 0,0-1 0,5-2 0,-10 4 244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9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15 788 9962,'-13'-19'1613,"13"19"-1571,-1-1 0,1 1 0,0 0 0,0-1 0,0 1 0,0-1 1,0 1-1,0 0 0,0-1 0,0 1 0,0-1 0,0 1 0,0 0 0,0-1 0,0 1 0,0-1 0,0 1 0,0 0 0,0-1 0,0 1 0,1 0 0,-1-1 0,0 1 0,0-1 0,0 1 0,1 0 0,-1-1 0,0 1 0,1 0 0,-1 0 0,0-1 0,0 1 0,1 0 0,-1 0 0,0-1 0,1 1 0,-1 0 0,1 0 1,-1 0-1,0 0 0,1 0 0,-1 0 0,1-1 0,-1 1 0,0 0 0,1 0 0,-1 0 0,1 0 0,-1 0 0,0 0 0,1 1 0,0-1 0,8 0 364,0 0-1,1 1 1,-1 0-1,17 5 1,14 2 436,30 1 189,0-3 0,1-3 0,78-7 1,-34-7 25,127-28 1,-4-21 118,362-164 1432,-17-46-663,-526 243-1804,95-61 0,-142 81-226,0 0 1,17-17 0,-25 22 6,-1 0-1,0 1 1,0-1-1,0 0 0,0 1 1,0-1-1,0 0 0,0 0 1,1-4-1,-2 6 49,0 0 0,0 0 0,0-1 0,0 1 0,0 0 0,0 0 0,0-1 1,0 1-1,0 0 0,0 0 0,0-1 0,0 1 0,-1 0 0,1 0 0,0-1 0,0 1 0,0 0 0,0 0 0,0-1 0,0 1 0,0 0 0,-1 0 1,1 0-1,0-1 0,0 1 0,0 0 0,-1 0 0,1 0 0,-1-1-56,0 1 0,1 0 0,-1 0-1,0 0 1,0 0 0,1 0 0,-1 0 0,0 0 0,0 0 0,1 0-1,-1 1 1,0-1 0,1 0 0,-1 0 0,-1 1 0,-38 21-1196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1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1623 156 4369,'-1'-3'367,"1"0"1,-1 1-1,1-1 1,-1 1-1,0-1 0,0 1 1,0-1-1,-1 1 1,1 0-1,0 0 0,-1 0 1,1-1-1,-4-1 1,-27-27 1581,25 25-1519,-5-5 2,0 1-1,-1 0 1,0 1-1,-1 0 1,-14-6 0,20 11-355,-1 1 0,1 0 1,0 1-1,-1 0 0,1 0 1,-1 1-1,0 0 1,1 1-1,-1 0 0,0 0 1,-9 2-1,-49 10 80,-130 43 0,104-26 248,33-9-191,2 3 1,0 2-1,2 2 1,1 3 0,1 3-1,2 1 1,-63 55-1,68-47-210,2 1 0,-59 75 0,49-47 126,-50 90 0,89-132 18,0 0 0,2 0 0,2 1 0,0 1-1,3 0 1,-8 37 0,-3 64-10,-3 140 0,22 135-82,3-353-57,16 98 0,-12-124 0,1-1 1,1 0-1,1 0 0,2-1 0,18 33 1,-11-28 68,3-1 0,0-1 1,2-1-1,30 30 0,113 90 1010,-137-123-924,87 68 483,201 124 0,-283-198-491,1-2 1,2-1 0,-1-2 0,1-1-1,1-2 1,0-2 0,63 8-1,24-7 447,129-5 0,-196-5-625,37 1 84,194-8 695,-244 2-541,-1-3 1,1-1-1,-2-2 1,49-19-1,-60 16-192,-1 0 0,0-3 0,-1 0 1,28-22-1,-42 26 18,-1 0 0,0-2 0,24-28 0,31-55 344,-44 53 28,24-58-1,-21 42-134,43-117 272,-52 125-477,-4 5 1,-2-2-1,-2 0 0,-2 0 0,-3-1 0,-1 0 0,-3-1 1,-2 1-1,-10-90 0,-4 64-59,-24-81 1,18 83-1,-3-7 11,-57-134 0,33 95-26,26 64 14,-47-91 1,-26-8 9,67 117-14,-60-66-1,-119-130 30,184 208-37,-2 1-1,-1 1 1,-1 1-1,-2 1 1,-41-28-1,51 40 3,-1 0 0,0 2 1,0 0-1,-1 1 0,0 1 0,-1 1 1,1 1-1,-1 0 0,0 1 0,-32-1 1,15 5-118,1 2 1,0 2-1,0 0 1,-57 17-1,85-19 32,-23 6-1071,0-1 0,0-1 0,-36 2 0,28-10-229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8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0 10634,'-2'8'1185,"-3"7"1231,-1 2-792,-7 7-255,-4 8-249,-6 2-480,3 1-136,-3 3-296,3-1-80,3-8-88,-4 2-40,10-8-224,0-8-184,11-13-680,0 2-296,16-16 687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3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1050 101 10018,'-40'-7'377,"0"2"0,0 2-1,-46 3 1,60 1-201,0 2 1,0 1-1,0 1 1,1 1 0,-46 17-1,57-16 62,0 0-1,1 0 1,0 2-1,0-1 1,-22 22 0,-50 62 695,28-21-307,-51 85-1,-37 89 219,124-207-805,2 0 0,1 1-1,2 1 1,2 0 0,-14 70-1,15-33 115,-3 87 0,14-119 40,3 0-1,1 0 1,12 62 0,-7-79-93,0 0 1,2-1 0,1 0 0,1 0 0,1-2-1,2 1 1,27 39 0,-13-28 31,2-1 1,1-2-1,2-1 1,36 28-1,-42-39-65,1-2-1,1-1 1,0-2 0,1-1-1,46 18 1,-26-16 6,1-3 0,95 17 0,96-1 281,-112-16-9,288 24 925,1-43-156,-91-29-9,-235 18-158,134-39 0,-208 47-862,0 0 0,0-1 0,-1-1 0,0-1 0,-1-1-1,0 0 1,-1-1 0,0-1 0,-1 0 0,0-1 0,-1-1-1,12-16 1,101-143 139,-36 45 148,-59 88-167,-9 13-23,-1-2 1,-1-1-1,21-42 0,-38 62-167,0 0 0,0 0 0,-2 0 0,1-1 0,-1 1 0,-1-1 0,0-16 0,-8-82 72,5 87-74,-10-104 10,-29-210-17,35 304-3,-1 1 0,-2-1 0,-2 1 0,-1 1 0,-21-41 0,24 55-1,-1 1-1,-1-1 0,-1 2 0,-1-1 1,0 2-1,0 0 0,-2 0 0,1 1 1,-2 1-1,-25-16 0,5 9 5,-69-28 0,-43-4 14,74 27-13,-240-87 9,94 32-33,179 64-22,0 3 1,-1 1 0,0 2-1,-1 2 1,-44-1-1,66 7-34,1 2 0,-1 0 0,0 1-1,0 1 1,1 1 0,0 1-1,0 0 1,0 2 0,0 0 0,1 2-1,0 0 1,-24 15 0,22-9-307,1 0 1,1 1-1,-29 29 1,42-39 63,0 1-1,0 1 1,0-1 0,1 1-1,1 0 1,-1 0 0,1 0-1,0 0 1,1 1-1,0 0 1,1-1 0,-1 1-1,0 10 1,3-7-216,0 0-1,3 15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44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2212 76 10306,'-1'-4'20,"-1"1"0,0-1-1,0 0 1,0 1 0,0 0-1,-1-1 1,1 1 0,-1 0-1,0 0 1,0 1 0,-7-6 0,5 5 65,-1-1 0,0 1 0,0 0 0,-1 1 0,1-1 1,-11-1-1,-6 0 474,0 1 1,0 1 0,-29 2-1,37 0-154,-28 2 408,0 1 1,0 3 0,0 1-1,1 2 1,-59 21 0,18 1 90,-131 70 0,151-67-789,1 4 0,1 2 0,3 3 0,1 2 0,3 2-1,1 3 1,3 3 0,-60 79 0,-134 238 5,40 16-104,34 15 40,68-124 291,75-190 33,-20 107 0,41-159-250,2-1 0,2 0 0,0 1 0,3-1 0,1 1 0,1-1 0,2 1 0,1-1 0,2-1 0,16 44 0,-9-36-86,2-1 0,2-1 0,36 57 0,-39-72-30,1-1 0,1-1 1,1-1-1,1 0 1,1-1-1,32 23 1,-11-15 236,2-2 1,1-2-1,82 33 1,150 33 703,-274-89-953,56 16 181,0-3-1,1-2 1,0-3 0,86 2 0,-58-12 186,105-13 0,-145 7-323,0-2 0,0-2-1,82-31 1,144-79-97,-234 101-49,-2-3 0,0-1 0,-2-1 0,56-53 0,1-17-101,-4-4-1,-4-5 0,-5-2 1,84-150-1,-142 215 204,-2-1-1,22-64 1,17-92-54,-31 95 28,-4 20 54,20-126 0,-40 176 63,-1 0 0,-2 0 1,-1-1-1,-1 1 0,-2 0 0,-1 0 1,-9-32-1,-18-41 186,-21-99-74,30 80-182,-32-149-8,41 225 8,-1 2 0,-3 0-1,-36-72 1,42 101-18,0 0-1,-1 0 1,-1 1-1,0 0 0,-1 1 1,-1 1-1,-1 1 1,0 0-1,-1 0 0,0 2 1,-1 0-1,-22-11 1,-31-9-20,-1 2 0,-1 3 1,-1 4-1,-1 3 0,-145-20 1,147 35-1260,-104 4 1,168 2 990,-15-2-463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58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41 8250,'0'1'148,"-1"-1"1,1 1 0,0-1-1,0 1 1,0 0-1,-1-1 1,1 1 0,0-1-1,0 1 1,0-1-1,0 1 1,0-1-1,0 1 1,0 0 0,0-1-1,0 1 1,0-1-1,0 1 1,1-1 0,-1 1-1,0-1 1,0 1-1,0-1 1,1 1 0,-1-1-1,0 1 1,1-1-1,-1 1 1,0-1 0,1 1-1,-1-1 1,1 0-1,-1 1 1,1-1 0,-1 0-1,1 1 1,-1-1-1,1 0 1,-1 1-1,1-1 1,2 0 208,0 0 1,0 0-1,0 0 1,0 0-1,0-1 0,5 0 1,-3 0-434,71-11 1981,-44 8-852,-1-1 0,1-2 0,42-15 0,-64 19-644,0-2 693,-20 13-665,-8 3-379,-21 9 0,0 1-80,8-3-1027,29-16-531,3-2 519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2:58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15059,'9'0'1577,"9"-2"1391,3 0-1239,2 2-1673,-1 0 216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0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9898,'4'-8'8558,"-3"7"-8108,11-4 3253,19-2-3051,-21 6 332,218-50-33,-224 49 87,-12 1-632,-15 0-87,-2 4-147,-1 1 1,-35 9-1,48-9-119,0 0 1,0 1-1,0 0 1,0 1-1,1 0 0,-14 11 1,25-17-54,0 1 1,0-1-1,0 1 1,1-1-1,-1 1 1,0-1-1,1 1 1,-1 0-1,0-1 1,1 1-1,-1 0 1,1 0-1,-1-1 0,1 1 1,-1 0-1,1 0 1,-1 0-1,1 0 1,0 0-1,-1 1 1,8-1-259,9-7-86,17-10 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1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13451,'0'2'4337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3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55 9874,'1'-2'215,"0"0"-1,-1-1 1,1 1-1,0 0 1,-1 0 0,1 0-1,-1-1 1,0 1-1,0 0 1,0-1 0,0 1-1,0 0 1,0 0-1,-1-1 1,1 1-1,-1 0 1,0 0 0,1 0-1,-1-1 1,-1-1-1,-3-2 1349,4 10 726,-1 6-1264,1-4-601,0 0 0,1-1 0,-1 1 0,1 0 0,1 0 0,-1 0 0,1 0-1,0 0 1,0-1 0,4 12 0,3 14 493,1 72 563,-1-7-967,-6-82-474,1 1 0,0-1 1,1 0-1,9 20 0,-13-34-67,0 0 0,0 1 0,0-1 1,1 0-1,-1 1 0,0-1 0,0 0 1,0 1-1,0-1 0,1 0 0,-1 1 1,0-1-1,0 0 0,1 1 0,-1-1 1,0 0-1,1 0 0,-1 1 0,0-1 1,0 0-1,1 0 0,-1 0 0,1 0 1,-1 1-1,0-1 0,1 0 0,5-7-1407,-1-18-988,-2 2 3034,4 0-619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3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13179,'0'-1'215,"0"0"0,1 0 0,-1 0 0,1 1 0,-1-1-1,1 0 1,0 1 0,-1-1 0,1 0 0,0 1 0,-1-1 0,1 1 0,0-1 0,0 1 0,-1 0 0,1-1 0,0 1 0,0 0 0,0-1 0,0 1 0,-1 0-1,1 0 1,1 0 0,23-1 2037,-23 1-2014,9 0 212,-1 1 1,0 1-1,1 0 0,-1 0 1,0 0-1,0 2 0,0-1 1,-1 1-1,18 10 0,-16-7-279,-1 1-1,-1-1 1,1 2 0,-1-1-1,-1 1 1,0 1 0,0-1-1,7 13 1,-8-11-219,2 3 161,1 0 0,0 0 1,1 0-1,15 13 0,-23-24-150,1 0-1,-1-1 0,1 1 0,0-1 0,-1 0 1,1 0-1,0 0 0,1 0 0,4 1 1,-6-3-78,0 1 0,0-1 0,0 0 0,0 0 0,0 0 0,0 0 0,0 0 0,0-1 0,-1 1 0,1-1 0,0 0 0,0 0 0,0 0 0,-1 0 0,4-2 0,-3 1-314,0 0 0,-1 0 0,1 0-1,-1 0 1,1-1 0,-1 1 0,0-1 0,0 1 0,0-1 0,3-5 0,3-13-1158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3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15555,'0'11'1257,"0"9"879,0 9-80,0 10-463,0 3-161,2 4-416,5 0-223,2-1-345,0 1-88,1-7-224,-1-1-48,-4-10-224,-1-5-576,-2-10-1633,-2 0-215,-6 0 975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4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11811,'1'2'5541,"2"6"-2969,1 6 203,3 27-1,-6-31-2644,0 0 0,-1 0 0,-1 1 0,0-1 0,0 0 0,-3 11 0,-10 40-30,-25 83-883,35-133 443,0-2-4536,10-21 3508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8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0 12371,'0'11'1112,"-6"6"648,-7 4-279,-4 7-561,-3 6-248,-8 7-304,-1 4-88,-1-2-144,0 0-48,12-14-56,4-7-72,13-5-240,1-11-336,13-8-520,9-11-369,8-17 745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4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0 373 10402,'11'-3'2511,"-1"-1"-1,16-6 0,18-15 498,35-35-1225,-67 50-1862,-1 2 328,-1-1 0,13-15-1,-20 21-543,-1 0-1,1 0 0,-1-1 0,0 1 0,0-1 0,0 1 1,-1-1-1,1 0 0,-1 0 0,0 0 0,0 0 0,0-6 1,0-9-3063,-3-34 0,-9-16 1630,9 44 7135,3 38-2731,0 10-1258,-2-1 0,-4 25 0,2-22-613,0 41 0,3-58-732,1 0-1,0 1 1,0-1 0,1 0 0,0 0 0,1 0 0,-1-1 0,1 1 0,5 8 0,-3-9-138,-1 0 0,1 1 0,1-2 0,-1 1 0,8 6 0,-11-11-172,0 0-1,0-1 1,0 1-1,0 0 0,0-1 1,0 0-1,1 1 1,-1-1-1,1 0 1,-1 0-1,1 0 0,-1-1 1,1 1-1,0-1 1,-1 1-1,1-1 0,0 0 1,-1 0-1,1 0 1,3-1-1,8-5-1213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5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6 8650,'-1'1'170,"1"0"0,-1 0 0,1 0 0,0-1 1,-1 1-1,1 0 0,-1-1 0,0 1 0,1 0 0,-1-1 0,1 1 0,-1-1 1,0 1-1,0 0 0,1-1 0,-1 0 0,0 1 0,0-1 0,0 0 1,1 1-1,-1-1 0,0 0 0,0 0 0,0 1 0,0-1 0,0 0 1,0 0-1,1 0 0,-1 0 0,0 0 0,0-1 0,-1 1 0,1 0-33,1-1 0,0 1 0,0 0 0,0 0 0,-1 0 0,1-1 0,0 1 0,0 0 0,0 0 0,0-1 0,0 1 0,-1 0 0,1 0 0,0-1 0,0 1 0,0 0 0,0 0 0,0-1 0,0 1 0,0 0 0,0 0 0,0-1 0,0 1 0,0 0 0,0-1 0,0 1 0,0 0 0,0 0 0,1-1 0,-1 1 0,0 0 0,0 0 0,0-1 0,0 1 0,0 0 0,1 0 0,-1 0 0,0-1 0,0 1 0,0 0 0,1 0 0,-1 0 0,0-1 0,1 1 0,-1-1 149,1 1-1,0-1 0,-1 0 1,1 1-1,0-1 0,0 1 1,-1-1-1,1 1 0,0-1 1,0 1-1,0 0 0,1-1 0,4 1-262,-1 0-1,1 0 0,0 1 0,-1 0 1,11 3-1,-15-4-21,0 1 1,1-1-1,-1 1 1,0-1-1,0 1 1,0 0-1,1-1 1,-1 1-1,0 0 0,0 0 1,0 0-1,0 0 1,-1 0-1,1 0 1,0 0-1,0 0 1,0 0-1,-1 0 1,1 1-1,-1-1 1,1 0-1,-1 0 0,1 1 1,-1-1-1,0 0 1,1 1-1,-1-1 1,0 0-1,0 1 1,0 1-1,-2 9-19,1 0 0,-2 0 0,0 0 1,0 0-1,-1 0 0,0 0 0,-12 20 0,-4 1-120,-29 37 1,29-43 48,-34 59 0,54-85 90,0-1-1,-1 0 1,1 1-1,0-1 1,0 0-1,0 0 1,-1 1-1,1-1 1,0 1-1,0-1 1,0 0 0,0 1-1,0-1 1,0 0-1,0 1 1,0-1-1,0 1 1,0-1-1,0 0 1,0 1-1,0-1 1,0 0 0,0 1-1,0-1 1,0 1-1,0-1 1,1 0-1,-1 1 1,0-1-1,1 1 1,-1-1 15,1 0 0,0 0 0,-1 1 0,1-1 0,0 0 0,-1 0 0,1 0 0,0 0 0,0 0 0,-1 0 0,1 0 0,0 0 0,-1-1 0,1 1 0,1 0 0,30-14 844,-29 13-709,10-4 153,0 0 0,1 1-1,0 1 1,23-3-1,-24 4-335,1 0 0,-1-1 0,0 0-1,0-1 1,0 0 0,12-7 0,6-7-1382,6-5 639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7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0 11434,'-3'3'404,"0"0"0,0 0-1,1 1 1,0-1 0,-1 1-1,1-1 1,1 1 0,-1 0-1,0 0 1,1-1 0,0 1-1,-2 8 1,-3 9 404,-66 154 2800,41-107-3015,-28 94 1,32-55 26,-18 142 0,9 114 479,29 120-433,10-269-503,0-121-82,4 0 0,27 130 0,-31-206-13,1 0-1,1-1 0,8 20 1,-9-27 59,1-1 1,0 1-1,0-1 1,1 0-1,0 0 1,0-1-1,8 8 1,-1-3 227,-1 1 1,0 0-1,-1 1 0,-1 0 1,0 1-1,-1 0 1,11 24-1,-18-35-312,4 9 2,-1-1 1,0 1-1,-1 0 1,0 0 0,1 14-1,-3-17-25,1 0-1,5 19 1,-1-9-16,-6-20-22,-1 1 1,0-1-1,0 0 1,0 1 0,0-1-1,0 1 1,1-1-1,-1 0 1,0 1-1,0-1 1,0 1-1,0-1 1,0 0 0,0 1-1,0-1 1,0 0-1,0 1 1,-1-1-1,1 1 1,0-1-1,0 0 1,0 1 0,0-1-1,0 0 1,-1 1-1,1-1 1,0 0-1,0 1 1,-1-1-1,1 0 1,0 1 0,0-1-1,-1 0 1,1 0-1,0 0 1,-1 1-1,1-1 1,0 0-1,-1 0 1,1 0 0,-1 0-1,1 1 1,0-1-1,-1 0 1,0 0-124,0 0 0,1 0-1,-1-1 1,0 1 0,0 0 0,1 0 0,-1 0 0,0-1 0,0 1 0,1 0 0,-1-1-1,1 1 1,-1-1 0,0 1 0,1 0 0,-1-1 0,1 0 0,-1 1 0,1-1-1,-1 1 1,1-1 0,-1 0 0,1 1 0,-1-2 0,-3-9-1483,0 0 1,1-1-1,0 1 1,1-1 0,-1-15-1,1 10 233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7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10274,'-3'2'1713,"-1"0"1071,0-2-167,-5 3 2152,4 1-2745,5 7-359,9 2-337,0 5-488,6-3-232,3-2-392,0-8-80,2-12-448,2-10-560,22-6 496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08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1886 6385,'0'0'214,"-1"0"-1,-4-3 4699,5 3-4699,-1-1 1,0-9 1579,6-10-659,2 4-53,1-1 1,18-27-1,-6 9 14,94-157 3548,74-140-22,-35 5-2509,-26-15-954,-109 281-1124,-3-1 1,-3-1 0,-3 0 0,-2 0-1,-3-112 1,-4 172-42,0-4-134,-1 0-1,0 0 1,-2-10 0,3 16 109,0 0 0,0 0 0,-1 0 0,1 0 1,0 1-1,0-1 0,-1 0 0,1 0 0,0 0 1,-1 1-1,1-1 0,-1 0 0,1 1 0,-1-1 1,1 0-1,-1 1 0,0-1 0,1 1 0,-1-1 1,0 1-1,1-1 0,-1 1 0,0-1 1,0 1-1,0 0 0,1-1 0,-1 1 0,0 0 1,0 0-1,0 0 0,0 0 0,1-1 0,-1 1 1,0 0-1,0 0 0,0 1 0,-1-1 0,1 0-92,0 1 0,0-1 0,0 0 0,0 1 0,0-1 0,0 1 0,0 0-1,0-1 1,0 1 0,0 0 0,-1 1 0,-7 14-911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0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15 239 10082,'-14'3'5277,"23"-7"502,7-2-5130,55-22 2267,80-36-621,-124 51-3089,-2-1 1,0-1-1,37-30 1,-30 18-1596,1 2 750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1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5 15915,'-2'-1'203,"1"1"-1,-1-1 0,1 0 0,-1 1 0,1 0 1,-1-1-1,1 1 0,-1 0 0,1 0 0,-1 0 0,1 0 1,-1 0-1,0 0 0,1 0 0,-1 0 0,1 1 1,-1-1-1,1 1 0,-1-1 0,1 1 0,0-1 1,-1 1-1,1 0 0,-1 0 0,1 0 0,0 0 1,0 0-1,-2 2 0,-4 3 115,0 1 0,1 0 1,-8 11-1,11-15-111,-6 11 153,0-1 1,0 1-1,2 1 0,-1-1 0,2 1 0,-7 23 0,11-30-253,0-1-1,0 0 1,1 1 0,0-1 0,1 1-1,-1-1 1,1 1 0,1-1-1,0 1 1,0-1 0,0 1-1,1-1 1,0 0 0,0 0-1,1 0 1,4 8 0,-6-12-93,1 0 1,0-1 0,0 1 0,0-1 0,0 1-1,1-1 1,-1 0 0,0 0 0,1 0 0,0 0 0,-1 0-1,1-1 1,0 1 0,6 1 0,-4-2 0,0 1 1,0-1-1,0-1 1,1 1-1,-1-1 1,0 0-1,1 0 1,6-1-1,2-2-84,-1 0-1,1-1 0,-1 0 0,0-1 1,-1 0-1,15-9 0,-16 8-712,1-1 0,-1 0 0,0-1 0,0 0 0,-1-1 0,-1 0 0,14-16 0,-21 23 508,-1-1 1,0 1-1,0-1 0,0 1 1,0-1-1,1-5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1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 11995,'-6'5'1240,"3"6"976,1 2-111,2 5-441,5 6-256,-1 2-343,3 3-225,-7 2-256,-1-1-104,-7-3-248,1 1-112,-4-5-16,0-2-200,0-5-496,-6-3-312,6-9-1177,0-6-287,13-6 1240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1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12443,'11'0'992,"2"2"608,0 5-280,1 12-127,-5 8-121,-3 4-256,-4 11-320,-2-3-112,-8-1-216,3 1-72,-2-8-64,-1-5 8,6-12-280,2-3-272,-5-18-2624,9-6 2223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2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0 14083,'-1'1'133,"1"-1"0,-1 0 1,0 0-1,0 1 0,0-1 0,1 0 0,-1 1 1,0-1-1,1 1 0,-1-1 0,0 1 0,1-1 1,-1 1-1,1-1 0,-1 1 0,1 0 0,-1-1 1,1 1-1,-1 0 0,1-1 0,0 1 0,-1 0 1,1 1-1,-8 22 757,6-17-711,-2 8-99,0-1 0,1 1 0,1-1 0,1 1 0,-1 25-1,3-31-69,-1-1-1,1 1 0,1 0 0,0-1 0,0 1 1,0-1-1,1 0 0,1 1 0,-1-1 0,10 14 0,-12-20 17,1 0-1,0 1 0,-1-1 0,1 0 1,0 0-1,0-1 0,0 1 0,0 0 0,1-1 1,-1 1-1,0-1 0,1 0 0,-1 0 1,1 0-1,0 0 0,-1 0 0,1 0 1,-1-1-1,1 1 0,0-1 0,0 0 1,-1 0-1,1 0 0,0 0 0,0 0 0,-1 0 1,1-1-1,0 0 0,-1 1 0,4-2 1,1-1 126,-1 0 1,0 0-1,0-1 1,1 0-1,-2 0 1,1 0 0,-1 0-1,1-1 1,-1 0-1,8-10 1,-8 7 2,1 0 0,-1 0 1,0 0-1,0-1 0,-1 0 0,-1 0 1,1 0-1,-1 0 0,3-18 1,-6 23-136,1 0 1,-1-1 0,0 1 0,0 0 0,0 0 0,-1 0 0,0 0-1,1 0 1,-1-1 0,-1 1 0,1 0 0,0 1 0,-1-1 0,0 0 0,0 0-1,0 1 1,-1-1 0,1 1 0,-1 0 0,1 0 0,-1-1 0,0 2-1,-1-1 1,1 0 0,-4-2 0,1 2-229,0-1 0,0 1 0,-1 0 0,1 1 0,-1-1 0,1 1 0,-1 0 0,0 1 0,0 0 0,0 0 0,0 0-1,0 1 1,0 0 0,-12 2 0,17-1 99,0-1 0,0 1 0,0 0 0,1 0 0,-1 0 0,0 0 0,0 0-1,1 0 1,-1 0 0,-1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8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0 10730,'-8'19'1689,"-3"2"1159,-10 5-1135,-1 4-297,-8 4-760,-4-4-240,6-8-208,1-7-144,14-9-216,13 2-120,10-10-480,7-6-152,5-9-248,-5-13-97,13 0 25,-4-4-8,10 3 712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2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10282,'0'4'793,"0"0"1,0 0-1,0 0 0,1 1 0,0-1 0,0 0 0,0 0 1,0 0-1,3 5 0,-3-7-652,1 0 1,-1 0-1,1 0 1,0 0-1,0 0 1,-1 0-1,1 0 1,0-1-1,1 1 1,-1-1-1,0 1 1,0-1-1,1 0 1,-1 0-1,0 0 1,5 1-1,1 0 42,0 0-1,1-1 1,-1 0-1,0-1 1,1 0-1,-1 0 1,1-1-1,8-1 1,8-3-46,32-10-1,-50 13-606,0 0-1,-1-1 0,1 1 0,-1-1 0,0 0 0,0-1 0,8-5 0,4-3-2698,2 2 1173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3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 15843,'-2'5'862,"0"0"-1,1 0 1,-1-1-1,1 1 1,-1 7-1,0 4-525,2 24 1,0-30 4,0-1-271,1 0-1,0 1 1,1-1-1,0 0 1,1 0-1,0 0 1,0 0 0,0-1-1,1 1 1,1-1-1,0 0 1,0 0-1,0-1 1,1 1-1,0-1 1,0-1 0,1 1-1,12 9 1,-14-13-40,-1 0 0,1 0 0,0-1 0,0 0 0,0 0 1,0 0-1,1 0 0,-1-1 0,0 0 0,1 0 0,-1 0 1,1-1-1,-1 1 0,1-1 0,-1-1 0,1 1 0,-1-1 1,1 0-1,-1 0 0,1-1 0,6-2 0,-4 1 58,-1 0 0,0 0-1,0-1 1,-1 1 0,1-2-1,-1 1 1,0-1 0,0 0 0,0 0-1,0 0 1,-1-1 0,0 0-1,0 0 1,7-12 0,-11 15-56,0 0-1,1 0 1,-1 0 0,0-1 0,0 1-1,-1 0 1,1-1 0,-1 1 0,1 0 0,-1-1-1,0 1 1,0 0 0,-1-1 0,1 1-1,-1 0 1,-1-5 0,1 3-7,-2 1 0,1-1 0,0 0 0,-1 1 0,0-1 0,0 1 0,0 0 0,-1 0 0,-5-5 0,-4-2 0,0 1-1,0 1 0,-1 0 0,-1 1 1,-22-9-1,10 5-1,12 5-384,-28-10 0,33 16-1082,10 1 1361,0 0 0,0 0 0,0 0 0,0 0 0,-1 0 0,1 0-1,0 0 1,0 0 0,0 1 0,-1-1 0,1 0 0,0 0 0,0 0 0,0 0 0,0 0 0,0 0 0,-1 1 0,1-1 0,0 0 0,0 0-1,0 0 1,0 0 0,0 0 0,0 1 0,0-1 0,0 0 0,0 0 0,0 0 0,0 1 0,-1-1 0,1 0 0,0 0 0,0 0 0,0 1-1,0-1 1,0 0 0,1 0 0,-1 0 0,0 0 0,0 1 0,0-1 0,0 0 0,0 0 0,0 0 0,0 1 0,3 6-1500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3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11074,'0'6'1081,"0"1"1087,0 8-103,2 5-329,-2 2-88,2 7-496,1-1-223,3 3-345,3 2-144,2-2-256,-2-2-56,-2-1-72,-1-6 16,-4-2-328,0-2-176,-2-10-1120,12-3-1481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3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1 308 11274,'4'0'625,"-1"1"-1,1-1 1,0 0-1,0 0 1,0 0-1,-1 0 1,1-1-1,0 0 1,-1 0-1,7-2 1,-4 1-139,0-1 0,0 0 1,0 0-1,0-1 1,7-6-1,-4 3-276,-1-1 1,0 0-1,-1 0 0,0 0 1,0-1-1,-1 0 1,6-11-1,-6 6-182,0 0 0,-1 0 0,0 0 0,4-22 0,-7 26-3,-1-1-1,0 1 1,0-1 0,-1 1-1,0-1 1,-1 1 0,-2-12-1,-2 10 374,5 12-379,0 0-1,0-1 1,0 1-1,0 0 1,-1 0-1,1 0 1,0 0-1,0 0 1,0 0-1,0 0 0,0 0 1,-1 0-1,1 0 1,0 0-1,0 0 1,0 0-1,0 0 1,0 0-1,-1 0 0,1 0 1,0 0-1,0 0 1,0 0-1,0 0 1,0 0-1,-1 0 1,1 0-1,0 0 1,0 0-1,0 0 0,0 0 1,0 0-1,-1 0 1,1 1-1,0-1 1,0 0-1,0 0 1,0 0-1,0 0 1,0 0-1,-2 3 104,1-1 0,0 0 0,0 0 0,0 0 0,0 1 0,1-1 0,-1 0 0,0 3 0,-2 20 46,1-1 0,2 1 0,0-1 1,2 1-1,6 35 0,1 17-2213,-8-56-770,-2 36-1,-2-13 672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4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15 274 8474,'-7'-12'852,"6"10"-680,0 1 0,0-1 0,1 1 0,-1-1 0,0 1 0,0-1 0,1 0 0,-1 1 0,1-1 0,-1-3 0,2 5-130,-1-1-1,0 1 0,1-1 1,-1 1-1,1-1 0,-1 1 1,1 0-1,-1-1 0,1 1 1,-1 0-1,1-1 0,-1 1 1,1 0-1,0-1 0,-1 1 1,1 0-1,-1 0 0,1 0 0,0 0 1,-1 0-1,1 0 0,-1 0 1,1 0-1,0 0 0,-1 0 1,2 0-1,20 1 593,-15-1-431,1 1 0,-1-2 1,0 1-1,1-1 0,-1 0 0,1-1 0,13-4 1,50-25 1479,-43 18-948,4-3 79,-1 0 0,0-2 1,-1-1-1,-1-2 1,27-25-1,-52 42-711,1 0-1,-1-1 1,1 1 0,-1-1-1,-1 0 1,7-11 0,-10 16-98,0 0 1,0 0-1,0 0 0,0 0 1,0 0-1,0 0 1,0 0-1,0 0 0,0 0 1,0 0-1,0-1 1,0 1-1,0 0 1,0 0-1,0 0 0,0 0 1,0 0-1,0 0 1,0 0-1,0 0 0,0 0 1,0 0-1,0 0 1,0 0-1,0-1 0,0 1 1,0 0-1,0 0 1,0 0-1,0 0 0,0 0 1,0 0-1,0 0 1,0 0-1,0 0 0,0 0 1,0 0-1,0 0 1,0 0-1,0 0 0,0 0 1,-1 0-1,1 0 1,0 0-1,0 0 1,0 0-1,0 0 0,0 0 1,0 0-1,0-1 1,0 1-1,0 0 0,0 0 1,0 1-1,-1-1 1,-6 0 184,-9 6 94,-17 7 236,1 2 0,1 1-1,0 1 1,1 1 0,-54 46-1,76-57-489,0 2 0,0-1 0,0 1-1,1 0 1,0 1 0,1 0 0,0 0-1,0 0 1,-3 12 0,16-30-2604,11-13 2368,5-16-291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5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0 228 9786,'25'-28'4781,"-20"24"-4103,-4 3-158,0-1-1,1 1 0,-1 0 1,0 0-1,1 0 0,-1 0 1,1 0-1,2 0 1,2 3 1849,-2 10-1025,-2 2-1021,-1 0 0,0 1-1,-1-1 1,0 0 0,-1 1-1,-1-1 1,0 0 0,-1 0 0,-1 0-1,-7 20 1,7-26-259,2-2-26,0 1 0,-1-1 1,0 0-1,-5 8 0,8-14-39,-1 0 0,1 0 0,0 0 1,0 0-1,0 1 0,-1-1 0,1 0 0,0 0 1,0 0-1,-1 0 0,1 0 0,0 0 0,0 0 1,-1 0-1,1 0 0,0 0 0,0 0 0,-1 0 1,1 0-1,0-1 0,0 1 0,-1 0 0,1 0 1,0 0-1,0 0 0,0 0 0,-1 0 0,1 0 0,0-1 1,0 1-1,0 0 0,-1 0 0,1 0 0,0-1 1,0 1-1,0 0 0,0 0 0,0-1-7,-1 0-29,1-1 1,0 1-1,0-1 0,0 0 0,0 1 0,0-1 1,0 0-1,0 1 0,1-1 0,-1 1 1,1-1-1,-1 0 0,2-1 0,9-24-487,-10 25 463,8-18-155,0-1 0,-2 0 0,-1-1 0,-1 1 0,0-1 1,-2 0-1,0 0 0,-1-32 0,-2 53 273,-1-1 1,1 1 0,0-1-1,0 1 1,1-1-1,-1 1 1,0 0-1,0-1 1,1 1 0,-1-1-1,1 1 1,-1-1-1,1 1 1,-1 0-1,1-1 1,0 1 0,0 0-1,0 0 1,0 0-1,0 0 1,0-1-1,0 1 1,0 0 0,0 1-1,0-1 1,1 0-1,-1 0 1,0 0-1,1 1 1,-1-1-1,0 1 1,1-1 0,-1 1-1,1 0 1,-1-1-1,1 1 1,-1 0-1,1 0 1,-1 0 0,1 0-1,1 0 1,-2 0-23,0 0 1,0 1-1,0-1 1,0 0-1,-1 0 1,1 0-1,0 1 1,0-1 0,-1 0-1,1 1 1,0-1-1,-1 1 1,1-1-1,0 1 1,-1-1-1,1 1 1,0-1-1,-1 1 1,1-1-1,-1 1 1,1 0-1,-1-1 1,0 1-1,1 0 1,-1 0 0,0-1-1,1 1 1,-1 0-1,0 0 1,1 1-1,-1 2 42,1 0 1,-1 0-1,1 0 0,-1 0 0,-1 5 0,0 0 7,-1 1 0,0-1 0,-1 1 0,0-1 0,0 0-1,-1 0 1,0 0 0,-1-1 0,0 1 0,-8 10 0,12-17-60,-9 9 155,6-11-105,1-9-39,3-23 32,8-58 1,-4 59 17,1 1 0,16-49 1,-38 130 377,-18 90-1,19-53-55,8-62-366,6-23-40,1 1 1,0-1 0,0 1 0,0-1-1,0 1 1,1 0 0,-1 5 0,1-9-11,0 0 0,0 0 1,0 0-1,0 0 0,0 0 1,0 1-1,0-1 0,0 0 1,0 0-1,0 0 0,0 0 0,0 0 1,0 1-1,0-1 0,0 0 1,0 0-1,0 0 0,0 0 1,0 0-1,0 0 0,0 1 1,1-1-1,-1 0 0,0 0 1,0 0-1,0 0 0,0 0 0,0 0 1,0 0-1,0 0 0,0 0 1,0 1-1,1-1 0,-1 0 1,0 0-1,0 0 0,0 0 1,0 0-1,0 0 0,0 0 1,1 0-1,-1 0 0,0 0 0,0 0 1,0 0-1,0 0 0,0 0 1,1 0-1,7-5-470,7-12-682,24-38-2828,-25 33 936,1 1-1,34-37 0,-15 33 1106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15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2 13547,'0'0'196,"0"0"-1,1-1 1,-1 1-1,0 0 1,0 0 0,1 0-1,-1 0 1,0 0 0,1 0-1,-1 0 1,0 0-1,0-1 1,1 1 0,-1 0-1,0 0 1,1 0 0,-1 0-1,0 1 1,1-1 0,-1 0-1,0 0 1,0 0-1,1 0 1,-1 0 0,0 0-1,1 0 1,-1 0 0,0 1-1,0-1 1,1 0 0,2 11 2783,-7 15-967,3-22-1530,-8 32 1335,-21 58-1,3-14-1357,26-78-455,1 0 1,-1-1 0,1 1-1,0 0 1,0-1-1,-1 1 1,1 0-1,0 0 1,1-1 0,-1 1-1,1 3 1,-1-5-4,0 0-1,0 0 1,0 0 0,0 0 0,0 0 0,0 1 0,0-1-1,0 0 1,1 0 0,-1 0 0,0 0 0,0 0 0,0 0 0,0 1-1,0-1 1,0 0 0,1 0 0,-1 0 0,0 0 0,0 0 0,0 0-1,0 0 1,1 0 0,-1 0 0,0 0 0,0 0 0,0 0 0,0 0-1,1 0 1,-1 0 0,0 0 0,0 0 0,0 0 0,0 0 0,1 0-1,-1 0 1,9-9 18,-2-1-10,-1 0 0,0-1 0,-1 0 0,6-16 0,11-48 0,-18 62 7,-3 9 19,0 1 1,1-1 0,-2 0 0,1 1 0,0-1 0,-1 0 0,1 0-1,-1-7 1,0 11-30,0 0 0,0 1 0,-1-1 0,1 0-1,0 0 1,0 0 0,0 0 0,0 0 0,0 0 0,0 0-1,0 0 1,0 0 0,0 0 0,0 0 0,0 0 0,0 0-1,0 1 1,0-1 0,-1 0 0,1 0 0,0 0 0,0 0-1,0 0 1,0 0 0,0 0 0,0 0 0,0 0 0,0 0-1,0 0 1,-1 0 0,1 0 0,0 0 0,0 0-1,0 0 1,0 0 0,0 0 0,0 0 0,0 0 0,0 0-1,0 0 1,-1-1 0,1 1 0,0 0 0,0 0 0,0 0-1,0 0 1,0 0 0,0 0 0,0 0 0,0 0 0,0 0-1,0 0 1,0 0 0,0 0 0,0 0 0,0-1 0,0 1-1,0 0 1,0 0 0,0 0 0,-1 0 0,1 0 0,0 0-1,0 0 1,-7 13 194,-5 20 40,-57 190 1418,67-219-1644,0 1-91,1 0 1,-1 1 0,1-1 0,0 0-1,0 1 1,0 7 0,1-13 38,0 1-1,0-1 1,0 1 0,0 0 0,1-1 0,-1 1-1,0-1 1,0 1 0,0-1 0,0 1-1,1 0 1,-1-1 0,0 1 0,0-1 0,1 1-1,-1-1 1,0 0 0,1 1 0,-1-1 0,1 1-1,-1-1 1,1 0 0,-1 1 0,1-1 0,-1 0-1,1 1 1,-1-1 0,1 0 0,-1 0 0,1 1-1,-1-1 1,1 0 0,0 0 0,21-2-1227,-21 2 1190,35-10-1127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2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 8978,'-3'0'277,"-1"0"0,0 0 0,0 1 0,0-1 0,1 1 1,-1 0-1,0 0 0,1 0 0,-1 1 0,-4 2 0,2 0 319,0 0-1,1 0 1,0 1 0,-9 9 0,10-11-349,1 1 0,0-1 0,0 1 0,0 0 0,0-1 1,1 1-1,0 0 0,0 1 0,0-1 0,0 0 0,0 1 1,1-1-1,0 1 0,0-1 0,0 1 0,0 0 0,1 7 0,-3 39 384,-2-1-1,-16 70 0,8-50-415,-4 19-17,0-2-71,-11 162 0,29 85 83,0-261-194,-1-31 5,13 79 1,-9-103-15,0 0 0,1 0 0,0-1 0,2 0 0,0 0 0,18 30 0,-10-24 62,0-1 0,2-1 0,1-1 0,36 34 0,-43-45-6,1 0 1,0-1-1,0 0 1,1-1-1,0 0 0,0-1 1,0 0-1,1-1 1,0-1-1,22 4 1,1-4 151,1-2 0,55-3 0,-18-1 217,-62 2-353,0-1 1,0 0-1,-1 0 0,1-1 0,0-1 1,-1 0-1,1-1 0,-1 0 0,0-1 0,0-1 1,-1 0-1,0 0 0,0-1 0,20-16 0,11-16 24,-2-1 0,50-66 0,-68 78-57,-2 5 46,-2-2 1,26-45-1,-39 60-41,0 1 0,-1-1 0,0-1 1,0 1-1,-1-1 0,-1 1 0,0-1 0,0 0 1,-1 0-1,0 0 0,-1-12 0,-2 0 95,-8-72 365,6-150 0,8 195-454,0 3-10,-3-58 0,-2 89-42,-1 0 0,-1 0 0,0 1 0,-1-1-1,0 1 1,-1 0 0,-12-23 0,-64-108 46,5 11-28,65 112-19,-2 1 0,-22-29 1,28 42 8,0 1 0,-1 0 1,0 1-1,0-1 1,-1 2-1,0-1 1,0 1-1,-12-5 1,7 4 16,0 2 0,0 0 0,0 0 0,-1 2 1,0 0-1,0 0 0,0 2 0,0-1 0,0 2 1,0 0-1,-17 3 0,-16 4-8,0 2 0,-49 17 0,83-22-13,-43 14 477,44-16 19,5-1-280,8 0-227,0-1 1,0 1-1,0-1 0,0 1 0,0-1 0,0 1 0,1-1 0,-1 1 0,0-1 0,0 0 0,0 1 0,0-1 0,1 1 0,-1-1 0,0 1 0,0-1 0,1 0 0,-1 1 0,0-1 0,1 0 0,-1 1 0,1-1 0,-1 1-92,1 0-1,0-1 0,-1 1 1,1 0-1,-1-1 1,1 1-1,0-1 1,-1 1-1,1-1 1,0 1-1,-1-1 1,1 0-1,0 1 1,0-1-1,0 0 0,-1 1 1,1-1-1,0 0 1,0 0-1,0 0 1,0 0-1,0 0 1,1 0-1,0-1-298,1 1 0,-1-1 0,0 0 0,1 0 0,-1-1 0,4-1 0,-3 1 651,18-10-820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2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19732,'-7'17'1056,"0"-6"25,10-4-1521,12-12 160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4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24717,'31'18'192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19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42 10874,'-2'-1'340,"0"1"0,0-1-1,0 1 1,0 0 0,0-1-1,0 1 1,0 0-1,0 0 1,0 1 0,0-1-1,0 0 1,0 1 0,0-1-1,0 1 1,0 0 0,0-1-1,0 1 1,-1 2 0,-6 1-10,0 1 1,-9 8 0,3 0-166,0 0-1,1 1 1,0 0 0,1 1-1,1 1 1,1-1 0,0 2 0,1 0-1,-11 24 1,16-25 27,5-16-195,0 0 0,0 0 0,0 0-1,0 0 1,0 0 0,0 1 0,0-1 0,0 0 0,0 0 0,0 0 0,0 0 0,0 0 0,0 0 0,0 0 0,0 0 0,0 0 0,0 0 0,0 0 0,0 1 0,0-1 0,0 0 0,0 0 0,0 0 0,0 0 0,0 0 0,0 0-1,0 0 1,0 0 0,0 0 0,0 0 0,0 0 0,0 0 0,0 0 0,0 1 0,0-1 0,0 0 0,0 0 0,0 0 0,1 0 0,-1 0 0,0 0 0,0 0 0,0 0 0,0 0 0,0 0 0,0 0 0,0 0 0,0 0-1,0 0 1,0 0 0,0 0 0,1 0 0,-1 0 0,0 0 0,0 0 0,0 0 0,0 0 0,0 0 0,0 0 0,0 0 0,0 0 0,0 0 0,0 0 0,0 0 0,1 0 0,16-17-782,-10 9 608,42-49-1370,15-15-401,-39 53 1626,-11 15 386,-13 4-51,-1 1 1,0-1 0,1 0-1,-1 0 1,1 0-1,-1 0 1,0 0 0,1 0-1,-1 1 1,1-1-1,-1 0 1,0 0-1,1 1 1,-1-1 0,0 0-1,1 0 1,-1 1-1,0-1 1,1 0 0,-1 1-1,0-1 1,0 0-1,1 1 1,-1-1 0,0 1-1,0-1 1,0 1-1,1 2 74,-1-1-1,1 0 1,-1 1-1,0-1 1,0 1-1,0-1 1,0 0-1,-1 1 1,1-1-1,-1 1 1,0 2-1,-13 30 937,8-21-547,-5 18 318,8-22-644,-1 0-1,0 1 1,0-1-1,-1-1 0,0 1 1,-1-1-1,-13 17 1,33-49-2361,0-1 1385,19-26-534,-4 12-25,2 1 1,70-65 0,-99 99 1458,1 0 0,0 0 0,1 1 0,-1-1 0,0 1 1,1 0-1,-1 0 0,1 0 0,0 1 0,0-1 0,4 0 0,-8 2-41,0 0 0,1 0 0,-1 0-1,0 0 1,0 0 0,1 0 0,-1 1-1,0-1 1,1 0 0,-1 0 0,0 0-1,0 0 1,1 1 0,-1-1 0,0 0-1,0 0 1,1 0 0,-1 1-1,0-1 1,0 0 0,0 0 0,0 1-1,1-1 1,-1 0 0,0 1 0,0-1-1,0 0 1,0 0 0,0 1 0,0-1-1,0 0 1,0 1 0,0-1 0,0 0-1,0 1 1,0-1 0,-1 14 690,-5 4-516,1-1 0,-2-1-1,-1 1 1,-16 27 0,-11 26-338,24-38 55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4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33 363 14571,'-7'17'925,"1"1"0,1 0-1,0 1 1,2-1 0,-3 36-1,5-25-48,2 0 0,1 0 0,6 30-1,-12-112-33,-1-14-1006,4-102 0,5 122-67,1 1-1,22-90 0,-22 117 233,1-1 0,10-20 0,-14 37 30,0-1 0,0 0-1,0 0 1,0 1 0,0-1 0,1 1 0,0 0 0,-1 0 0,1 0 0,0 0 0,1 0 0,-1 1 0,0-1-1,1 1 1,0 0 0,5-3 0,-6 5 26,0-1-1,-1 1 0,1-1 1,0 1-1,0 0 1,-1 0-1,1 1 1,0-1-1,0 0 0,-1 1 1,1 0-1,0-1 1,-1 1-1,1 0 1,-1 0-1,1 1 0,-1-1 1,1 0-1,-1 1 1,0 0-1,0-1 1,0 1-1,0 0 0,0 0 1,0 0-1,2 4 1,5 5 217,-1 2-1,0-1 1,10 24 0,-12-23-103,114 289 1893,-85-170-1908,-27-97-147,-7-31-74,0 0 0,0 0 0,0 0 0,0-1 0,1 1 0,0-1 1,3 6-1,-2-7-1017,-2-8 8,-3-11-1051,0 5 1291,-1 1-1,0 0 1,-10-19 0,-10-6 179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95 16067,'-6'8'4313,"14"-8"-1576,10-8-745,6-3-279,1 0-769,-1-3-400,4 1-392,3 0-288,0 2-616,2 0-584,-5 4-1353,-8 3-384,9 8 1545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5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0 105 10322,'5'19'3753,"-2"-6"-833,0 0 1,1 14-1,-4-22-2455,0-1-1,0 1 0,-1 0 0,1 0 0,-2 6 0,25-73 422,-15 41-870,18-34 0,-22 48-13,1-1 1,-1 1-1,1 0 0,1 1 1,0-1-1,-1 1 0,12-9 1,-15 14 30,0 0 1,0 0 0,0-1 0,0 1 0,0 0-1,1 1 1,-1-1 0,0 0 0,0 1-1,1-1 1,-1 1 0,1 0 0,-1 0-1,0-1 1,1 2 0,-1-1 0,1 0 0,-1 0-1,0 1 1,1 0 0,-1-1 0,0 1-1,1 0 1,-1 0 0,0 0 0,0 0-1,0 1 1,0-1 0,0 0 0,3 4 0,-1-1 41,0 0 0,0 0 0,0 1 0,0-1 0,-1 1 0,0 0-1,0 0 1,0 0 0,0 1 0,-1-1 0,3 9 0,-2 6-28,0-1 0,-2 1 0,0 37 0,-2-29-26,1-27-20,0 1-1,0 0 1,0-1 0,-1 1 0,1-1 0,-1 1 0,1-1-1,-2 3 1,-2-1 5,0-12-2,3 4-2,1 0-1,-1-1 1,1 1 0,1 0-1,-1 0 1,1-1 0,0 1-1,0 0 1,0 0 0,1 0 0,0 0-1,2-6 1,3-3 4,1-1 0,16-21 0,-19 28-8,1 1 0,0 0 1,0 0-1,1 0 0,0 1 0,0 0 1,11-7-1,-13 11 1,0-1 1,0 1-1,0-1 1,0 2-1,0-1 1,1 0-1,-1 1 1,0 0 0,1 0-1,-1 1 1,1-1-1,-1 1 1,10 1-1,-12 0 2,0-1-1,-1 1 1,1 0 0,-1 0-1,1 0 1,0 0 0,-1 0-1,0 1 1,1-1 0,-1 1-1,4 3 1,20 24 4,-22-24-2,0 0 0,0 0-1,1 0 1,-1-1-1,1 1 1,0-1-1,6 3 1,-6-4-4,0 0 0,0-1-1,0 1 1,1-1 0,6 1 0,-10-3 0,-1 1 0,1-1 0,-1 0-1,1 0 1,-1 0 0,1 0 0,-1 0 0,1-1-1,-1 1 1,0 0 0,1-1 0,-1 1 0,1-1 0,-1 1-1,0-1 1,1 0 0,-1 1 0,0-1 0,0 0 0,1 0-1,-1 0 1,0 0 0,0 0 0,0 0 0,1-2 0,20-33-8,-19 29 10,1 0 0,0 0-1,0 0 1,1 1-1,0-1 1,0 1-1,8-6 1,-11 10-2,0 1 0,0 0 0,0-1 0,1 1 0,-1 0 1,0 0-1,1 1 0,-1-1 0,0 0 0,1 1 0,-1-1 0,1 1 0,-1 0 1,1 0-1,-1 0 0,0 0 0,1 0 0,-1 1 0,1-1 0,-1 1 0,1 0 1,2 1-1,2 1-23,0 0 1,0 1 0,0 0 0,-1 0-1,10 9 1,-15-12-59,0 0 0,0 0 0,0 0 0,0 0 0,0 1 0,0-1 0,0 0 0,-1 1 0,1-1 0,0 0 0,-1 1 0,1-1 0,-1 1 0,1-1 0,-1 1-1,0-1 1,0 4 0,0-3-567,0-1-1,0 1 1,0 0 0,-1 0-1,1 0 1,0-1-1,-1 1 1,-1 3-1,20-22-6778,-1 1 6838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5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8986,'5'-1'1640,"1"-1"1281,-1 11-185,-1 0 145,0 6-216,1 3-353,3-3-703,-1 3-441,4-5-728,0-2-200,-2-4-240,0 1-240,-1-8-928,-5 0-1105,3 0 1217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5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11795,'0'7'1528,"2"-1"2625,11-4-3865,9-2-472,0-4-848,5-5 647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6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0 127 14539,'8'3'1077,"0"-1"300,0 0 0,-1 1 0,1 1 0,8 4 0,-15-7-1298,1 0-1,-1 0 0,0 0 1,0 0-1,0 0 0,0 0 1,0 0-1,0 0 0,0 0 0,0 0 1,0 1-1,0-1 0,0 0 1,-1 1-1,1-1 0,-1 1 0,1-1 1,-1 0-1,0 1 0,1-1 1,-1 1-1,0-1 0,0 1 1,0-1-1,0 1 0,0-1 0,0 1 1,-1 2-1,-3 8-29,1-17-52,3-21-120,0 20 77,1 0 0,-1 0 1,2 0-1,-1 0 1,1 0-1,0 0 1,0 0-1,0 0 1,1 0-1,0 1 0,0-1 1,0 1-1,1 0 1,0 0-1,0 0 1,0 1-1,7-6 0,-10 9 47,-1 0 0,1 0-1,0 1 1,0-1 0,0 0-1,0 1 1,0-1 0,0 1-1,0 0 1,0-1 0,0 1-1,0 0 1,0-1 0,0 1-1,1 0 1,-1 0 0,0 0-1,0 0 1,0 0 0,0 0-1,0 0 1,0 0-1,0 1 1,1-1 0,-1 0-1,0 1 1,0-1 0,0 1-1,0-1 1,0 1 0,0-1-1,-1 1 1,1 0 0,0-1-1,0 1 1,0 0 0,0 0-1,0 1 1,3 4 58,-1-1 1,0 1-1,0 0 1,-1 0-1,3 9 1,0-2 94,-4-9-123,1-1 1,0 1-1,1 0 1,-1-1-1,0 1 1,1-1-1,0 0 1,0 0-1,0 0 1,0 0-1,0 0 1,1-1-1,-1 1 1,1-1-1,0 0 1,0 0-1,-1-1 1,1 1-1,0-1 1,1 0-1,-1 0 1,0 0-1,0 0 1,0-1-1,1 1 1,-1-1-1,0 0 1,0-1-1,0 1 1,1-1-1,-1 0 1,0 0-1,0 0 1,0 0-1,0-1 1,6-3-1,-2 1 23,-1-1-1,1 0 0,-1-1 1,0 0-1,10-10 0,26-37 385,-30 37-273,-1 4-14,-12 12-148,0 0 0,0 0 0,1 0 0,-1 0 1,0 0-1,0-1 0,0 1 0,0 0 0,1 0 0,-1 0 0,0 0 0,0 0 0,0 0 0,0 0 1,1 0-1,-1 0 0,0 0 0,0 0 0,0 0 0,1 0 0,-1 0 0,0 0 0,0 0 0,0 1 1,0-1-1,1 0 0,-1 0 0,0 0 0,0 0 0,0 0 0,0 0 0,0 0 0,1 0 0,-1 1 0,0-1 1,0 0-1,0 0 0,0 0 0,1 3 11,0 0 1,-1 0-1,1 0 0,-1-1 1,0 1-1,0 0 0,0 3 1,0-1-17,0 4 5,1 0-1,0 0 1,0 0-1,1 0 1,0 0-1,1-1 1,0 1-1,0-1 1,1 0-1,0 0 1,7 11-1,-8-15 5,0 0 0,1 1 0,-1-1 0,1 0 0,0-1 0,0 1 0,0-1 0,0 0 0,0 0 0,1 0 0,-1 0 0,1-1 0,0 0 0,0 0 0,0 0 0,0 0 0,0-1 0,0 0 0,1 0-1,7 0 1,-9-1 62,0 0 0,0-1-1,0 1 1,0-1 0,0 0-1,0-1 1,0 1 0,0 0-1,-1-1 1,1 0 0,-1 0-1,4-3 1,-5 4-23,-1 0-1,0 0 1,1 0 0,-1 0 0,0 0 0,0-1-1,0 1 1,0 0 0,0-1 0,0 1 0,-1-1 0,1 1-1,0-1 1,-1 1 0,1-1 0,-1 1 0,1-1-1,-1 0 1,0 1 0,0-1 0,0 0 0,0 1-1,0-1 1,0 1 0,0-1 0,0 0 0,-1 1-1,1-1 1,-1 0 0,1 1 0,-1-1 0,0 1-1,0-2 1,-3-3 53,0-1 0,-1 1 1,1 1-1,-1-1 0,0 1 0,-11-9 0,-42-28-227,33 24-280,1 3-392,14 9-207,1-1-1,-16-12 1,22 15 706,0 1 0,1-1 0,-1 0 0,-3-8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3:58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17 11931,'0'-1'217,"0"0"1,0 1 0,0-1 0,0 1 0,0-1 0,0 0-1,0 1 1,0-1 0,0 1 0,0-1 0,-1 0 0,1 1 0,0-1-1,0 1 1,0-1 0,-1 0 0,1 1 0,0-1 0,-1 1-1,1-1 1,-1 1 0,1-1 0,0 1 0,-1 0 0,1-1-1,-1 1 1,1-1 0,-1 1 0,0-1 0,0 1-24,0 0-1,0 0 1,-1 0 0,1 1-1,0-1 1,0 0 0,0 0-1,0 1 1,0-1 0,0 0-1,0 1 1,0-1 0,0 1-1,-2 0 1,-4 5 400,-1-1 0,-12 13 0,20-18-546,-13 15 326,0 1 1,1 1-1,0 0 1,2 0-1,0 1 0,1 0 1,-11 32-1,18-45-362,1-1 0,-1 0-1,1 0 1,0 1 0,1-1-1,-1 0 1,1 1 0,0-1 0,0 1-1,0-1 1,0 0 0,1 1-1,1 4 1,-1-6-16,0-1 1,0 0-1,1 1 0,-1-1 0,0 0 1,1 0-1,0 0 0,-1 0 0,1 0 1,0 0-1,0 0 0,0-1 0,0 1 0,1 0 1,-1-1-1,0 0 0,1 0 0,-1 0 1,0 0-1,1 0 0,-1 0 0,4 0 1,6 1-271,-1 0 0,1-1 0,-1 0 1,0-1-1,1-1 0,-1 1 0,1-2 1,-1 0-1,19-5 0,-9 0-2026,-1 0 0,0-2 0,39-21 0,-37 13-209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5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210 116 10506,'20'-53'5861,"-19"50"-5378,0-1 1,0 0-1,0 1 0,0-1 1,-1 0-1,0 1 0,1-1 1,-1 0-1,-1 0 0,1 1 1,-1-1-1,0-4 0,0 7-408,1 0 0,0 1 0,-1-1-1,1 1 1,0-1 0,-1 1 0,1-1-1,-1 1 1,1-1 0,-1 1 0,1-1-1,-1 1 1,0-1 0,1 1 0,-1 0 0,1-1-1,-1 1 1,0 0 0,1 0 0,-1-1-1,0 1 1,1 0 0,-1 0 0,0 0 0,1 0-1,-1 0 1,0 0 0,0 0 0,1 0-1,-1 0 1,0 0 0,1 1 0,-1-1 0,0 0-1,1 0 1,-1 1 0,0-1 0,1 0-1,-2 1 1,-2 1 85,0 1 0,1-1 0,-1 0 1,1 1-1,-5 4 0,-9 11 255,0 2-1,1 0 1,-26 42 0,-27 72 240,65-128-641,1 1 1,0 0 0,1 0 0,0 0 0,0 1 0,-2 13 0,4-20-15,0 0 0,0 0 0,0-1 0,0 1 1,0 0-1,0 0 0,0-1 0,0 1 0,1 0 1,-1 0-1,0-1 0,0 1 0,1 0 0,-1-1 1,0 1-1,1 0 0,-1-1 0,1 1 0,-1 0 1,1-1-1,-1 1 0,1-1 0,-1 1 0,1-1 1,0 1-1,-1-1 0,1 0 0,0 1 1,-1-1-1,1 0 0,0 1 0,-1-1 0,1 0 1,0 0-1,0 0 0,-1 0 0,1 1 0,0-1 1,0 0-1,0 0 0,-1-1 0,1 1 0,0 0 1,0 0-1,-1 0 0,2-1 0,2 0-1,0 0 0,0 0 0,0-1-1,0 0 1,0 0 0,-1 0 0,5-3 0,1-3-4,1 0 1,-1-1 0,0 0-1,-1 0 1,0-1 0,-1 0 0,7-12-1,35-80 7,-44 91 3,-4 8-3,0 1 0,0 0 0,0 0 0,0 0 0,0 0 0,1 0 1,1-2-1,-3 4-2,1-1 1,-1 1 0,0 0-1,1 0 1,-1 0 0,0 0-1,1 0 1,-1 0-1,0 0 1,1-1 0,-1 1-1,0 0 1,1 0 0,-1 0-1,1 0 1,-1 1 0,0-1-1,1 0 1,-1 0 0,0 0-1,1 0 1,-1 0-1,0 0 1,1 0 0,-1 1-1,0-1 1,1 0 0,-1 0-1,0 0 1,1 1 0,-1-1-1,0 0 1,0 1 0,1-1-1,-1 0 1,0 0-1,0 1 1,0-1 0,0 0-1,1 1 1,-1-1 0,0 0-1,0 1 1,0-1 0,0 1-1,3 5-287,1 0 1,0-1-1,0 1 0,0-1 1,0 0-1,9 8 0,-10-12-64,-1 1-1,1 0 1,0-1-1,-1 1 1,1-1-1,0 0 0,0 0 1,0 0-1,0 0 1,0-1-1,0 1 1,0-1-1,0 0 1,1 0-1,-1 0 1,5 0-1,-5-1 92,0 1-1,0-1 1,0 0 0,0 0-1,0 0 1,-1 0 0,1 0-1,0 0 1,-1-1 0,1 1-1,-1-1 1,1 0 0,1-2-1,12-13-713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6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11050,'24'9'6275,"42"22"0,-63-29-6068,0 0 0,0 1 0,-1-1 0,1 0-1,0 1 1,-1 0 0,0 0 0,0 0 0,3 4 0,-3-4-159,0 0 0,0-1 0,0 1 0,0 0 0,0-1 0,1 0 0,-1 1 1,1-1-1,5 4 0,-8-6-45,1 0 0,0 0 0,-1 0 0,1 1 0,0-1 0,-1 0 0,1 0 0,-1 0 0,1 0 0,0 0 0,-1 0 0,1 0 0,0 0 0,-1-1 0,1 1 0,0 0 0,-1 0 0,1 0 0,-1-1 0,1 1 0,0 0 1,-1-1-1,1 1 0,-1 0 0,1-1 0,-1 1 0,1-1 0,-1 1 0,1-1 0,-1 1 0,0-1 0,1 1 0,-1-1 0,0 1 0,1-2 0,11-25 55,-10 22-52,5-11-44,0 1 0,2 0 0,-1 1 0,2 0 0,0 1 0,20-21 0,-15 17-1331,-1 0 0,24-39 0,-21 28 2101,9 2-449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6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0 15931,'-1'5'515,"0"0"-1,0 0 0,0 0 1,1 0-1,0 0 0,0 1 1,0-1-1,0 0 0,1 0 1,0 0-1,0 0 0,2 6 0,3 2 321,-1-2-1,1 1 0,11 15 1,-3-5-348,-7-10-266,0 1 0,-1 0 1,0 1-1,6 23 1,7 59 22,-18-90-234,-1-3-9,10 43 17,-9-41-19,1-1 1,-1 1 0,1-1 0,0 0 0,0 0 0,1 1 0,5 5 0,-8-9-3,1 0 1,-1-1 0,1 1 0,0-1 0,-1 1 0,1-1 0,0 1 0,-1-1-1,1 1 1,0-1 0,0 1 0,-1-1 0,1 0 0,0 0 0,0 1 0,0-1-1,-1 0 1,1 0 0,0 0 0,0 0 0,0 0 0,1 0 0,-1 0-5,1-1 0,0 1 0,-1-1 0,1 0-1,-1 1 1,1-1 0,-1 0 0,1 0 0,-1 0 0,3-2 0,2-3-30,0-1 0,0 0 0,7-11 0,-9 12 21,17-24-41,-8 10 32,2 1-1,25-28 1,-36 42 36,1 0 1,0 1-1,0 0 0,1 0 1,-1 1-1,1 0 0,0-1 1,0 2-1,0-1 0,0 1 1,0 0-1,0 0 1,1 1-1,7-2 0,-12 3 6,-1 0 0,1 0 0,-1 0-1,0 0 1,1 0 0,-1 1 0,1-1 0,-1 0 0,1 1-1,-1-1 1,0 1 0,1-1 0,-1 1 0,0 0-1,1-1 1,-1 1 0,0 0 0,2 2 0,-1-1 14,-1 0 0,1 0-1,-1 0 1,0 0 0,0 0 0,0 0 0,0 0 0,0 1 0,0-1 0,0 4 0,1 1 49,-2 0-1,1 0 1,-1 1 0,0-1-1,0 0 1,-3 13 0,1-11-31,-1 0 0,0 0 1,0 0-1,-1 0 0,0-1 1,0 1-1,-1-1 0,0 0 1,-1-1-1,0 1 0,-8 8 1,8-10-55,0-1 0,0 0 0,-1 0 0,1 0 0,-1-1 0,0 0 0,-1 0 0,1-1 0,0 1 0,-1-2 0,0 1 0,0-1 1,-10 1-1,13-2-133,0-1 1,0-1-1,1 1 1,-1-1 0,0 0-1,0 0 1,1 0 0,-1 0-1,1-1 1,-1 0-1,1 0 1,0 0 0,-1 0-1,1-1 1,0 0-1,-3-3 1,4 4-132,1 0 0,0 0 0,0 0 0,0 0 0,0 0 0,0-1 0,0 1 0,0-1 0,1 0 0,-1 1 0,1-1 0,0 0 1,0 0-1,0 0 0,0 1 0,1-1 0,-1 0 0,1 0 0,-1-1 0,1 1 0,0 0 0,0 0 0,1 0 0,-1 0 0,2-5 0,0 3-72,0 1 1,0 0-1,1 0 1,4-7-1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0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13451,'3'19'6857,"-1"-13"-6704,-1-1 0,1 1 0,0-1 0,1 1 1,-1-1-1,1 0 0,0 0 0,1 0 0,4 5 0,-5-7-256,1 0 1,0-1-1,0 1 0,0-1 0,0 0 0,0 0 0,0-1 1,1 1-1,-1-1 0,0 0 0,1 0 0,-1 0 0,1-1 0,0 1 1,-1-1-1,1 0 0,-1-1 0,1 1 0,5-2 0,-4 1-310,-1-1 0,0 0 0,0 1-1,1-1 1,-1-1 0,-1 1 0,1-1-1,0 0 1,-1 0 0,1 0 0,-1-1 0,0 0-1,0 0 1,0 0 0,-1 0 0,4-5-1,2-10-556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6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 13379,'1'11'1226,"-1"1"0,0-1 1,-1 1-1,-1-1 0,-3 15 1,-2 17 909,7-42-2072,-1 1 0,1-1 0,0 1 0,0-1 0,0 1 0,0 0 0,0-1 0,0 1 0,1-1 1,-1 1-1,1-1 0,-1 1 0,1-1 0,-1 1 0,1-1 0,0 1 0,-1-1 0,1 0 0,0 1 0,0-1 0,2 2 0,-2-2-41,1 0 1,-1-1-1,1 1 0,0 0 0,-1-1 0,1 1 0,0-1 0,-1 1 0,1-1 0,0 0 0,0 0 0,-1 0 0,1 0 0,0 0 1,0 0-1,-1 0 0,1-1 0,0 1 0,2-1 0,2-1-8,1-1 1,0 1 0,-1-1-1,0 0 1,0-1-1,0 0 1,7-5-1,-10 7 4,1-1 1,-1 0-1,0-1 0,1 1 0,-1-1 0,-1 1 1,1-1-1,0 0 0,-1 0 0,0 0 0,3-8 1,-4 10-6,-1 1-1,0-1 1,1 1 0,-1-1 0,0 1 0,0-1 0,0 1-1,0-1 1,0 1 0,-1-1 0,1 1 0,0 0 0,-1-1 0,1 1-1,-1-1 1,1 1 0,-1 0 0,0-1 0,-1-1 0,1 1 2,-1 0 1,-1 0 0,1-1 0,0 1-1,0 0 1,-1 1 0,1-1 0,-1 0-1,-3 0 1,-3-3-81,0 2 0,-1-1 0,0 1 0,-16-2 0,13 3-644,-1 0-1,1 1 1,-1 1 0,1 0 0,-21 4 0,11 2-574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7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12163,'6'-2'744,"1"-3"192,2-3-232,-3 3-424,-1-1-104,-1 3-112,0 3-112,-1 5-400,-3 1-240,4 7 320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7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 13579,'-3'0'353,"0"1"0,0-1 0,0 1 0,0 0 0,0 0 0,0 0 0,0 1 0,0-1 0,0 1 0,1-1 0,-1 1-1,1 0 1,-1 0 0,-3 4 0,6-5-156,0 1-1,-1-1 0,1 0 1,0 1-1,0-1 1,0 1-1,0-1 0,0 0 1,1 1-1,-1-1 0,0 0 1,1 1-1,-1-1 1,1 2-1,2 9 750,-3-7-650,0 0 1,-1 0 0,1 1-1,-1-1 1,0 0 0,-1 0-1,1 0 1,-1 0-1,-4 8 1,-3 4 329,-14 20 0,12-20-319,-8 11-224,0 0 0,-45 47 0,72-112-4438,2 2 1663,-2 0 0,-1-1 0,4-62 0,-10 79 2414,-1-14 3122,3 50-1249,1 0 1,0 0-1,1 0 1,10 22-1,-12-34-1510,-1 0-1,1 0 1,0 0-1,0 0 1,0 0 0,1-1-1,-1 0 1,1 1-1,0-1 1,1-1-1,-1 1 1,1-1-1,-1 1 1,1-1-1,0-1 1,0 1-1,1-1 1,5 2-1,-7-2-500,0-1 1,0-1-1,0 1 0,0-1 0,0 1 0,1-1 0,-1 0 1,0-1-1,0 1 0,0-1 0,1 1 0,-1-1 1,0-1-1,7-2 0,2-3-964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08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0 543 17252,'0'13'1434,"1"19"3061,-1-31-4330,1 1 1,-1-1-1,1 1 1,-1-1-1,1 1 1,0-1-1,-1 0 1,1 1-1,0-1 1,0 0 0,0 0-1,0 1 1,0-1-1,0 0 1,0 0-1,0 0 1,3 1-1,5 3 20,0-1 0,0-1-1,1 0 1,-1 0 0,1 0-1,0-2 1,19 2 0,-11-1-205,23 6 0,-35-6 17,0 0-1,0 0 1,0 0 0,0 1-1,-1 0 1,1 0 0,8 7-1,-1 1 2,0 0-1,-1 1 0,0 0 1,-1 1-1,0 0 0,-1 1 1,13 24-1,-19-30 3,0 0-1,-1 1 1,0 0 0,0 0-1,-1 0 1,0 0 0,-1 0-1,1 0 1,-2 1 0,0-1-1,0 0 1,0 0 0,-1 1-1,-1-1 1,-3 15 0,2-15 1,-1 0-1,1 0 1,-1 0 0,-1-1 0,0 0 0,0 0 0,0 0 0,-1-1 0,0 0 0,-8 7 0,9-9-1,0 0 1,-1-1-1,0 0 0,0 0 0,0 0 0,-1 0 1,1-1-1,-1 0 0,0-1 0,0 1 0,0-1 1,0-1-1,-11 2 0,15-3-18,-1 0 0,1 0 1,-1 0-1,1 0 0,-1-1 0,1 1 1,-1-1-1,1 0 0,0 0 0,0 0 1,-1-1-1,1 1 0,0-1 0,0 0 1,0 1-1,0-1 0,1-1 1,-1 1-1,0 0 0,1-1 0,0 1 1,-1-1-1,1 0 0,0 0 0,1 0 1,-1 0-1,0 0 0,-1-5 0,0-1-69,0 0-1,0 0 0,1 0 0,1 0 0,-1-1 1,2 1-1,-1 0 0,1-1 0,2-13 1,1 7-28,0 0 0,1 1 0,0 0 0,8-16 0,31-58-291,62-80-85,-25 45 517,-61 91 230,26-66-1,-34 70-139,-2 0 1,-1 0 0,4-33-1,-10 44-74,0 1 0,-1-1-1,-1 0 1,-1 0 0,0 1 0,-7-30 0,8 44-42,-1 1 0,0 0 0,1 0 0,-1 0 0,0 0 0,0 0 0,0 0 0,0 0 0,0 1 0,-1-1 0,1 0 0,-4-2 0,5 3 0,-1 1 0,0-1 0,1 1 0,-1 0 0,1-1 0,-1 1 0,0 0 0,1 0 0,-1 0 0,0-1 0,0 1 0,1 0 0,-1 0 0,0 0 0,1 0 0,-1 0 0,-1 1 0,0-1-1,1 1 1,0-1 0,-1 1 0,1 0 0,0-1 0,-1 1 0,1 0 0,0 0 0,0 0-1,-1 0 1,0 2 0,-5 5 1,1 1-1,0-1 0,0 1 1,1 1-1,0-1 1,0 1-1,1 0 0,-5 20 1,2-1 6,1 0 0,-1 32 1,5-42-4,1 0 0,1 1 0,1-1 0,1 0 0,0 0 0,2 0 0,7 26 1,-8-38 28,0 1 1,0 0 0,1-1 0,0 1 0,0-1-1,1 0 1,0 0 0,9 8 0,-10-10 35,1-2 0,-1 1 0,1 0 0,0-1 0,1 0 0,-1 0 0,0 0 0,1-1 0,-1 0 0,1 0 0,0 0 0,0-1 0,6 1 0,-6-1 8,1-1 0,0 0 1,-1 0-1,1-1 1,-1 0-1,1 0 1,-1 0-1,0-1 0,0 0 1,1 0-1,7-5 1,-6 3-45,-1 0 1,0-1 0,0 1-1,-1-1 1,1-1 0,-1 1-1,0-1 1,9-12 0,-8 7-192,-1 1 0,0-1 0,4-11 0,14-41-105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11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1 693 15251,'12'-15'951,"14"-16"1941,-24 28-2404,1 1 0,-1 0 0,1 0-1,-1 0 1,1 0 0,0 0-1,-1 0 1,6-1 0,-8 3-430,1 0-1,-1 0 1,1 0 0,-1 0 0,0 0 0,1 0-1,-1 0 1,0 1 0,1-1 0,-1 0 0,1 0 0,-1 1-1,0-1 1,1 0 0,-1 1 0,0-1 0,0 0-1,1 1 1,-1-1 0,0 0 0,0 1 0,1-1 0,-1 0-1,0 1 1,0-1 0,0 1 0,0-1 0,0 0 0,0 1-1,1-1 1,-1 1 0,0-1 0,0 1 0,0-1-1,0 0 1,-1 1 0,1 0 0,1 1 200,0 4-136,-1 0 0,0 1 1,0-1-1,0 0 0,0 0 1,-1 0-1,0 0 0,0 0 1,-3 8-1,-24 55 298,16-42-187,11-23-206,-2 1 26,1 2 1,-1-1-1,1 0 0,1 0 1,-1 1-1,1-1 0,-1 10 1,2-16-53,0 0 1,0 0-1,0 0 0,0 0 1,0 0-1,0 0 1,0 0-1,0 0 0,0 0 1,0 1-1,0-1 1,0 0-1,0 0 1,0 0-1,0 0 0,0 0 1,0 0-1,0 0 1,0 0-1,0 1 0,0-1 1,0 0-1,0 0 1,0 0-1,0 0 1,0 0-1,1 0 0,-1 0 1,0 0-1,0 0 1,0 0-1,0 1 0,0-1 1,0 0-1,0 0 1,0 0-1,0 0 1,0 0-1,0 0 0,1 0 1,-1 0-1,0 0 1,0 0-1,0 0 1,0 0-1,0 0 0,0 0 1,1 0-1,4-5 26,5-11-6,1-1-23,-1 0 0,2 1 0,0 0 1,1 1-1,1 0 0,15-12 0,-22 21 19,0 1-1,0 0 1,0 1 0,0-1 0,1 2 0,-1-1 0,1 1-1,0 0 1,0 0 0,0 1 0,1 0 0,-1 1-1,0 0 1,1 0 0,-1 1 0,1 0 0,9 1-1,-14 0 2,1-1 0,-1 1-1,1 1 1,-1-1-1,0 1 1,0-1 0,0 1-1,0 0 1,0 1-1,0-1 1,0 1 0,-1-1-1,1 1 1,-1 0-1,0 1 1,0-1 0,0 1-1,0-1 1,-1 1 0,4 5-1,1 6 15,-1 1 1,0 0-1,-1 0 0,4 20 1,4 11 21,-11-33-51,-1-8 10,0-14 4,1-8-19,0 1 0,0 1 0,2-1 0,0 0 0,0 1 0,2 0 0,0 0-1,0 0 1,1 0 0,1 1 0,0 1 0,1-1 0,0 1 0,1 1 0,0 0 0,1 0-1,0 1 1,17-12 0,-23 18 3,1 1 0,0 0-1,0 0 1,0 1-1,0-1 1,0 1 0,11-2-1,-14 4 0,1 0 0,-1 0 0,0-1 0,0 2 0,0-1 0,0 0 0,1 1 0,-1-1 0,0 1 0,0 0 0,0 0 0,0 0 0,0 0-1,-1 1 1,1-1 0,0 1 0,4 3 0,16 15-16,-4-4 7,38 26 0,-49-38 9,-1 0-1,0 0 1,1-1 0,-1 0 0,1-1 0,0 0 0,0 0 0,0 0-1,14 0 1,-16-2 2,-1-1-1,0 1 1,1-1-1,-1-1 1,0 1-1,0-1 1,0 0-1,0 0 1,0 0-1,-1-1 1,1 0-1,-1 0 1,1 0-1,-1 0 1,0 0-1,0-1 1,-1 0-1,1 0 1,-1 0-1,0 0 1,0-1-1,4-6 1,-5 7 0,1-1 0,-1 1 1,1-1-1,-1 0 0,-1 0 1,1 0-1,-1 0 0,0 0 1,0 0-1,0 0 0,-1 0 1,0-1-1,0 1 0,0 0 1,0 0-1,-1 0 0,0-1 1,0 1-1,0 0 0,-1 0 1,0 0-1,-4-8 0,5 12-1,0-1-1,1 1 0,-1 0 1,0 0-1,0 0 1,0 0-1,0 0 0,0 0 1,0 0-1,0 0 0,0 0 1,0 0-1,-1 1 1,1-1-1,0 0 0,0 1 1,-1-1-1,1 1 0,0 0 1,-1-1-1,1 1 1,-1 0-1,-1 0 0,1 0 0,0 1 0,0-1 0,0 1-1,0 0 1,0-1 0,1 1 0,-1 0 0,0 0-1,1 0 1,-1 1 0,0-1 0,1 0-1,0 1 1,-1-1 0,1 1 0,-2 2 0,0 0-4,1-1 1,-1 1 0,1 0 0,0 0 0,0 0 0,1 0 0,-1 1-1,1-1 1,0 0 0,0 1 0,0-1 0,0 8 0,1-9 1,0 1 0,1-1 0,-1 0 1,1 0-1,-1 0 0,1 0 0,0 0 0,0 0 1,1 0-1,-1 0 0,1 0 0,-1 0 1,1 0-1,0-1 0,0 1 0,0-1 0,0 1 1,4 2-1,-2-1 2,1-1-1,0 1 1,1-1-1,-1 0 1,1 0 0,-1-1-1,1 0 1,0 0 0,0 0-1,0 0 1,11 1 0,-8-3-1,1 0 1,-1 0 0,0-1 0,0 0-1,-1 0 1,1-1 0,14-4-1,-10 1 3,-1 0 0,0-1 0,0 0 0,0-1-1,-1 0 1,0 0 0,0-1 0,-1-1-1,0 0 1,-1-1 0,10-11 0,10-19 1,36-67 0,-64 106-2,-1 0-1,1-1 0,-1 1 0,1 0 1,-1-1-1,1 1 0,-1-1 1,0 1-1,0 0 0,0-1 0,0 1 1,0-1-1,0 1 0,0-1 1,-1-2-1,1 4 0,0-1 0,0 1 0,-1-1 0,1 1 0,0-1 0,-1 1 0,1-1 0,0 1 0,-1 0 0,1-1 0,-1 1 0,1 0 0,0-1 0,-1 1 0,1 0 0,-1 0 0,1-1 0,-1 1 0,1 0 0,-1 0 0,1 0 0,-1 0 0,1-1 0,-1 1 0,0 0 0,1 0 0,-1 0 0,1 0 0,-1 0 0,1 0 0,-1 1 0,1-1 0,-1 0 0,1 0 0,-1 0 0,1 0 0,-1 1 1,1-1-1,-1 0 0,1 0 0,-1 1 0,0 0 0,1-1-1,0 0 1,0 0-1,0 0 1,-1 0-1,1 0 1,0 0-1,0 0 1,0 1-1,0-1 1,0 0-1,0 0 1,-1 0-1,1 0 1,0 0-1,0 0 1,0 1-1,0-1 1,0 0-1,0 0 1,0 0-1,0 0 1,0 1-1,0-1 1,0 0-1,0 0 1,0 0-1,0 0 1,0 1-1,0-1 1,0 0-1,0 0 1,0 0-1,0 1 1,0-1-1,0 0 1,0 0-1,0 0 1,0 0-1,0 1 1,0-1-1,0 0 1,0 0-1,1 0 1,-1 0-1,0 0 1,0 0-1,0 1 1,0-1-1,0 0 1,0 0-1,1 0 1,-1 0-1,0 0 1,7 5-29,-7-5-38,1 0-1,0 0 1,-1 0 0,1 0 0,0 0 0,-1 0 0,1 0 0,0 0 0,-1 0 0,1 0 0,0 0 0,-1 0 0,1-1 0,-1 1 0,1 0-1,0 0 1,-1-1 0,1 1 0,-1 0 0,1-1 0,-1 1 0,1-1 0,-1 1 0,1-1 0,-1 1 0,1-1 0,-1 1 0,1-1 0,-1 1-1,0-1 1,1 1 0,-1-1 0,0 0 0,0 1 0,1-2 0,7-28-1933,-6 21 1788,5-27-93,-2-1 0,-1 0 0,-2 1-1,-2-1 1,-1 0 0,-6-37 0,6 64 318,1 3 88,-1 1 0,0-1 0,0 1 0,0 0 0,-1 0 0,0-1 0,-5-9 0,7 16-74,0-1-1,-1 1 1,1 0-1,0 0 0,0-1 1,0 1-1,0 0 1,-1 0-1,1 0 0,0-1 1,0 1-1,0 0 1,-1 0-1,1 0 1,0 0-1,0 0 0,-1-1 1,1 1-1,0 0 1,0 0-1,-1 0 1,1 0-1,0 0 0,0 0 1,-1 0-1,1 0 1,0 0-1,-1 0 0,1 0 1,0 0-1,0 0 1,-1 0-1,1 0 1,0 0-1,0 0 0,-1 1 1,1-1-1,0 0 1,0 0-1,-1 0 0,1 0 1,0 0-1,0 1 1,0-1-1,-1 0 1,1 0-1,0 0 0,0 1 1,0-1-1,0 0 1,-1 0-1,1 1 1,0-1-1,0 0 0,0 0 1,0 1-1,0-1 1,0 0-1,0 1 0,-6 16 802,4-3-469,0 1 1,1-1-1,1 1 0,2 19 1,11 60 475,-7-55-547,31 217 621,-21-171-846,-14-74-162,2 0 0,-1-1 1,1 1-1,1-1 0,8 14 0,-12-22-103,1 0-1,-1 0 0,0 0 1,1-1-1,-1 1 1,1 0-1,0-1 0,-1 1 1,1-1-1,0 0 0,0 0 1,0 0-1,4 2 1,-6-3 98,0 0 0,1 0 0,-1 0 0,0 0 0,0 0 0,1 0 1,-1 0-1,0 0 0,1 0 0,-1 0 0,0 0 0,0-1 1,1 1-1,-1 0 0,0 0 0,0 0 0,1 0 0,-1 0 0,0-1 1,0 1-1,1 0 0,-1 0 0,0-1 0,0 1 0,0 0 0,0 0 1,1-1-1,-1 1 0,0 0 0,0 0 0,0-1 0,0 1 0,0 0 1,0-1-1,0 1 0,0 0 0,0 0 0,0-1 0,0 1 0,0 0 1,0-1-1,0 1 0,0 0 0,0-1 0,0 1 0,0 0 1,0 0-1,0-1 0,0 1 0,-1 0 0,1 0 0,0-1 0,0 1 1,-1-1-1,-5-11-1782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12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1 557 14723,'2'3'298,"0"-1"0,0 0-1,0 0 1,1 0 0,-1-1 0,0 1-1,1 0 1,0-1 0,-1 0 0,1 1-1,0-1 1,0 0 0,-1 0 0,1-1-1,0 1 1,0-1 0,0 1 0,0-1 0,0 0-1,0 0 1,0 0 0,0 0 0,0-1-1,0 1 1,4-3 0,8-1 332,-1-1 1,1 0-1,22-13 1,-30 15-341,25-14 35,-1 0 1,-1-2-1,0-1 0,-2-2 0,0-1 0,-1-1 0,31-36 0,-54 55-347,0 0 0,-1-1 0,0 1 0,1-1 0,-2 0 0,1 0 0,-1 0 0,0-1 0,0 1 0,0 0 0,-1-1 0,0 1 0,0-1 0,-1 1 0,0-1 0,0 0 0,-1 1 0,1-1 0,-2 1 0,1-1 0,0 1 0,-5-11 1,5 15 12,1 1 1,-1 0 0,0-1 0,1 1 0,-1 0 0,0-1 0,0 1 0,0 0 0,0 0 0,0 0 0,0 0 0,0 0 0,-2-2-1,3 3 8,-1 0-1,1 0 1,0 0-1,-1 0 0,1 0 1,0 0-1,0 0 0,-1 0 1,1 0-1,0 0 1,0 0-1,-1 0 0,1 0 1,0 0-1,-1 0 1,1 0-1,0 0 0,0 0 1,-1 0-1,1 1 0,0-1 1,0 0-1,0 0 1,-1 0-1,1 1 0,-6 9-15,3 3 18,1 0-1,1 0 0,-1 0 0,2 18 0,6 54 215,-6-81-200,5 35 278,1 1-1,2-1 0,2 0 1,26 68-1,-33-102-250,-1 0 1,1 0-1,0 0 1,0 0-1,0-1 1,0 1-1,7 5 1,-9-9-33,0 0 0,0 0 1,-1-1-1,1 1 0,0-1 0,0 1 1,0-1-1,0 1 0,1-1 0,-1 1 1,0-1-1,0 0 0,0 0 1,0 1-1,0-1 0,3 0 0,-3-1-4,0 1 0,1 0 0,-1-1 0,0 0 0,0 1 0,1-1-1,-1 1 1,0-1 0,0 0 0,0 0 0,0 0 0,0 0 0,0 0 0,0 0-1,0 0 1,0 0 0,0-2 0,4-5 9,0 0-1,-1-1 1,0 0 0,-1 0-1,1 0 1,0-10 0,6-12 2,-1 2 2,-4 12-16,11-26-1,-14 38-3,1 0 0,0 1-1,0-1 1,0 0 0,0 1-1,1 0 1,-1 0-1,1 0 1,6-5 0,-8 8 0,0-1 1,1 1-1,-1 0 1,0 0 0,0 0-1,1 0 1,-1 0-1,1 0 1,-1 1 0,1-1-1,-1 1 1,1 0-1,-1-1 1,1 1 0,-1 0-1,1 1 1,0-1-1,-1 0 1,1 1-1,-1-1 1,1 1 0,-1 0-1,0 0 1,1 0-1,-1 0 1,0 0 0,0 1-1,1-1 1,-1 1-1,2 2 1,3 2-1,0 0 0,-1 1 0,0-1 0,0 2 0,-1-1 0,0 1-1,5 9 1,5 17 4,-11-25-2,-1-1 0,1 0 0,0 0 0,0 0 0,1 0 0,8 10 0,-12-18-1,-1 0-1,0 1 1,0-1 0,0 0 0,1 0 0,-1 0 0,0 1 0,1-1 0,-1 0 0,0 0-1,0 0 1,1 0 0,-1 1 0,0-1 0,1 0 0,-1 0 0,0 0 0,1 0-1,-1 0 1,0 0 0,1 0 0,-1 0 0,0 0 0,1 0 0,-1 0 0,0 0 0,1 0-1,-1 0 1,0-1 0,1 1 0,-1 0 0,0 0 0,0 0 0,1 0 0,-1-1 0,0 1-1,0 0 1,1 0 0,-1 0 0,0-1 0,0 1 0,1 0 0,-1-1 0,8-13 5,-6 10-5,11-21-11,2 1 0,0 1 1,2 1-1,34-37 0,-50 58 12,-1 0-1,1 1 1,-1-1-1,1 0 0,-1 1 1,1-1-1,0 1 1,-1-1-1,1 1 1,0-1-1,0 1 0,-1-1 1,1 1-1,0 0 1,0-1-1,0 1 0,0 0 1,-1 0-1,1-1 1,0 1-1,0 0 1,0 0-1,0 0 0,0 0 1,1 1-1,-1 0 0,0 0-1,0 0 1,0 0-1,0 0 0,-1 1 1,1-1-1,0 0 1,0 1-1,-1-1 1,1 0-1,0 3 1,3 6 1,3 4 1,0 1 0,1-1 0,1 0 0,1-1-1,0 1 1,16 15 0,-7-10 1,1-2 0,1 0 0,26 16 0,-30-22 16,-1 0-1,30 28 1,-41-35-15,-1 1 0,0 0 0,0 0 0,0 0 0,-1 0 0,0 0 1,0 1-1,0-1 0,-1 1 0,1 0 0,-1 0 0,-1 0 0,3 12 0,-4-6-6,-1 1 0,0-1 0,0 1 0,-1-1 0,-1 0 0,0 1 0,0-1-1,-2-1 1,1 1 0,-1-1 0,-1 1 0,0-1 0,-1-1 0,0 1 0,-1-1-1,-14 15 1,20-23-9,-1 1-1,1-1 0,-1 0 1,1 0-1,-1 0 1,0 0-1,0-1 0,0 1 1,0-1-1,0 1 0,0-1 1,0 0-1,0-1 0,0 1 1,-1 0-1,1-1 0,0 0 1,-1 1-1,1-1 1,0-1-1,0 1 0,-1 0 1,1-1-1,0 0 0,0 0 1,-1 0-1,1 0 0,0 0 1,0 0-1,0-1 1,1 0-1,-5-2 0,0-1-55,0 0-1,0-1 0,1 0 1,0 0-1,0 0 1,0-1-1,0 0 0,1 0 1,1-1-1,-1 1 1,1-1-1,-4-11 0,5 13 20,1 0 0,1-1 0,-1 1 0,1 0 0,0 0 0,1-1 0,-1 1 0,1-1 0,0 1 0,1-1-1,0 1 1,0 0 0,0-1 0,1 1 0,0 0 0,0 0 0,6-11 0,-1 4 15,2 1 1,-1 0-1,1 1 1,14-14-1,47-38 51,-30 27-10,-4 3 363,-1-1 0,-2-2 1,-2-2-1,-1-1 1,48-83-1,-70 107-276,-2 1 0,1-1 0,-2-1 1,0 1-1,5-29 0,-9 37-89,-1-1 1,1 1-1,-1-1 0,0 1 0,-1-1 1,0 1-1,0-1 0,-1 1 1,0 0-1,0-1 0,0 1 1,-1 0-1,0 0 0,-6-9 0,4 9-6,1 0-1,-1 1 1,-1-1-1,1 1 1,-1 0-1,0 1 1,-9-7-1,13 11 1,1 0 0,-1 0 0,0 0 0,1 0-1,-1 0 1,0 0 0,0 1 0,0-1-1,0 1 1,0-1 0,0 1 0,0 0 0,0 0-1,0 0 1,0 0 0,0 0 0,0 0 0,0 0-1,1 1 1,-1-1 0,0 1 0,0-1-1,0 1 1,0 0 0,0 0 0,1 0 0,-1 0-1,0 0 1,1 0 0,-1 0 0,1 1 0,-1-1-1,1 0 1,0 1 0,-1-1 0,-1 4-1,-3 5 1,0 0 0,0 0 0,1 1-1,0-1 1,1 1 0,0 0-1,1 1 1,0-1 0,1 0-1,-2 20 1,3-6 4,0 0 0,2 0 0,1 0 0,5 25-1,-5-35 34,2-1 0,-1 1 0,2-1-1,0 0 1,1 0 0,0-1-1,1 1 1,1-1 0,12 16-1,-14-22 22,1 0 0,-1 0 0,1 0 0,1 0 0,-1-1 0,1-1 0,0 1 0,1-1 0,-1-1 0,1 1 0,0-1 0,0-1 0,0 0 0,0 0 0,14 2 0,-9-4 10,0 0 0,0-1 1,0-1-1,-1 0 0,1-1 0,0 0 0,-1-1 0,0 0 0,20-9 0,0-1 52,-1-2 0,42-27 0,-50 28-336,0-2 1,-2 0 0,0-1 0,-1-1 0,-1-1-1,0-1 1,19-27 0,-35 43-242,-1-1-1,0 1 1,-1-1 0,1 1 0,-1-1-1,1 0 1,-1 0 0,-1 0 0,1 0-1,-1 0 1,0 0 0,0-1 0,-1 1-1,1-6 1,-2 7 90,0 0-1,0 0 1,-1 0-1,1 0 1,-1 0-1,-3-4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17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1 219 14667,'2'0'1408,"11"0"777,5-4-1,17-7-87,12-3-201,12-12-303,3 0-313,3-3-696,-3 0-504,-7 5-672,-2 0-512,-9 2-1841,-9 13 1753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17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0 151 17692,'24'2'1328,"16"-6"753,12-11-337,19-12-504,2-8-16,-5-5-2520,-9 9 1112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19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13587,'0'0'77,"1"0"-1,-1 1 1,0-1 0,1 0-1,-1 0 1,0 0 0,1 0 0,-1 0-1,0 0 1,0 0 0,1 0-1,-1 0 1,0 0 0,1-1-1,-1 1 1,0 0 0,1 0-1,-1 0 1,0 0 0,0 0 0,1 0-1,-1-1 1,0 1 0,0 0-1,1 0 1,-1-1 0,0 1-1,0 0 1,0 0 0,1 0 0,-1-1-1,3-2 423,35-26 1217,0 2 0,2 1 0,51-24 0,-87 48-1615,1 0 1,0 0 0,0 1-1,-1-1 1,1 1 0,5 0-1,-8 0-92,-1 1-1,0 0 1,0 0-1,0 0 1,1 1-1,-1-1 1,0 0-1,0 0 1,0 1-1,1-1 0,-1 1 1,0-1-1,0 1 1,0-1-1,0 1 1,0 0-1,0-1 1,0 1-1,0 0 1,0 0-1,-1 0 1,1 0-1,0 0 1,0 0-1,-1 0 1,1 0-1,0 0 1,-1 0-1,1 0 1,-1 0-1,1 2 1,1 9-9,0 0 1,-1 0-1,0 0 1,-1 0-1,-1 16 1,0-20-2,-5 101-22,-2 92-211,9-165 114,1 1-1,2-1 1,13 55-1,-4-45 46,3-1 0,21 45 0,49 80 124,18 41 1117,-97-194-725,9 36 0,-14-46-294,-1 0 1,0 0 0,0 0-1,-1 0 1,0-1 0,0 1 0,-1 0-1,-1 9 1,1-13-86,0-1 1,0 1-1,0-1 0,0 0 1,0 1-1,-1-1 0,1 0 1,-1 0-1,0 0 0,0 0 1,1-1-1,-1 1 0,0 0 1,-1-1-1,1 1 0,0-1 1,0 0-1,0 0 0,-5 2 1,-4 1 99,-1 0 1,-22 3-1,24-5-98,-17 4-180,0-2 0,-1-1 0,1-1 1,-1-1-1,-43-4 0,69 3-40,0-1 0,0 1-1,0-1 1,0 1 0,-1-1 0,1 0-1,0 0 1,-3-2 0,5 3 51,-1-1 1,1 1-1,-1-1 1,1 1-1,-1-1 1,1 1-1,0-1 0,-1 1 1,1-1-1,0 0 1,-1 1-1,1-1 1,0 0-1,0 1 1,-1-1-1,1 0 0,0 1 1,0-1-1,0 0 1,0 1-1,0-1 1,0 0-1,0 0 1,0 1-1,0-1 0,0 0 1,1 1-1,-1-1 1,0 0-1,0 1 1,1-1-1,-1 1 0,1-2 1,0 0-100,0 0-1,1 0 1,-1 0 0,1 0-1,-1 0 1,1 1 0,0-1-1,1-1 1,23-13-1202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20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82 15139,'1'-2'126,"2"-4"505,-1 1 0,1-1 0,2-10 0,-5 15-495,1 0 0,-1-1 0,0 1 1,0 0-1,0-1 0,0 1 0,0 0 1,0-1-1,0 1 0,0 0 1,0-1-1,-1 1 0,1 0 0,0 0 1,-1-1-1,1 1 0,-1 0 1,0 0-1,1 0 0,-1-1 0,0 1 1,0 0-1,-1-1 0,-1 0 47,1 0-1,-1 0 1,0 1 0,0-1-1,-1 1 1,1 0 0,0 0-1,0 0 1,-1 0-1,1 1 1,0-1 0,-6 1-1,-4-1 196,0 2 1,-12 1-1,2 1-26,1 1 0,-1 1 0,-37 13 0,48-13-304,1 0 0,-1 0 0,1 1 0,0 1 0,1 0 0,0 0 0,0 1 0,-13 13 0,21-19-44,0 0-1,1 0 0,-1 0 0,0 0 0,1 1 1,0-1-1,-1 0 0,1 1 0,0-1 1,0 1-1,0-1 0,1 1 0,-1 2 1,1-3-4,0-1 0,0 1 1,0-1-1,0 1 0,1-1 1,-1 0-1,0 1 1,1-1-1,0 0 0,-1 1 1,1-1-1,0 0 0,-1 0 1,1 0-1,0 1 1,0-1-1,0 0 0,0 0 1,0 0-1,0 0 0,0 0 1,0-1-1,1 1 1,1 1-1,14 6-4,0-1 1,0-1-1,0 0 0,1-1 1,22 3-1,17 5 31,-48-11 27,0 1-1,-1 0 1,1 0-1,-1 1 1,14 8-1,-20-11-21,0 1-1,-1-1 0,1 1 1,-1-1-1,1 1 0,-1-1 0,0 1 1,1 0-1,-1-1 0,0 1 1,0 0-1,0 0 0,0 0 0,-1 0 1,1 0-1,0 0 0,-1 0 1,0 0-1,1 0 0,-1 1 0,0-1 1,0 0-1,0 0 0,0 0 1,-1 0-1,1 0 0,0 0 0,-1 0 1,0 0-1,-1 3 0,0 1 38,-1-1-1,0 1 0,0-1 1,-1 0-1,0 0 0,0-1 1,0 1-1,0-1 0,-1 0 1,-9 8-1,-6 1 48,-29 16 0,35-21-124,-38 18 102,46-23-143,1-1 1,-1 0-1,0 0 1,0-1-1,-1 0 1,1 0-1,-6 0 1,11-1-31,0 0 0,1 1 0,-1-1 0,0 0 0,0 0 0,0 0 0,1 0 0,-1 0 0,0 0 0,0-1 0,0 1 0,1 0 0,-1 0 0,0-1 0,0 1 0,1 0 0,-1-1 0,0 1 0,1 0 0,-1-1 0,0 1 0,1-1 0,-1 1 0,1-1 0,-1 0 0,1 1 0,-1-1 0,1 1 0,-1-1 0,1 0 0,0 0 0,-1 1 0,1-1 0,0 0 0,-1 1 0,1-1 0,0 0 0,0 0 0,0 0 0,0 1 0,0-1 0,0 0 0,0 0 0,0 0 0,0 1 0,0-1 0,0 0 0,1 0 0,-1 1 0,1-2 0,0-3-485,1 1-1,0 0 0,0 0 0,0 0 1,1 1-1,-1-1 0,1 0 0,4-3 0,17-14-1056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0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 6121,'0'0'323,"-1"-1"0,1 1 0,0-1 0,0 0-1,0 1 1,0-1 0,-1 1 0,1-1 0,0 1 0,-1-1-1,1 1 1,0-1 0,-1 1 0,1-1 0,0 1 0,-1-1-1,0 0 1,4 15 2723,62 98-421,-15-27-1639,-32-51-380,19 54-1,-31-71-394,0 1 1,-2 0-1,0 0 1,-1 0-1,1 24 1,-5-30-143,0 1 1,0-1 0,-1 0 0,-1 0-1,0 0 1,-1 0 0,0-1 0,-1 1-1,0-1 1,-1 0 0,0-1 0,0 1-1,-1-1 1,-1 0 0,-8 9 0,14-17-61,-1 0 0,1 0 0,0 0 0,-1 0 1,0-1-1,1 1 0,-1 0 0,0-1 0,0 0 0,0 0 0,0 0 1,0 0-1,0 0 0,0-1 0,0 1 0,0-1 0,0 0 1,0 0-1,0 0 0,0 0 0,0 0 0,0-1 0,0 1 0,0-1 1,0 0-1,0 0 0,0 0 0,0-1 0,0 1 0,-4-3 1,3 1-42,0 0 1,0 0-1,0-1 1,0 0 0,1 1-1,-1-1 1,1-1-1,0 1 1,0 0 0,0-1-1,1 1 1,0-1-1,0 0 1,0 0 0,0 0-1,1 0 1,-2-7-1,2 6 4,1 1-1,-1-1 1,1 1 0,0-1-1,0 1 1,1-1-1,0 1 1,0 0-1,0-1 1,0 1-1,1 0 1,0 0-1,0 0 1,4-7 0,1-1-126,2-1-527,14-20-1,13-8 54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20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43 13403,'2'-2'307,"2"-1"609,-1 1-1,0-1 1,1-1 0,-1 1-1,0 0 1,0-1 0,3-5-1,-6 9-845,0 0-1,0-1 1,0 1-1,0 0 1,0 0 0,0-1-1,0 1 1,1 0-1,-1 0 1,0-1-1,0 1 1,0 0 0,0-1-1,0 1 1,0 0-1,0 0 1,-1-1-1,1 1 1,0 0 0,0-1-1,0 1 1,0 0-1,0 0 1,0-1-1,0 1 1,-1 0 0,1 0-1,0 0 1,0-1-1,0 1 1,0 0-1,-1 0 1,1 0-1,0-1 1,0 1 0,-1 0-1,1 0 1,0 0-1,0 0 1,-1 0-1,1 0 1,0-1 0,0 1-1,-1 0 1,1 0-1,0 0 1,-1 0-1,1 0 1,0 0 0,0 0-1,-1 0 1,1 0-1,-19 3 1284,4 4-937,0 0 0,0 2 0,1 0 0,0 1 0,-24 21 0,25-19-313,0 0-1,-13 16 1,22-23-89,0 1 1,0-1-1,1 1 1,-1-1 0,1 1-1,1 0 1,-1 0 0,-3 12-1,6-16-14,0-1 1,-1 0-1,1 1 0,0-1 1,0 1-1,0-1 0,0 1 0,0-1 1,0 0-1,0 1 0,0-1 1,0 1-1,1-1 0,-1 0 0,1 1 1,-1-1-1,1 0 0,-1 1 0,1-1 1,0 0-1,0 0 0,0 1 1,0-1-1,-1 0 0,1 0 0,1 0 1,-1 0-1,0 0 0,0-1 0,0 1 1,0 0-1,1 0 0,-1-1 1,0 1-1,1-1 0,-1 1 0,3 0 1,-1-1-4,0 1 1,1-1-1,-1 0 1,0 0-1,1 0 1,-1 0-1,0-1 1,1 1-1,-1-1 1,0 0-1,1 0 1,-1 0-1,0 0 1,0-1-1,3-1 1,1-2-15,0-1 0,-1 1 0,0-1 0,0 0 0,0 0 0,-1-1 0,0 0 0,0 0 0,-1 0 0,0-1-1,0 1 1,-1-1 0,0 0 0,0 0 0,-1 0 0,0 0 0,0 0 0,-1-1 0,0 1 0,0-1 0,-1-9 0,-1 16 33,-2 6 22,2-3-29,1 0 0,0 0-1,-1 0 1,1 0 0,0 0 0,0 1 0,-1-1 0,1 0 0,0 0-1,0 0 1,0 1 0,2 2 15,-1-1-1,0 0 1,1-1-1,0 1 1,0 0 0,-1 0-1,1-1 1,1 1-1,-1-1 1,4 3-1,30 24 72,-26-21-107,-7-6-32,3 3-196,1 0 0,-1-1 0,11 6 0,-14-9-122,-1 0 1,1 0-1,0 0 0,0-1 1,-1 1-1,1-1 0,0 1 1,0-1-1,0 0 0,0 0 1,-1 0-1,1-1 1,5 0-1,13-5-2327,3 0 989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21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0 319 13595,'10'-5'808,"-3"1"631,0 0 0,1 0 0,-1 1 0,1 0 0,0 1 0,0 0 0,14-2 0,-21 4-1364,-1 0 0,1 0 0,-1 0 0,1 0-1,-1 0 1,1 0 0,-1 0 0,1 0 0,-1 0 0,1 0 0,-1 1 0,0-1 0,1 0 0,-1 0 0,1 1-1,-1-1 1,0 0 0,1 1 0,-1-1 0,0 0 0,1 1 0,-1-1 0,0 1 0,1-1 0,-1 0 0,0 1-1,2 15 680,-8 15-389,-10 8-194,0 6-124,19-54-37,0 1 0,1 0 0,0 0 0,1 0 0,0 0-1,0 0 1,1 1 0,-1 0 0,2 0 0,10-9 0,-11 11-5,1-1 1,0 1-1,0 1 1,1-1 0,10-4-1,-13 7 16,-1 0 0,1 1 0,-1 0-1,1 0 1,-1 0 0,1 0 0,0 1 0,-1 0-1,1 0 1,7 0 0,-10 1 4,0-1 0,-1 1-1,1 0 1,-1 0 0,1-1 0,-1 1-1,1 0 1,-1 0 0,0 0 0,1 0-1,-1 0 1,0 1 0,0-1 0,0 0-1,0 1 1,0-1 0,0 1 0,0-1-1,0 1 1,-1-1 0,1 1 0,0-1-1,0 4 1,1 4 74,0 0 1,0 0-1,-1 10 1,0-16-74,1 66 448,-2-69-471,0 0-1,0 0 1,0 0-1,0 0 1,0 0 0,0 0-1,0 0 1,0 0-1,0 0 1,0 1-1,-1-1 1,1 0-1,0 0 1,0 0-1,0 0 1,0 0-1,0 0 1,0 0 0,0 0-1,0 0 1,0 0-1,0 0 1,0 0-1,0 0 1,0 0-1,0 1 1,0-1-1,0 0 1,0 0-1,0 0 1,-1 0 0,1 0-1,0 0 1,0 0-1,0 0 1,0 0-1,0 0 1,0 0-1,0 0 1,0 0-1,0 0 1,0 0-1,0 0 1,-1 0 0,1 0-1,0 0 1,0 0-1,0 0 1,0 0-1,0 0 1,0 0-1,-3-6 68,4 0-68,-1-1 0,1 1 1,1 0-1,-1 0 0,1 0 0,0 0 1,0 0-1,1 0 0,0 0 1,0 1-1,0 0 0,1-1 1,0 1-1,0 0 0,0 1 0,7-7 1,3-1-1,0 0 1,0 2 0,1-1-1,24-11 1,-37 21-9,-1 0 0,1 0 1,0 0-1,0 1 0,0-1 1,1 0-1,-1 1 0,0-1 0,0 1 1,0 0-1,0 0 0,0 0 1,0 0-1,1 0 0,-1 0 1,0 0-1,0 1 0,0-1 0,0 1 1,3 1-1,-2 0-11,1 0 0,0 1 0,-1-1 0,1 1 0,-1 0 0,0 1-1,0-1 1,4 6 0,-4-6 13,1 1 0,-1 0 0,1-1 0,-1 0-1,1 0 1,0 0 0,0 0 0,1-1 0,-1 1-1,0-1 1,1 0 0,0-1 0,-1 1 0,1-1-1,0 0 1,0 0 0,0 0 0,-1-1 0,1 1 0,0-1-1,0-1 1,0 1 0,0 0 0,0-1 0,7-2-1,-1 0 12,0-1-1,-1 0 0,1-1 0,-1 0 0,0-1 0,-1 0 0,1 0 1,-1-1-1,0 0 0,8-9 0,-7 6-2,0-1 0,-1 1 1,-1-2-1,0 1 0,-1-1 0,0-1 0,6-13 1,-10 18-2,0 0 1,-1 0-1,1-1 1,-2 1-1,1 0 1,-1-1 0,0 1-1,-1-1 1,0 1-1,-1-1 1,1 1-1,-4-15 1,3 20-4,0 1 0,0-1 0,0 0 0,0 1 0,0-1 0,0 1-1,-1-1 1,1 1 0,-3-3 0,4 5 0,-1-1-1,1 1 1,-1-1-1,1 1 1,-1 0-1,1-1 1,-1 1-1,1 0 1,-1 0-1,1 0 1,-1-1-1,0 1 1,1 0 0,-1 0-1,0 0 1,1 0-1,-1 0 1,1 0-1,-1 0 1,0 0-1,1 0 1,-1 0-1,1 0 1,-1 1-1,0-1 1,1 0-1,-1 0 1,1 1-1,-1-1 1,1 0-1,-1 1 1,1-1-1,-1 0 1,1 1-1,-1-1 1,1 1 0,-1-1-1,1 1 1,0-1-1,-1 1 1,1-1-1,-1 2 1,-7 9 5,0 0 0,1 1 1,0 0-1,-10 23 1,-13 55 103,24-71-27,1 1 1,-2 31 0,6-47-56,0 1 0,1 0 0,0-1 0,0 1 0,1 0 0,-1-1 0,1 1 0,0 0-1,0-1 1,1 1 0,-1-1 0,1 0 0,0 1 0,0-1 0,1 0 0,-1 0 0,4 3 0,-4-4-8,0-1 0,1 0 1,-1 0-1,1 0 0,0-1 0,0 1 0,0 0 0,0-1 1,0 0-1,0 0 0,0 0 0,6 1 0,-3-1 1,0-1 0,1 0 1,-1 0-1,0 0 0,0-1 0,9-1 0,-3-1-58,1-1 0,-1 0 0,0-1-1,0 0 1,-1-1 0,12-7 0,-6 1-1552,27-26-1,-30 26-1559,-10 7 879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21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0 13819,'-9'17'1888,"5"-4"2625,4-4-2120,8-11-1097,8-7-1424,13-19-224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0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0 312 17020,'14'34'1544,"-2"2"0,11 59 1,3 75 20,-13-79-810,-13-88-735,4 23 410,1 30-1,-12-75 43,-14-74-316,-18-188 0,38 270-156,-9-133-14,9 116 7,1 0 0,9-56-1,-8 76 16,1 1 1,0-1-1,1 0 0,0 1 0,0 0 0,0 0 0,1 0 1,0 0-1,0 0 0,1 1 0,0 0 0,0 0 1,9-8-1,-10 11 46,1-1 0,-1 1 0,1 1-1,-1-1 1,1 1 0,0-1 0,0 2 0,0-1 0,0 0 0,0 1 0,0 0 0,0 0 0,1 0 0,-1 1 0,0 0-1,1 0 1,-1 0 0,0 1 0,1 0 0,6 1 0,-5 0 78,1 1 0,-1 0 0,1 0 0,-1 0 0,0 1-1,0 0 1,0 0 0,10 9 0,-8-4 27,0 0 0,-1 0 0,1 1 0,11 19 0,-2 4 86,-1 0 0,21 61 0,43 138-273,-71-207-186,-6-18-81,-2 0-1,1-1 1,-1 2 0,0-1-1,2 12 1,-4-18 199,0-1 1,0 1-1,0-1 1,0 1-1,0-1 1,0 1-1,0-1 0,0 0 1,0 1-1,0-1 1,0 1-1,0-1 1,0 1-1,0-1 0,0 1 1,-1-1-1,1 0 1,0 1-1,0-1 1,-1 1-1,1-1 1,0 0-1,0 1 0,-1-1 1,1 0-1,0 1 1,-1-1-1,1 0 1,-1 0-1,1 1 0,0-1 1,-1 0-1,1 0 1,-1 0-1,1 1 1,0-1-1,-1 0 1,1 0-1,-1 0 0,1 0 1,-1 0-1,1 0 1,-1 0-1,1 0 1,-1 0-1,1 0 0,0 0 1,-1 0-1,1 0 1,-1-1-1,1 1 1,-1 0-1,1 0 1,0 0-1,-1-1 0,1 1 1,-1 0-1,1 0 1,0-1-1,-1 1 1,1 0-1,0-1 1,-1 0-1,-7-12-1654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1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2 178 16820,'-2'2'1864,"13"-4"1225,22-9-1537,9-6-304,4-3-768,-4-4-256,1-1-800,-9-3-496,5 1-1496,7 1 1327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1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0 262 15819,'1'75'5884,"-1"47"-1293,0-117-4488,-1 1 0,2-1 0,-1 0 0,0 0 0,1 0 0,2 6 0,-3-10-100,0-1-1,0 0 0,0 0 1,0 1-1,0-1 1,0 0-1,0 0 0,1 0 1,-1 1-1,0-1 1,0 0-1,0 0 0,0 0 1,1 0-1,-1 0 1,0 1-1,0-1 1,0 0-1,1 0 0,-1 0 1,0 0-1,0 0 1,1 0-1,-1 0 0,0 0 1,0 0-1,1 0 1,-1 0-1,0 0 0,0 0 1,0 0-1,1 0 1,-1 0-1,0 0 1,0 0-1,1 0 0,-1 0 1,9-8 18,-3-4-19,-1-1 0,0 0-1,0 0 1,3-20 0,1 1 1,-8 29-3,8-27 14,20-47 0,-25 68-4,0 1 0,1 0-1,0 1 1,0-1-1,1 1 1,-1 0-1,2 0 1,-1 0 0,1 1-1,9-7 1,-12 11 28,-1 0 0,0 0 0,0 1 0,1-1 0,-1 1 0,1 0 0,0 0 0,-1 0 0,1 0 0,0 1 0,-1-1 0,1 1 0,0 0 0,0 0 0,-1 1 0,1-1 0,0 1 0,-1 0 0,1 0 0,0 0 0,-1 0 0,1 0 0,-1 1 0,0 0 0,1-1 0,2 4 0,-2-3-11,-1 1 1,0-1 0,0 1 0,0 0 0,0 0-1,-1 0 1,1 1 0,-1-1 0,0 1-1,0-1 1,0 1 0,0 0 0,0 0-1,-1-1 1,0 1 0,0 0 0,0 0 0,0 1-1,-1-1 1,1 0 0,-1 0 0,0 0-1,-1 6 1,1-7-27,-1 14 10,1-17-10,0 1-1,0-1 0,0 0 1,0 0-1,0 0 0,0 0 1,0 0-1,0 0 0,0 1 0,0-1 1,0 0-1,0 0 0,0 0 1,0 0-1,0 0 0,0 0 1,0 0-1,1 0 0,-1 1 0,0-1 1,0 0-1,0 0 0,0 0 1,0 0-1,0 0 0,0 0 0,0 0 1,1 0-1,-1 0 0,0 0 1,0 0-1,0 0 0,0 0 1,0 0-1,0 0 0,1 0 0,-1 0 1,0 0-1,8-6 16,34-48 11,-7 8-14,-33 43-13,19-22 2,0 1 0,1 0-1,29-22 1,-49 45-2,-1 0 0,0 0-1,0 0 1,1 0 0,-1 0 0,0 0 0,1 1 0,-1-1 0,1 0 0,-1 1-1,1-1 1,-1 1 0,1 0 0,-1-1 0,1 1 0,-1 0 0,1 0 0,0 0-1,-1 0 1,1 0 0,-1 0 0,1 1 0,0-1 0,-1 0 0,3 2 0,-2-1-3,0 1 1,-1-1 0,1 1 0,0 0 0,-1 0 0,1 0 0,-1 0 0,0 0 0,0 0 0,0 0 0,0 0 0,0 1-1,0-1 1,0 0 0,-1 0 0,1 3 0,6 31-22,-5-22 26,0-1 0,1 0 0,8 20 0,-11-32 0,1 1 0,-1-1 0,1 0 0,0 0 0,-1 1 0,1-1 0,0 0 0,0 0 0,0 0 0,0 0 0,0 0 0,0 0 0,0 0 0,0 0 0,0-1 0,1 1 0,-1 0 0,0-1 0,0 1 0,1-1 0,-1 1 0,0-1 0,1 1 0,-1-1 0,1 0 0,-1 0 0,0 0-1,1 0 1,-1 0 0,1 0 0,-1 0 0,0 0 0,1-1 0,-1 1 0,1 0 0,-1-1 0,0 1 0,0-1 0,1 0 0,1-1 0,3-1 10,-1 0 1,1-1-1,-1 0 0,1-1 0,-1 1 0,0-1 1,4-6-1,51-73 14,-9 11 0,-28 47 214,-23 25-232,0 1 0,1 0 0,-1 0-1,0 0 1,0-1 0,1 1 0,-1 0 0,0 0 0,1 0 0,-1 0-1,0 0 1,0 0 0,1 0 0,-1-1 0,0 1 0,1 0 0,-1 0 0,0 0-1,1 0 1,-1 0 0,0 0 0,1 1 0,-1-1 0,0 0 0,0 0 0,1 0-1,-1 0 1,0 0 0,1 0 0,-1 0 0,0 1 0,0-1 0,1 0-1,-1 0 1,0 0 0,0 1 0,0-1 0,1 0 0,9 11 136,-8-9-118,18 26 5,-13-18 71,0 0 0,1 0 0,0 0 0,1-1 0,10 9 0,-16-17-219,-1 1-1,0 0 0,0-1 0,1 0 1,-1 0-1,0 1 0,1-1 0,0-1 1,-1 1-1,1 0 0,-1-1 0,1 1 0,0-1 1,-1 0-1,1 0 0,0 0 0,0 0 1,-1 0-1,1-1 0,0 1 0,-1-1 1,1 0-1,-1 1 0,1-1 0,-1 0 1,1-1-1,-1 1 0,1 0 0,1-3 0,1 1-575,-1 0 0,0 0 0,0-1 0,-1 0 0,1 0 0,-1 0 0,0 0 0,3-6 0,8-19-1434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1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 17804,'-16'25'1352,"5"-3"368,7-3-559,8-7-841,5-2-456,6-5-984,1-3-425,6-9 649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2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232 354 12563,'0'0'213,"0"-1"0,1 0 0,-1 0 1,-1 1-1,1-1 0,0 0 0,0 0 0,0 1 1,0-1-1,0 0 0,-1 1 0,1-1 0,0 0 1,-1 1-1,1-1 0,-1 0 0,1 1 1,0-1-1,-1 1 0,1-1 0,-1 0 0,0 1 1,1-1-1,-1 1 0,0-1 0,0 1 45,-1-1-1,1 1 1,0 0 0,-1 0-1,1-1 1,0 1-1,-1 0 1,1 0-1,0 0 1,-1 1 0,1-1-1,0 0 1,-2 1-1,-4 1 433,1 0-1,0 1 0,-1 0 0,-9 6 1,-3 3-50,1 1 1,1 0 0,0 2-1,-28 30 1,39-38-617,0 0 0,1 1-1,0 0 1,1 0 0,-1 0 0,-3 11-1,7-14-22,-1 0 0,1 1 0,0-1 0,0 0-1,0 1 1,1-1 0,0 1 0,0-1 0,1 0-1,-1 1 1,3 7 0,-3-11-21,1 1 1,0-1-1,0 0 0,0 0 0,0 0 0,0 0 1,1 0-1,-1 0 0,0 0 0,1-1 0,0 1 1,-1 0-1,1-1 0,0 1 0,0-1 0,0 0 1,0 0-1,0 0 0,0 0 0,0 0 0,0 0 1,0 0-1,0 0 0,1-1 0,-1 1 0,0-1 1,0 0-1,1 0 0,-1 0 0,0 0 0,3 0 1,3-1-106,0 1 1,0-2-1,-1 1 1,1-1-1,-1 0 1,1-1-1,-1 0 1,8-3-1,-10 2-3,1 0-1,-1 1 0,0-2 0,0 1 1,0 0-1,0-1 0,-1 0 1,0 0-1,0-1 0,0 1 0,0-1 1,-1 0-1,0 0 0,0 0 0,-1 0 1,0 0-1,0-1 0,2-10 0,-1-4-31,0-1 0,-2 0 0,0-1-1,-4-26 1,-16-106-171,10 97 142,-2-84 1,12 135 847,1 10-280,1 15 209,-1 46 1016,0-15-152,11 79-1,-10-115-1322,0 1 0,0-1 0,2 0 1,-1 0-1,2 0 0,-1 0 1,2-1-1,0 0 0,0-1 1,14 17-1,-18-24-182,1-1 0,-1 1 1,1-1-1,0 0 0,-1 0 1,1-1-1,1 1 0,-1-1 1,0 0-1,0 0 0,1 0 1,8 2-1,-10-4-202,0 1 1,0-1-1,0 0 1,0 0-1,1 0 1,-1-1-1,0 1 1,0-1-1,0 0 1,0 0-1,0 0 1,0 0-1,0 0 1,0 0-1,0-1 1,-1 0 0,1 1-1,-1-1 1,1 0-1,3-4 1,21-25-2087,0-13 675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2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1 183 13227,'0'3'329,"1"0"0,0 0 0,0 0 0,0 0 0,0-1 0,0 1 1,1 0-1,0-1 0,-1 1 0,1-1 0,0 1 0,0-1 0,0 0 0,0 0 1,1 0-1,-1 0 0,0 0 0,1 0 0,-1-1 0,1 1 0,0-1 0,0 1 0,0-1 1,-1 0-1,1-1 0,0 1 0,0 0 0,0-1 0,0 1 0,0-1 0,5 0 0,2-1 23,-1 0-1,0 0 1,1 0-1,-1-1 1,0-1-1,0 0 1,0 0-1,0-1 1,-1 0-1,10-6 1,4-3 224,-1-1 0,29-26 0,-43 34-491,0-1 0,0 0 1,-1 0-1,8-11 0,-13 16-77,1 0-1,-1 0 0,0 0 0,0 0 1,0 0-1,0 0 0,0 0 1,0-1-1,-1 1 0,1 0 1,-1 0-1,1-1 0,-1 1 0,0-1 1,0 1-1,0 0 0,0-1 1,-1 1-1,1 0 0,-1-1 0,1 1 1,-1 0-1,-1-3 0,1 3-7,-1-1 0,0 0 0,1 1 0,-1-1 0,0 1 0,0-1-1,-1 1 1,1 0 0,-1 0 0,1 0 0,-1 0 0,1 1 0,-1-1-1,0 1 1,0-1 0,0 1 0,0 0 0,0 0 0,0 1 0,0-1 0,0 0-1,0 1 1,0 0 0,0 0 0,-5 0 0,3 0-20,0 1 1,0 0-1,1 0 0,-1 0 1,0 1-1,0 0 1,1 0-1,-1 0 0,1 0 1,-1 1-1,1-1 0,0 1 1,0 0-1,0 1 1,-5 4-1,2 1-2,1 0-1,0 0 1,0 1-1,1-1 1,0 1-1,0 0 1,1 0 0,1 1-1,0-1 1,-2 15-1,2-12 25,2-1-1,0 1 1,0 0-1,1 0 1,1 0-1,0 0 1,0-1-1,6 19 1,-6-25 14,1-1-1,0 1 1,1-1 0,-1 1 0,1-1 0,0 0 0,0 0 0,1-1 0,-1 1 0,1-1-1,0 1 1,1-1 0,-1 0 0,1-1 0,-1 1 0,1-1 0,0 0 0,0 0 0,1 0-1,-1-1 1,0 0 0,1 0 0,0 0 0,-1-1 0,1 0 0,0 0 0,11 0 0,-6 0-139,0-2 1,0 0 0,0 0-1,0-1 1,0 0 0,0-1-1,-1 0 1,1 0 0,-1-1 0,0-1-1,0 0 1,-1 0 0,1-1-1,9-8 1,-4 1-1359,-1-1 0,15-19-1,-29 33 1472,32-39-1441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4:33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0 28486,'-28'28'1464,"6"-6"633,11-4-1377,4-12-720,-1-6-8,8-9-1200,2-8 888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08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471 1466 8234,'0'-2'444,"0"0"0,1 0 0,-1 0-1,1-1 1,0 1 0,-1 0 0,1 0 0,0 0 0,0 0 0,1 0 0,-1 0 0,0 0 0,0 0 0,3-1 0,0 1-149,-1 0 0,2 0 0,-1 1 0,0-1 0,0 1 1,0 0-1,1 1 0,-1-1 0,0 1 0,6-1 0,47 4 447,-54-3-670,59 9 783,81 22-1,-107-22-806,2 0-8,32 8 1,2-2 0,74 5-1,167-15 101,42 4 116,-4 38-155,-61-7 12,-84-20 511,394-16 1,-51-66-102,-94-6 411,-330 55-896,107-15 230,-208 23-127,0-2 0,40-16 0,42-28 65,-57 27-187,-43 21-18,159-82 28,-131 65-24,-1-1-1,52-44 0,-47 34 18,-25 22 23,0-1-1,-1-1 1,12-14 0,-4 1 72,-9 12-29,0-1 0,-1 0 0,10-17-1,-19 26-81,0 1-1,0 0 1,0-1 0,0 1-1,0-1 1,-1 0 0,0 1-1,1-1 1,-1 1-1,0-1 1,-1 0 0,1 1-1,-1-1 1,0 1 0,0-1-1,0 1 1,-3-7-1,-2-4 26,-1 0-1,-16-22 0,19 28-29,-16-20-44,-1 0 0,-1 2 0,-28-27 0,-86-64-176,105 94 130,-1 1 0,0 2 0,-67-29 0,36 24 34,-92-24 0,128 42 53,-246-76 98,-3-36 55,-71-25-541,291 126-39,0 3-1,-1 3 1,-1 2 0,-60-3-1,46 10-114,0 4 0,-138 18 0,91-1 357,-356 41 66,-134-54 252,357-2-87,175 3-41,-99 19-1,-308 92-10,341-72 2,-183 83 0,306-119 45,1 0 0,0 2-1,0 0 1,1 1 0,0 0 0,-26 26 0,0 8 186,-71 83 152,103-113-338,1 1 0,0 0 1,2 1-1,0 0 1,1 0-1,-10 33 0,12-27 59,0 1-1,2 0 1,1 0-1,1 0 1,1 1 0,1-1-1,2 0 1,0 1-1,2-1 1,12 48-1,-10-55 23,1 0 0,0-1-1,1 0 1,1 0 0,0-1-1,2 0 1,-1-1 0,2 0 0,0 0-1,1-1 1,0-1 0,1 0 0,1-1-1,0-1 1,23 14 0,-14-13 74,0-1 0,1-1-1,1-1 1,0-1 0,0-1 0,0-1 0,1-2 0,30 2 0,32-3 346,97-9 1,-167 5-511,124-7-891,196-38-1,-246 28-1181,-3 7 703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2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15 836 8858,'0'0'97,"-1"-1"1,1 1-1,-1 0 0,1 0 1,0 0-1,-1 0 1,1 0-1,-1 0 0,1-1 1,0 1-1,-1 0 0,1 0 1,0-1-1,-1 1 1,1 0-1,0 0 0,-1-1 1,1 1-1,0 0 1,-1-1-1,1 1 0,0-1 1,0 1-1,0 0 0,-1-1 1,1 1-1,0-1 1,0 1-1,0 0 0,0-1 1,0 0-1,-2-18 1584,2 9-1025,-3-24 376,2 0-1,2 0 1,5-42 0,1 33-998,2 1 0,1 0 1,2 0-1,23-49 0,-18 51-11,2 1 0,45-68 0,-50 88 159,1 0 1,1 1 0,0 1 0,1 0 0,1 1 0,37-25 0,-49 37-135,0 1 1,1 0 0,-1 0 0,0 0 0,1 1 0,0 0 0,-1 0 0,1 1-1,8-1 1,-11 2-47,0 0-1,-1 0 0,1 0 1,0 0-1,0 0 0,-1 1 0,1 0 1,0 0-1,-1 0 0,1 0 1,-1 0-1,1 1 0,-1 0 1,0 0-1,1 0 0,-1 0 0,3 2 1,-5-2-2,1 0 0,-1 0 0,0-1-1,0 1 1,0 0 0,0 0 0,0 1 0,0-1 0,0 0 0,0 0 0,-1 0 0,1 0 0,-1 1 0,0 3 0,0-1 2,0 1-1,0-1 1,0 0 0,-3 11 0,-4 10 6,0 5 1,-1 0-1,-2-1 0,-1-1 0,-17 33 0,3-19 1,-2-1-1,-2-1 1,-2-1-1,-2-2 1,-1-2-1,-52 45 1,-36 22 78,117-96-519,5-7 398,0 0 1,0 0-1,0 1 1,0-1-1,0 0 0,0 0 1,0 1-1,0-1 0,0 0 1,0 0-1,0 0 1,0 0-1,0 1 0,0-1 1,0 0-1,1 0 0,-1 0 1,0 1-1,0-1 1,0 0-1,0 0 0,0 0 1,1 0-1,-1 0 0,0 0 1,0 1-1,0-1 0,1 0 1,-1 0-1,0 0 1,0 0-1,0 0 0,1 0 1,-1 0-1,0 0 0,0 0 1,0 0-1,1 0 1,-1 0-1,0 0 0,0 0 1,1 0-1,17 2-598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23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13163,'190'35'2743,"0"-9"0,271 2 1,381-47-212,-424 3-854,-365 14-1618,416-3 1132,-353 10-1728,0 5 0,118 25 0,-187-28-1235,-4-10 572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28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513 27 9738,'-4'-2'392,"-11"-4"1333,-1 1 0,-31-7 0,41 11-1564,1 1 1,0 0 0,-1 0-1,1 0 1,-1 0 0,1 1-1,0 0 1,-1 0 0,1 0-1,0 1 1,0-1-1,0 1 1,-6 4 0,-7 5 91,0 1 1,0 0 0,1 2-1,1 0 1,1 1 0,0 1-1,-17 22 1,6-2 45,1 1 0,-29 61 0,37-62-245,2 0 0,1 1 0,2 1 1,1 0-1,2 0 0,2 1 0,2 0 1,1 1-1,2-1 0,2 1 0,5 39 1,-1-30 9,3 0 1,2-1-1,19 59 1,-20-84 20,0-1 0,2 0-1,0 0 1,1-1 0,2 0 0,0-1 0,1 0-1,27 29 1,-26-36-10,-1-1 0,2 0 0,0-1 0,0-1 0,0 0 0,2-2 0,-1 1 0,22 5 0,-7-3 93,1-3 0,-1 0 0,62 5 0,-65-12-78,1 0 1,-1-2-1,1-2 1,-1 0-1,0-2 1,0-1-1,0-1 1,-1-2-1,0-1 1,-1-1-1,27-15 1,-36 15 11,0 0 0,0-2 1,-2 0-1,1-1 1,-2 0-1,0-2 0,13-16 1,-10 8 111,-1-1-1,-1 0 1,-1-1 0,16-40 0,-24 51-79,-2-1-1,0 0 1,-1 0 0,-1 0-1,0-1 1,-1 1 0,-1-1-1,-1-20 1,-2 15 59,-1 1-1,0-1 1,-2 0 0,-1 1-1,-13-36 1,-12-9 203,-60-98 0,87 157-390,-11-17 0,0 1 0,-1 1 0,-2 0 0,0 1-1,-1 1 1,-1 1 0,-24-18 0,30 27-11,-1 0 1,0 1-1,0 1 1,-1 0-1,0 1 1,0 1 0,-1 1-1,0 0 1,0 1-1,0 0 1,0 2-1,-25-1 1,-39 8-362,-3-1-1531,81-4 1586,0 0-1,0-1 1,0 1 0,0-1-1,0 1 1,0-1-1,-4-2 1,-6-8-1325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29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665 3 8834,'-19'-2'1617,"-1"1"0,1 2 0,-1 0 0,-24 5 0,23-2-1157,0 2-1,1 0 1,0 1 0,0 2-1,0 0 1,-29 18-1,23-9-297,0 0-1,2 2 1,0 1-1,1 1 0,1 1 1,1 1-1,1 0 1,-28 46-1,25-30-122,2 0-1,2 1 1,2 2-1,1 0 1,-14 65 0,26-86-12,0 1 0,2-1 1,1 1-1,0 0 1,2 0-1,1-1 0,0 1 1,2 0-1,1-1 0,8 27 1,-3-23 24,0 1 0,2-1 0,0-1 1,2 0-1,1-1 0,1 0 0,34 38 1,-35-47 35,1-1 0,0 0 0,1-1 0,1-1 0,0 0 0,0-1 0,1-2 0,1 0 0,0 0 0,30 7 0,-1-4 322,2-1 1,-1-3-1,62 2 0,-80-9-263,0-2 0,0-1 0,0-1 0,-1-2 0,1-1 0,-1-1 0,0-2 0,-1-1 0,0-1-1,-1-2 1,0-1 0,-1-1 0,-1-1 0,0-2 0,-1-1 0,-1-1 0,-1 0 0,29-33 0,-41 38-34,0 0 0,-1-1 0,-1 0 0,-1-1 0,0 0 0,-1 0 1,0-1-1,4-19 0,-8 24-25,-1 0-1,-1-1 1,0 1 0,-1-1 0,0 1-1,-1-1 1,0 1 0,-1-1 0,-1 1-1,0 0 1,-1-1 0,-5-13 0,-1 4 28,-1 1 0,-1 0 0,-17-25 0,-47-58 107,55 77-195,-31-42 33,-125-154-38,164 211-27,-1 0 1,0 0-1,0 2 1,-1 0-1,-1 0 1,0 1-1,0 1 1,-1 1-1,0 0 1,-1 1-1,0 0 1,0 2-1,0 0 1,-1 1-1,-20-3 1,12 6-251,0 0 1,-1 2 0,1 0-1,0 2 1,0 1 0,1 1 0,-1 2-1,1 0 1,0 1 0,1 2 0,-29 15-1,47-22-401,1 1-1,-1 0 1,-7 6-1,-5 9-1088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54.2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60 153 11234,'-3'0'535,"-28"-3"3950,30 2-4298,0 1-1,-1 0 0,1 0 1,0 1-1,0-1 0,0 0 1,0 0-1,0 0 0,0 1 1,0-1-1,0 0 0,0 1 1,0-1-1,0 1 0,0 0 1,0-1-1,0 1 0,0 0 0,1-1 1,-1 1-1,0 0 0,0 0 1,1 0-1,-2 1 0,2-2-160,0 0 0,0 0 0,0 0-1,0 0 1,0 1 0,0-1 0,0 0-1,0 0 1,0 0 0,0 0-1,0 0 1,0 0 0,0 0 0,0 0-1,0 0 1,0 1 0,0-1 0,0 0-1,0 0 1,0 0 0,0 0-1,0 0 1,0 0 0,0 0 0,0 0-1,0 0 1,0 1 0,0-1 0,0 0-1,0 0 1,0 0 0,0 0-1,0 0 1,1 0 0,-1 0 0,0 0-1,0 0 1,0 0 0,0 0-1,0 0 1,0 0 0,0 0 0,0 0-1,1 0 1,6-1 858,0-1-544,0-2 0,0 1 0,0-1 0,-1 0-1,0-1 1,9-7 0,34-36 1190,-40 37-1288,1 0 1,0 1 0,0 1 0,2 0 0,-1 0-1,15-8 1,-25 16-231,0 0 0,1 1 0,-1-1 0,0 1 0,0-1 0,0 1 0,1 0-1,-1-1 1,0 1 0,1 0 0,-1 0 0,0 0 0,3 0 0,-4 0-12,1 1 0,-1-1-1,1 1 1,-1-1 0,1 1 0,-1-1 0,1 1 0,-1-1-1,1 1 1,-1 0 0,0-1 0,1 1 0,-1-1-1,0 1 1,0 0 0,0-1 0,1 1 0,-1 0-1,0 0 1,0-1 0,0 1 0,0 0 0,0-1-1,0 1 1,0 0 0,0 0 0,-1-1 0,1 2-1,-2 13-37,-1 1 0,0-2 0,-1 1-1,-10 23 1,-29 57-167,40-89 195,-98 191 63,100-196-35,1 0 1,-1 0-1,1 1 0,-1-1 0,1 0 1,-1 0-1,1 1 0,-1-1 0,1 1 1,0-1-1,0 0 0,0 1 0,0 1 1,0-2-11,0-1 0,0 0 1,1 0-1,-1 0 1,0 0-1,0 1 0,0-1 1,0 0-1,0 0 1,1 0-1,-1 0 0,0 0 1,0 0-1,0 1 0,1-1 1,-1 0-1,0 0 1,0 0-1,0 0 0,1 0 1,-1 0-1,0 0 0,0 0 1,0 0-1,1 0 1,-1 0-1,0 0 0,1 0 1,11-4 148,11-10-44,0 0-1,29-25 0,-2 1-359,5 0-394,98-73-4217,-84 52 3030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55.7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23 169 9938,'-2'-2'489,"-5"-16"2120,7 18-2546,0-1 0,0 1 0,0 0 0,0 0 0,0-1 0,0 1 0,0 0 0,0-1 0,0 1 0,0 0 1,0 0-1,0-1 0,0 1 0,0 0 0,0-1 0,0 1 0,0 0 0,0 0 0,1-1 0,-1 1 0,0 0 0,0 0 0,0 0 1,1-1-1,-1 1 0,0 0 0,0 0 0,0 0 0,1 0 0,-1-1 0,0 1 0,0 0 0,1 0 0,-1 0 0,0 0 0,1 0 1,-1 0-1,0 0 0,0 0 0,1 0 0,-1 0 0,0 0 0,1 0 0,-1 0 0,0 0 0,0 0 0,1 0 0,-1 0 1,0 0-1,0 0 0,1 0 0,-1 0 0,0 0 0,0 1 0,1-1 0,-1 0 0,0 0 0,1 0 40,-1 0 0,0 0-1,1 1 1,-1-1 0,0 0-1,0 0 1,1 0 0,-1 0-1,0 0 1,0 1 0,0-1-1,1 0 1,-1 0 0,0 0 0,0 1-1,0-1 1,1 0 0,-1 0-1,0 1 1,0-1 0,0 0-1,0 0 1,0 1 0,0-1-1,0 0 1,0 1 0,1-1-1,-1 0 1,0 0 0,0 1 0,-3 12 1402,-8 7-297,-3 5 594,13-24-1511,1-1-256,1 0 1,-1 0-1,1 0 0,-1 0 1,1 1-1,-1-1 0,1 0 1,-1-1-1,1 1 0,0 0 1,-1 0-1,1 0 0,-1 0 1,1 0-1,-1 0 0,1-1 1,-1 1-1,1 0 0,-1 0 1,1-1-1,-1 1 0,1 0 1,-1-1-1,35-41 646,-23 26-486,-5 3 6,-7 12-172,0 0-1,1 0 1,-1 0-1,1 0 1,-1 0-1,1 0 1,-1 0 0,1 0-1,-1 0 1,1 1-1,0-1 1,0 0-1,-1 0 1,1 1 0,0-1-1,0 0 1,0 1-1,0-1 1,1 0-1,-1 3 147,-3 5-120,-4 2-32,6-8-24,-1-1 1,1 1 0,0-1 0,-1 0 0,1 1 0,0-1-1,0 1 1,-1-1 0,1 1 0,0-1 0,0 1 0,0-1-1,-1 0 1,1 1 0,0-1 0,0 1 0,0 0-1,0-1 1,0 1 0,0-1 0,0 1 0,0-1 0,0 1-1,0-1 1,1 1 0,-1-1 0,0 1 0,0-1 0,0 1-1,0-1 1,1 0 0,-1 1 0,0-1 0,1 1 0,-4-3-1087,8 2-17,-4-1 1020,-1 1 0,1 0 0,0 0 0,-1 0 0,1 0 0,-1 0 1,1 1-1,-1-1 0,1 0 0,-1 0 0,1 0 0,-1 0 0,1 1 0,-1-1 0,1 0 0,-1 0 0,1 1 0,-1-1 0,1 0 0,0 1 0,-2-1 123,0-1-1,1 1 1,-1 0-1,1-1 1,-1 1 0,0-1-1,1 0 1,-1 1 0,1-1-1,0 1 1,-1-1-1,1 0 1,-1 1 0,1-1-1,0 0 1,-1 1-1,1-1 1,0 0 0,0-1-1,0 0 104,0 1-1,0-1 1,0 1-1,1-1 1,-1 0-1,0 1 0,1-1 1,0 1-1,-1-1 1,1 1-1,0-1 1,0 1-1,0 0 1,0-1-1,0 1 1,0 0-1,1-2 1,9-12 1267,-11 15-1401,0 0 0,0 1 1,0-1-1,0 0 1,0 0-1,0 0 0,0 0 1,0 0-1,0 0 0,0 0 1,0 0-1,0 0 1,0 0-1,0 0 0,0 1 1,0-1-1,0 0 0,0 0 1,0 0-1,0 0 0,0 0 1,0 0-1,0 0 1,0 0-1,0 0 0,1 0 1,-1 0-1,0 0 0,0 1 1,0-1-1,0 0 1,0 0-1,0 0 0,0 0 1,0 0-1,0 0 0,0 0 1,0 0-1,0 0 1,0 0-1,1 0 0,-1 0 1,0 0-1,0 0 0,0 0 1,0 0-1,0 0 0,0 0 1,0 0-1,0 0 1,0 0-1,0 0 0,0 0 1,1 0-1,-1 0 0,0 0 1,0 0-1,0 0 1,0 0-1,0 0 0,0 0 1,0 0-1,0 0 0,0 0 1,0 0-1,0-1 1,0 1-1,0 0 0,1 0 1,1 13 275,-2-12-278,1 1 0,-1-1-1,0 1 1,0 0 0,0-1 0,0 1-1,0-1 1,-1 1 0,1 0 0,0-1-1,-1 1 1,1-1 0,-2 3 0,-3 0-2,5-3-3,-1 0 0,0-1 0,1 1 0,-1-1 0,0 1 0,1-1 0,-1 1 0,0-1 0,0 1 0,0-1 0,1 0 0,-1 1 0,0-1 0,0 0 0,0 0 0,-1 0 0,-3 2 6,1-2-3,-14-3-3,17 3 0,1 0 1,0 0 0,0 0-1,-1 0 1,1 0-1,0 0 1,-1 0-1,1 0 1,0 0-1,0 0 1,-1 0 0,1-1-1,0 1 1,0 0-1,-1 0 1,1 0-1,0 0 1,0-1-1,-1 1 1,1 0-1,0 0 1,0 0 0,0-1-1,-1 1 1,1 0-1,0 0 1,0-1-1,0 1 1,0 0-1,0 0 1,0-1 0,0 1-1,0 0 1,-1-1-1,1 1 1,0 0-1,0 0 1,0-1-1,0 1 1,0 0-1,1-1 1,-1 1 0,0 0-1,0 0 1,0-1-1,0 1 1,0 0-1,0-1 1,0 1-1,0 0 1,1 0 0,-1-1-1,13-14 172,-8 11-104,13-16 230,35-35 536,-47 50-736,0 0 0,0 0 0,0 1 0,0 0 1,1 0-1,-1 1 0,13-5 0,-18 7-93,0 1 0,0 0 0,0-1 1,0 1-1,0 0 0,0 0 0,1-1 0,-1 1 0,0 0 0,0 0 1,0 0-1,0 0 0,0 1 0,0-1 0,0 0 0,0 0 0,0 1 0,0-1 1,0 0-1,0 1 0,0-1 0,0 1 0,1 0 0,-1 0-3,0 0-1,-1 0 1,1 1 0,0-1-1,-1 0 1,1 0-1,-1 0 1,1 1-1,-1-1 1,0 0 0,0 1-1,1-1 1,-1 0-1,0 0 1,0 1-1,-1 1 1,0 7-3,-1 0 0,0 0-1,-6 19 1,6-23 11,-1 2-8,-52 184 38,39-135-118,16-57 72,-1 1 1,1-1-1,0 1 1,0-1-1,0 1 1,0-1-1,0 1 0,0-1 1,0 1-1,0-1 1,0 1-1,0-1 0,0 1 1,0-1-1,0 0 1,0 1-1,1-1 0,-1 1 1,0-1-1,0 1 1,0-1-1,1 0 0,-1 1 1,0-1-1,0 1 1,1-1-1,-1 0 0,1 1 1,0-1-2,0 1 0,0-1 0,0 1-1,0-1 1,0 1 0,0-1 0,0 0 0,1 0 0,-1 0 0,0 0 0,2 0 0,4 0-9,0-1-1,14-3 1,-19 3 12,2 0 1,65-13 9,-60 13 16,1 0 0,-1 0 0,0 1 0,0 0 0,15 3 0,-23-3-14,0 0 0,1 1 1,-1-1-1,0 0 0,1 1 0,-1-1 1,0 1-1,0 0 0,0-1 0,1 1 0,-1 0 1,0 0-1,0-1 0,0 1 0,0 0 0,0 0 1,-1 0-1,1 0 0,0 0 0,0 1 1,-1-1-1,1 0 0,0 0 0,-1 0 0,1 1 1,-1-1-1,0 0 0,1 1 0,-1-1 0,0 0 1,0 1-1,0-1 0,0 0 0,0 1 1,0-1-1,0 0 0,-1 3 0,0 3 24,-1 0 0,0 1 0,-1-1 0,0 0 0,-5 10 0,-9 14-57,-1-1 0,-1-1 0,-2-1 0,-1-1 0,-1-1 0,-27 25 0,47-48-108,-1 0 1,1 0-1,-1-1 0,1 1 0,-1-1 1,-6 3-1,9-5 35,0 0 0,0 1 0,0-1 0,0 0 0,0 0 0,0 0 0,0 0 0,0 0 0,-1 0 0,1 0 0,0 0 0,0 0 0,0 0 0,0-1 0,0 1 0,0 0 0,0-1 0,0 1 0,0-1 0,0 1 0,0-1 0,0 1 0,0-1 0,0 0 0,1 0 0,-1 1 0,0-1 0,0 0 0,1 0 0,-1 0 0,0 0 1,1 0-1,-1-1 0,-14-29-1198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56.4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51 9522,'2'-2'444,"2"-4"880,-1 0 0,1 1 0,0 0 0,1 0 0,-1 0 0,1 0 0,8-6 0,-13 11-1214,0 0 1,0 0-1,1 0 1,-1 0 0,0 0-1,0 0 1,1 0-1,-1 0 1,0 0 0,0 0-1,1 0 1,-1 0-1,0 0 1,0 1-1,0-1 1,1 0 0,-1 0-1,0 0 1,0 0-1,0 0 1,0 0 0,1 1-1,-1-1 1,0 0-1,0 0 1,0 0-1,0 1 1,0-1 0,0 0-1,1 0 1,-1 0-1,0 1 1,0-1 0,0 0-1,0 0 1,0 0-1,0 1 1,0-1-1,0 0 1,0 0 0,0 1-1,0-1 1,0 0-1,2 17 584,-2-10 9,27 172 2032,20 87-3441,-51-286-4090,-12-56-190,0 22 3603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56.7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86 17 16788,'16'-16'3086,"-16"16"-3024,0 0 1,1 0-1,-1 0 0,0 0 0,0 0 1,0 0-1,0 0 0,0 0 1,1 0-1,-1 0 0,0-1 0,0 1 1,0 0-1,0 0 0,0 0 1,1 0-1,-1 0 0,0 0 0,0 0 1,0 0-1,0 0 0,1 0 1,-1 0-1,0 0 0,0 0 0,0 1 1,0-1-1,0 0 0,1 0 0,-1 0 1,0 0-1,0 0 0,0 0 1,0 0-1,0 0 0,1 0 0,-1 1 1,-1 12 1086,-7 8-252,-1 1 0,-17 31 0,13-28-365,-12 32 1,18-35-80,-6 27 0,11-41-315,1 0 1,0 0-1,0 0 0,1 0 0,0 0 1,0 0-1,2 8 0,-2-15-110,0 0 0,1 0 0,-1 1 0,0-1 0,1 0 0,-1 0 0,1 0 0,-1 1 0,1-1 0,0 0 0,-1 0 0,1 0 0,0 0 0,0 0 0,0 0 0,0 0 0,0-1 0,0 1 0,0 0 0,0 0 0,0-1 0,0 1 0,0-1 0,0 1 0,1-1 0,-1 1 0,0-1 0,0 0 0,1 1 0,-1-1 0,0 0 0,0 0 0,1 0 0,1 0 0,3-1 51,-1 0 1,0 0-1,1-1 0,-1 1 0,0-1 0,0 0 1,6-4-1,183-118 981,-107 64-1421,-37 30-209,-5 12 180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7.2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85 1123 7578,'-14'2'1771,"6"0"-854,-1-1 0,1 1 1,-13 4-1,20-5-648,0-1 0,-1 1-1,1-1 1,0 1 0,-1 0 0,1 0-1,0-1 1,0 1 0,0 0-1,0 0 1,-1 0 0,1 0 0,1 0-1,-1 1 1,0-1 0,0 0 0,0 0-1,1 1 1,-1-1 0,0 0-1,1 1 1,-1-1 0,1 0 0,0 1-1,-1-1 1,1 3 0,0-4-237,0 0 1,0 0 0,0 0 0,0 1-1,0-1 1,0 0 0,1 0 0,-1 0-1,0 0 1,0 0 0,0 0 0,0 0-1,0 0 1,0 1 0,1-1 0,-1 0-1,0 0 1,0 0 0,0 0 0,0 0-1,0 0 1,1 0 0,-1 0 0,0 0-1,0 0 1,0 0 0,0 0-1,0 0 1,1 0 0,-1 0 0,0 0-1,0 0 1,0 0 0,0 0 0,1 0-1,-1 0 1,0 0 0,0-1 0,0 1-1,0 0 1,0 0 0,0 0 0,1 0-1,-1 0 1,0 0 0,0 0 0,0 0-1,0-1 1,0 1 0,11-7 278,-9 5-160,80-57 1068,132-124 1,19-44-35,13 17 180,-45 64-317,136-109-76,-332 250-1006,13-11-450,1 0-1,30-19 1,-49 35 414,0 0 0,-1 0 0,1 0 0,0 0 0,0 0-1,0 0 1,0 0 0,0 0 0,0 0 0,0 0 0,-1 0 0,1 0-1,0 0 1,0 0 0,0 0 0,0-1 0,0 1 0,0 0 0,0 0-1,0 0 1,0 0 0,0 0 0,-1 0 0,1 0 0,0 0 0,0 0-1,0-1 1,0 1 0,0 0 0,0 0 0,0 0 0,0 0 0,0 0 0,0 0-1,0 0 1,0-1 0,0 1 0,0 0 0,0 0 0,0 0 0,0 0-1,0 0 1,0 0 0,0-1 0,0 1 0,0 0 0,0 0 0,0 0-1,1 0 1,-1 0 0,0 0 0,0 0 0,0 0 0,0 0 0,0-1-1,0 1 1,0 0 0,0 0 0,0 0 0,0 0 0,1 0 0,-12-1-1924,-3 6 333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8.2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112 558 12171,'0'-4'208,"1"-3"504,-1 1 1,0 0-1,-1-1 1,1 1-1,-1-1 1,0 1-1,-1 0 1,0 0-1,0 0 1,-4-9-1,6 14-657,0 1-1,0 0 0,0-1 0,-1 1 0,1-1 1,0 1-1,0 0 0,0-1 0,-1 1 1,1 0-1,0-1 0,0 1 0,-1 0 1,1-1-1,0 1 0,-1 0 0,1 0 1,0-1-1,-1 1 0,1 0 0,-1 0 0,1 0 1,0 0-1,-1-1 0,1 1 0,-1 0 1,1 0-1,0 0 0,-1 0 0,1 0 1,-1 0-1,1 0 0,-1 0 0,1 0 1,0 0-1,-1 0 0,1 0 0,-1 1 0,1-1 1,0 0-1,-1 0 0,1 0 0,-1 0 1,1 1-1,0-1 0,-1 0 0,1 0 1,-1 1-1,-2 2 142,1 0 1,-1 0 0,1 1-1,-4 5 1,-2 2 85,0 1-93,0 0 0,0 1 1,1-1-1,-8 21 1,13-28-165,0-1 0,1 0 0,-1 1 0,1 0 0,0-1 0,0 1 0,1 0 0,-1-1 0,1 1 0,0 0 0,1 0 0,-1-1 0,1 1 0,0 0 0,0-1 0,0 1 0,4 7 0,-5-10-14,1-1 1,0 1-1,1-1 0,-1 1 1,0-1-1,0 1 0,1-1 0,-1 1 1,1-1-1,-1 0 0,1 0 1,0 0-1,-1 0 0,1 0 0,0 0 1,0-1-1,-1 1 0,5 0 0,-2 0 9,0-1-1,-1 0 1,1 0-1,0 0 1,0-1-1,-1 1 1,1-1-1,0 0 1,4-1-1,5-3 50,0-1 0,-1 0 0,24-17-1,-27 18-36,-1-1 0,-1 0 0,1-1-1,-1 0 1,0 0 0,-1 0-1,8-12 1,-12 17-22,0-1-1,-1 1 1,0 0 0,0-1-1,1 1 1,-1-1 0,-1 0-1,1 1 1,0-1-1,-1 0 1,1 1 0,-1-1-1,0 0 1,0 0 0,0 0-1,0 1 1,0-1-1,-1 0 1,1 1 0,-1-1-1,0 0 1,0 1-1,0-1 1,0 0 0,0 1-1,0 0 1,-1-1 0,1 1-1,-1 0 1,-3-4-1,-2-1-124,-1 1-1,0 0 1,0 1-1,0-1 1,-1 2-1,1-1 0,-17-5 1,-3-2-974,27 11 976,-1 1 0,1-1 0,-1 0 1,1 0-1,0 0 0,-1 1 0,1-1 0,0 0 1,-1-1-1,1 1 0,0 0 0,0 0 1,0-1-1,0 1 0,0 0 0,0-1 0,-1-2 1,2 3-4,0-1 1,0 0 0,0 1-1,0-1 1,0 1 0,1-1-1,-1 1 1,0-1 0,1 1-1,-1-1 1,1 1-1,-1-1 1,1 1 0,0 0-1,0-1 1,0 1 0,0 0-1,0 0 1,1-2 0,9-9-353,-1 1 0,2 1 0,0-1 0,0 2 0,0 0 0,1 0 1,1 1-1,-1 1 0,1 0 0,1 1 0,23-7 0,-32 12 694,0 0-1,0 0 1,0 1 0,0 0-1,0 0 1,0 0 0,0 1-1,0 0 1,8 2 0,4 3 2624,29 12 1,-26-9-1053,-20-8-1763,0-1 1,0 1 0,0-1-1,-1 1 1,1-1 0,0 0-1,0 1 1,0-1 0,0 0-1,0 0 1,-1 0 0,1 0-1,0 1 1,0-1 0,0-1-1,0 1 1,0 0 0,0 0-1,0 0 1,0 0 0,-1-1-1,1 1 1,0 0 0,0-1-1,0 1 1,0 0 0,-1-1-1,1 1 1,0-1 0,-1 0 0,1 1-1,0-1 1,-1 1 0,1-1-1,-1 0 1,1 0 0,-1 1-1,1-1 1,-1 0 0,1 0-1,-1 0 1,0 1 0,1-1-1,-1 0 1,0-2 0,2-4 71,-2-1 0,1 1 0,-1-1 0,-1-13 0,0 2 92,1 10-208,1 0 1,0 0-1,0-1 1,1 1 0,1 0-1,-1 0 1,1 0-1,1 1 1,0-1-1,0 1 1,1 0-1,-1 0 1,2 0-1,-1 1 1,1-1 0,1 1-1,-1 1 1,1-1-1,0 1 1,0 0-1,1 1 1,0 0-1,8-4 1,-8 5-158,-1 1-973,-1 0-1,1-1 1,-1 0-1,1 0 1,8-8-1,0 0-492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8.6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14555,'0'0'162,"0"1"0,0-1-1,-1 1 1,1-1 0,0 1-1,0-1 1,0 1 0,0-1 0,0 1-1,0-1 1,0 1 0,0-1-1,0 1 1,1-1 0,-1 0 0,0 1-1,0-1 1,0 1 0,0-1 0,1 1-1,-1-1 1,0 0 0,1 1-1,-1-1 1,1 1 0,9 13 1433,-8-13-1332,56 62 3377,-37-42-3072,0 1 1,-2 1-1,-1 1 1,30 48-1,7 51-295,-55-122-272,11 17-2,-11-17-2,1-1-1,-1 0 1,0 1-1,1-1 1,-1 0-1,0 1 0,1-1 1,-1 0-1,1 0 1,-1 1-1,1-1 1,-1 0-1,1 0 1,-1 0-1,1 1 0,-1-1 1,1 0-1,-1 0 1,1 0-1,-1 0 1,1 0-1,-1 0 1,1 0-1,-1 0 0,1 0 1,-1 0-1,1 0 1,-1-1-1,1 1 1,-1 0-1,1 0 1,-1 0-1,0-1 0,1 1 1,-1 0-1,1-1 1,-1 1-1,0 0 1,1-1-1,7-8-74,-1 0 0,-1 0-1,1 0 1,-2-1 0,8-15 0,-8 14 11,8-15-74,-5 9 88,1 0-1,0 1 0,1 0 1,1 0-1,13-14 0,-22 28 54,0-1 0,1 1 0,0 0 0,-1 0 0,1 0 0,0 0-1,0 1 1,0-1 0,1 1 0,-1 0 0,0-1 0,0 2 0,1-1 0,4-1 0,-6 2 5,-1 0 1,1 0 0,-1 1-1,1-1 1,-1 0 0,1 1-1,-1-1 1,1 0 0,-1 1 0,1 0-1,-1-1 1,1 1 0,-1 0-1,0 0 1,0 0 0,1 0-1,-1 0 1,0 0 0,0 0 0,0 0-1,0 0 1,0 0 0,0 1-1,0-1 1,0 0 0,-1 1-1,1-1 1,-1 1 0,1-1 0,-1 1-1,1-1 1,-1 1 0,1 2-1,-1 1 26,0 0 1,0-1-1,0 1 0,0-1 0,-1 1 0,0 0 0,0-1 0,0 1 1,0-1-1,-1 0 0,-3 8 0,-4 6 60,-15 21 1,22-35-87,-10 16-40,5-9-293,0 0 1,0 0-1,-1 0 1,-1-1-1,-14 14 0,10-17-1690,13-7 1949,0 0-1,-1 0 0,1 0 1,0 0-1,0 0 0,-1 0 1,1 0-1,0 1 0,0-1 1,-1 0-1,1 0 0,0 0 1,0 0-1,-1 0 0,1 0 1,0 0-1,0 0 0,-1 0 1,1-1-1,0 1 0,0 0 0,-1 0 1,1 0-1,0 0 0,0 0 1,-1 0-1,1 0 0,0-1 1,0 1-1,0 0 0,-1 0 1,8-10-1417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3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527 1 8362,'-1'3'676,"0"-1"1,1 1 0,-1 0-1,0 0 1,0-1 0,-1 1-1,1 0 1,-3 4 0,-2 3 10,-3 7-65,-14 20 0,-3 5-431,-50 71 43,43-67-161,-92 123 255,78-108-200,22-28-8,1 0 1,1 1-1,-23 49 0,32-53 41,3-7 207,-14 45 1,24-67-355,1-1 0,0 0 0,0 1 0,0-1 0,0 1 0,0-1 0,0 1 0,0-1 0,0 1 0,0-1 0,0 0 0,0 1 0,0-1 0,0 1 0,0-1 0,0 1 0,0-1 0,0 0 0,0 1 0,1-1 0,-1 1 0,8-1 275,13-13 174,16-19-50,36-40-1,6-6-142,-33 37-66,130-125 1180,-165 154-1236,-1 0-1,-1-1 1,0 0-1,14-28 1,-20 35-118,0 0 0,-1 0 0,0-1 0,0 1 0,0-1 0,-1 0 1,0 1-1,0-1 0,0 0 0,-1 0 0,0 0 0,-1 1 0,-1-11 0,2 15-35,-1 1-1,1-1 0,-1 1 0,0-1 0,1 1 0,-1-1 0,0 1 1,0 0-1,0-1 0,0 1 0,0 0 0,0 0 0,0 0 1,-1 0-1,1 0 0,0 0 0,-1 0 0,1 0 0,-1 0 1,1 1-1,-1-1 0,1 0 0,-1 1 0,1-1 0,-1 1 0,1 0 1,-1-1-1,0 1 0,1 0 0,-1 0 0,-2 1 0,-4-1-226,0 1-1,0 0 0,0 1 0,-13 4 0,20-5 189,-9 2-561,1 0 0,0 1 0,0 1 0,0-1 0,0 1 0,1 1 0,-14 11-1,-1 6-533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8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18852,'7'24'1448,"-3"-2"761,0 0-577,-3-5-752,1-3-344,0-3-440,0-2-200,-2-3-792,13-21-8274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8.9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61 13315,'-20'-9'440,"5"-2"8,10-8-1512,3-3 664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9.1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11875,'2'2'1272,"4"5"1456,5 2-583,7 9-321,2 4-255,8 10-681,5 1-272,2 11-256,1 0-112,-3 3-120,-7-6-200,-8-3-504,-5-7-344,-7-7-1025,-1 0-183,-1-6 1088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09.3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13 169 14915,'-7'0'1953,"1"-1"1447,15-12-1647,11-4-409,10-5-824,6-3-160,3 3-712,-6 0-264,-4 3-1312,-1 5-513,1 1 1305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0.0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167 348 16099,'-37'28'2941,"25"-19"-1294,-18 17-1,24-20-1259,-8 8 457,1 0 0,-18 23-1,28-32-756,1-1 0,-1 0-1,1 1 1,-1 0 0,1-1-1,0 1 1,1 0-1,-1 0 1,1 0 0,0 0-1,1 0 1,-1 1 0,1-1-1,0 8 1,0-12-90,0 0 1,1 0-1,-1 0 0,0 0 1,0 0-1,1 0 0,-1 0 1,1 0-1,-1 0 0,1 0 1,-1 0-1,1 0 0,-1 0 1,1-1-1,0 1 0,0 0 1,-1 0-1,1-1 0,0 1 1,0-1-1,0 1 0,0 0 1,0-1-1,-1 0 0,1 1 1,0-1-1,0 0 0,0 1 1,0-1-1,0 0 0,0 0 1,1 0-1,-1 0 0,0 0 1,0 0-1,0 0 0,0 0 1,0 0-1,0 0 0,1-1 1,2 0-43,-1 0 0,1 0 0,-1 0 1,1 0-1,-1-1 0,1 0 1,-1 0-1,0 1 0,0-2 0,4-2 1,2-5-252,0-1 1,0 0 0,13-24 0,12-15-849,-30 44 1004,0 1 1,1 1 0,0-1-1,0 1 1,0 0 0,0 0-1,7-4 1,-10 8 113,0-1 0,-1 0 0,1 1 0,0-1 0,0 1 0,0 0 1,0-1-1,0 1 0,0 0 0,0 0 0,0 1 0,2-1 0,17-1 172,-16 0-112,0-2 0,0 1-1,0-1 1,0 1 0,0-1 0,-1-1-1,1 1 1,-1-1 0,0 1-1,0-1 1,0 0 0,-1-1-1,1 1 1,3-7 0,1-3 107,0 0 0,-2-1 0,10-28 0,-13 33-97,0 0 1,-1-1-1,-1 1 0,0-1 1,0 1-1,-1-1 0,-1 1 1,0-1-1,-3-15 0,1 10-26,-1 1 0,-1 0-1,-1 0 1,0 0 0,-13-22-1,18 35-16,0 0-1,-1-1 0,0 1 0,1 0 0,-1 0 1,0 0-1,0 1 0,0-1 0,0 0 0,0 1 1,0-1-1,-4-1 0,6 3 0,-1 0 0,1 0 0,-1-1 1,0 1-1,1 0 0,-1 0 0,0 0 0,1 0 0,-1 0 1,1 0-1,-1 0 0,0 0 0,1 0 0,-1 0 1,0 0-1,1 1 0,-1-1 0,1 0 0,-1 0 0,0 1 1,0 0-1,0 0 1,0 0 0,0 0 0,0 0 0,1 0 0,-1 0 0,0 0 0,1 0 0,-1 0 0,1 0 0,-1 0 0,1 0 0,-1 1 0,1 1-1,-1 2 20,0 1 0,0 0 0,0 0 0,1 0 0,0 0 0,1 0 0,-1 0 0,1 0 0,0 0 0,1 0 0,-1 0 0,1 0 0,0-1 0,1 1 0,-1-1 0,1 0 0,0 1 0,0-1 0,1 0 0,0-1 0,0 1 0,0-1 0,9 8 0,-5-5 61,1-1-1,-1 0 0,2 0 1,-1 0-1,1-1 0,0-1 1,0 0-1,0 0 0,0-1 1,1 0-1,-1-1 0,18 2 1,-4-3 208,-1-2-1,0 0 1,42-8 0,-24 0 720,49-18 1,-84 25-863,-1 1 37,-1-1 0,1 0 1,-1 0-1,1 0 0,3-3 0,-8 5-170,0 0 1,0 0-1,0 0 1,0 0-1,-1 0 0,1 0 1,0 0-1,0 0 1,0 0-1,0 0 1,0 0-1,-1-1 0,1 1 1,0 0-1,0 0 1,0 0-1,0 0 0,0 0 1,0 0-1,-1 0 1,1-1-1,0 1 0,0 0 1,0 0-1,0 0 1,0 0-1,0 0 0,0-1 1,0 1-1,0 0 1,0 0-1,0 0 0,0 0 1,0-1-1,0 1 1,0 0-1,0 0 0,0 0 1,0 0-1,0-1 1,0 1-1,0 0 0,0 0 1,0 0-1,0 0 1,0-1-1,0 1 0,0 0 1,0 0-1,0 0 1,1 0-1,-1 0 0,0 0 1,0-1-1,0 1 1,0 0-1,0 0 0,0 0 1,1 0-1,-1 0 1,0 0-1,0 0 1,0 0-1,0 0 0,1 0 1,-1 0-1,0 0 1,0-1-1,0 1 0,-3 0 41,0 0-1,-1-1 1,1 1-1,-1 0 1,1 1 0,-1-1-1,1 1 1,-5 1-1,-31 10 93,28-9-135,2 1-25,-33 10-489,1 1 1,-46 25-1,86-39 483,-1-1-174,0 1-1,-1 0 1,1 1 0,0-1 0,0 0-1,0 1 1,0-1 0,0 1-1,0 0 1,1-1 0,-1 1 0,0 0-1,1 0 1,-1 0 0,1 0-1,0 0 1,0 1 0,0-1-1,0 0 1,-1 3 0,1 17-1461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24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9082,'2'2'309,"0"1"1,-1 0-1,1-1 0,0 0 1,0 1-1,0-1 0,1 0 1,-1 0-1,0 0 0,1 0 1,0-1-1,-1 1 0,1-1 1,0 1-1,0-1 0,0 0 1,0 0-1,-1 0 0,7 0 1,5 1 188,1-1 1,-1 0-1,18-2 0,-8 0 347,600 27 6407,-319-7-5801,430-6 1399,2-70-710,-703 51-2057,50-4 61,-62 11-471,-22-1 314,0 0 1,0 0 0,0 0-1,0 0 1,0 0 0,0 0-1,0 0 1,0 0 0,0 0-1,0 0 1,0 0 0,0 0-1,0 0 1,0 0 0,0 0-1,0 0 1,0 0 0,0 0-1,0 0 1,0 0 0,0 0-1,-1 0 1,1 0 0,0 0-1,0 0 1,0 0 0,0 0-1,0 1 1,0-1 0,0 0-1,0 0 1,0 0 0,0 0-1,0 0 1,0 0 0,0 0-1,0 0 1,0 0 0,0 0-1,0 0 1,1 0 0,-1 0-1,0 0 1,0 0 0,0 0-1,0 0 1,0 0 0,0 0-1,0 1 1,0-1 0,0 0-1,0 0 1,0 0 0,0 0-1,0 0 1,0 0 0,0 0-1,0 0 1,0 0 0,0 0-1,0 0 1,0 0 0,0 0-1,1 0 1,-14 3-1049,-12 1 222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28.7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607 1496 10290,'15'0'561,"0"-1"1,-1-1-1,1-1 0,-1 0 0,1-1 0,-1 0 0,0-1 1,0-1-1,22-11 0,4-8 475,63-51-1,-94 69-868,234-199 2124,-223 186-2088,-1-2 1,0 0-1,-2-2 0,0 0 1,-2 0-1,-1-2 0,19-45 1,-19 32 124,-1-1 0,-2-1 1,-2 1-1,7-73 1,-15 79-147,-1 1 1,-1-1-1,-2 1 1,-1 0-1,-2 0 1,-11-35-1,12 50-150,-1 0-1,0 0 0,-2 0 0,0 1 0,-1 0 1,-1 0-1,0 1 0,-1 0 0,-1 1 1,0 1-1,-1 0 0,-1 0 0,0 1 0,-1 1 1,0 1-1,-32-19 0,19 16 79,1 1-1,-2 1 0,1 2 1,-2 1-1,1 1 1,-58-7-1,63 13-34,-1 0 1,1 2-1,0 1 0,-1 1 1,1 1-1,0 1 0,1 1 0,-1 1 1,-27 11-1,17-2-15,0 2-1,1 0 1,1 3-1,1 0 1,-47 42-1,45-32 5,1 2-1,2 2 1,1 0-1,-33 54 1,35-44 4,2 1 0,2 1 0,3 0 0,1 2 1,2 1-1,3 0 0,2 1 0,2 0 0,-5 60 0,13-71-15,1-1 0,2 0 0,6 40 0,-5-58-66,2-1-1,1 1 0,0-1 1,2 0-1,0-1 0,1 0 1,17 30-1,-14-32-192,1 0-1,1-1 1,0 0 0,1-1-1,0-1 1,1 0 0,22 14-1,-17-15-343,0 0 1,1-1-1,0-1 0,1-1 0,40 11 0,71 5-1197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29.4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716 132 9162,'-15'-18'1296,"2"1"293,-1 1 0,-1 1 0,-22-18-1,32 29-1340,0 0-1,-1 1 0,0 0 0,0-1 1,0 2-1,0-1 0,0 1 0,-1 0 0,1 0 1,-1 1-1,1 0 0,-1 0 0,0 1 0,-11 0 1,7 1-90,-1 1 1,1 0-1,0 1 1,0 0 0,0 1-1,1 0 1,0 1-1,-1 0 1,-14 10 0,4 0 54,1 0 0,0 2 1,-21 23-1,17-13-96,1 1 1,2 1-1,1 1 1,1 1-1,2 1 1,-15 34-1,2 11 70,-32 122-1,49-151-8,3 0-1,1 1 1,-3 51 0,12-82-72,0 1 1,1 0-1,1-1 1,7 29-1,-5-34-29,0-1 0,0 0 0,1 0-1,1 0 1,0 0 0,0-1 0,12 15 0,-10-17-28,0-1 1,0 1 0,1-1-1,0-1 1,0 0 0,1 0 0,0-1-1,0 0 1,1-1 0,0 0-1,-1 0 1,2-1 0,-1-1 0,0 0-1,21 3 1,-6-3-6,1-2 0,-1 0 0,1-2 1,0 0-1,49-11 0,-37 3-23,-1-2 0,-1-1 1,0-2-1,0-2 0,-2-1 0,0-2 1,55-39-1,-50 28 136,-2-2 0,-1-1 1,-2-2-1,-2-1 0,52-72 0,-70 86-67,0-1 0,-2 0-1,-1-1 1,-1 0 0,11-36-1,-18 47-79,-1-1 0,0 0 0,-1-1 0,0 1-1,-2 0 1,1-1 0,-2 1 0,0 0 0,0 0 0,-2-1 0,-6-23 0,4 24-87,-1 0 0,0 1 1,-1-1-1,0 1 1,-2 1-1,1-1 1,-1 1-1,-1 1 1,0 0-1,-1 0 1,0 1-1,-18-13 1,18 15-283,0 1 0,-1 0 0,0 1 1,0 0-1,0 1 0,-1 0 0,0 1 0,0 0 0,0 1 0,0 1 0,0 0 1,-1 1-1,-26 0 0,30 3 59,0-1 0,1 2 0,-1-1 0,-11 5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30.1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295 78 15427,'0'0'80,"0"-1"-1,0 0 1,0 1-1,0-1 0,0 0 1,0 1-1,-1-1 1,1 1-1,0-1 0,0 1 1,-1-1-1,1 0 1,0 1-1,-1-1 0,1 1 1,0-1-1,-1 1 1,1-1-1,-1 1 0,1 0 1,-1-1-1,1 1 1,-1 0-1,1-1 0,-1 1 1,0 0-1,1-1 1,-1 1-1,1 0 0,-1 0 1,0 0-1,1 0 1,-1 0-1,0 0 0,1 0 1,-1 0-1,1 0 1,-1 0-1,0 0 0,1 0 1,-1 0-1,0 0 1,1 0-1,-1 1 0,1-1 1,-1 0-1,0 0 1,1 1-1,-1-1 0,1 1 1,-1-1-1,1 0 1,-1 1-1,-5 4 269,1 0 0,0 0 0,-9 11 0,13-15-304,-24 32 610,1 0 0,2 2-1,-26 55 1,-35 120 463,74-183-977,2 1 0,0 1 0,2-1 0,1 1 0,-1 36 0,5-50-65,1 1-1,0-1 1,1 0-1,1 1 1,1-1-1,0 0 1,0-1 0,2 1-1,0-1 1,0 0-1,15 22 1,-13-25-41,1 1 0,0-1 0,1 0 0,0-1 0,1 0 0,0-1 1,0 0-1,1 0 0,1-2 0,-1 1 0,1-2 0,0 1 0,1-2 0,-1 0 0,1 0 1,0-2-1,0 0 0,1 0 0,-1-1 0,0-1 0,1 0 0,0-1 0,20-3 1,-6-1 18,-1-2 1,1-2 0,-1 0 0,-1-2 0,1-1-1,29-17 1,-8 1 225,-1-2-1,55-46 1,-61 40 149,-1-1 0,-2-2 0,39-49 0,-52 53-76,-1-1 1,-2-1-1,-1-1 0,25-60 1,-38 76-250,-1 0 0,-1 0 0,-1-1 0,4-29 0,-9 42-100,0 0 1,-1 0-1,0-1 0,-1 1 1,1 0-1,-2 0 1,1 0-1,-1 0 1,-1 0-1,1 1 0,-2-1 1,1 1-1,-8-13 1,5 12-56,0 0 1,-1 0 0,0 1-1,0 0 1,-1 0-1,0 1 1,-1 0 0,1 0-1,-17-9 1,11 9-112,-1 0 1,0 1-1,0 0 0,-1 1 1,-30-5-1,12 5-471,-1 2-1,1 2 1,-1 1 0,0 2-1,-50 9 1,-18 10-2053,27 5 1085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52.9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38 8562,'3'-9'639,"-2"5"91,0 1-1,0-1 1,1 1-1,-1-1 1,1 1 0,3-4-1,-5 13 3820,1 3-2788,10 9 529,-9-14-2072,0-1 0,0 1 0,0 0 0,0 0 0,0 0 0,-1 0 0,1 0 0,-1 0 0,0 5 0,7 128 1332,-6-64-1896,-2-72 188,0 1-1,0-1 1,0 0-1,0 0 1,0 0 0,0 0-1,0 0 1,1 0-1,-1 0 1,0 0-1,1 0 1,-1 0-1,1 0 1,-1 0-1,2 2 1,3-6-2534,2-10 947,7-20 485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3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1 12283,'-8'28'1096,"-3"6"744,-6 5-183,0 8-617,-5 6-144,1 1-320,4 0-152,2-8-208,6-7-72,5-15-192,-2-5-152,14-23-1656,5-22 176,6-11-201,15-14 1041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5:53.3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 8 9882,'-2'-1'103,"1"0"0,-1 1-1,1-1 1,-1 0 0,1 0-1,-1 1 1,0-1 0,1 1 0,-1-1-1,1 1 1,-1 0 0,0 0-1,0 0 1,1 0 0,-1 0 0,0 0-1,1 0 1,-1 0 0,0 1 0,1-1-1,-1 0 1,0 1 0,1 0-1,-1-1 1,1 1 0,-1 0 0,1 0-1,-1 0 1,1 0 0,0 0-1,-1 0 1,1 0 0,0 0 0,0 1-1,0-1 1,0 0 0,0 1-1,0-1 1,0 1 0,1-1 0,-1 1-1,-1 2 1,-17 42 2759,8-23-1237,-13 42 0,18-40-1264,0 1-1,1 0 1,2 0 0,0 0 0,2 0-1,4 44 1,-2-56-341,1-1 1,1 1-1,0-1 1,1 0-1,1 0 0,0-1 1,0 1-1,1-1 1,1 0-1,0 0 1,1-1-1,0 0 0,1-1 1,16 17-1,-20-22-8,1-1-1,-1 0 1,1 0-1,0 0 1,0-1-1,1 0 1,-1 0-1,1-1 0,-1 0 1,1 0-1,0 0 1,0-1-1,0 0 1,0 0-1,-1 0 1,15-2-1,-9 0 54,0-1 0,-1 0 0,1-1 0,-1-1 0,0 1 1,0-2-1,0 0 0,-1 0 0,15-10 0,-6 3 121,-1-2-1,0 0 1,-1-1 0,-1-1-1,23-27 1,-32 33-103,1 0 1,-2 0-1,1-1 0,-1 1 0,-1-1 0,0-1 0,-1 1 1,0-1-1,0 1 0,-2-1 0,4-24 0,-6 31-43,0 0 0,0 1 1,-1-1-1,1 1 0,-1-1 0,0 0 0,-1 1 0,1 0 0,-1-1 0,1 1 0,-1 0 0,-1 0 0,-2-5 0,0 3 29,1 0 0,-1 1 0,-1 0-1,1 0 1,-1 0 0,0 0 0,-9-5-1,-6-1 99,-1 1-1,0 1 0,-46-13 1,13 8-44,24 6-601,-48-18 0,61 17-978,18 9 1421,0 0 0,0 0 0,0 0-1,0 0 1,-1 0 0,1 0 0,0 0 0,0 0-1,0 0 1,0-1 0,0 1 0,0 0 0,0 0-1,-1 0 1,1 0 0,0 0 0,0 0 0,0 0 0,0-1-1,0 1 1,0 0 0,0 0 0,0 0 0,0 0-1,0 0 1,0-1 0,0 1 0,0 0 0,0 0-1,0 0 1,0 0 0,0 0 0,0-1 0,0 1-1,0 0 1,0 0 0,0 0 0,0 0 0,0 0 0,0-1-1,0 1 1,0 0 0,0 0 0,0 0 0,0 0-1,0 0 1,0 0 0,0-1 0,1 1 0,-1 0-1,0 0 1,0 0 0,0 0 0,0 0 0,0 0-1,0 0 1,1 0 0,-1 0 0,0 0 0,0-1 0,0 1-1,21-2-1313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3.7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299 895 13483,'167'0'6213,"-8"1"-3814,-130-2-1978,-1-2-1,0-1 1,44-12-1,-44 6-146,-1-1 0,0-1 0,0-1 0,-1-2 0,-1 0 0,0-2 0,-2 0 0,1-2 0,-2-1 0,-1 0 0,-1-2 0,32-43 0,-42 52-209,-2-1 0,1 0 1,-2 0-1,0-1 0,9-25 0,-14 32-38,0 0 0,0 0 1,-1 0-1,0 0 0,-1-1 0,1 1 0,-2 0 0,1 0 1,-1 0-1,0-1 0,-1 1 0,-5-15 0,2 10 17,-1 0 0,-1 1-1,0 0 1,-1 0-1,0 1 1,-14-16-1,-65-56 78,74 71-116,0 1-2,-20-20-2,-1 3 0,-67-44-1,90 65-4,-1 1-1,-1 0 0,1 0 0,-1 2 0,0-1 0,0 2 0,0 0 1,-1 0-1,1 1 0,-1 1 0,1 0 0,-1 1 0,-22 2 0,14 2 1,0 1-1,0 2 1,0 0-1,1 1 1,0 1 0,-26 15-1,2 3 65,-66 52-1,-27 41 177,113-95-166,2 1 1,1 1-1,-23 36 1,37-51-54,1 1 0,0 0 0,1 0 0,1 0 1,-8 25-1,12-35-61,1 1 1,-1 0-1,1 0 0,0 0 1,0 0-1,0 0 1,0 0-1,1-1 1,-1 1-1,1 0 1,2 5-1,-2-6-59,1-1 1,-1 1-1,1-1 0,-1 1 1,1-1-1,0 0 0,0 0 0,0 0 1,0 0-1,0 0 0,1 0 1,-1 0-1,1-1 0,-1 1 0,1-1 1,5 3-1,2-1-639,1 0 1,-1-1-1,1 0 0,0 0 1,20-1-1,24 0-743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4.1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3691 1021 12803,'-172'-23'5870,"-87"-5"-3463,-319-46-2018,424 44 484,-221-72 1,-138-81 1152,477 169-2001,-58-21 239,-347-126 1480,-216-52-408,437 139-2319,82 17-2635,85 30 2021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4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397 1 13467,'-18'2'418,"0"2"1,0 0-1,0 2 1,1 0-1,0 0 0,0 2 1,0 0-1,1 1 1,0 1-1,1 0 1,-22 19-1,11-6 459,-42 50 0,55-57-575,0 1-1,1 1 1,1 0-1,-11 24 1,21-39-265,0-1 0,0 1 0,0 0 0,0 0 0,0 0 0,0 0 0,1 0 0,-1 0 0,1 0 0,0 0 0,0 0 0,0 1 0,2 4 0,-2-6-22,1 0-1,0-1 1,0 1-1,0 0 1,0-1-1,0 1 1,0-1-1,0 1 1,1-1-1,-1 0 1,1 0-1,-1 1 1,1-1-1,-1 0 1,1 0-1,-1 0 1,1-1-1,0 1 1,0 0-1,-1-1 1,5 2-1,5 0 52,0 0 1,1 0-1,-1-1 0,1 0 0,-1-1 0,15-2 0,71-13 383,-62 8-326,-2 1 10,89-13 356,-102 17-310,0 0-1,1 2 1,38 5 0,-56-5-143,0 1 0,1-1 0,-1 1 0,0 0 0,0 0 0,0 0 0,0 1 0,0-1-1,0 1 1,0 0 0,-1 0 0,1 0 0,3 3 0,-4-3-6,0 1 0,-1-1 0,1 0 0,-1 1 0,0-1 0,0 1 0,0-1 0,0 1 0,0 0 0,0-1 0,-1 1 0,1 0 0,-1-1 0,0 1 0,0 0 0,0 0 0,0 3 0,-2 2 22,1 1 1,-1 0 0,-1 0-1,1 0 1,-1-1 0,-1 0-1,0 1 1,0-1 0,-1-1-1,1 1 1,-2-1 0,1 1-1,-11 8 1,5-4-131,-2 0-1,0-1 1,0-1 0,-1 0 0,-1-1-1,-21 11 1,27-16-230,0 0 0,1 0 1,-1-1-1,-1 0 0,1-1 0,0 0 1,-1 0-1,1-1 0,-1 0 0,1-1 1,-1 0-1,-15-2 0,23 2 389,0-1 0,-1 0 0,1 0 1,0 0-1,0 0 0,0 0 0,0 0 0,0 0 0,0-1 0,-3-2 0,-13-20 98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5.0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17892,'169'327'8232,"-141"-265"-7295,-17-37-411,25 42 0,-33-63-502,-1 0 0,1 0 0,1 0 0,-1-1 0,0 1 0,1-1 0,0 0 0,0 0 0,-1-1 0,7 4 0,-8-5-24,-1-1 0,1 1 1,0-1-1,-1 1 0,1-1 1,0 1-1,-1-1 0,1 0 0,0 0 1,0 0-1,-1 0 0,1 0 0,0 0 1,0-1-1,-1 1 0,1 0 1,0-1-1,-1 0 0,1 1 0,-1-1 1,1 0-1,0 0 0,-1 0 1,0 0-1,1 0 0,-1 0 0,0 0 1,1 0-1,-1 0 0,0-1 1,0 1-1,2-3 0,6-11-14,-1 1-1,-1-1 1,9-21 0,12-25-55,-24 54 63,0 0 0,1 0 0,0 0 0,0 1 0,0 0 0,8-7 0,-10 11 8,-1 0-1,1 0 1,-1 1 0,1-1-1,0 0 1,0 1 0,-1 0-1,1-1 1,0 1 0,0 1-1,0-1 1,0 0 0,1 1 0,-1-1-1,0 1 1,0 0 0,0 0-1,0 0 1,0 0 0,0 1-1,1 0 1,-1-1 0,0 1-1,0 0 1,0 0 0,-1 0-1,1 1 1,0-1 0,0 1-1,4 3 1,1 2-539,0-1 1,0 0-1,0-1 0,10 5 0,-15-8 322,-1-1 0,1 0 0,0 0-1,0-1 1,0 1 0,0 0 0,0-1-1,0 0 1,0 0 0,0 0 0,0 0-1,0 0 1,0 0 0,-1-1 0,1 1-1,0-1 1,0 0 0,4-2 0,11-6-2407,4-1 1015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5.4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86 1 16644,'-4'4'834,"0"0"0,0 0 1,0 0-1,0 1 0,-3 5 1,0 3 837,-13 29 1,16-32-1243,-1 3-82,0 1 0,0 1 0,2-1 0,-1 0-1,2 1 1,-1 21 0,3-28-293,0-1-1,0 0 1,1 1 0,0-1-1,1 0 1,3 11 0,-3-14-53,-1 0 0,1 0 0,0 0 0,1 0 0,-1-1 0,1 1 0,-1-1 0,1 1 0,0-1 0,0 0 0,7 5 0,-8-7-13,0 0 1,0 0-1,-1 0 0,1 0 0,0-1 0,0 1 0,0 0 0,0-1 0,0 1 0,1-1 0,-1 0 0,0 0 1,0 0-1,0 0 0,0 0 0,0 0 0,0 0 0,0-1 0,0 1 0,0-1 0,0 0 0,0 1 1,0-1-1,0 0 0,0 0 0,0 0 0,-1 0 0,1-1 0,0 1 0,-1 0 0,3-3 0,1-1-53,1-1-1,-1 0 0,0-1 1,0 1-1,-1-1 1,7-14-1,-2 2-175,-1 0 0,7-32 0,-15 51 239,0 0 1,0 0 0,0 0 0,0-1-1,0 1 1,0 0 0,0 0-1,0 0 1,0-1 0,0 1 0,0 0-1,0 0 1,1-1 0,-1 1-1,0 0 1,0 0 0,0 0-1,0 0 1,0-1 0,0 1 0,0 0-1,1 0 1,-1 0 0,0 0-1,0-1 1,0 1 0,0 0 0,1 0-1,-1 0 1,0 0 0,0 0-1,0 0 1,0 0 0,1-1 0,-1 1-1,0 0 1,0 0 0,1 0-1,-1 0 1,3 7-16,-4 6-125,1-10 9,-1 0 0,1 0 0,0-1 0,0 1 0,0 0 0,0 0 0,1 0 0,-1 0 0,1 0 0,0 0 0,0 0 0,0-1 0,0 1 0,2 4 0,-2-6 27,-1-1 0,1 1 0,-1-1 0,1 0 0,0 1 0,-1-1 0,1 1 0,0-1 0,-1 0-1,1 0 1,0 1 0,-1-1 0,1 0 0,0 0 0,-1 0 0,1 0 0,0 0 0,-1 0 0,1 0 0,0 0 0,0 0 0,-1 0-1,1 0 1,0 0 0,-1-1 0,1 1 0,0 0 0,-1 0 0,1-1 0,0 1 0,-1-1 0,1 1 0,0-1 0,2-1-311,0-1 0,0 1 0,0-1 0,4-5 0,12-18-12,3-3-77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5.6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0 195 10482,'18'8'5833,"8"7"-1838,-5-3-1996,-19-11-1887,8 4 568,1 2 0,15 10 0,-23-14-629,1 1 0,-1-1 0,0 1 0,0-1 0,0 1 0,0 0 1,-1 0-1,1 0 0,-1 1 0,1 3 0,-2-6-7,4 10-17,-5-13-16,0 1 0,0 0 0,0 0 1,0 0-1,0 0 0,0 0 0,0 0 1,0 0-1,0 0 0,0 0 0,0 0 1,0 0-1,1-1 0,-1 1 0,0 0 1,0 0-1,0 0 0,0 0 0,0 0 1,0 0-1,0 0 0,0 0 0,0 0 1,0 0-1,1 0 0,-1 0 0,0 0 1,0 0-1,0 0 0,0 0 0,0 0 1,0 0-1,0 0 0,0 0 0,1 0 0,-1 0 1,0 0-1,0 0 0,0 0 0,0 0 1,0 0-1,0 0 0,0 0 0,0 1 1,0-1-1,0 0 0,1 0 0,-1-7 84,1-11-19,1 1 0,1 0 0,0 0 0,7-21 0,5 4-757,1 0 0,1 1 0,26-35 0,-28 47-1314,-1 6 746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6.2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0 764 16051,'6'-5'622,"-1"1"-1,1-1 1,-1 0-1,-1 0 1,1 0-1,-1-1 1,0 1-1,0-1 1,0 0-1,-1 0 1,0-1-1,0 1 0,0-1 1,-1 1-1,2-15 1,-3 20-605,-1 0 1,0 0 0,0 0-1,0 0 1,0 0-1,0 0 1,0 0 0,0 0-1,0 0 1,0 0-1,-1 0 1,1 0 0,0 0-1,-1-1 1,1 2-1,-1-1 1,1 0-1,-1-1 1,0 1-25,1 1 1,-1 0-1,1 0 1,-1-1-1,1 1 1,-1 0-1,1 0 0,-1 0 1,1 0-1,-1 0 1,0 0-1,1 0 1,-1 0-1,1 0 0,-1 0 1,1 0-1,-1 0 1,1 0-1,-1 0 0,1 0 1,-1 0-1,1 1 1,-1-1-1,1 0 1,-1 0-1,1 1 0,-1-1 1,1 0-1,0 1 1,-1-1-1,1 0 0,-1 1 1,1-1-1,0 1 1,-1-1-1,1 1 1,-4 4-126,0-1-1,1 1 1,-1 0 0,1 0 0,0 0 0,1 0 0,-1 0 0,1 1 0,0-1 0,0 1 0,1-1 0,0 1 0,-1 6 0,1-9 100,1 0 1,0 1 0,0-1 0,0 0 0,0 0-1,1 0 1,-1 0 0,1 0 0,-1 0-1,1 0 1,0 0 0,0 0 0,1 0 0,-1 0-1,1 0 1,-1 0 0,1-1 0,0 1 0,0-1-1,0 1 1,0-1 0,1 0 0,-1 0-1,0 0 1,4 2 0,-2-2 23,0 0 0,0 0 0,0-1 1,0 1-1,0-1 0,0 0 0,1 0 0,-1-1 0,0 1 0,0-1 0,1 0 1,7-1-1,-6 0-20,1 0 1,-1 0 0,0-1 0,0 0 0,0-1-1,0 1 1,0-1 0,5-4 0,-2 1-22,-1 0 1,0 0 0,0-1-1,-1 0 1,0 0 0,0-1-1,-1 0 1,0 0 0,0-1-1,8-17 1,-6 6 21,-1-1-1,6-35 0,1 0 48,-11 33 90,-2 19 91,-2 14-21,-3 19 117,2-18-237,0 0 0,1-1 0,0 14-1,1-22-57,1 0 0,-1 0 0,0 0 0,0 0 0,1 0 0,-1 0 0,1-1 0,-1 1 0,1 0 0,0 0 0,0 0 0,0 0 0,0-1 0,0 1 0,0-1 0,0 1 0,1-1 0,-1 1 0,1-1 0,-1 1 0,1-1 0,2 2 0,-3-3-3,1 1 0,0 0 0,-1-1 0,1 1 0,0-1 0,0 1 1,0-1-1,-1 0 0,1 0 0,0 0 0,0 0 0,0 0 0,-1 0 0,1 0 1,0-1-1,0 1 0,-1-1 0,1 1 0,0-1 0,-1 0 0,1 1 0,0-1 1,-1 0-1,1 0 0,-1 0 0,1 0 0,-1 0 0,2-2 0,3-4 0,0 0 1,0 0-1,0-1 0,5-10 0,-10 16 3,14-25 103,-1 0 0,-1-1 1,-1 0-1,-2-1 0,-1 0 0,6-35 1,-8 21 242,-1 0 1,-3 1-1,-2-77 1,-1 110-286,-1 1-1,1-1 1,-2 1 0,1-1 0,-1 1 0,0-1 0,-1 1-1,-6-14 1,8 20-37,0 1-1,1 0 0,-1 0 1,0 0-1,0 0 0,0 0 1,1 0-1,-1 1 0,0-1 1,0 0-1,0 0 1,0 1-1,-1-1 0,1 0 1,0 1-1,0-1 0,0 1 1,0 0-1,-1-1 0,1 1 1,-3-1-1,3 2 3,-1-1-1,1 0 1,-1 1 0,0-1 0,1 1-1,-1-1 1,1 1 0,0 0-1,-1 0 1,1 0 0,0-1-1,-1 1 1,1 0 0,0 1-1,-1 0 1,-3 3 30,1 0 0,0 1-1,0-1 1,1 1 0,0 0 0,0 0-1,-3 9 1,2 0-88,0 0-1,2 0 0,0 0 1,0 1-1,1-1 0,1 1 1,1-1-1,3 23 1,34 128-2742,-29-132 1752,17 59-483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7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1545 13283,'0'0'147,"1"1"0,-1-1 0,1 1 0,-1-1-1,0 0 1,1 1 0,-1-1 0,1 0 0,0 1 0,-1-1 0,1 0 0,-1 0 0,1 1 0,-1-1 0,1 0 0,0 0 0,-1 0 0,1 0-1,-1 0 1,1 0 0,0 0 0,-1 0 0,1 0 0,-1 0 0,1 0 0,0 0 0,0-1 0,19-7 1463,-18 6-1424,19-10 401,-1 0-1,0-2 0,-1-1 0,-1 0 0,0-2 0,-1 1 0,19-26 0,-23 25-374,-1-1 0,-1 0 0,-1 0-1,0-1 1,10-29 0,-16 37-173,0-1 1,-1-1 0,0 1 0,-1 0-1,0-1 1,-1 1 0,-1-1-1,0 0 1,-1 1 0,-3-21-1,3 27-33,-1 0-1,0 0 1,-1 1-1,1-1 1,-1 0-1,0 1 0,0 0 1,-8-9-1,9 11-6,0 1 0,0-1 0,-1 1 0,1 0 0,-1 0 0,0 0 0,1 0 0,-1 0 0,0 0 0,0 1 0,0-1 0,0 1 0,-1 0 0,1 0 0,0 0 0,-7-1 0,7 3 2,0-1-1,0 1 0,0-1 0,0 1 0,0 0 0,0 0 1,0 0-1,0 1 0,0-1 0,1 1 0,-1-1 0,0 1 1,1 0-1,-1 0 0,1 0 0,0 0 0,0 1 0,0-1 0,0 0 1,0 1-1,0 0 0,-1 3 0,0-2 16,1 0-1,0 0 0,0 1 1,1-1-1,-1 0 1,1 0-1,0 1 1,0-1-1,1 1 1,-1-1-1,1 1 0,0-1 1,0 1-1,0-1 1,2 6-1,-1-6 10,0 0 0,1 0 0,0 0 0,0-1 0,0 1 1,0-1-1,0 1 0,1-1 0,0 0 0,-1 0 0,1 0 0,1 0 0,-1-1 0,0 1 0,0-1 0,1 0 0,0 0 0,-1 0 0,1 0 0,0 0 0,0-1 0,0 0 1,0 0-1,4 1 0,1-1 2,0 0 1,0 0-1,0-1 1,0 0-1,-1 0 1,1-1 0,0 0-1,0-1 1,-1 0-1,12-4 1,-4 0-22,-1-1 0,-1-1-1,1 0 1,-1-1 0,-1-1 0,1 0 0,-2 0 0,0-1 0,0-1 0,-1 0 0,0-1-1,16-25 1,-16 19-4,0-1-1,-1-1 0,-1 0 0,0 0 1,-2-1-1,-1 0 0,0 0 0,3-40 1,-6 22 0,-2 0 0,-1-1 0,-3 1 1,-1 1-1,-15-64 0,18 96 9,0 0 1,-1 1-1,0 0 1,0-1-1,-1 1 1,0 0-1,0 0 0,-6-8 1,9 14-5,-1-1 1,1 1 0,-1 0 0,1-1-1,-1 1 1,1-1 0,-1 1-1,1 0 1,-1 0 0,0-1-1,1 1 1,-1 0 0,0 0-1,1 0 1,-1 0 0,1-1-1,-1 1 1,0 0 0,1 0-1,-1 1 1,0-1 0,1 0 0,-1 0-1,0 0 1,1 0 0,-1 0-1,0 1 1,1-1 0,-1 0-1,1 1 1,-1-1 0,0 0-1,1 1 1,-1-1 0,1 0-1,-1 1 1,1-1 0,0 1-1,-1-1 1,1 1 0,-1 0 0,1-1-1,0 1 1,-1 0 0,-2 3 40,1 0-1,0 1 1,0-1 0,-3 7 0,1 4 63,0 1-1,1 0 0,-1 19 1,2-19-45,-1 10 79,2 0 1,1 0-1,0 0 0,7 37 0,-4-47-79,0 0 1,1 0-1,1 0 1,1 0-1,0-1 1,1 0-1,17 28 1,-21-38-60,1-1 0,-1 1-1,1-1 1,0 1 0,1-1 0,-1 0 0,0-1-1,1 1 1,0-1 0,0 0 0,0 0 0,0 0-1,1-1 1,-1 0 0,1 0 0,-1 0 0,1-1-1,0 0 1,9 1 0,-8-2-6,0 0-1,-1-1 1,1 0 0,0 0 0,0-1-1,-1 0 1,1 0 0,-1 0-1,0-1 1,0 0 0,0 0-1,0 0 1,0-1 0,0 0 0,-1 0-1,7-7 1,-5 4 7,-1-1 0,0 1 0,0-1 0,-1 0 0,0-1 0,0 1 0,-1-1 0,0 0 0,-1 0 0,4-17 0,-3 12 4,-1-1 1,-1 0 0,-1 0-1,0-1 1,-1 1-1,-2-17 1,2 27-12,0 2-2,0 1-1,-1-1 1,1 1 0,0-1 0,-1 1 0,0-1-1,1 1 1,-1 0 0,0-1 0,0 1-1,0 0 1,0-1 0,-1 1 0,1 0-1,-1 0 1,-1-2 0,3 4-5,-1-1 0,1 1 0,0 0 0,-1-1 0,1 1 0,-1 0 0,1 0 0,-1-1 0,1 1 0,0 0 0,-1 0 0,1 0 0,-1 0 0,1 0 0,-1-1 0,1 1 0,-1 0 0,1 0 0,-1 0 0,1 0 0,-1 0 0,1 1 0,0-1 0,-1 0 0,1 0 0,-1 0 0,1 0 0,-1 0 0,1 1 0,-1-1 0,0 0 0,0 2-23,0-1 0,0 0 1,0 0-1,0 0 0,0 1 1,0-1-1,0 1 0,1-1 0,-1 0 1,0 3-1,-2 3-142,1 0 1,1 1-1,-2 10 0,2-11 64,1-1 1,-1 1-1,2 0 0,-1 0 0,1 0 1,0 0-1,0-1 0,1 1 0,0-1 1,0 1-1,4 7 0,-4-11-3,-1 0 0,1-1-1,0 1 1,0-1 0,0 1 0,0-1-1,0 0 1,0 0 0,1 0-1,-1 0 1,1 0 0,-1 0 0,1-1-1,0 1 1,0-1 0,0 0-1,-1 0 1,1 0 0,0 0-1,0 0 1,1-1 0,-1 0 0,0 1-1,0-1 1,0 0 0,0 0-1,4-1 1,1-1-303,-1 1 0,1-2 0,-1 1 1,0-1-1,1 0 0,-1 0 0,-1-1 0,1 0 0,0 0 0,-1-1 0,0 0 0,7-6 0,5-8-993,0 0-1,20-29 1,-15 16-703,-2-1-1,-1-2 1,27-62 0,-15 6 4965,-28 71-112,-4 20-2689,0 0 0,0 0 0,0 0 0,0 0 0,0-1 0,0 1 0,0 0 0,0 0 0,0 0 0,0 0 0,0 0 0,0 0 0,0-1-1,0 1 1,0 0 0,0 0 0,0 0 0,0 0 0,0 0 0,0 0 0,-1 0 0,1 0 0,0-1 0,0 1 0,0 0 0,0 0 0,0 0 0,0 0 0,0 0-1,0 0 1,0 0 0,-1 0 0,1 0 0,0 0 0,0 0 0,0 0 0,0 0 0,0 0 0,0 0 0,0 0 0,-1 0 0,1 0 0,0 0 0,0 0 0,0 0 0,0 0-1,0 0 1,0 0 0,0 0 0,-1 0 0,1 0 0,0 0 0,0 0 0,0 0 0,0 0 0,0 0 0,0 0 0,0 0 0,-4 3 574,1 0 0,0 0 1,0 0-1,0 1 0,-2 4 1,-1 0-302,1 0 0,0 1 1,0 0-1,1 0 0,1 0 0,0 0 1,0 1-1,0-1 0,1 1 1,1 0-1,-1 0 0,2 0 1,-1-1-1,2 1 0,-1 0 1,3 14-1,-2-22-296,0 1 1,-1-1-1,1 0 0,0 1 1,0-1-1,0 0 0,1 0 1,-1 0-1,0 1 1,1-1-1,-1-1 0,1 1 1,0 0-1,0 0 0,0-1 1,0 1-1,0-1 0,0 1 1,0-1-1,0 0 1,0 0-1,1 0 0,-1 0 1,0-1-1,1 1 0,-1 0 1,1-1-1,-1 0 0,5 1 1,-1-1-25,-1-1 0,1 1 1,-1-1-1,1 0 0,-1 0 1,1-1-1,-1 1 0,0-1 0,0-1 1,0 1-1,0-1 0,0 1 0,4-5 1,0 0-10,0-1-1,-1-1 1,-1 1 0,1-1 0,-1 0 0,-1-1 0,0 0-1,9-19 1,-7 12-11,-1 0 0,-2 0 0,1-1-1,-2 1 1,3-20 0,-5 3-83,-1-1 1,-1 1 0,-2-1 0,-1 1-1,-2 0 1,-11-41 0,15 69 96,-10-31 7,10 35 14,0 0 0,0-1 0,0 1 0,0 0 0,-1 0 1,1 0-1,-1 0 0,1 0 0,-1 0 0,0 1 0,1-1 1,-4-1-1,5 2-5,-1 1 0,1 0 0,-1 0 1,1-1-1,-1 1 0,1 0 0,-1 0 0,1 0 1,-1 0-1,1 0 0,-1 0 0,0 0 1,1 0-1,-1 0 0,1 0 0,-1 0 1,1 0-1,-1 0 0,1 0 0,-1 0 0,1 0 1,-1 1-1,1-1 0,-1 0 0,1 0 1,-1 1-1,1-1 0,-1 0 0,1 1 1,-1-1-1,1 1 0,0-1 0,-1 0 0,1 1 1,0-1-1,-1 1 0,1-1 0,0 1 1,0-1-1,-1 2 0,-1 1 66,1 1 0,0-1 0,0 1 1,0 0-1,-1 3 0,0 4 9,1 0-1,0-1 1,0 1-1,1 0 1,1 0-1,0-1 1,0 1 0,1 0-1,0-1 1,1 1-1,0-1 1,1 0-1,0 0 1,1 0 0,0 0-1,0-1 1,1 0-1,10 13 1,17 14-205,15 17-561,-44-48 127,0 1 1,-1 0-1,1-1 1,-1 1-1,0 0 1,-1 0-1,1 1 1,1 7-1,-4-14 552,1 10-2710,-1-10 2665,0 0 0,0 1 1,-1-1-1,1 0 0,0 0 0,0 0 0,0 0 0,0 0 0,0 1 0,0-1 0,0 0 0,0 0 0,0 0 0,0 0 0,-1 0 0,1 0 0,0 0 0,0 1 0,0-1 0,0 0 0,0 0 0,-1 0 0,1 0 0,0 0 0,0 0 0,0 0 0,0 0 0,0 0 0,-1 0 1,1 0-1,0 0 0,0 0 0,0 0 0,0 0 0,0 0 0,-1 0 0,1 0 0,0 0 0,0 0 0,0 0 0,0 0 0,0 0 0,-1 0 0,1-1 0,0 1 0,0 0 0,0 0 0,0 0 0,0 0 0,0 0 0,-1 0 0,1 0 0,0 0 0,0-1 0,0 1 1,0 0-1,0 0 0,0 0 0,0-1 0,-9-6-225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8.1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0 528 12899,'0'-1'325,"0"-1"-1,0 1 1,1-1 0,-1 1 0,1-1-1,-1 1 1,0-1 0,1 1 0,0 0-1,-1-1 1,1 1 0,0 0 0,0 0-1,0-1 1,0 1 0,0 0 0,0 0-1,0 0 1,0 0 0,0 0 0,3-1-1,2-1 413,0-1-1,1 1 1,9-3-1,-8 3-84,4-1-23,0 0 0,0 1 0,1 0-1,0 1 1,0 1 0,20-1 0,-26 2-538,0 1 0,0-1 0,0 1 0,0 1 0,0-1 1,0 1-1,-1 0 0,1 1 0,-1 0 0,1 0 0,-1 0 0,0 1 0,10 7 0,-13-8-83,0 1-1,0-1 1,0 0 0,-1 1-1,4 6 1,0 0 26,-4-16 32,-12-113 43,10 85-219,1 1 0,1 0 0,9-42 0,-11 74 4,0 0-1,0 0 1,0 1 0,0-1-1,0 0 1,0 1 0,1-1-1,-1 0 1,0 1 0,0-1-1,1 0 1,-1 1 0,0-1-1,1 0 1,-1 1 0,1-1-1,-1 1 1,0-1 0,1 1-1,-1-1 1,1 1 0,0-1-1,-1 1 1,1-1 0,-1 1-1,1 0 1,0-1 0,-1 1-1,2 0 1,0 0-368,-1 0-1,1 1 1,-1-1-1,1 1 1,-1 0 0,0-1-1,1 1 1,-1 0-1,0 0 1,3 2 0,7 4-936,-4-3 519,0-1-1,1 0 1,-1 0 0,1-1 0,-1 0 0,1-1 0,0 1-1,14 0 1,-6-2 618,25-3 0,-37 2 833,-1 1 1,1 0 0,0 0-1,-1 1 1,5 0 0,-7-1 142,0 0 0,1 1-1,-1-1 1,0 0 0,0 1 0,0-1 0,0 1 0,0 0 0,0-1-1,2 2 1,-3-1-560,1-1-1,-1 0 1,1 1 0,-1-1-1,0 0 1,1 0-1,-1 0 1,1 1 0,-1-1-1,0 0 1,1 0-1,-1 0 1,1 0-1,-1 0 1,1 0 0,-1 0-1,1 0 1,-1 0-1,1 0 1,-1 0-1,1 0 1,-1 0 0,0 0-1,1 0 1,-1-1-1,1 1 1,-1 0-1,1 0 1,-1 0 0,0-1-1,1 1 1,12-11 750,-13 10-817,8-9 243,0 0-1,-1-1 1,8-14 0,-10 15-246,0 1 0,1 0 0,1 0 0,0 0 0,13-13 0,-7 12-27,0 1 0,0 0 0,19-8 0,16-11-687,-14-4-3091,-3 13 2230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0 11979,'-16'95'5632,"-15"44"-3301,29-132-2319,0 1 0,0-1 0,1 1 0,0-1 0,0 1 0,1-1 1,-1 1-1,2 0 0,0 8 0,-1-15-43,0-1 0,1 1 0,-1 0 0,0 0-1,0-1 1,1 1 0,-1 0 0,0-1 0,1 1 0,-1 0 0,0-1 0,1 1 0,-1 0 0,1-1-1,-1 1 1,1-1 0,-1 1 0,1-1 0,1 2 0,-1-2-27,-1 0 1,1 0 0,-1 0-1,1 0 1,0 0-1,-1 0 1,1 0-1,-1 0 1,1 0-1,0 0 1,-1 0-1,1-1 1,-1 1 0,1 0-1,0 0 1,-1-1-1,1 1 1,-1 0-1,1-1 1,3-2-295,-1 0 0,1 0 0,-1 0 0,0 0 0,4-7-1,65-106-3739,-1 0 2157,-68 112 2327,0 1 1,1-1 0,-1 1 0,0 0 0,8-5 0,-15 14 3650,-2 6-3155,-6 6-62,1 0 1,1 1-1,1 0 1,-8 23-1,-2 3-2115,19-40-47,7-9 401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18.2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99 0 22437,'-16'41'2736,"1"-1"2730,0-9-4058,-1-9-808,-1-16-6105,-3-10 4008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30.7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422 1 16460,'-12'1'303,"0"1"1,0 0 0,0 1-1,0 0 1,1 1 0,0 0-1,-21 11 1,19-7-130,-1 1 0,1 0 0,1 1 0,0 1-1,-16 17 1,4 1-55,1 1-1,1 1 1,1 1 0,3 0-1,0 2 1,2 0-1,1 1 1,2 0 0,2 1-1,1 1 1,2 0-1,1 0 1,-2 55 0,8-67 32,2-1 0,1 1 0,1-1 0,1 1 0,1-1-1,1-1 1,1 1 0,19 41 0,-20-52-97,1 0-1,0 0 1,1-1-1,0 0 1,1-1-1,0 0 1,1 0-1,1-1 1,-1 0 0,1-1-1,1 0 1,0-1-1,0 0 1,1-1-1,0 0 1,14 5-1,-17-9-13,1 0 0,0 0 0,-1-1 0,1-1 0,0 0 1,0 0-1,0-1 0,0 0 0,0-1 0,16-3 0,-12 1 46,-1-1 0,0-1 1,0 0-1,0-1 0,0-1 0,-1 0 1,16-11-1,-4-1 190,0-1 0,-1-2 1,31-33-1,-20 14 294,36-56-1,-48 62-166,-1-1-1,-2-1 1,-1-1-1,23-71 1,-36 89-238,-1-1 0,-1 0 0,-1 0 0,1-36 0,-4 42-113,-1 0 0,-1 0-1,0 0 1,-1 1 0,-1-1-1,0 1 1,-8-20 0,6 21-48,0 1-1,-1 0 1,-1 0 0,1 1-1,-2 0 1,1 0 0,-2 1-1,1 0 1,-1 1 0,-1 0-1,0 0 1,0 1 0,-1 1-1,0 0 1,0 0 0,0 1-1,-1 1 1,0 0 0,-19-4-1,12 4-123,0 2 0,0 1 0,0 0 0,0 1 0,0 1 0,0 1 0,0 1 0,0 1-1,1 1 1,-24 7 0,21-4-684,0 1 0,1 2 1,-25 13-1,23-9-1577,0 2-1,-32 26 1,-14 25-1313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40.3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 12555,'14'-9'8436,"-14"16"-5010,1 10-1972,1 0-1,1-1 1,6 26-1,-4-23-999,4 39 0,-9-30-343,-4 46 1,2-60-243,2-10 23,0-3 1,-1 0 0,1 1-1,0-1 1,-1 0-1,1 0 1,0 0 0,0 0-1,0 1 1,0-1 0,0 0-1,1 0 1,-1 0-1,0 0 1,0 1 0,1-1-1,-1 0 1,1 0 0,-1 0-1,1 0 1,-1 0-1,1 0 1,0 0 0,-1 0-1,1 0 1,0 0-1,0-1 1,0 1 0,-1 0-1,3 1 1,18 2-1389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41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22 220 12187,'-3'-10'563,"-1"0"437,0 0-1,1-1 0,-3-13 1,6 22-824,0 1 0,-1-1 0,1 1 0,0-1 1,0 1-1,0-1 0,0 0 0,0 1 0,0-1 0,0 1 1,1-1-1,-1 0 0,1 1 0,-1-1 0,1 1 0,-1 0 1,1-1-1,0 1 0,0-1 0,-1 1 0,1 0 0,0 0 1,1-1-1,-1 1 0,0 0 0,0 0 0,0 0 0,1 0 1,1-1-1,7-3 539,0-1 0,0 0 0,15-12 1,-2 1 30,-8 6-350,30-19 490,-40 27-796,0 0 0,1 0 0,-1 1 0,1 0 1,0 0-1,7-1 0,-12 2-84,0 1 0,0 0 0,0 0 0,0 0 0,0 0 0,0 0 0,0 0 0,0 1 0,0-1 1,-1 0-1,1 0 0,0 1 0,0-1 0,0 0 0,0 1 0,-1-1 0,1 1 0,0-1 0,0 1 1,-1 0-1,1-1 0,0 1 0,-1 0 0,1-1 0,0 1 0,-1 0 0,1 0 0,-1-1 0,0 1 0,1 0 1,-1 0-1,0 0 0,1 0 0,-1 0 0,0 0 0,0-1 0,0 1 0,1 0 0,-1 2 0,0 2-3,0 1 0,0 0 0,0-1-1,-1 1 1,-1 7 0,-2 1 3,0-1 0,-1 0 1,0 0-1,-1 0 1,-12 19-1,-45 56 60,22-45-69,28-30 62,-14 16-1,25-27-23,1 0-1,0 0 0,-1 0 0,1 0 1,0 0-1,0 0 0,0 0 0,0 4 0,0-6-10,1 0-1,0 1 0,0-1 0,0 1 0,0-1 0,0 0 0,0 1 1,0-1-1,1 1 0,-1-1 0,0 0 0,0 1 0,0-1 0,0 0 1,0 1-1,1-1 0,-1 0 0,0 1 0,0-1 0,0 0 0,1 1 1,-1-1-1,0 0 0,1 1 0,-1-1 0,0 0 0,1 0 0,-1 1 1,0-1-1,1 0 0,-1 0 0,0 0 0,1 0 0,-1 0 0,0 1 1,1-1-1,-1 0 0,1 0 0,-1 0 0,0 0 0,1 0 0,-1 0 0,1 0 1,-1 0-1,0 0 0,1-1 0,-1 1 0,1 0 0,-1 0 0,1 0 1,15-2 652,1 1 1,29 1-1,-42 0-672,0 0 0,0-1 0,0 0 0,1 0 0,-1 0 0,0 0 0,0-1 0,0 1 0,7-5 0,7-3 31,24-6 36,27-13-319,-25 5-3572,-26 12 2551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41.8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 2 10410,'-7'0'1425,"5"-2"-721,7 2-208,6 0 80,-7 0 544,-2 2 160,-4 2 369,-9 3 191,2 9-87,-10-1-169,-1 3-552,0-3-16,-4-9-2288,2 1 1080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48.5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326 983 10618,'17'-1'853,"-1"0"-1,1-1 0,-1-1 0,19-6 1,61-23 242,-65 19-871,-1 0 0,0-2-1,-1-1 1,-1-1 0,28-22 0,-41 26 14,0 0 0,0-1 0,-1 0 0,-1-1 0,-1-1 0,0 0 0,-1-1 1,0 0-1,13-31 0,-15 23 20,0 0 1,-1-1-1,-2 0 1,-1-1-1,-1 1 1,-1-1-1,-1 0 0,-1 0 1,-2 1-1,-4-33 1,2 41-83,-1 0 0,-1 0 0,0 1 0,-1 0 1,-1 0-1,-16-29 0,15 33 10,0 1 1,-1 0-1,-1 1 1,0 0-1,0 0 0,-1 1 1,0 0-1,-1 1 0,-13-8 1,12 9-147,1 1-1,-2 1 1,1 0 0,0 1-1,-1 1 1,0 0 0,0 1-1,0 0 1,-1 1 0,1 1-1,-1 0 1,1 1 0,0 0-1,-22 4 1,16 0-36,0 0 0,1 2 0,-1 0-1,1 2 1,0 0 0,0 1 0,1 1 0,1 0-1,-26 20 1,12-5 25,1 1 0,1 1 0,1 1 0,2 2 0,-34 49 0,47-60 35,1 1 1,1 1-1,0 0 0,2 1 1,1 0-1,0 0 0,2 1 1,0-1-1,2 2 0,-3 35 1,7-51-33,0 0 1,0 1-1,0-1 1,1 0-1,1 0 1,-1 0 0,1 0-1,0-1 1,6 14-1,-5-17-20,-1 0 1,1 0-1,0 0 0,0 0 0,0-1 1,0 1-1,1-1 0,-1 0 0,1 0 0,0 0 1,0 0-1,0-1 0,0 1 0,1-1 1,-1 0-1,0-1 0,6 2 0,3 1-48,0-1-1,0-1 0,0 0 0,0-1 1,17-1-1,1-2-392,34-6-1,-26 1-348,49-15 0,46-27-290,-131 47 1045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6:49.3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575 696 7906,'-1'0'82,"-10"15"1248,1 0 1,0 0 0,-13 28-1,21-38-1059,0-1 0,1 1 0,-1 0 0,1 1 0,0-1 0,1 0-1,-1 9 1,1-11-125,0 0 1,1 0-1,-1 0 0,1 0 0,0 0 0,0 0 0,0 0 0,0 0 0,0-1 1,1 1-1,-1 0 0,1-1 0,0 1 0,2 2 0,-2-3-10,0-1 1,0 1-1,0-1 1,0 1-1,1-1 0,-1 0 1,0 0-1,1 0 0,-1 0 1,1 0-1,-1 0 1,1-1-1,0 1 0,-1-1 1,1 0-1,-1 1 0,1-1 1,0-1-1,4 1 0,6-2 324,-1-1-1,22-6 0,-26 7-308,18-6 54,0-1 0,-1-2 0,0 0 0,0-1 0,-1-2 0,-1-1 0,0 0 0,-2-2 0,1 0 0,-2-2 0,0 0 0,-2-1 0,0-1 0,-1-1 0,-1 0 0,-1-1 0,-1-1 0,-1 0 0,-2-1 0,15-42 0,-22 56-182,-1 0 0,0 0 0,-1 0 1,0-1-1,-1 1 0,0-1 0,-1 1 1,0-1-1,-1 1 0,0-1 0,-1 1 1,0-1-1,-8-21 0,3 18-16,0 0-1,-1 0 1,-1 1 0,-16-20-1,5 9-12,-35-32 0,42 45 5,-1 0-1,-1 1 0,1 1 0,-2 0 0,1 1 1,-19-7-1,21 10 4,0 2 0,-1-1 0,1 2 0,-1 0 0,0 1 0,0 0 0,0 1 0,-21 1 0,14 2 1,2 1 0,-1 1 0,0 0 0,1 2 0,0 0 0,0 1 0,0 1 0,1 1 0,-26 17 0,7-1-6,2 1 0,1 2-1,-41 42 1,50-42 18,0 1-1,2 1 1,1 1 0,2 1-1,1 1 1,2 1 0,0 0-1,3 1 1,-11 41 0,5-9 26,3 0 0,3 2 1,-7 91-1,20-140-4,0 0 0,2 0 0,0 0 0,1 0 0,5 20 0,-5-31-6,1 0 0,0-1 0,1 1 0,0-1 0,0 0 0,0 0 0,1 0 0,0 0 0,1-1 0,0 0 0,0 0 1,12 10-1,-10-11 9,1 1 0,0-1 0,0-1 0,0 0 1,1 0-1,0 0 0,0-2 0,0 1 1,0-1-1,12 2 0,-6-3 13,-1 0 0,1-2 0,-1 1 1,1-2-1,0 0 0,20-5 0,-5-1 7,-1-2 0,0-1 1,0-1-1,-1-2 0,-1-1 1,36-23-1,-30 16-409,-2-2 0,-1-1 1,54-55-1,-65 55 81,22-33 0,-40 53 248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00.8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355 888 9722,'0'-1'144,"-1"0"0,1 0 0,0 1 0,0-1 0,0 0 0,1 0 0,-1 0 0,0 1 1,0-1-1,0 0 0,0 0 0,1 1 0,-1-1 0,0 0 0,1 1 0,-1-1 0,1 0 0,10-2 2519,1 3-2155,14-5 119,1-1-1,0-1 1,-1-1-1,-1-1 1,38-19-1,-47 20-460,-1-1 0,0-1-1,-1 0 1,0-1 0,0 0-1,-1-1 1,-1-1 0,0 0-1,16-24 1,-7 2 202,-2-2 1,-1 0-1,-2 0 1,-2-2-1,16-63 1,-27 88-235,-1 1 1,0-1-1,0 1 1,-2-1-1,0 0 1,-2-24-1,0 29-84,0-1-1,0 1 0,-1 0 1,-1 0-1,1 0 0,-1 0 1,-1 1-1,1 0 1,-2 0-1,-8-11 0,4 7 19,-1 0-1,-1 1 1,0 0-1,-1 1 1,0 1-1,0 0 1,-1 1-1,0 0 1,0 1-1,-1 0 1,0 2-1,-17-6 1,8 4-22,-8-2 50,1 1 0,-42-6 0,63 13-72,-1 1 0,0-1 1,1 2-1,-1-1 1,0 2-1,1-1 0,0 1 1,-1 1-1,1 0 1,0 0-1,-12 7 1,3-1-8,0 2 0,0 0 0,1 2 0,1-1 0,0 2 0,1 1 0,0 0 0,2 1 0,-1 0 1,-12 20-1,10-8 30,0 0 1,2 1-1,1 1 1,-15 45-1,21-51-10,2 1 0,1 0 0,0 0 0,2 0 0,1 0 0,1 35 0,2-48-20,0 0 0,1 0 0,0 0 0,1 0 0,0-1 0,8 19 0,-8-24-10,0 0 1,0 0 0,1-1-1,0 1 1,0-1-1,0 0 1,1 0-1,-1-1 1,1 1-1,0-1 1,0 0-1,1 0 1,-1-1-1,8 4 1,0-2-4,0 0 1,1-1-1,-1 0 1,1-1-1,0 0 1,0-1-1,27 0 0,-6-3-587,70-11 0,-71 6-305,39-12-1,37-22-360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01.6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764 177 10002,'0'-7'204,"0"-9"946,0-1 1,-1 1-1,0 0 0,-1-1 0,-8-27 1,9 41-985,0 1 0,0-1 0,-1 1 0,1 0-1,0 0 1,-1-1 0,0 1 0,1 0 0,-1 0 0,0 0 0,0 0 0,0 1 0,0-1 0,0 0 0,-1 1 0,-3-2 0,2 1-19,0 1-1,0 0 1,0 0 0,0 0-1,0 0 1,0 1 0,-1-1 0,1 1-1,-7 1 1,-2 1 44,-1 0 0,1 1 1,0 1-1,-1 0 0,-16 9 0,2 0 171,1 2-1,0 1 0,-31 26 0,-68 64 483,91-73-773,2 1-1,1 1 1,2 2 0,-46 72-1,61-84-59,1 2 0,1 0 0,2 0 0,0 1 0,2 1 0,1-1 0,2 1 0,-6 52 0,11-65 8,1 1 1,0-1-1,2 0 0,-1 1 1,2-1-1,0 0 0,1-1 0,1 1 1,10 23-1,-10-29 18,0 0-1,1-1 1,0 1-1,0-1 1,1-1-1,0 1 1,1-1-1,-1-1 1,2 1-1,-1-2 1,1 1-1,0-1 1,0 0-1,1-1 1,12 6 0,-8-6 58,0-1 0,0 0 0,0 0 0,1-1 0,-1-1 0,1-1 0,-1 0 0,1-1 0,0 0 0,-1-2 0,1 1 0,-1-2 0,1 0 0,-1 0 0,18-8 0,-9 1 95,-1 0 0,0-1 0,-1-1 0,0-1 0,-1-1 0,-1-1 0,0-1 0,26-28 0,-24 23-34,-2-2 0,0-1 1,-1 0-1,-1-2 0,-2 0 1,0 0-1,-2-1 0,16-48 1,-26 64-128,0-1 0,-1 1 0,0-1 0,-1 0 1,0 0-1,-1 1 0,0-1 0,-3-14 0,2 18-18,-1 0 0,0 0 0,0 1-1,-1-1 1,0 1 0,-1 0 0,1-1-1,-2 2 1,1-1 0,-1 0 0,1 1-1,-2 0 1,-5-6 0,0 3-4,1 1 0,-1 0 1,-1 1-1,0 0 0,1 1 0,-2 1 0,1-1 0,-1 2 1,0 0-1,-19-4 0,-7 2-115,0 1 0,-49 0 0,72 5 0,-3-1-386,0 1 0,1 0-1,-20 4 1,37-4 475,1 0 0,0 0-1,-1 0 1,1 0 0,0 0-1,0 0 1,-1 0 0,1 0 0,0 1-1,-1-1 1,1 0 0,0 0 0,0 0-1,-1 0 1,1 0 0,0 1-1,0-1 1,-1 0 0,1 0 0,0 0-1,0 1 1,0-1 0,-1 0 0,1 0-1,0 1 1,0-1 0,0 0-1,0 1 1,0-1 0,0 0 0,-1 0-1,1 1 1,0-1 0,0 0-1,0 1 1,0-1 0,0 0 0,0 1-1,0-1 1,0 0 0,0 1 0,0-1-1,1 0 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04.2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105 1146 10954,'15'8'1113,"1"0"0,-1-2 1,1 0-1,0 0 0,1-2 0,-1 0 0,21 2 0,-16-4-570,0-1 0,0-1 1,1-1-1,-1 0 0,30-8 1,-28 4-250,-1-1 1,0-1-1,0-1 1,0-1-1,-1-1 0,0-1 1,-1-1-1,0-1 1,-1 0-1,-1-1 1,26-26-1,-19 14 44,-2-2-1,0-1 0,-2 0 0,-1-2 1,-1 0-1,28-65 0,-39 75-320,-1 0 0,-1 0 0,-1-1 0,-1 0 0,0 0 0,-2 0 0,0 0 0,-2 0 0,0 0 0,-2 0 0,0 0 0,-9-36 0,-1 19-10,-1 0-1,-2 1 0,-1 0 0,-3 1 1,0 2-1,-43-58 0,53 81-5,-1 0 1,0 1-1,-1 1 0,0-1 0,-1 2 1,0 0-1,0 0 0,-19-9 0,21 13 1,0 1 0,-1 0 0,1 0 0,-1 1 0,0 1 0,0-1 0,0 2 0,0 0 0,-1 0 1,1 1-1,0 0 0,-12 2 0,9 1 0,0 0 1,1 0 0,0 1-1,0 1 1,0 0 0,0 1 0,1 1-1,-22 14 1,19-10 8,0 2 1,1-1-1,0 2 1,1-1-1,1 2 0,-13 19 1,2 2 93,-35 77 1,-5 47 223,19-20 16,37-109-221,1 0 1,-3 58 0,8-72-84,2-1 1,0 1 0,1-1-1,0 1 1,1-1-1,10 30 1,-9-36-33,1 1 0,0-1-1,1 1 1,0-2 0,0 1 0,1-1 0,1 0-1,-1 0 1,1 0 0,17 12 0,-15-13-64,1-2 0,0 1 1,0-1-1,0-1 1,1 0-1,-1 0 0,1-1 1,0-1-1,1 0 1,14 2-1,-2-3-224,0-1-1,0 0 1,0-2-1,35-6 1,82-24-476,-134 28 719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4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0 12779,'0'26'1192,"-8"8"664,-3 2-263,-4 9-609,-6-2-240,1-6-264,3 5-104,6-16-232,3-2-32,8-22-104,-2 6-232,12-16-752,1-10-304,9-9-585,-5-8-199,8-10 1280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05.0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205 1269 11602,'-1'4'642,"0"0"0,0 1 0,0-1 0,1 1 0,0 0 0,0-1 0,0 1 0,1 6 0,0-8-440,-1-1 0,1 1-1,0-1 1,1 1 0,-1-1 0,0 1-1,1-1 1,-1 0 0,1 1 0,0-1 0,0 0-1,0 0 1,0 0 0,0-1 0,3 3-1,3 2 61,1-1-1,0 0 0,0 0 0,1-1 0,-1 0 0,1-1 1,0 0-1,0-1 0,20 3 0,-16-4-86,-1 0 0,1-1 0,0-1 0,-1 0 0,1 0 0,-1-2 0,16-4 0,-5-1 66,-1-2-1,0 0 1,-1-1 0,0-2-1,23-17 1,97-84 1026,-91 66-457,-2-2 0,80-106 0,-109 127-668,-1 0 1,-2-1-1,-1-1 0,-2-1 1,-1 0-1,-1 0 0,-2-1 0,9-48 1,-14 51-134,-2 0 0,-1-1 0,-1 0 0,-1 1 0,-2-1 0,-1 0 0,-2 1 0,0 0 0,-17-48 0,16 61-30,-1 0 0,0 1 0,-1 0 0,-1 0 0,-1 1 0,0 1 0,-18-21 0,18 25-1,0 0 0,0 1 0,-1 1 0,0 0 0,0 0 0,-1 1 0,0 0 0,-1 1-1,1 1 1,-19-6 0,12 6 6,-1 0 0,0 2 0,-1 0 0,1 1 0,0 1 0,-1 1 0,-34 5 0,28-1 12,1 1 0,-1 2-1,2 1 1,-1 1 0,-33 17-1,24-8 7,1 3 0,0 0 0,2 2 0,1 2 0,1 0-1,1 3 1,1 0 0,-29 39 0,33-33 5,1 0-1,1 1 1,2 1-1,-22 56 1,30-60 23,2 0 0,1 0-1,1 1 1,2 0 0,-4 66 0,10-83 3,0 1 0,1-1 1,1 1-1,1-1 0,0 0 1,9 27-1,-8-33-18,0-1-1,1 1 1,0-1 0,0 0-1,1-1 1,0 1 0,0-1-1,1 0 1,0-1 0,1 1 0,13 9-1,-9-9-7,1 0 0,1-1 0,-1-1-1,1 0 1,0-1 0,1 0 0,-1-1 0,1-1-1,0 0 1,0-1 0,26 0 0,-15-2-66,1-2 1,0 0-1,-1-2 1,1-1-1,44-14 1,-13-4-1828,92-49 0,-147 71 1805,91-51-1533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09.3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6 11747,'0'-3'1824,"-3"1"896,-3 9-447,1 6-201,-3 5-927,5 3-313,6-9-368,10-2-456,22-16-4609,5-12 3417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0.2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33 18212,'-5'-1'1320,"1"-1"1177,4 0-1753,0-5 2016,-16-14-1935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6.0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 14563,'0'-2'1128,"2"-5"385,-1 5-177,16 2-1112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8.7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83 121 11074,'1'-21'721,"-1"8"63,1 0-1,-3-15 1,2 25-550,-1 0 0,1 1 0,-1-1 0,1 1-1,-1-1 1,0 1 0,0-1 0,0 1 0,-1 0 0,1-1-1,0 1 1,-1 0 0,1 0 0,-1 0 0,0 0-1,-3-3 1,5 5-152,0 0 1,-1-1-1,1 1 0,-1 0 0,1 0 0,-1 0 0,1-1 0,-1 1 1,1 0-1,-1 0 0,1 0 0,-1 0 0,1 0 0,-1 0 1,1 0-1,-1 0 0,1 0 0,-1 0 0,1 0 0,-1 0 0,1 0 1,-1 0-1,1 0 0,-1 1 0,1-1 0,-1 0 0,1 0 1,-1 0-1,1 1 0,-1-1 0,1 0 0,0 1 0,-1-1 1,1 0-1,0 1 0,-1-1 0,1 1 0,0-1 0,-1 1 0,-8 19 1391,2 11-528,1 0 0,1 1 0,0 47 0,3-57-717,-1 24-3,0-15-246,1 0-1,2 1 0,1-1 0,5 34 0,3-42-1709,-3-16-571,-6-7 2197,0 0-1,1-1 1,-1 1-1,0 0 1,1 0-1,-1 0 1,0 0 0,0 0-1,1-1 1,-1 1-1,0 0 1,0 0-1,1 0 1,-1-1-1,0 1 1,0 0-1,0 0 1,0-1-1,1 1 1,-1 0-1,0-1 1,0 1-1,0 0 1,0 0-1,0-1 1,0 1-1,0 0 1,0-1-1,0 1 1,0-1 0,0-12-1273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9.1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1 393 12355,'21'-4'4832,"39"-11"1,-36 6-3635,0 0-1,42-24 0,-60 29-1250,0 0 0,0 0 0,-1 0 0,1-1 0,-1 0 1,0 0-1,-1 0 0,1-1 0,5-9 0,-5 5-377,0 1 1,0-1-1,-1-1 1,-1 1-1,5-16 1,-3-7-144,-1 1 1,-2-1 0,-1-34 0,-1 54 994,0 13-337,0-1-1,0 0 1,0 1 0,0-1-1,0 0 1,0 1-1,0-1 1,0 0 0,0 1-1,0-1 1,1 0 0,-1 1-1,0-1 1,0 0-1,1 1 1,-1-1 0,1 0-1,-1 1-41,1 0-1,-1 0 1,0 0 0,0 0-1,1 0 1,-1 0-1,0 0 1,1 1-1,-1-1 1,0 0-1,0 0 1,1 0 0,-1 0-1,0 0 1,0 1-1,1-1 1,-1 0-1,0 0 1,0 1-1,0-1 1,1 0 0,-1 0-1,0 0 1,0 1-1,0-1 1,0 0-1,0 1 1,0-1-1,1 0 1,-1 0-1,0 1 1,0-1 0,0 0-1,0 1 1,4 11 416,0 0 1,-1 1-1,0-1 1,-1 1-1,-1 0 0,1 18 1,-8 83 246,1-44-977,4-44-121,-1-16-187,1 1 1,1-1 0,0 1 0,1-1-1,0 1 1,0-1 0,5 15 0,-3-19 196,0 0 0,0 0 0,7 8-1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7.6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227 117 11314,'-1'-2'308,"0"0"-1,0 0 0,0 0 0,0 0 1,0-1-1,0 1 0,0 1 0,-1-1 0,1 0 1,-1 0-1,1 0 0,-1 1 0,0-1 1,0 1-1,-3-3 0,2 3-81,0 0 0,0 0 0,0 0 0,0 0 1,0 0-1,0 1 0,-1-1 0,1 1 0,0 0 0,-6 0 0,5 0-46,-1 1-1,0-1 0,1 1 1,-1 0-1,1 1 0,-1-1 0,1 1 1,-1 0-1,1 0 0,0 0 1,-7 6-1,5-4-41,0 1 1,0 1 0,1-1-1,0 1 1,0 0-1,-7 11 1,4-1-13,0 0 0,1 1 0,0-1 0,2 1 0,-7 28 0,8-26-32,2 0-1,0 0 0,1 0 0,0 0 0,5 30 0,-4-41-68,1 0 0,1-1 0,-1 1 1,2-1-1,-1 1 0,1-1 1,0 0-1,0 0 0,1 0 1,0 0-1,0-1 0,0 0 0,1 0 1,0 0-1,0 0 0,9 7 1,-8-9 1,0-1 0,0 0 1,0 0-1,1 0 0,-1-1 0,1 0 1,-1 0-1,1-1 0,0 0 0,0 0 1,-1 0-1,1-1 0,0 0 0,0-1 1,10-1-1,-2 0 111,1-2 0,-1 0-1,0 0 1,-1-2 0,25-11 0,-21 7 98,0-1 0,0 0 1,-1-2-1,0 0 1,-1-1-1,27-30 0,-35 34-125,0 0-1,0-1 1,-1 0-1,0 0 1,-1-1-1,0 0 1,-1 0-1,-1 0 1,0-1-1,0 1 1,-1-1-1,1-15 1,-3 19-89,-2 1 1,1 0-1,-1 0 0,0 0 0,-1 0 1,0 0-1,0 0 0,0 1 1,-1-1-1,-1 0 0,1 1 0,-1 0 1,0 0-1,-1 0 0,0 1 1,0-1-1,-9-8 0,3 4-114,0 1 0,-1 1 1,0 0-1,0 1 0,-1 0 0,0 0 0,0 2 0,-26-10 1,26 12-347,1 0 1,-1 1 0,-1 1-1,1 0 1,0 0 0,-1 2 0,1-1-1,-25 4 1,21 1-393,-27 9 0,43-13 798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8.2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80 35 12803,'1'-5'732,"7"-14"1406,-8 19-1891,0-1 1,0 0-1,1 1 1,-1-1-1,0 0 1,1 1-1,-1-1 1,1 1-1,-1-1 1,1 1-1,-1-1 1,1 1-1,-1-1 1,1 1-1,-1-1 1,1 1-1,-1 0 1,1-1-1,0 1 1,-1 0-1,2-1 1,-2 2-3,0 0-1,1 0 1,-1 0 0,0 0 0,0 0-1,0 0 1,0 0 0,0 1 0,0-1 0,-1 0-1,1 0 1,-1 1 0,-60 243 4289,58-236-4533,-24 127 396,23-107-1007,2 0-1,1 52 1,1-73 447,1-1 0,0 0 0,1 1 1,0-1-1,0 0 0,1 0 1,0 0-1,0 0 0,0 0 1,6 7-1,21 27-107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9.6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73 12267,'-10'-2'6134,"10"2"-5886,0 1 0,0 0 0,0 0 0,1 0 0,-1 0 0,0 0 0,0 0 0,1-1 0,-1 1 1,0 0-1,1 0 0,-1 0 0,1-1 0,-1 1 0,2 1 0,-1-1-75,1 1 0,-1-1 0,1 0 0,0 1 0,0-1 0,0 0 0,-1 0 0,1 0 0,0-1 0,0 1 0,1 0-1,-1-1 1,0 1 0,0-1 0,3 1 0,38-1 1042,-34 0-925,70-7 1086,102-21 0,-52 6-937,-109 18-438,167-22-1119,-63 14-3620,-71 11 3053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19.9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15219,'1'0'210,"-1"0"1,0 0-1,1 0 0,-1 1 0,0-1 0,1 0 0,-1 1 1,0-1-1,0 0 0,0 1 0,1-1 0,-1 0 0,0 1 1,0-1-1,0 0 0,0 1 0,0-1 0,1 0 0,-1 1 1,0-1-1,0 1 0,0-1 0,0 0 0,0 1 0,0-1 1,0 1-1,-1-1 0,1 1 0,-1 16 1334,0-12-1046,1 5-69,0 1 0,1 0 0,0 0 0,0 0 0,1-1 0,1 1 0,0-1 0,8 20 0,5 4 113,25 40 0,3 4-102,-35-54-356,-7-17-658,1-1 1,-1 0-1,8 12 1,1-29-5802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4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2 176 9402,'2'12'1165,"0"0"0,-1 1-1,0-1 1,-1 0 0,0 1-1,-4 21 1,2-16-228,0 0 1,2 21-1,0-36-859,1-1 0,-1 1-1,0-1 1,1 1 0,0-1 0,-1 1-1,1-1 1,0 0 0,0 1 0,2 2-1,-2-4-68,-1-1 0,1 1-1,0 0 1,-1-1-1,1 1 1,0-1 0,-1 1-1,1-1 1,0 1 0,0-1-1,-1 0 1,1 1 0,0-1-1,0 0 1,0 0-1,-1 0 1,1 0 0,0 1-1,0-1 1,0 0 0,0 0-1,0 0 1,-1-1 0,1 1-1,0 0 1,0 0-1,0 0 1,-1-1 0,1 1-1,0 0 1,0-1 0,1 0-1,2-1-54,0-1-1,-1 1 0,1-1 1,0 0-1,-1 0 1,0-1-1,0 1 0,0-1 1,0 1-1,4-7 0,2-6-394,9-23-1,24-64-1465,-21 49 520,33-63 1,-51 110 1344,-2 6 54,-1-1 0,1 1 0,0 0 0,-1 0 0,1-1 0,0 1 0,0 0 0,0 0 0,0 0 0,0 0 0,0 0 0,1-1 0,-29 65 3510,25-58-3314,0 0 0,0 0 0,1 1 0,-1-1 0,1 1 0,1-1 0,-1 1 0,1-1 0,0 11 0,0-15-228,1-1 0,-1 1 0,0-1 0,0 1 0,0-1 0,1 1 0,-1-1 0,0 1 0,1-1 0,-1 1 0,0-1 1,1 1-1,-1-1 0,1 1 0,-1-1 0,1 0 0,-1 1 0,1-1 0,-1 0 0,1 1 0,-1-1 0,1 0 0,-1 0 0,1 1 0,-1-1 0,1 0 0,0 0 0,-1 0 0,1 0 0,-1 0 0,1 0 0,0 0 0,-1 0 0,1 0 0,-1 0 0,1 0 0,0 0 0,-1-1 0,1 1 0,4-1-226,-1-1 0,0 1 0,0-1-1,0 0 1,4-3 0,35-23-709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0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1 100 16460,'5'0'1512,"2"0"1088,6-2-295,6 2-889,4-2-80,9-2-543,4-1-233,1-1-256,-2 1-192,-4-2-56,-4 5-80,1-6-448,-4 3-440,-2-4-817,3-4-871,-4-4 4400,-3 3-2080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0.3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 13827,'15'-2'1840,"0"4"977,9 18-321,-6 9-447,-3 15-569,-6 6-167,-9 6-457,-2 1-184,-11-4-312,6-1-168,-2-8-184,7-4-336,11-12-912,4-3-873,20-14 1025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2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1074 35 6601,'1'-2'315,"-1"0"0,0 1 0,1-1 0,-1 0 0,1 1 0,-1-1 0,1 1 0,0-1 0,0 0 0,0 1 0,0 0 0,0-1 0,0 1 0,0 0 0,0-1 0,0 1 0,1 0 0,-1 0 0,0 0 0,1 0 0,-1 0 0,1 0 0,-1 1 0,1-1 0,-1 0 0,4 0 0,-5 1-261,0 0 1,0 0 0,1 0-1,-1 0 1,0 0-1,0 0 1,0 0-1,1 0 1,-1 0 0,0 0-1,0 0 1,1 1-1,-1-1 1,0 0-1,0 0 1,0 0 0,1 0-1,-1 0 1,0 0-1,0 1 1,0-1 0,0 0-1,1 0 1,-1 0-1,0 0 1,0 1-1,0-1 1,0 0 0,0 0-1,0 0 1,0 1-1,1-1 1,-1 0-1,0 0 1,0 1 0,0-1-1,0 0 1,0 0-1,0 0 1,0 1-1,0-1 1,0 0 0,0 0-1,0 1 1,0-1-1,-1 0 1,1 0-1,0 1 1,-4 15 1113,2-9-385,2-4-508,-1 0 1,1 0-1,0 0 0,1 0 1,-1 1-1,0-1 1,1 0-1,0 0 0,0 0 1,0 0-1,0-1 1,0 1-1,0 0 0,1 0 1,0-1-1,-1 1 1,3 2-1,-2-2-162,-1-1-1,1 1 1,-1 0 0,0 0-1,0 0 1,0 0 0,-1 0-1,1 0 1,0 0 0,-1 0-1,0 0 1,0 0 0,0 0-1,-1 6 1,-1 5 51,-8 26 0,8-34-108,-7 26-24,-2 0-1,-1-1 1,-1 0 0,-2-1 0,-1-1 0,-1 0 0,-33 41-1,28-43-17,-7 9 5,-56 53 0,-201 142 32,234-198-45,-1-2 1,-72 29-1,109-53-9,-1-1 1,-29 6-1,6-2 29,32-8 10,0 2-1,1-1 0,-14 9 0,-3 1 103,15-8-87,-4 1 73,0 0 0,-21 6 0,30-11-117,-31 10 140,33-10-160,1 0 0,-1-1 0,0 1 0,0 0 0,1 0 0,-1 0 1,0 1-1,1-1 0,-1 0 0,1 1 0,0-1 0,-1 1 0,1-1 1,0 1-1,-1 1 0,2-2-5,0-1 1,-1 0-1,1 0 1,0 0-1,0 0 1,0 0 0,0 1-1,0-1 1,0 0-1,0 0 1,0 0-1,0 0 1,0 0-1,0 1 1,0-1-1,0 0 1,0 0-1,0 0 1,0 0-1,0 1 1,0-1-1,1 0 1,-1 0-1,0 0 1,0 0-1,0 0 1,0 0-1,0 1 1,0-1-1,0 0 1,0 0-1,0 0 1,1 0-1,-1 0 1,0 0-1,0 0 1,0 0-1,0 1 1,0-1-1,1 0 1,-1 0-1,0 0 1,0 0-1,0 0 1,0 0-1,0 0 1,1 0 0,-1 0-1,0 0 1,0 0-1,0 0 1,0 0-1,1 0 1,-1 0-1,0 0 1,0 0-1,0-1 1,0 1-1,0 0 1,1 0-1,-1 0 1,0 0-1,0 0 1,0 0-1,0 0 1,0 0-1,1-1 1,10-4-1196,-6 0 406,0 0 0,0 0 0,-1 0 0,1 0 0,5-11 0,11-13-2630,-4 12 2115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2.7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119 25 11883,'2'-11'1058,"6"-3"7218,-10 16-6636,-3 4-1236,-13 14 264,0 0-1,2 2 1,1 0-1,-22 41 1,34-57-569,0 0 1,1 0-1,0 0 1,0 1-1,0-1 0,-1 11 1,3-15-80,0-1 0,-1 1 1,1-1-1,0 0 1,0 1-1,0-1 0,0 1 1,1-1-1,-1 0 0,0 1 1,1-1-1,-1 1 1,0-1-1,1 0 0,0 0 1,-1 1-1,1-1 0,0 0 1,0 0-1,-1 0 1,1 0-1,0 1 0,0-1 1,0-1-1,0 1 1,1 0-1,-1 0 0,0 0 1,0-1-1,0 1 0,1 0 1,-1-1-1,0 1 1,1-1-1,-1 1 0,3-1 1,4 1 16,-1-1 0,1 0 1,-1-1-1,1 1 1,-1-1-1,0-1 0,1 0 1,10-4-1,-2 0-366,-1 0-1,25-16 1,26-26-3580,-23 24 2290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3.5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118 123 8010,'1'-17'11559,"-6"24"-9887,-15 29 886,12-20-1846,-19 27 0,23-37-666,-1 0 0,0-1 1,-1 1-1,1-1 0,-1 0 1,0 0-1,-9 5 0,15-10-45,0-1-1,0 1 0,0 0 0,1 0 0,-1 0 0,0 0 0,0-1 0,0 1 0,0 0 0,0 0 0,0 0 0,0-1 0,0 1 0,0 0 0,-1 0 0,1 0 1,0 0-1,0-1 0,0 1 0,0 0 0,0 0 0,0 0 0,0 0 0,0-1 0,0 1 0,0 0 0,-1 0 0,1 0 0,0 0 0,0 0 0,0 0 0,0-1 1,0 1-1,-1 0 0,1 0 0,0 0 0,0 0 0,0 0 0,0 0 0,-1 0 0,1 0 0,0 0 0,0 0 0,0 0 0,-1 0 0,1 0 0,0 0 0,0 0 1,0 0-1,0 0 0,-1 0 0,1 0 0,0 0 0,0 0 0,0 0 0,-1 0 0,1 0 0,0 0 0,0 1 0,0-1 0,9-20-41,-7 15 13,15-29-344,28-41 0,-34 58 241,2 1-1,-1 0 1,2 1-1,17-15 0,-29 27 126,1 1-1,0 0 0,0 0 1,0 0-1,0 0 0,0 0 0,1 0 1,-1 1-1,0 0 0,1-1 0,5 0 1,-7 2 38,0 0 1,0 0 0,0 0 0,0 1-1,0-1 1,0 1 0,0-1 0,0 1-1,0 0 1,0 0 0,0-1 0,0 1-1,0 1 1,0-1 0,-1 0 0,1 0-1,0 1 1,-1-1 0,1 1 0,1 1-1,13 13 432,0-2-1,1 0 1,0-1 0,2 0-1,-1-2 1,1 0-1,29 11 1,-15-7 143,-33-15-599,0 1 1,0-1-1,1 0 1,-1 0 0,0 0-1,0 0 1,0 1-1,0-1 1,1 0-1,-1 0 1,0 0-1,0 1 1,0-1-1,0 0 1,0 0-1,0 1 1,0-1 0,1 0-1,-1 0 1,0 1-1,0-1 1,0 0-1,0 1 1,0-1-1,0 0 1,0 0-1,0 1 1,0-1-1,-1 0 1,1 0 0,0 1-1,0-1 1,0 0-1,0 0 1,0 1-1,0-1 1,0 0-1,-1 0 1,1 0-1,0 1 1,0-1-1,0 0 1,-1 0-1,1 0 1,0 1 0,0-1-1,0 0 1,-1 0-1,1 0 1,0 0-1,0 0 1,-1 0-1,1 0 1,-16 8 89,14-7-70,-96 50 94,62-31-1130,31-18-1204,3-6 855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4.4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33 415 6489,'-5'7'1372,"0"-1"0,1 1 0,0 0 0,0 0 0,0 1 0,1-1 0,0 10 2979,3-17-4299,6-6 974,7-9-441,13-31 166,-18 30-693,1 0-1,18-23 0,-20 30-58,1 1 0,0 0 0,0 0 0,1 1 1,16-12-1,-18 16 10,-1-1 0,1 1 1,0 0-1,-1 1 0,1 0 1,1 0-1,-1 0 1,0 1-1,14-1 0,52 4 305,-47 0-130,34-2 0,-55 0-93,1-1 0,-1 0 1,0-1-1,1 1 0,-1-1 0,0 0 1,0-1-1,0 1 0,-1-1 0,1 0 1,0 0-1,-1 0 0,8-7 0,-1-2 197,0-1 0,-1 1 0,11-19-1,-18 28-255,-1-1 0,0 0 0,0 0 0,-1 0 0,1 0 0,-1 0 0,0 0 0,0 0 0,0 0 0,0-1 0,-1 1 0,1-4 0,-2-4-507,0 0 0,-1 1 0,-3-13 1,3 17-169,0-11-1322,3-1 536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4.7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13547,'3'0'334,"-1"0"-1,0 1 1,0-1 0,0 0 0,1 1-1,-1 0 1,0-1 0,0 1-1,0 0 1,0 0 0,0 0 0,0 1-1,-1-1 1,1 0 0,0 1 0,0-1-1,-1 1 1,1-1 0,-1 1-1,0 0 1,1 0 0,-1-1 0,0 1-1,0 0 1,0 0 0,0 0 0,0 1-1,-1-1 1,1 2 0,2 8 158,0 1 0,-1-1 1,1 26-1,-2-25-164,5 283 363,-7-292-877,2 14-951,-1-18 1073,0 1-1,0-1 1,0 0 0,0 0-1,0 0 1,0 1 0,0-1-1,0 0 1,0 0 0,0 0-1,0 1 1,1-1-1,-1 0 1,0 0 0,0 0-1,0 1 1,0-1 0,0 0-1,1 0 1,-1 0-1,0 0 1,0 0 0,0 1-1,1-1 1,-1 0 0,0 0-1,0 0 1,0 0 0,1 0-1,-1 0 1,0 0-1,0 0 1,1 0 0,-1 0-1,0 0 1,0 0 0,0 0-1,1 0 1,-1 0 0,0 0-1,0 0 1,1 0-1,-1 0 1,0 0 0,0 0-1,0 0 1,1-1 0,-1 1-1,0 0 1,0 0 0,0 0-1,1 0 1,-1 0-1,0-1 1,0 1 0,0 0-1,0 0 1,0 0 0,0 0-1,1-1 1,12-12-1694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5.0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6 13763,'2'-6'5621,"-6"17"-2606,-15 32-1248,13-33-1600,1 1-1,-6 20 0,10-27-147,0 1-1,0-1 1,0 1 0,1 0-1,0-1 1,0 1-1,0-1 1,1 1-1,-1 0 1,3 7-1,-2-7 9,1 0 1,0-1-1,0 0 0,0 1 0,0-1 0,0 0 0,1 0 0,0 0 1,0 0-1,0-1 0,0 1 0,1-1 0,-1 0 0,1 0 0,0 0 1,0 0-1,5 3 0,-4-4-3,0 0-1,0-1 1,1 1 0,-1-1 0,0 0-1,0 0 1,1 0 0,-1-1-1,0 0 1,1 0 0,-1 0 0,0-1-1,1 0 1,-1 0 0,7-2 0,-3 0 80,-1 0 1,1-1-1,-1-1 1,0 1 0,0-1-1,0 0 1,9-9-1,-11 9 14,-1-1 0,1 1 0,-1-1 0,0 1-1,-1-1 1,0-1 0,0 1 0,0-1 0,4-10 0,-7 15-100,0-1 0,0 0 1,-1 1-1,1-1 0,-1 1 1,1-1-1,-1 0 0,0 1 1,0-1-1,0 0 0,-1 1 1,1-1-1,-1 0 0,1 1 1,-1-1-1,0 1 0,0-1 0,0 1 1,0-1-1,0 1 0,-1 0 1,1 0-1,-1-1 0,1 1 1,-1 0-1,0 0 0,0 0 1,0 1-1,0-1 0,0 0 1,0 1-1,-1 0 0,1-1 1,-3 0-1,-5-3-85,-1 1 0,1 0-1,-1 1 1,0 0 0,0 1 0,-13-1-1,-66-1-5944,87 4 4795,12 7-1113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5.5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47 10930,'1'-2'826,"1"-1"-1,-1 1 1,0-1 0,0 1-1,0 0 1,-1-1-1,2-4 1,-2 6-683,0 0 1,0 0-1,0 1 1,0-1-1,0 0 1,0 1 0,-1-1-1,1 0 1,0 1-1,0-1 1,-1 0-1,1 1 1,0-1-1,-1 0 1,1 1-1,-1-1 1,1 1-1,0-1 1,-1 1-1,0-1 1,1 1 0,-1-1-1,1 1 1,-1-1-1,1 1 1,-1 0-1,0 0 1,1-1-1,-1 1 1,0 0-1,1 0 1,-2-1-1,-5 0 145,0 0 0,0 0 0,0 0 0,0 1-1,-1 0 1,1 0 0,0 1 0,0 0 0,0 0-1,0 1 1,1-1 0,-9 4 0,-4 3 68,0 1 1,-34 20 0,48-26-321,0 1-1,1-1 0,-1 1 1,0 0-1,1 1 1,0-1-1,-5 7 1,9-10-31,-1 0 1,1 0 0,-1 0 0,0 0 0,1 0 0,0 0 0,-1 0 0,1 0 0,0 0 0,-1 0 0,1 1 0,0-1 0,0 0 0,0 0 0,0 0 0,0 0 0,0 1 0,1 0 0,-1-1-4,1 1 1,0-1-1,0 0 0,0 0 0,-1 0 1,1 0-1,0 0 0,0 0 1,1 0-1,-1 0 0,0 0 1,0 0-1,0-1 0,0 1 0,1 0 1,-1-1-1,0 1 0,1-1 1,1 1-1,4 1-4,1 0 1,-1-1-1,1 0 1,-1 0 0,1 0-1,-1-1 1,1-1-1,0 1 1,-1-1-1,1 0 1,11-4-1,6-3-6,-2-1-1,26-13 1,-20 8 4,-27 13 4,-1 1 0,0-1 0,0 1 0,0-1 0,1 1 0,-1 0-1,0-1 1,0 1 0,1 0 0,-1 0 0,0 0 0,0 0 0,1 0 0,-1 0 0,0 0-1,1 0 1,-1 1 0,2 0 0,-2-1 8,0 1 0,0-1 0,-1 1 0,1 0 0,0-1 0,0 1 0,-1 0 0,1 0 0,-1 0 0,1-1 0,-1 1 0,1 0 0,-1 0 0,0 0 0,1 0 0,-1 0 0,0 0 0,1 2 0,-1 3 82,0 0 1,0 0-1,0 0 1,0 0-1,-1 0 1,-2 9-1,-1-1 128,-1 4 256,-3 33-1,7-46-472,1 0 0,0 0 0,0 1-1,0-1 1,1 0 0,0 0 0,0 0 0,0 0 0,1 0-1,-1 0 1,4 6 0,-5-11-79,1 1 0,-1-1 0,0 1 0,0-1 0,1 0 1,-1 1-1,0-1 0,0 1 0,1-1 0,-1 0 0,0 1 0,1-1 0,-1 0 0,1 0 0,-1 1 1,0-1-1,1 0 0,-1 0 0,1 1 0,-1-1 0,1 0 0,-1 0 0,1 0 0,-1 0 1,1 0-1,-1 0 0,1 0 0,-1 0 0,0 0 0,2 0 0,-1 0-150,0-1-1,0 1 1,0-1-1,0 0 1,0 1 0,1-1-1,-1 0 1,0 0-1,0 1 1,-1-1-1,2-2 1,2-2-1136,0 0 0,0 0 0,5-11 0,-1-10-729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25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10 13219,'0'-2'2000,"-4"5"-656,-7 7 129,0 4-923,0 0 1,1 0-1,0 0 0,1 1 1,-10 24-1,18-37-516,1 0-1,-1 0 1,0 0 0,1 0 0,-1-1 0,1 1-1,0 0 1,0 0 0,0 0 0,0 0 0,0 0-1,0 0 1,0 0 0,1 0 0,0 2 0,-1-3-26,1-1 0,-1 1 1,1 0-1,0 0 0,-1-1 0,1 1 1,0-1-1,0 1 0,0 0 1,-1-1-1,1 0 0,0 1 1,0-1-1,0 1 0,0-1 1,0 0-1,0 0 0,0 1 1,0-1-1,-1 0 0,1 0 1,0 0-1,0 0 0,0 0 1,0 0-1,0 0 0,0-1 0,0 1 1,0 0-1,0 0 0,1-1 1,4-1 15,1-1-1,-1 1 1,0-1 0,0-1 0,0 1 0,0-1 0,0 0 0,9-9-1,-9 8 46,0-1-1,0 0 0,0-1 0,-1 1 0,0-1 1,-1 0-1,5-9 0,-8 13-36,1 0-1,-1 1 1,0-1 0,-1 0 0,1 0-1,0 0 1,-1 0 0,0 0 0,0 0-1,0 0 1,0 0 0,0 0 0,0 0-1,-2-3 1,2 4-62,-1 1 0,1-1 1,-1 1-1,0-1 0,0 1 0,0 0 0,0-1 0,0 1 0,0 0 1,0 0-1,0 0 0,0 0 0,0 0 0,-1 0 0,1 0 0,0 0 0,-1 0 1,1 0-1,-1 1 0,1-1 0,-1 1 0,1-1 0,-1 1 0,1 0 0,-1-1 1,1 1-1,-4 0 0,1 0-51,-1 0 1,1 0-1,-1 1 1,1 0 0,-7 1-1,-41 14-384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5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1 346 15043,'0'-8'1433,"0"-9"823,11-5-240,10-14-759,11-5-329,7 0-416,-5-3-232,-6 9-624,0 7-392,-5 1-1257,-3 9 4250,8-11-2129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7:41.9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257 1734 13611,'14'2'493,"-1"1"0,0 1 1,0 0-1,-1 0 0,1 2 0,19 10 1,24 9 582,-19-13-634,0-2 1,1-2-1,0-1 1,71 2-1,156-13 427,-258 4-847,205-11 414,337-10 216,-289 18-588,452-6 507,-322-11-124,129-1 174,-436 25-610,84 14 0,77 25 87,-5 0 170,6-21 267,15-29 35,2-17-26,-100 8-223,-52 9-64,121 8 1,107 24 69,-264-18-278,51 2 67,235-15 0,-253-5-59,0-5 0,154-42 0,233-107 1803,-460 151-1721,0-1 0,0-2 0,30-21-1,-44 25-120,-1-2-1,-1 0 1,0-1-1,-1 0 1,27-35-1,-24 25-38,-2-2 0,0 0-1,-2-1 1,0 0 0,18-55-1,-29 68 31,-1 1 0,-1-1-1,-1 1 1,0-1 0,0-31-1,-3 35 26,0 1-1,-1-1 0,0 1 1,-1 0-1,0 0 0,-1-1 1,0 2-1,-1-1 1,-6-10-1,1 5 30,-1 0-1,0 1 1,-2 0 0,1 1-1,-26-21 1,-81-54-42,72 60-69,-2 1-1,0 3 1,-54-20-1,-163-46-107,227 79 141,-152-43-8,-240-36-1,-204 6 37,284 47-39,-150-18 23,-1-23-228,89 10-155,-5 36 163,-196 64 158,7 52 90,-181 57-19,9 21-8,653-135-3,-114 26-6,167-33 22,-88 36 1,131-43-10,0 2 0,1 1 1,-47 32-1,65-39-1,0 1-1,1 1 1,0 0-1,-14 18 1,18-21 1,1 1 1,1 0-1,0 0 1,0 0-1,0 0 1,1 0-1,0 1 1,-2 10-1,3-5 2,1 0-1,0-1 0,1 1 1,0 0-1,1 0 0,6 26 1,2-2-8,18 45 0,-10-38 28,3-1 0,1-2 0,2 0-1,2-1 1,2-1 0,2-2-1,1 0 1,2-2 0,1-2 0,2-1-1,1-1 1,1-3 0,2 0-1,1-3 1,1-1 0,1-2 0,1-2-1,47 15 1,-7-10 175,1-4 1,1-4-1,112 10 1,265-12-290,-85-35-2582,-222 3 1513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11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10626,'18'-15'2025,"-3"2"2896,-4 2-2665,-6 9 161,-5 10-3337,-18-7 656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14.2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 97 6881,'-2'4'366,"-1"-1"-1,0 1 1,0-1-1,0 0 0,0 0 1,0 0-1,0 0 1,-1-1-1,-6 5 0,-3-1 1412,-22 9 0,18-8-320,6-1 560,11-6-1985,0 0 0,0 0 0,0 0 0,0 0 1,0 0-1,0 0 0,0 0 0,0 0 0,0 0 0,-1 1 0,1-1 0,0 0 0,0 0 0,0 0 0,0 0 1,0 0-1,0 0 0,0 0 0,0 0 0,0 0 0,0 0 0,0 0 0,0 0 0,0 0 0,0 0 0,0 1 1,0-1-1,0 0 0,0 0 0,0 0 0,0 0 0,0 0 0,0 0 0,1 0 0,-1 0 0,0 0 0,0 0 0,0 0 1,0 0-1,0 0 0,0 0 0,0 0 0,0 0 0,0 0 0,0 1 0,0-1 0,0 0 0,0 0 0,0 0 1,0 0-1,0 0 0,0 0 0,1 0 0,-1 0 0,0 0 0,0 0 0,0 0 0,0 0 0,0 0 0,0 0 1,0 0-1,0 0 0,0 0 0,0 0 0,0 0 0,3 0 276,0-1 0,-1 1-1,1 0 1,-1-1 0,1 1 0,-1-1 0,5-1-1,144-71 4461,-69 31-5252,2 4-3658,-50 27 2485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15.2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264 64 16660,'0'-1'191,"0"-1"0,0 1 0,0-1 0,0 1 0,0-1 0,0 0 1,-1 1-1,1-1 0,-1 1 0,1-1 0,-1 1 0,-1-3 0,1 4-88,1-1-1,-1 0 0,0 1 1,0-1-1,0 0 0,1 1 1,-1-1-1,0 1 0,0 0 0,0-1 1,0 1-1,0 0 0,0-1 1,0 1-1,0 0 0,0 0 1,0 0-1,0 0 0,0 0 1,0 0-1,-2 0 0,-5 1 115,-1 1 0,1 0 0,0 0-1,0 1 1,0 0 0,0 0 0,-12 8 0,-3 3 142,-23 19 0,31-22-158,-23 24 0,34-30-187,0-1-1,-1 1 1,2 1 0,-1-1 0,1 0 0,-1 1 0,1 0 0,-3 8 0,6-13-14,0-1 0,0 1 0,0 0 1,-1-1-1,1 1 0,0-1 0,0 1 1,0-1-1,0 1 0,0-1 0,0 1 1,0 0-1,0-1 0,0 1 0,0-1 1,0 1-1,0-1 0,1 1 0,-1 0 1,0-1-1,0 1 0,0-1 0,1 1 1,-1-1-1,0 1 0,1-1 0,-1 0 1,0 1-1,1-1 0,-1 1 0,1-1 1,-1 0-1,1 1 0,-1-1 0,1 0 1,-1 1-1,1-1 0,-1 0 0,1 0 1,-1 0-1,1 1 0,-1-1 0,1 0 1,0 0-1,-1 0 0,1 0 0,-1 0 1,1 0-1,0 0 0,4-1 0,0 1 0,-1-1 1,0 1-1,1-1 0,4-2 0,8-3-3,7-2 9,1 1 0,30-5 1,-48 11-8,1 0 1,0 1 0,0 0-1,-1 0 1,1 0-1,0 1 1,-1 0-1,1 1 1,0 0-1,-1 0 1,14 6 0,-7 0-2,-1 0 1,0 1 0,0 0-1,-1 1 1,17 17 0,-11-7 55,-1 0 0,22 34 0,-33-46-15,-1 1 0,0 0 0,0 0 0,-1 0 0,-1 1 0,1 0 0,-1-1 0,-1 1 0,0 0 0,0 0 0,-1 1 0,-1-1-1,1 0 1,-2 0 0,1 0 0,-1 1 0,-1-1 0,0 0 0,0 0 0,-1 0 0,0-1 0,-1 1 0,0-1 0,-7 11 0,8-15-34,0 0 1,0 0-1,-1 0 0,0-1 1,0 1-1,0-1 1,-1 0-1,-9 6 0,13-8-3,-1-1-1,0 0 0,0 0 0,0 0 0,0 0 1,0-1-1,0 1 0,0-1 0,0 1 1,0-1-1,-1 0 0,1 1 0,0-1 0,0 0 1,0 0-1,0-1 0,-1 1 0,1 0 1,0-1-1,0 1 0,0-1 0,0 0 0,0 0 1,0 0-1,0 0 0,0 0 0,-1-1 0,-1-2 0,0 0 0,0 0 0,0 0 0,1 0-1,0-1 1,0 0 0,0 1 0,1-1-1,-1 0 1,1 0 0,0 0 0,1 0-1,-1-1 1,0-9 0,-1-2-10,2 1 0,0 0 0,2-29 0,1 18-15,2 1 0,0 0 0,2 1 0,16-44-1,-15 51 29,1 1-1,0 0 0,2 1 0,0 0 0,0 1 0,1 0 0,20-20 0,32-25 476,-53 53-272,-1-1-1,1 2 1,0-1-1,0 1 1,15-6-1,-23 12-164,0-1-1,0 0 0,0 0 1,0 1-1,0 0 1,0-1-1,0 1 1,0 0-1,0 0 0,0 0 1,0 0-1,0 0 1,4 1-1,-6-1-33,1 1-1,0-1 1,0 1-1,-1-1 1,1 1-1,0 0 1,-1-1-1,1 1 1,-1 0-1,1-1 1,-1 1-1,1 0 1,-1 0-1,1-1 1,-1 1-1,0 0 1,1 0-1,-1 0 1,0 0-1,0 0 1,1-1-1,-1 1 1,0 0-1,0 0 1,0 0-1,0 0 1,0 0-1,-1 0 1,1 0-1,0-1 0,0 1 1,0 0-1,-1 1 1,-14 48 47,11-41-37,1 0 1,0 0-1,1 1 0,0-1 0,0 1 1,1-1-1,0 16 0,1-23-13,0 0 1,0-1-1,1 1 0,-1-1 0,0 1 0,1-1 0,-1 1 0,1-1 0,-1 1 0,1-1 0,0 1 0,0-1 0,0 1 0,-1-1 0,1 0 0,2 2 1,-2-3-3,0 1 0,0-1 0,0 1 0,0-1 0,0 1 0,0-1 1,0 1-1,0-1 0,0 0 0,0 0 0,0 1 0,0-1 0,0 0 1,0 0-1,0 0 0,1 0 0,1-1 0,2 0 13,0-1-1,0 0 1,0 0-1,0 0 1,0 0-1,-1-1 1,9-6-1,17-14 87,-1-2 0,-2-1-1,0-1 1,-2-2 0,29-40 0,-66 87-80,1 0 0,-8 20 1,19-37-24,-1 0 0,0 0 0,1 0 0,-1 0 0,1 1 1,0-1-1,-1 0 0,1 1 0,0-1 0,0 0 0,0 1 0,0-1 1,0 0-1,0 0 0,0 1 0,0-1 0,1 0 0,-1 1 1,0-1-1,1 0 0,-1 0 0,1 1 0,0-1 0,0 1 1,0-1-1,1 1 0,0-1 0,-1 0 0,1 0 0,0 0 0,-1 0 0,1 0 0,0 0 0,0 0 0,0-1 0,0 1 0,0-1 0,-1 0 0,1 1 0,0-1 0,3 0 0,7 0 15,1-1 0,-1-1 0,0 0 0,1 0 0,-1-1 0,0-1 0,-1 0 0,1 0 0,-1-1 0,0-1 0,15-9 0,-25 14-11,0 1-1,0 0 1,0-1-1,0 0 0,0 1 1,-1-1-1,1 1 1,0-1-1,0 0 1,-1 1-1,1-1 0,-1 0 1,1 0-1,0 0 1,-1 0-1,1 1 1,-1-1-1,0 0 0,1 0 1,-1 0-1,0 0 1,1 0-1,-1 0 0,0 0 1,0 0-1,0 0 1,0 0-1,0 0 1,0 0-1,0 0 0,0 0 1,-1 0-1,1 0 1,0 0-1,0 0 1,-1 0-1,1 0 0,-1 0 1,1 0-1,-1 1 1,1-1-1,-1 0 1,0-1-1,-2-1-7,-1 0 1,1 0-1,0 0 0,-1 1 1,0-1-1,1 1 0,-9-4 1,-7-1-397,0 0 0,-33-6 0,-9-2-3033,49 8-1338,20 6 3349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15.9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10 401 14411,'-2'4'921,"1"-1"0,-1 0 0,1 1 0,0-1-1,0 1 1,1 0 0,-1-1 0,1 1 0,0 5 0,0-3-611,1 0 1,0 0-1,1 0 0,-1 0 1,1-1-1,0 1 1,0 0-1,5 7 1,-6-12-309,-1 0 0,1 1 1,0-1-1,0 0 0,0 0 1,0 0-1,0 0 1,0 0-1,0 0 0,0 0 1,0 0-1,0 0 0,0-1 1,0 1-1,1 0 0,-1-1 1,0 1-1,1-1 1,-1 1-1,0-1 0,1 0 1,-1 0-1,1 1 0,-1-1 1,0 0-1,1 0 0,-1 0 1,1-1-1,-1 1 1,0 0-1,1 0 0,-1-1 1,3 0-1,-1 0-1,0-1 0,0 1 1,0-1-1,0 0 0,0 0 0,0 0 1,-1 0-1,1-1 0,-1 1 0,1-1 0,-1 1 1,0-1-1,2-3 0,45-85-10,-48 90 7,0-1-1,0 1 1,0 0 0,1 0 0,-1-1 0,0 1 0,0 0 0,1 0 0,-1 0 0,0 0 0,1 0-1,-1 0 1,1 1 0,-1-1 0,1 0 0,0 1 0,2-1 0,1 0 7,-1 1 1,1 0-1,0 0 1,8 1-1,-10 0-4,0-1 0,0 1 0,1-1 0,-1 0 0,0 0 0,0 0 0,0-1 0,1 1 0,-1-1 0,0 0 0,0 0 0,6-2 0,5-7 0,0-1 0,-1 0-1,0-1 1,-1 0 0,0-1-1,11-17 1,-5 8 11,21-21-1,-37 40-10,0 1 0,1 0-1,-1 0 1,1 1 0,-1-1-1,1 0 1,-1 1 0,1-1-1,0 1 1,5-1 0,-7 1-2,1 1 1,0 0 0,-1 0 0,1 0-1,0 0 1,-1 1 0,1-1-1,-1 0 1,1 1 0,0-1-1,-1 1 1,1 0 0,-1-1-1,0 1 1,1 0 0,-1 0-1,1 0 1,-1 0 0,0 0-1,0 0 1,0 0 0,2 2-1,9 11 15,0 1 0,19 31-1,15 37 236,-29-50 32,22 63 1,-32-75-202,-2-1 1,0 1-1,-1 0 1,1 33-1,-5-49-39,0 0 1,0 0-1,-1 0 0,1 0 0,-4 8 0,4-12-37,0-1-1,0 0 1,0 0 0,0 1-1,0-1 1,0 0 0,0 0-1,0 1 1,0-1 0,-1 0-1,1 0 1,0 0 0,0 1-1,0-1 1,0 0 0,-1 0-1,1 0 1,0 1 0,0-1-1,0 0 1,-1 0 0,1 0-1,0 0 1,0 0-1,-1 0 1,1 0 0,0 0-1,0 1 1,-1-1 0,1 0-1,0 0 1,0 0 0,-1 0-1,1 0 1,0 0 0,0 0-1,-1-1 1,1 1 0,0 0-1,0 0 1,0 0 0,-1 0-1,1 0 1,0 0 0,0 0-1,-1 0 1,1-1 0,0 1-1,0 0 1,0 0 0,-1 0-1,1 0 1,0-1 0,0 1-1,0 0 1,0 0 0,0 0-1,-1-1 1,1 1 0,0 0-1,0-1 1,-10-14 45,3-4-39,1 0 1,0 0-1,-5-30 0,7 30-10,-23-146-140,23 124-21,2 0-1,3-44 1,0 72 111,0 1-1,1-1 1,1 0-1,0 1 1,1 0-1,0 0 1,1 0 0,6-12-1,-8 19 47,-1 0-1,1 1 0,1-1 1,-1 1-1,1 0 1,-1 0-1,1 0 0,0 0 1,1 1-1,-1 0 1,1-1-1,-1 2 0,1-1 1,0 0-1,0 1 0,0 0 1,0 0-1,0 1 1,1 0-1,8-2 0,-5 2 35,1 1-1,-1 0 1,0 1-1,1 0 0,-1 0 1,0 1-1,0 0 1,17 7-1,-22-7 14,0-1-1,0 1 1,0 0 0,0 0-1,0 0 1,-1 1 0,0-1-1,1 1 1,-1 0 0,0 0-1,0 0 1,0 1 0,-1-1-1,1 1 1,-1-1-1,0 1 1,0 0 0,0 0-1,0 0 1,-1 0 0,2 4-1,-3-4-12,0-1 0,0 0 0,0 1 0,0-1-1,0 0 1,-1 0 0,1 1 0,-1-1 0,0 0-1,0 0 1,0 0 0,-1 0 0,1 0 0,-1 0-1,0 0 1,1 0 0,-1-1 0,-4 5 0,-2 2 57,-2 0 1,1-1 0,-16 11 0,11-8-67,0-2-1,-26 13 1,32-18-146,0-1 0,0 0 0,0-1-1,-1 1 1,1-1 0,-1-1 0,-10 1 0,7-2-35,0-1 0,-22-5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1.6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563 50 11338,'-5'0'1089,"-4"0"751,0 2-224,-4 0-239,-4 2-17,3 1 40,-3 3-39,-3-1-169,-2 0-80,-15 8-144,-7-4-120,-5 0-247,-6-4-129,-4-14-272,-3-6-464,5-16-1945,9-8-527,23-5 1119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2.3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0 11771,'-15'2'1760,"8"3"2209,3 8-1369,6 11-239,0 5-145,7 12-471,-1 5-409,1 3-632,0-1-240,-5-6-568,5-2-336,0-18-1904,20-7-1825,21-26 2216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2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462 7 17372,'-11'-7'1904,"-5"7"1169,-17 17-1233,-8 10-456,-8 13-519,-4 4-177,3 4-304,-3-2-272,7-4-856,0-2-384,6-14-1817,16-4 1625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3.2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5 146 18060,'0'0'43,"0"0"1,0 0 0,0 0-1,0 0 1,1-1-1,-1 1 1,0 0-1,0 0 1,0 0 0,0 0-1,0 0 1,0 0-1,0-1 1,0 1-1,0 0 1,0 0-1,0 0 1,0 0 0,0 0-1,0 0 1,0-1-1,0 1 1,0 0-1,0 0 1,0 0 0,-1 0-1,1 0 1,0 0-1,0-1 1,0 1-1,0 0 1,0 0 0,0 0-1,0 0 1,0 0-1,0 0 1,0 0-1,-1 0 1,1 0-1,0 0 1,0-1 0,0 1-1,0 0 1,0 0-1,0 0 1,-1 0-1,1 0 1,0 0 0,0 0-1,0 0 1,0 0-1,0 0 1,0 0-1,-1 0 1,1 0 0,0 0-1,0 0 1,0 0-1,0 0 1,0 0-1,0 0 1,-1 1-1,1-1 1,0 0 0,0 0-1,0 0 1,10-12 1690,13-9-883,2 1 0,0 1-1,2 1 1,51-26 0,-75 43-838,0 0 0,0-1-1,0 1 1,1 1 0,-1-1 0,0 0 0,1 1-1,-1 0 1,5 0 0,-6 0-12,-1 0 0,0 0 0,0 0 0,0 1 0,1-1 0,-1 1 0,0-1 0,0 1 0,0-1 0,0 1 0,0 0 0,0-1 0,0 1 0,0 0 0,0 0 0,0 0 0,-1 0 0,1 0 0,0 0 0,0 0 1,-1 0-1,1 0 0,-1 0 0,1 0 0,-1 0 0,1 0 0,-1 0 0,0 1 0,1 0 0,0 6 0,-1-1 0,1 1 0,-1-1 0,0 1 0,-1-1 0,0 1 0,-3 12 0,-19 52 7,21-67-7,-12 33 14,-13 39 149,24-67-92,1 1 0,0 0 1,0 0-1,1 0 0,0 12 0,1-22-59,0 0-1,0 1 0,0-1 1,0 0-1,0 1 0,0-1 1,1 1-1,-1-1 0,0 0 1,1 0-1,-1 1 0,1-1 1,-1 0-1,1 0 0,0 1 1,0-1-1,-1 0 0,1 0 1,0 0-1,0 0 0,0 0 1,0 0-1,0 0 1,0-1-1,0 1 0,1 0 1,-1-1-1,0 1 0,0 0 1,1-1-1,-1 1 0,0-1 1,0 0-1,1 1 0,-1-1 1,2 0-1,3 0 11,0-1 1,-1 1-1,1-1 1,0 0-1,-1-1 1,1 1-1,9-5 0,27-14-620,71-44 1,3-3-2437,-29 27 1449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3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85 0 12867,'-11'0'1888,"1"2"1961,5 2-1048,3 1-633,0 6-560,0 6-815,-3 1-345,-6 13-856,-2 4-497,-5 13-1271,12-3 1128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25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11322,'0'-4'863,"1"0"0,-1 0-1,1 0 1,0 0-1,2-7 1,-2 10-755,-1 0 0,1-1-1,-1 1 1,1-1 0,0 1 0,-1 0-1,1 0 1,0-1 0,0 1 0,0 0-1,0 0 1,0 0 0,0 0 0,0 0-1,0 0 1,1 0 0,-1 1 0,3-2-1,-4 2-102,0 0 0,0 0 0,0 0 0,1 0 0,-1 0 0,0 0 0,0 1 0,0-1 0,0 0 0,0 0 0,1 0 0,-1 0 0,0 0 0,0 1 0,0-1 0,0 0 0,0 0-1,0 0 1,0 0 0,0 1 0,0-1 0,0 0 0,1 0 0,-1 0 0,0 1 0,0-1 0,0 0 0,0 0 0,0 0 0,0 1 0,0-1 0,-1 0 0,1 0 0,0 0 0,0 1 0,0-1 0,0 0 0,0 0 0,0 0-1,0 1 1,-3 8 150,-16 24 1422,22-35-1400,0 0-1,1 1 1,-1-1-1,0 1 1,5-2-1,-2 1-78,-2 1-72,16-7 64,22-4 0,-37 10-85,0 1-1,0 0 1,0 1-1,0-1 1,0 1-1,0 0 1,1 0-1,-1 1 1,0-1-1,6 3 1,-10-3-5,1 0 1,-1 1 0,0-1-1,0 1 1,0-1 0,0 1-1,1 0 1,-1-1-1,0 1 1,0 0 0,0 0-1,-1 0 1,1 0 0,0 0-1,0 0 1,0 0 0,-1 0-1,1 0 1,0 0 0,-1 0-1,1 0 1,-1 2-1,1-1 1,-1 1-1,0-1 0,0 0 0,0 1 1,0-1-1,0 1 0,0-1 0,-1 0 0,1 1 1,-1-1-1,-1 3 0,-2 5 0,-2 1-1,1-1 1,-13 17-1,16-23 2,-20 26-1,-7 11 45,-33 61-1,62-101-44,0-1 0,0 0 0,0 1 0,0-1 0,-1 0 0,1 1 0,0-1 0,0 0 0,0 1 0,0-1 0,0 0 0,0 1 0,0-1 0,0 0 0,0 1-1,0-1 1,0 0 0,0 1 0,0-1 0,0 0 0,0 1 0,1-1 0,-1 0 0,0 1 0,0-1 0,0 0 0,0 1 0,1-1 0,-1 0 0,0 0 0,0 1 0,1-1 0,-1 0 0,0 0 0,0 1 0,1-1 0,-1 0 0,0 0 0,1 0 0,-1 0 0,0 1 0,1-1 0,-1 0-1,0 0 1,1 0 0,-1 0 0,0 0 0,1 0 0,-1 0 0,0 0 0,1 0 0,-1 0 0,0 0 0,1 0 0,0 0 0,27-3-37,-21 2 23,4 0-9,0 0 0,0 0 0,0 2 0,0-1 0,0 1 0,19 5 0,-26-5 35,-1 0-1,0 0 1,0 0 0,1 0-1,-1 1 1,0-1 0,0 1-1,0 0 1,0 0 0,-1 0-1,1 1 1,-1-1 0,1 1-1,-1-1 1,0 1 0,1 0-1,-2 0 1,1 0 0,0 0-1,0 0 1,-1 0 0,0 0-1,0 0 1,0 1 0,1 3-1,-1 1 50,-1-1 0,1 1 0,-1-1 0,-1 1 0,0-1-1,0 1 1,0-1 0,-1 1 0,0-1 0,-1 0 0,1 0 0,-1 0-1,-1 0 1,1-1 0,-1 1 0,0-1 0,-7 8 0,3-4-49,-1 0 1,0-1-1,0-1 1,-1 0-1,0 0 1,-1 0-1,1-2 1,-1 1-1,-20 8 1,27-14-10,2 0 14,0 0 0,-1 0 0,1 0 0,0 0 0,-1 0 0,1 0-1,-1-1 1,1 0 0,-1 1 0,1-1 0,-1 0 0,1 0 0,-4-1 0,6 1-10,0 0 1,0 0 0,-1 0 0,1-1 0,0 1-1,0 0 1,0 0 0,0-1 0,0 1-1,0 0 1,-1 0 0,1-1 0,0 1-1,0 0 1,0 0 0,0-1 0,0 1 0,0 0-1,0-1 1,0 1 0,0 0 0,0 0-1,0-1 1,0 1 0,1 0 0,-1 0-1,0-1 1,0 1 0,0 0 0,0 0 0,0-1-1,0 1 1,1 0 0,-1 0 0,0 0-1,0-1 1,0 1 0,1 0 0,-1 0-1,10-14 141,0 1 0,0 1 0,2-1 0,14-12-1,7-6-57,167-154-1748,-106 108 946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4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51 14755,'0'0'134,"0"0"1,-1 0-1,1 0 0,0 0 1,-1 0-1,1 0 0,-1 0 1,1 0-1,0 0 0,-1 0 1,1 0-1,0 0 0,-1 0 0,1 0 1,-1 0-1,1 0 0,0 0 1,-1 0-1,1 0 0,0-1 1,-1 1-1,1 0 0,0 0 1,-1 0-1,1-1 0,0 1 1,0 0-1,-1-1 0,10-7 3705,-3 3-3937,0 1 428,1 0-1,-1 0 0,1 0 0,0 0 1,0 1-1,0 0 0,0 1 0,14-3 1,-21 5-327,1-1 0,-1 1 0,1 0 0,-1 0 1,0 0-1,1 0 0,-1 0 0,1 0 0,-1 0 0,1 0 1,-1 0-1,1 0 0,-1 0 0,1 0 0,-1 1 0,1-1 1,-1 0-1,1 0 0,-1 0 0,1 1 0,-1-1 0,1 0 1,-1 1-1,0-1 0,1 0 0,-1 1 0,0-1 1,1 0-1,-1 1 0,0-1 0,1 1 0,-1-1 0,0 0 1,0 1-1,0-1 0,1 1 0,-1-1 0,0 1 0,0-1 1,0 1-1,0-1 0,0 1 0,0-1 0,0 1 0,0-1 1,0 2-1,-1 1-19,1 1 1,-1-1-1,0 0 1,0 1-1,-3 5 1,-13 24-154,10-23 5,2 1 1,-9 20-1,14-30 143,0 0 0,-1-1 0,1 1 1,0-1-1,0 1 0,-1 0 0,1-1 0,0 1 1,0-1-1,0 1 0,0 0 0,0-1 1,0 1-1,0 0 0,0-1 0,0 1 0,1 0 1,-1-1-1,0 1 0,0-1 0,0 1 1,1 0-1,0 0 0,-1-1 5,1 1 0,-1-1 1,1 0-1,-1 0 0,1 0 0,0 0 0,-1 0 0,1 1 1,-1-1-1,1 0 0,0 0 0,-1 0 0,1 0 1,-1-1-1,1 1 0,0 0 0,-1 0 0,1 0 1,0-1-1,6-1-38,-1-1-1,0-1 1,7-3 0,-11 5 57,11-6 24,0 1-1,1 1 1,-1 0-1,1 0 1,0 2-1,0-1 1,24-2-1,-34 6 23,0 1 1,0-1-1,1 1 0,-1 0 0,0 1 0,0-1 0,5 2 0,-8-2-32,0 0 0,1 1 0,-1-1 0,0 1 1,0-1-1,0 1 0,1 0 0,-1 0 0,0-1 1,0 1-1,0 0 0,0 0 0,0 0 0,-1 0 1,1 0-1,0 0 0,0 0 0,-1 0 0,1 0 1,0 1-1,-1-1 0,1 0 0,-1 0 0,0 1 1,1-1-1,-1 0 0,0 1 0,0 1 0,0 4 20,0-1 0,-1 0-1,0 1 1,0-1 0,0 0-1,-1 0 1,-3 10 0,-24 44 123,19-39-102,-108 211-1654,103-199 2395,14-20-750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4.7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 16700,'7'-2'1824,"2"7"1057,-7 19-633,0 11-488,0 9-591,-2 2-329,7 2-512,-1-4-168,3 1-368,0 1-248,2 6-968,2 3-649,1 3 1849,1 1-672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5.0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18204,'2'1'296,"-1"0"0,0 0 0,0 0 1,1 1-1,-1-1 0,0 0 0,0 0 0,-1 1 1,1-1-1,0 1 0,0-1 0,-1 0 0,1 1 1,0 0-1,-1-1 0,0 1 0,1-1 0,-1 4 0,0-5-243,29 141 3953,-1-3-3033,-24-114-1015,-1 1-1,-2 0 0,-2 41 1,0-58-165,0 0-1,-1 0 1,0 0 0,0-1 0,-4 9 0,0-7-1126,1-12-359,0-15-1013,4 17 2607,-4-28-2513,4-7 1052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5.2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205 4 9818,'-4'1'647,"1"0"-1,0 0 1,0 0-1,0 1 1,0-1 0,0 1-1,0-1 1,0 1-1,1 0 1,-1 0 0,1 1-1,-1-1 1,1 0-1,-3 4 1,-4 6 776,-15 24 0,13-19-589,-15 22 500,1 2-1,-31 71 1,54-108-1246,1-2 7,0 1-1,0-1 0,0 1 0,0 0 0,1-1 0,-1 4 1,1-5-76,0-1 0,0 1 0,0-1 0,0 1 0,0-1 0,0 1 0,1-1 0,-1 1 0,0-1 0,0 0 0,0 1 0,1-1 0,-1 1 0,0-1 0,0 1 0,1-1 0,-1 0 0,0 1 0,1-1 0,-1 0 1,1 1-1,-1-1 0,0 0 0,1 0 0,-1 1 0,1-1 0,-1 0 0,1 0 0,-1 0 0,0 0 0,1 0 0,-1 1 0,1-1 0,-1 0 0,1 0 0,-1 0 0,1 0 0,-1 0 0,1-1 0,-1 1 0,1 0 0,-1 0 0,1 0 1,14-3 98,-1 0 1,0-1-1,0 0 1,0-1-1,22-12 1,-15 8-78,149-77 10,-138 68-706,-2-3 1,0 0 0,33-32 0,-16 9-2003,3 7 909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39.4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180 60 8546,'-2'0'200,"0"0"0,0-1 0,0 0 0,0 1 0,0-1 0,0 0 0,1 0 0,-1 0 1,0 0-1,0 0 0,1-1 0,-1 1 0,0 0 0,1-1 0,-1 1 0,1-1 0,0 0 0,0 1 0,0-1 0,-1 0 1,2 0-1,-1 0 0,0 1 0,0-1 0,0 0 0,1 0 0,-1-1 0,1 1 0,0 0 0,0 0 0,0 0 0,0 0 0,0 0 1,0-4-1,2 3 2312,0 8-1457,1 10-355,1 37 591,-6 70 1,0-34-690,1 40 328,8 241 711,-2-260-1311,-5 1-1,-20 166 0,-19 123-121,35-295-154,18 193 0,-3-209 40,16 240 706,-32-225-638,-30 171-1,28-226-144,-2 17 4,1 73-1,10 65 33,0 27 110,-5-13-96,-14 219-102,-2 127 129,11-296-69,0-91-34,7-117 33,0 15-27,-10 74 0,10-142 4,-7 43 55,3 1-1,1 65 1,4-112-50,0 0-1,0 0 1,1 0-1,-1 0 1,1 0-1,0 0 1,0 0-1,0 0 1,0 0-1,0-1 1,1 1-1,-1 0 1,1-1-1,0 1 1,0-1-1,3 5 1,-4-6 13,0 0 0,0 1 0,0-1 0,0 1 0,0-1 0,0 1 0,-1-1 0,1 1 0,0 3 0,-1-3-291,-1-13-357,-1-11-245,-2-6 260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1.6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171 798 9802,'-5'-4'881,"1"1"-457,1 0 0,-1 0-1,0 0 1,0 1 0,0-1-1,-1 1 1,1 0 0,-1 1 0,1-1-1,-1 1 1,1 0 0,-6-1-1,4 2 21,-1-1 0,0 2 0,0-1 0,0 1 0,0 0 0,1 1 0,-1-1 1,1 1-1,-1 1 0,1-1 0,0 1 0,-1 0 0,1 1 0,-8 5 0,25-17 48,-1 0 1,0-1 0,11-12-1,-7 6-189,58-59 618,180-171 1138,-165 175-1645,128-79 0,-104 73-1912,-6-9-4047,-61 49 3643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2.5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82 460 13515,'-2'0'3418,"-2"5"-1808,-3 7-302,-2 6-168,1 1 0,0 0 0,-6 24 1,-10 60 293,24-103-1430,-4 12 113,4-12-116,0 0 0,0 0 0,0 0 0,0-1 0,0 1 0,0 0 0,0 0-1,0 0 1,0 0 0,0 0 0,0 0 0,0 0 0,0 0 0,0 0 0,0 0 0,0 0 0,0 0 0,0 0 0,0 0 0,0 0 0,0 0 0,0 0 0,0 0 0,0-1 0,0 1 0,0 0 0,0 0 0,0 0 0,0 0 0,0 0 0,0 0 0,0 0 0,0 0 0,0 0 0,0 0 0,0 0 0,0 0 0,0 0 0,0 0 0,0 0 0,0 0 0,0 0 0,-1 0 0,1 0 0,0 0 0,0 0 0,0 0 0,0 0 0,0 0 0,0 0 0,0 0 0,0 0 0,0 0 0,0 0 0,0 0 0,0 0 0,0 0 0,0 0 0,0 0 0,0 0 0,0 0 0,-1 0 0,1 0 0,0 0 0,0 0 0,0-21 29,2 8-32,0 0 1,1 1 0,1-1 0,0 1 0,0-1 0,8-13-1,41-67-5,37-38 484,-87 126-369,1 0 0,1 0 0,-1 0 0,1 0 0,0 1 0,0 0 0,0 0 1,10-6-1,-13 9-69,1 0 0,-1 0 0,0 1 1,0-1-1,1 0 0,-1 1 0,0-1 0,1 1 1,-1 0-1,0 0 0,1 0 0,-1 0 1,0 0-1,1 0 0,-1 1 0,0-1 1,1 1-1,-1-1 0,0 1 0,0 0 0,1 0 1,-1 0-1,0 0 0,0 1 0,0-1 1,0 1-1,2 1 0,-1 1 0,0-1-1,0 1 0,0 0 1,-1 0-1,1 0 0,-1 0 1,0 0-1,0 0 1,-1 1-1,1-1 0,-1 1 1,0-1-1,0 1 1,0-1-1,-1 7 0,1 5 1,-1 0 0,-1 0 0,-3 16 0,-10 25-22,64-163-176,-29 62 137,2 1-1,45-63 0,-64 100 18,0 1 0,0 0-1,1 0 1,0 0 0,0 1-1,10-7 1,-14 10 4,0 0 0,0 0 0,1 1 0,-1-1 0,0 1 1,0-1-1,0 1 0,1-1 0,-1 1 0,0 0 0,0-1 0,1 1 0,-1 0 1,0 0-1,1 0 0,-1 0 0,0 0 0,1 0 0,-1 1 0,0-1 0,0 0 1,1 1-1,-1-1 0,0 1 0,0-1 0,0 1 0,1-1 0,-1 1 0,0 0 1,0 0-1,0-1 0,0 1 0,0 0 0,0 0 0,-1 0 0,1 0 0,0 0 0,0 0 1,-1 1-1,2 1 0,1 5 3,0 0 1,4 13-1,-5-11-1,1 0 1,7 15-1,-9-23-2,0 0 0,0 0 1,1 0-1,-1 0 0,0-1 0,1 1 1,-1 0-1,1 0 0,0-1 1,-1 1-1,1-1 0,0 0 0,0 0 1,0 1-1,0-1 0,4 1 1,-5-2-1,0 0 0,1 0 1,-1 1-1,0-2 0,0 1 0,1 0 1,-1 0-1,0 0 0,0-1 1,0 1-1,0 0 0,1-1 1,-1 1-1,0-1 0,0 1 1,0-1-1,0 0 0,0 1 1,0-1-1,0 0 0,0 0 1,1-1-1,19-26 8,-15 20-2,24-32 5,35-51-4,-54 74-5,-1 0 0,0-1 0,9-28 0,-10 25 144,-9 21-140,0 0-1,0 0 1,0 0-1,0 0 1,0 0-1,0 1 0,0-1 1,0 0-1,0 0 1,0 0-1,0 0 0,0 0 1,0 0-1,0 0 1,0 0-1,0 0 1,0 0-1,0 0 0,0 0 1,0 0-1,0 0 1,0 0-1,0 0 1,0 0-1,0 0 0,1 0 1,-1 0-1,0 0 1,0 0-1,0 0 0,0 0 1,0 0-1,0 0 1,0 0-1,0 0 1,0 0-1,0 0 0,0 0 1,0 0-1,0 0 1,0 0-1,0 0 0,0 0 1,0 0-1,0 0 1,0 0-1,0 0 1,1 0-1,-1 0 0,0 0 1,0 0-1,0 0 1,0 0-1,0 0 1,0 0-1,0 0 0,0 0 1,-1 13 270,1-12-268,-2 11 120,1 0 1,1 0-1,-1-1 1,4 20-1,-3-28-118,0-1 1,1 1 0,-1 0-1,1-1 1,0 1 0,0-1-1,0 1 1,0-1 0,1 0-1,-1 1 1,1-1 0,-1 0-1,1 0 1,0 0 0,0 0-1,-1 0 1,2 0-1,-1-1 1,0 1 0,0-1-1,0 1 1,1-1 0,-1 0-1,1 0 1,-1 0 0,5 1-1,-3-1-59,0 0-1,0-1 0,0 1 1,1-1-1,-1 0 1,0 0-1,0-1 1,0 1-1,0-1 0,-1 0 1,1 0-1,0 0 1,0-1-1,0 1 1,-1-1-1,1 0 0,-1 0 1,5-3-1,3-5-940,0 0 0,0 0 0,15-21 0,9-7-3052,-7 15 2290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2.7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48 14115,'0'-11'1712,"2"0"1185,7 3-1481,0 5-736,7-3-824,1 1-328,3 3-896,4 0-328,2 8 863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3.0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1 101 14771,'6'11'723,"0"0"1,0 1-1,-2 0 0,1-1 0,-1 1 1,-1 1-1,0-1 0,-1 1 0,0-1 0,-1 1 1,0-1-1,-2 20 0,1-32-712,0 0-1,0 0 1,0 0-1,0 0 1,0 0-1,0 0 1,0 0-1,-1 0 1,1 0-1,0 0 1,0 0-1,0 0 0,0 0 1,0 0-1,0 0 1,0 0-1,0 0 1,0 0-1,-1 0 1,1 0-1,0 0 1,0 0-1,0 0 1,0 0-1,0 0 1,0 0-1,0 0 1,0 0-1,0 0 1,0 0-1,-1 0 1,1 0-1,0 0 1,0 0-1,0 0 1,0 1-1,0-1 1,0 0-1,0 0 1,0 0-1,-2-13 146,5 1-99,0 0 0,0 0 1,1 1-1,0-1 0,1 1 1,1 0-1,6-10 1,5-6-49,31-36 0,-46 61-88,8-11 23,20-18 1,-5 14-1640,-22 15 907,0 1 0,0-1 0,0 1 0,1 0 0,-1 0 0,5 0-1,0 2-1480,1 5 843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3.3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1 165 11883,'6'2'1268,"1"0"0,-1 0 1,1 0-1,-1 1 1,11 6-1,-10-5-701,0 0-1,0 1 0,-1 0 1,1 0-1,-1 0 0,0 1 1,-1 0-1,6 8 1,-9-11-480,-1 0 1,1 0-1,-1 1 1,0-1 0,1 5-1,-1-5-68,0 1 0,0-1 0,0 1 0,1-1 0,2 5-1,-4-8-17,0 1-1,1-1 0,-1 0 0,0 0 0,0 0 0,0 0 0,0 0 0,0 0 1,0 0-1,0 0 0,0 0 0,0 0 0,1 0 0,-1 0 0,0 1 1,0-1-1,0 0 0,0 0 0,0 0 0,0 0 0,0 0 0,1 0 1,-1 0-1,0 0 0,0 0 0,0 0 0,0 0 0,0 0 0,0 0 1,0-1-1,1 1 0,-1 0 0,0 0 0,0 0 0,0 0 0,0 0 0,0 0 1,0 0-1,0 0 0,0 0 0,0 0 0,1 0 0,-1 0 0,0 0 1,0-1-1,0 1 0,0 0 0,0 0 0,0 0 0,0 0 0,0 0 1,0 0-1,0 0 0,0-1 0,0 1 0,0 0 0,0 0 0,0 0 0,0 0 1,0 0-1,0 0 0,0 0 0,0-1 0,0 1 0,0 0 0,0 0 1,0 0-1,0 0 0,0 0 0,2-14 18,-2 11-14,3-13-74,0 0 0,1 0 0,1 1 0,0-1 0,13-23 0,-4 13-478,2 0 1,20-26-1,-32 47 148,0 0-1,0 0 1,0 0-1,1 1 1,0 0-1,0-1 1,0 2-1,8-6 1,-12 9 320,-1-1 0,0 1 0,1 0 0,-1 0 0,0 0 0,1 0 0,-1 0 0,1 0 0,-1 0 0,0 0 0,1 0 0,-1 0 0,0 0 0,1 0 0,-1 0 0,1 0 0,-1 0 0,0 0 0,1 0 0,-1 0 0,1 1 0,9 6-1054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32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1 9650,'-12'8'676,"0"1"0,0 0-1,1 1 1,0 1 0,1 0 0,1 0 0,-1 1 0,2 0-1,0 0 1,0 1 0,-6 16 0,11-19 615,0-1 1076,1-18-200,2 2-1920,1 1 0,-1-1-1,2 1 1,-1 0 0,0-1-1,1 1 1,0 0 0,1 0 0,0 0-1,3-6 1,-2 4-67,0 1-1,1 0 1,0 0-1,1 0 1,-1 0-1,1 1 1,10-8-1,-14 12-178,0 1 0,0-1 0,1 1 0,-1-1 0,0 1 0,1 0-1,-1 0 1,1 0 0,0 0 0,-1 0 0,1 1 0,0-1 0,-1 1 0,1 0-1,0 0 1,0 0 0,-1 0 0,1 0 0,0 0 0,4 2 0,-4-1-29,-1 0 0,1 1 0,-1-1 0,1 1 0,-1 0 0,0 0 0,0-1 0,0 1 0,0 1 0,0-1 0,0 0 1,0 0-1,-1 1 0,1-1 0,-1 1 0,0-1 0,0 1 0,0 0 0,0-1 0,1 5 0,2 11-23,-1 1 0,-1-1-1,-1 0 1,0 1 0,-2-1-1,0 1 1,-1-1 0,-8 34-1,-3 0-113,-37 91-1,-11 11 180,59-145 25,9-12 54,9-14 105,16-25 214,-23 28-295,0 1 0,2 0 0,14-14 0,-2 9-237,0 0 0,42-22 0,-62 38-534,1 0 0,0 1 0,-1-1 1,1 1-1,0 0 0,0 0 0,0 0 0,0 0 1,8 1-1,-6-1-163,20-2-422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3.6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19 14195,'-5'3'746,"1"0"0,0 1 0,0 0 0,0-1 0,0 2 0,1-1 0,-6 9 0,7-10-606,1 0-1,0 0 1,-1 0 0,1 0 0,0 1-1,0-1 1,1 1 0,-1-1 0,1 0-1,-1 1 1,1-1 0,0 1 0,1 5-1,0-7-123,-1 0-1,1 0 0,0 1 1,0-1-1,0 0 0,0 0 1,0 0-1,0 0 0,0 0 1,1 0-1,-1-1 0,1 1 1,-1 0-1,1-1 0,0 1 1,0-1-1,0 1 0,0-1 1,0 0-1,0 0 0,0 0 1,0 0-1,0 0 0,4 0 1,-2 1 9,1-1 1,-1-1-1,0 1 1,1-1-1,-1 1 1,1-1-1,-1-1 1,0 1-1,1-1 1,-1 1-1,0-1 1,8-3-1,-6 2 111,0-1 0,0 0-1,-1-1 1,1 1 0,-1-1-1,1 0 1,-1 0 0,0-1 0,5-7-1,-8 11-108,-1-1-1,0 1 1,0-1-1,0 0 1,0 1 0,0-1-1,0 0 1,0 0-1,0 0 1,-1 0-1,1 0 1,-1 0-1,0 1 1,1-1-1,-1 0 1,0 0-1,0 0 1,0 0 0,0 0-1,-1 0 1,1 0-1,0 0 1,-1 0-1,0 0 1,1 0-1,-1 0 1,0 0-1,0 0 1,0 1-1,0-1 1,0 0 0,0 1-1,-1-1 1,1 1-1,-2-2 1,-1-1-168,0 0 1,-1 1-1,0-1 0,1 1 1,-1 0-1,0 0 1,-1 1-1,-6-4 1,7 5-579,0 0 1,0-1-1,0 1 1,0 1-1,-9-1 1,2 3-1620,5 4 644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3.9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1 162 12715,'68'114'6688,"-39"-68"-5189,-28-42-1388,1-1 0,0 0 1,1 0-1,-1-1 0,3 4 0,-4-6-73,-1 1-1,1-1 1,-1 1-1,1-1 1,0 0 0,-1 1-1,1-1 1,0 0-1,-1 1 1,1-1-1,0 0 1,-1 0-1,1 1 1,0-1-1,0 0 1,-1 0-1,1 0 1,0 0-1,0 0 1,-1 0-1,1 0 1,0 0-1,0-1 1,-1 1 0,1 0-1,0 0 1,-1 0-1,1-1 1,0 1-1,-1 0 1,2-2-1,2-2 176,0 0 0,-1 0-1,0-1 1,0 0 0,0 1-1,0-1 1,0-1 0,2-7-1,0 2 12,6-13 216,1 1 0,2 0 0,30-40 0,-34 51-356,1 0 0,-1 2 0,2-1 0,0 2 0,0-1 0,0 1-1,1 1 1,19-9 0,2 4-1666,60-16 0,-92 29 1461,32-10-1156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4.0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0 24277,'-4'15'1513,"-2"-4"119,14-2-1872,14-27-208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45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21821,'0'40'288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1.3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2152,'5'-7'-312,"4"-2"232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2.3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299 145 9634,'-65'-81'6404,"64"80"-6278,0 0 0,0 0 0,0 0 0,0 0 0,0 0 0,-1 0 1,1 0-1,0 1 0,-1-1 0,1 1 0,0-1 0,-1 1 0,1-1 0,-1 1 0,1-1 0,-1 1 0,1 0 0,-1 0 0,1 0 0,-1 0 0,1 0 0,-1 0 1,1 1-1,-1-1 0,1 0 0,-1 1 0,-2 0 0,-5 3 226,0 0 1,1 0-1,-12 8 0,10-6-111,-4 2 5,0 1 1,-24 20 0,32-23-186,0-1 0,1 1 0,-1 0 0,1 1 0,0-1 0,1 1 0,-7 14 0,11-21-57,-1 1 1,1 0-1,0-1 0,-1 1 0,1 0 0,0-1 0,0 1 1,0 0-1,-1 0 0,1-1 0,0 1 0,0 0 1,0 0-1,0-1 0,0 1 0,0 0 0,1 0 1,-1-1-1,0 1 0,0 0 0,0-1 0,1 1 0,-1 0 1,0 0-1,1-1 0,0 2 0,0-2 0,0 1-1,0 0 1,0-1 0,0 1-1,0-1 1,0 1 0,1-1-1,-1 1 1,0-1 0,0 0-1,0 0 1,1 1-1,-1-1 1,2 0 0,4-1 6,0 1 1,0-1 0,0 0 0,13-5 0,-10 2 2,1-1 0,-1 0 1,1 0-1,-1-1 1,-1-1-1,1 0 1,12-12-1,-14 12 47,-1 0 1,0-1-1,-1 0 0,0 0 0,0 0 0,-1-1 1,0 0-1,7-18 0,-11 24-21,0 0 0,0 0 0,0 0 0,0 0 0,-1 0 0,0 0 0,0 0 0,1 0 0,-2 0 0,1 0 0,0 0 0,-2-6 0,1 8-27,1 0-1,-1 0 0,0-1 1,1 1-1,-1 0 1,0 0-1,0 0 1,0 0-1,0 1 0,0-1 1,0 0-1,0 0 1,0 1-1,0-1 0,0 0 1,-1 1-1,1-1 1,0 1-1,0-1 1,-1 1-1,1 0 0,0 0 1,-1-1-1,1 1 1,0 0-1,-1 0 1,1 0-1,0 1 0,0-1 1,-1 0-1,1 0 1,-2 1-1,-7 1 11,0 1 1,1 0-1,-1 1 0,1 0 0,-1 0 1,1 1-1,0 0 0,-12 10 0,4-2 11,0 1 0,2 0-1,-18 21 1,29-30-19,1 0-1,-1 0 1,1 0-1,0 0 1,1 0 0,-1 1-1,1 0 1,0-1 0,-2 11-1,4-15-6,-1 1-1,1 0 1,0 0-1,0 0 0,0 0 1,0-1-1,0 1 1,0 0-1,0 0 1,1 0-1,-1-1 0,1 1 1,-1 0-1,1 0 1,-1-1-1,1 1 1,0 0-1,0-1 1,0 1-1,0-1 0,0 1 1,0-1-1,1 1 1,-1-1-1,0 0 1,1 0-1,-1 0 0,1 0 1,-1 0-1,1 0 1,0 0-1,-1 0 1,1-1-1,0 1 1,2 0-1,3 1 29,0-1 0,-1-1 1,1 1-1,0-1 0,-1 0 0,1-1 1,0 1-1,-1-1 0,1-1 0,-1 1 0,1-1 1,-1 0-1,0-1 0,1 1 0,-1-1 1,0 0-1,8-7 0,-4 4 24,-1-2 0,0 1 0,-1-1 0,1 0-1,-1-1 1,-1 0 0,0 0 0,0 0 0,7-15 0,-12 19-34,1 0 1,-1 0-1,-1 0 1,1-1-1,-1 1 1,0 0-1,0-1 1,-1 1-1,1-1 1,-1 1-1,-1-10 1,1 13-22,-1 0 1,1 0-1,-1 0 0,1 1 1,-1-1-1,0 0 1,1 0-1,-1 0 0,0 1 1,0-1-1,0 0 0,-1 1 1,1-1-1,0 1 1,-1-1-1,1 1 0,-1 0 1,1 0-1,-1-1 1,1 1-1,-1 0 0,0 1 1,1-1-1,-1 0 0,0 0 1,0 1-1,0-1 1,0 1-1,0-1 0,0 1 1,0 0-1,0 0 0,0 0 1,1 0-1,-1 0 1,-3 1-1,-2 0-19,0 0-1,1 1 1,-1 0 0,1 0 0,0 0-1,0 1 1,-1 0 0,2 1 0,-1-1-1,0 1 1,1 0 0,-9 8-1,8-6-143,-1 0 0,1 1 0,1 0-1,-1 0 1,1 0 0,0 1 0,1 0-1,0 0 1,-4 10 0,6-8-14,0 0 1,0 0-1,0 19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3.8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69 221 7354,'-7'-18'910,"-1"-1"1,0 1 0,-13-20 0,20 36-859,0 1-1,0-1 1,0 1-1,0-1 1,1 0-1,-1 0 1,0 1-1,1-1 1,0 0-1,-1 0 1,1 0 0,0 0-1,0 1 1,0-1-1,0 0 1,1-2-1,0 1 21,0 0 1,1 0-1,-1 0 0,1 0 0,0 0 0,-1 0 0,2 1 1,2-4-1,-3 4-3,20-26 915,-21 26-866,0 0 0,0 1 0,0-1 0,0 0 1,0 0-1,0 0 0,0 0 0,-1 0 0,1 0 0,-1 0 0,1 0 1,-1-1-1,0-2 0,0 4-107,0 1 1,0 0-1,0 0 1,-1-1-1,1 1 1,0 0-1,0-1 0,-1 1 1,1 0-1,0 0 1,0-1-1,-1 1 1,1 0-1,0 0 1,-1 0-1,1 0 0,0-1 1,-1 1-1,1 0 1,0 0-1,-1 0 1,1 0-1,0 0 0,-1 0 1,1 0-1,0 0 1,-1 0-1,1 0 1,0 0-1,-1 0 1,-14 2-34,13-1 29,-29 8-499,19-2 281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3.9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0 5761,'-37'11'-752,"2"0"520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4.5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20 9250,'-7'-3'1104,"1"-3"761,3-1 1839,3 5-2103,1 2-177,3 0-240,2 0-616,3 0-191,2 4-273,2-3-104,1 1-497,6 0-639,10-4-848,3-3-1721,-6 1 2065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5.1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31 12707,'-4'0'503,"-1"1"1,1-1-1,-1 1 1,1 0-1,-1 0 0,1 0 1,-8 4-1,11-4-420,0-1 0,-1 1 0,1-1 0,0 1 0,-1 0 0,1 0 0,0 0 0,0 0 0,0 0-1,0 0 1,0 0 0,0 0 0,0 0 0,0 0 0,0 0 0,1 1 0,-1-1 0,0 0 0,1 1 0,-1-1-1,1 1 1,0-1 0,-1 0 0,1 1 0,0-1 0,0 1 0,0-1 0,0 2 0,0-2-76,0-1 1,0 0 0,-1 1-1,1-1 1,1 0 0,-1 1-1,0-1 1,0 0-1,0 1 1,0-1 0,0 0-1,0 0 1,0 1 0,0-1-1,0 0 1,1 1-1,-1-1 1,0 0 0,0 0-1,0 1 1,1-1 0,-1 0-1,0 0 1,0 1-1,1-1 1,-1 0 0,0 0-1,1 0 1,-1 1 0,0-1-1,0 0 1,1 0-1,-1 0 1,0 0 0,1 0-1,-1 0 1,0 0 0,1 0-1,-1 0 1,0 0-1,1 0 1,-1 0 0,0 0-1,1 0 1,-1 0 0,0 0-1,1 0 1,-1 0-1,0 0 1,1-1 0,-1 1-1,0 0 1,0 0 0,1 0-1,-1 0 1,0-1-1,0 1 1,1 0 0,-1 0-1,1-1 1,1-1 15,-1 0 0,1 1 0,0-1 0,0 0-1,-1 0 1,3-5 0,-1 2 106,0-1-1,-1 0 1,2-10 0,-3 15-99,-1 0 0,0 0 0,1 1 0,-1-1 0,0-1 0,0 1 0,0 0 0,0 0 0,0 0 0,0 0 0,0 0 0,0 0 0,0 0 0,0 0 0,0 0 0,-1 0 0,1 0 0,0 0 0,-1 1 0,1-1 0,-1 0 0,1 0 0,-1 0 0,0 0 0,1 0 0,-1 1 0,0-1 0,1 0 0,-1 1 0,-1-2 0,1 2-9,0 0 0,-1-1 1,1 1-1,0 0 0,0 0 1,0 0-1,0 0 1,0 0-1,0 1 0,-1-1 1,1 0-1,0 0 1,0 1-1,0-1 0,0 1 1,0-1-1,0 1 1,0-1-1,-1 2 0,-19 14 243,17-12-173,-6 5 255,-18 21-1,25-27-263,1 0-1,-1 1 1,1-1 0,0 1-1,0 0 1,0-1-1,0 1 1,1 0 0,0 0-1,-2 8 1,3-12-61,-1 1 0,1 0 0,0 0 1,0 0-1,0 0 0,0 0 0,0 0 1,0 0-1,0 0 0,1 0 0,-1 0 1,0 0-1,0 0 0,1 0 0,-1 0 1,0-1-1,1 1 0,-1 0 0,1 0 1,-1 0-1,1 0 0,0-1 0,-1 1 1,1 0-1,0-1 0,-1 1 0,1-1 1,0 1-1,0 0 0,0-1 0,0 0 1,-1 1-1,1-1 0,0 1 0,0-1 1,0 0-1,0 0 0,0 0 0,0 1 1,0-1-1,0 0 0,1 0 0,2-1 55,0 1 1,0 0-1,0-1 0,-1 0 0,1 0 0,0 0 0,0 0 0,-1-1 1,6-2-1,-1-1 178,-1 0 1,12-9-1,-17 13-185,0-1 0,0 0-1,0 0 1,0 0 0,-1 0 0,1 0 0,-1 0 0,1-1 0,-1 1-1,0 0 1,0-1 0,0 1 0,1-4 0,-2 6-58,0 0-1,0-1 1,0 1 0,0 0 0,0-1-1,0 1 1,0-1 0,0 1 0,0 0 0,0-1-1,0 1 1,0-1 0,0 1 0,0 0-1,-1-1 1,1 1 0,0 0 0,0-1 0,0 1-1,-1 0 1,1-1 0,0 1 0,-1 0-1,1 0 1,0-1 0,0 1 0,-1 0 0,1 0-1,0-1 1,-1 1 0,1 0 0,-1 0-1,1 0 1,0 0 0,-1 0 0,1 0 0,0-1-1,-1 1 1,1 0 0,-1 0 0,1 0-1,0 0 1,-1 0 0,1 1 0,-1-1 0,1 0-1,-1 0 1,-18 5-165,17-4 90,0 0 1,0 0 0,0 0 0,0 0-1,1 0 1,-1 0 0,1 1 0,-1-1 0,-2 3-1,3-2 8,-1 1 0,1 0-1,0 0 1,0 0-1,-1-1 1,1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9:32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36 289 17012,'48'-122'4246,"-42"105"-3623,-2-1 1,0 0 0,-1 0-1,2-37 1,-5 52-574,0 1 0,0-1 0,0 0 0,0 1 0,-1-1-1,1 0 1,-1 1 0,0-1 0,1 1 0,-4-5 0,4 6-43,-1 0 0,0 1-1,1-1 1,-1 1 0,0-1-1,1 0 1,-1 1 0,0-1 0,0 1-1,0 0 1,1-1 0,-1 1-1,0 0 1,0 0 0,0-1 0,0 1-1,0 0 1,0 0 0,0 0-1,0 0 1,1 0 0,-1 0 0,0 0-1,0 0 1,0 1 0,0-1-1,0 0 1,0 0 0,1 1 0,-1-1-1,0 1 1,-1 0 0,-3 2 29,0 0 0,1 0 0,-1 0 0,1 0 0,0 1 0,0 0 0,0 0 0,1 0 0,0 0 0,-1 1 1,1-1-1,1 1 0,-1 0 0,1 0 0,-1 0 0,2 0 0,-1 0 0,0 0 0,0 9 0,0-4 85,0 0-1,1 0 1,1 0-1,-1 0 1,2 0 0,-1 0-1,2 0 1,-1 0-1,6 18 1,-4-20-65,0-1 0,0 1 1,1-1-1,0 1 0,1-1 1,-1 0-1,1-1 0,1 1 1,6 6-1,-8-10-88,0 0 0,0 0 0,0 0 1,0 0-1,0-1 0,1 1 0,-1-1 0,1 0 1,-1-1-1,1 1 0,0-1 0,0 0 0,0 0 1,0 0-1,-1-1 0,1 0 0,6 0 0,-4-1-240,1 0-1,0-1 0,-1 0 0,1 0 0,13-7 0,47-28-693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7.0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185 100 9490,'1'-2'403,"-1"0"-1,1 0 1,-1 0-1,1 0 1,0 0-1,0 0 1,0 0-1,0 0 1,0 0-1,0 0 1,0 0-1,1 1 1,1-3-1,-2 3-85,1-1-1,-1 1 1,0-1-1,0 1 1,0-1-1,0 1 0,0-1 1,0 0-1,0 1 1,0-1-1,-1 0 1,1 0-1,-1 0 1,1 1-1,-1-1 1,0 0-1,0-3 1,0 5-258,0-1 1,0 1-1,0-1 0,0 1 1,-1-1-1,1 1 0,0 0 1,0-1-1,0 1 0,-1 0 1,1-1-1,0 1 1,-1 0-1,1-1 0,0 1 1,-1 0-1,1 0 0,0-1 1,-1 1-1,1 0 0,-1 0 1,1 0-1,0 0 1,-1-1-1,1 1 0,-1 0 1,1 0-1,-1 0 0,1 0 1,0 0-1,-1 0 0,1 0 1,-1 0-1,1 0 1,-1 0-1,1 0 0,0 0 1,-1 1-1,1-1 0,-1 0 1,1 0-1,0 0 0,-1 1 1,1-1-1,-1 0 0,-23 14 572,18-10-394,-7 3-109,1 0-1,0 1 1,0 1 0,0 0 0,1 0-1,1 1 1,0 1 0,-13 16-1,23-26-117,-1 0 0,0 0-1,1 0 1,-1 0-1,1 1 1,-1-1-1,1 0 1,0 0-1,0 0 1,-1 0-1,1 2 1,0-3-2,0 1 0,0-1 0,0 0 0,0 1 0,0-1 0,0 0 0,1 1 1,-1-1-1,0 0 0,0 1 0,0-1 0,0 0 0,0 0 0,1 1 0,-1-1 0,0 0 0,0 0 0,1 1 1,-1-1-1,0 0 0,0 0 0,1 1 0,-1-1 0,0 0 0,1 0 0,0 0 14,1 1 0,-1-1 0,0 0 0,1 0 0,-1 0 0,0 0 0,1 0 0,-1 0 0,1 0 0,-1-1 0,0 1 0,1 0 0,-1-1 0,0 1 0,0-1 0,2-1 0,12-6 65,-1-1-1,0 0 0,-1-1 0,0-1 1,-1 0-1,17-20 0,-26 28-78,-1 0 0,0 0 0,0 0 0,0-1 0,0 1-1,-1-1 1,0 0 0,2-6 0,-3 9-6,1 0 0,-1 0 0,0 0-1,0-1 1,0 1 0,0 0 0,0 0 0,0 0 0,0-1 0,0 1 0,-1 0-1,1 0 1,0 0 0,-1 0 0,1 0 0,-1 0 0,1-1 0,-1 1 0,0 0 0,1 0-1,-1 1 1,0-1 0,0 0 0,0 0 0,1 0 0,-1 0 0,0 1 0,0-1-1,0 0 1,0 1 0,-2-2 0,-2 1-1,0 0 0,0-1-1,0 2 1,1-1 0,-1 0 0,0 1 0,0 0-1,0 0 1,0 1 0,0-1 0,0 1 0,0 0-1,-6 2 1,0 1 7,0 0 0,1 0 1,0 1-1,-19 12 0,25-14 2,1-1-1,-1 1 0,1 0 1,0 0-1,0 1 1,0-1-1,0 1 0,1-1 1,-1 1-1,1 0 0,0 0 1,0 0-1,-1 5 1,2-7 6,1 0 1,-1 0 0,1 0-1,0 0 1,-1 0 0,1 0-1,0 0 1,0 0 0,1 0 0,-1 0-1,0 0 1,1 0 0,-1-1-1,1 1 1,-1 0 0,1 0-1,0 0 1,0 0 0,0-1-1,0 1 1,0 0 0,0-1-1,1 1 1,-1-1 0,0 1-1,1-1 1,-1 0 0,1 1 0,0-1-1,-1 0 1,3 1 0,1 0 63,-1 0 1,1-1-1,-1 1 1,1-1 0,0 0-1,0 0 1,0 0-1,0-1 1,-1 0-1,1 0 1,0 0 0,0 0-1,0-1 1,0 0-1,0 0 1,5-2 0,0 0 82,-1 0 0,1-1 1,-1-1-1,0 1 1,0-1-1,13-10 0,-21 14-137,0 0-1,0 1 1,0-1-1,0 0 1,0 0-1,0 0 0,0 0 1,0 0-1,-1-1 1,1 1-1,0 0 1,-1 0-1,1 0 0,0-3 1,-1 4-13,0-1 1,0 0-1,0 1 1,0-1-1,0 0 1,0 1-1,0-1 1,0 0-1,0 1 1,-1-1-1,1 0 0,0 1 1,0-1-1,-1 1 1,1-1-1,0 0 1,-1 1-1,1-1 1,-1 1-1,1-1 1,-1 0-1,-1 0 5,-1-1 1,1 1-1,0-1 0,-1 1 0,1 0 1,-1 0-1,1 0 0,-1 0 0,0 0 1,1 1-1,-1-1 0,-4 1 0,-2-1-85,-1 1 0,1 0-1,-11 2 1,16-1-42,0-1 0,1 1 1,-1 0-1,0 0 0,1 1 0,-1-1 1,1 1-1,-1-1 0,1 1 0,-4 3 1,5-3 32,0 0 0,0 0 1,0 1-1,1-1 0,-1 1 1,0-1-1,-1 5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8:58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82 126 13379,'-1'-9'728,"0"3"-96,0 1 0,0-1 0,0 1 0,-1-1 0,0 1 0,0-1-1,0 1 1,-1 0 0,1 0 0,-1 0 0,-4-5 0,2 22 748,-16 59-346,12-45-343,-9 47-1,19-58-209,-1-15-467,0 0 0,0 1-1,0-1 1,0 0 0,0 0-1,0 0 1,0 1 0,0-1 0,0 0-1,0 0 1,0 0 0,0 1 0,0-1-1,1 0 1,-1 0 0,0 0-1,0 1 1,0-1 0,0 0 0,0 0-1,1 0 1,-1 0 0,0 0 0,0 1-1,0-1 1,1 0 0,-1 0 0,0 0-1,0 0 1,0 0 0,1 0-1,-1 0 1,0 0 0,0 0 0,1 0-1,-1 0 1,0 0 0,0 0 0,0 0-1,1 0 1,-1 0 0,0 0 0,0 0-1,1 0 1,-1 0 0,0 0-1,0 0 1,0 0 0,1 0 0,-1 0-1,0-1 1,0 1 0,0 0 0,0 0-1,1 0 1,-1 0 0,0-1 0,0 1-1,0 0 1,0 0 0,0 0-1,0 0 1,1-1 0,-1 1 0,0 0-1,8-12 361,0 0 0,-1 0 0,0 0 0,9-24 0,-3 7 36,-4 11-195,-5 10-107,1-1-1,-1 1 0,-1-1 1,0 0-1,0 0 1,-1 0-1,3-17 0,-5 24-103,0 1-1,0 0 0,0 0 0,0-1 0,0 1 0,0 0 0,0 0 0,-1 0 0,1-1 0,0 1 0,-1 0 0,1 0 1,-1 0-1,1 0 0,-1 0 0,0 0 0,1 0 0,-1 0 0,0 0 0,-1-1 0,1 1-15,0 1 1,0-1-1,0 1 0,0-1 1,0 1-1,-1 0 0,1 0 0,0-1 1,0 1-1,0 0 0,0 0 0,0 0 1,-1 0-1,1 1 0,0-1 0,0 0 1,0 0-1,0 1 0,0-1 0,-1 0 1,1 1-1,-1 0 0,-21 15 332,0 0-287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09.9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2130 118 6665,'-16'1'3520,"9"0"-1469,7 0-2011,0-1-1,0 0 0,0 0 1,0 0-1,0 0 0,0 0 1,0 0-1,0 0 0,0 0 0,-1 0 1,1 0-1,0 0 0,0 0 1,0 0-1,0 0 0,0 0 1,0 1-1,0-1 0,0 0 0,0 0 1,0 0-1,0 0 0,0 0 1,0 0-1,0 0 0,0 0 1,0 0-1,0 0 0,0 0 1,0 0-1,0 0 0,0 1 0,1-1 1,-1 0-1,0 0 0,0 0 1,0 0-1,0 0 0,0 0 1,0 0-1,0 0 0,0 0 0,0 0 1,0 0-1,0 0 0,0 0 1,0 0-1,0 0 0,0 0 1,0 0-1,1 0 0,-1 0 0,0 0 1,0 0-1,0 0 0,0 0 1,0 0-1,0 0 0,0 0 1,0 0-1,0 0 0,0 0 0,1 0 21,-1 0-1,0 1 0,0-1 0,0 0 0,0 0 0,0 0 1,0 0-1,1 0 0,-1 0 0,0 0 0,0 0 0,0 0 0,0 0 1,0 0-1,0 0 0,1 0 0,-1 0 0,0-1 0,0 1 1,0 0-1,0 0 0,0 0 0,0 0 0,0 0 0,1 0 0,-1 0 1,0 0-1,0 0 0,0 0 0,0 0 0,0-1 0,0 1 1,0 0-1,0 0 0,0 0 0,0 0 0,0 0 0,0 0 0,1 0 1,-1-1-1,0 1 0,0 0 0,0 0 0,0 0 0,0 0 1,0 0-1,0-1 0,0 1 0,0 0 0,0 0 0,0 0 1,0 0-1,-1 0 0,1 0 0,0-1 0,0 1 0,0 0 0,0 0 1,0 0-1,0 0 0,0 0 0,-4-10 1017,0 7-473,0-1 0,0 1 0,0 0 0,0 0 0,-10-5 0,14 8-84,-10-4 1111,0 0-1482,0 0 1,-1 1-1,1 1 1,-1 0-1,0 0 1,0 1-1,1 0 1,-20 2 0,12-1-84,0 0 0,-27-5 0,5-1 342,-75-2 1,-13 0-129,-12-7-31,114 15-192,0 0-1,0 1 0,-36 7 0,32-1-44,1-1 43,-1 0 0,0-2 0,0-1 0,-40-1 0,-12-7 324,-107 8-1,112-1-342,1-3 1,-99-13-1,94 9-23,-29-4 40,-24-2-60,1-1 25,127 11-53,4 0 7,1 1 0,0-1 0,0 1 0,0 0-1,0 0 1,0-1 0,0 1 0,-1 0 0,1 0 0,0 0 0,0 0 0,0 0 0,0 0 0,-1 1 0,1-1 0,0 0 0,0 1 0,-1 0 0,2-1-1,0 0 0,0 0 0,0 0 1,-1 0-1,1 0 0,0 0 0,0 0 0,0 1 0,0-1 1,0 0-1,0 0 0,0 0 0,0 0 0,0 0 0,0 0 1,0 1-1,0-1 0,0 0 0,0 0 0,0 0 1,1 0-1,-1 0 0,0 0 0,0 0 0,0 1 0,0-1 1,0 0-1,0 0 0,0 0 0,0 0 0,0 0 0,0 0 1,0 0-1,0 0 0,1 0 0,-1 0 0,0 1 0,0-1 1,0 0-1,0 0 0,0 0 0,0 0 0,1 0 1,-1 0-1,0 0 0,0 0 0,0 0 0,0 0 0,0 0 1,0 0-1,0 0 0,1 0 0,-1 0 0,8 1-1352,28-5-3913,-21 1 3631,12 1 107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10.7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540 0 9402,'-25'16'5728,"19"-12"-4960,0 0 0,0 0 0,0-1 1,-8 3-1,-41 16 540,-52 31 1,36-17-610,-87 49 570,78-45-788,74-35-291,11-2 2,17-1 122,-13-2-222,81 22 575,-63-14-529,0-2-1,34 5 0,52-6-38,-97-5-90,0-1-1,-1-1 1,1-1 0,-1 0-1,17-5 1,-30 7-7,0 0 0,0 1 1,1-1-1,-1 0 0,-1 0 0,1 0 0,0 0 1,0 0-1,0 0 0,0 0 0,-1-1 0,1 1 0,-1-1 1,1 1-1,-1-1 0,1 0 0,-1 0 0,0 1 1,0-1-1,0 0 0,0 0 0,0 0 0,-1 0 1,1 0-1,0 0 0,-1-1 0,0 1 0,1 0 1,-1 0-1,0 0 0,0 0 0,0 0 0,0-1 1,-1 1-1,1 0 0,-2-4 0,-2-19 408,-2-1 0,0 2 1,-11-25-1,16 46-402,-1 1 1,1-1 0,-1 1 0,1-1 0,-1 1-1,0 0 1,0 0 0,0 0 0,-1 0 0,1 0-1,0 0 1,-1 1 0,1-1 0,-1 1 0,1 0-1,-1-1 1,0 1 0,0 0 0,-3 0 0,5 1-780,8 9 267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15.2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3 415 6817,'0'-1'121,"-1"1"0,1 0-1,0-1 1,-1 1-1,1-1 1,0 1 0,0 0-1,0-1 1,0 1-1,-1-1 1,1 1 0,0-1-1,0 1 1,0-1-1,0 1 1,0-1-1,0 1 1,0-1 0,0 1-1,0-1 1,0 1-1,0 0 1,1-1 0,-1 1-1,0-1 1,0 1-1,0-1 1,1 1-1,-1-1 1,0 1 0,0 0-1,1-1 1,-1 1-1,0 0 1,1-1 0,-1 1-1,0 0 1,1-1-1,-1 1 1,1 0 0,-1 0-1,0-1 1,1 1-1,-1 0 1,1 0-1,-1 0 1,1 0 0,-1 0-1,1-1 1,4 1 288,0-1 1,0 1-1,0 0 0,6 1 1,2-1 731,20-4-218,-2-2 0,58-18-1,-6 1-238,-22 12-300,92-6 0,-104 10-373,88-22-1,-80 15-7,147-23 340,-158 33-202,0 2 0,70 5-1,-67-1-43,-1-2-1,80-8 1,95-29 132,-198 32-145,107-18 648,131-27 1317,-31 9-534,-215 39-1114,0 0-1,-1-2 1,1 0 0,-1 0 0,22-10-1,-33 12-337,8-4 96,-12 2-194,-7 1-162,-19 0-1295,21 3 784,1 0-1,0-1 1,-1 1 0,1-1-1,-1 0 1,1 0-1,-6-2 1,3 0-666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15.6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1 10074,'-29'5'2722,"28"-4"-2517,-1-1 0,1 1 0,0-1 0,-1 1 0,1-1 0,0 1 0,0 0 0,-1 0-1,1 0 1,0 0 0,0-1 0,0 2 0,0-1 0,0 0 0,0 0 0,-1 2-1,2-2-142,0-1 0,0 1 0,0-1 0,0 0-1,0 1 1,0-1 0,1 1 0,-1-1 0,0 1-1,0-1 1,1 0 0,-1 1 0,0-1 0,0 0-1,1 1 1,-1-1 0,0 0 0,1 1 0,-1-1-1,0 0 1,1 1 0,-1-1 0,1 0-1,-1 0 1,0 0 0,1 0 0,-1 1 0,1-1-1,-1 0 1,1 0 0,-1 0 0,1 0 0,0 0-1,18 5 491,-17-5-437,108 12 1364,-8-1-626,-91-10-743,-1 1 40,0-1-1,0 1 1,-1 1 0,1 0 0,0 0 0,-1 1 0,15 7 0,-23-10-119,0 0 0,0 0 0,1 0 0,-1 0 0,0 0 0,0 0 0,0 0 0,0 0 0,0 0 0,0 1 0,0-1 0,-1 0 0,1 1 0,0-1 0,-1 0 0,1 1 0,-1-1 0,1 1 0,-1-1 0,0 3 0,0-2-4,0 0 0,0 1 0,0-1 0,-1 0 0,1 0 0,-1 0 0,0 1 0,0-1 0,0 0 0,0 0 0,0 0 0,-1 2 0,-4 3 38,0 1 1,-1-1-1,1 0 1,-15 11-1,-10 5-18,-1-1-1,-1-1 1,-52 24 0,84-44-112,0-1 0,0 0 0,1 1 0,-1-1 0,0 1 0,0-1 0,1 0 0,-1 0 0,0 1 0,0-1 0,0 0 0,1 0 0,-1 0 0,0 0 0,0 0 0,0 0 0,0 0 0,1 0 0,-1 0 0,0 0 0,0-1 0,0 1 0,1 0 0,-1-1 0,0 1 0,0 0 0,1-1 0,-1 1 0,0-1 0,1 1 0,-2-1 0,1-2-473,0 1 1,-1-1-1,1 1 0,0-1 1,1 0-1,-1 1 0,0-1 1,0-3-1,-2-9-688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15.9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 10698,'2'-4'1041,"2"4"751,0 2 88,1 5-367,1 6 39,3 7-104,0 2-135,2 4-257,-2 1-144,-2 3-232,-3-1-64,2-2-136,1-3-96,-5-4-128,1-1 1,-6-5-730,-5-4-655,-4-12 664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49.3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280 458 14891,'-6'1'498,"1"1"1,0 1-1,-1-1 0,1 1 0,0 0 1,-7 5-1,-28 25 97,33-26-353,-16 14 249,2 1 1,0 1-1,-23 33 0,31-36-212,0 0 0,1 1-1,1 1 1,-14 41-1,23-59-244,1 0 0,0 0 0,1 0-1,-1 0 1,0 0 0,1 0 0,0 0 0,0 0-1,1 7 1,0-9-26,-1-1-1,1 1 1,-1-1-1,1 1 0,0-1 1,-1 0-1,1 1 1,0-1-1,0 1 1,0-1-1,0 0 0,0 0 1,1 0-1,-1 0 1,0 0-1,0 0 1,1 0-1,-1 0 0,0 0 1,1-1-1,-1 1 1,1 0-1,-1-1 1,1 1-1,0-1 1,1 1-1,1-1-6,0 1 1,1-1-1,-1 1 1,0-1-1,1-1 1,-1 1-1,0 0 0,1-1 1,-1 0-1,0 0 1,0 0-1,5-3 1,-2 1-15,-1 0-1,0-1 1,0 0 0,-1 0 0,1 0 0,-1-1-1,6-5 1,-3 0-20,0 1-1,-1-1 1,0-1-1,0 0 1,-1 1-1,-1-2 1,0 1-1,5-16 1,-5 7 2,-1 0 0,-1 0 1,2-23-1,-4-65-86,-1 74 77,-1-48-39,0-56 18,3 105 103,0-70 231,-2 93-21,-1-1 1,-1 0-1,0 1 1,0-1-1,-1 1 1,0 0-1,-6-12 1,9 21-198,-1 0-1,1 0 1,0 0 0,-1 0-1,1 1 1,-1-1 0,0 0-1,1 0 1,-1 1 0,0-1-1,1 0 1,-1 1 0,0-1-1,-1 0 1,2 1-39,0 0 0,-1 0-1,1 0 1,0 0 0,-1 0-1,1 0 1,0 0 0,-1 0-1,1 0 1,0 0 0,0 0-1,-1 0 1,1 0 0,0 0-1,-1 0 1,1 1 0,0-1 0,0 0-1,-1 0 1,1 0 0,0 0-1,0 1 1,-1-1 0,1 0-1,0 0 1,0 1 0,0-1-1,-1 0 1,0 3 18,0-1-1,-1 1 1,1-1-1,0 1 0,1 0 1,-1-1-1,0 1 1,0 4-1,0 15 57,0 0 0,1 0-1,2 0 1,0 0 0,1 0-1,1 0 1,11 31 0,6 8 188,37 74 1,-55-127-254,8 16 27,1-1 0,1 0 0,20 29 0,-28-46-45,1 0 0,-1 0 1,1-1-1,0 0 0,0 0 0,11 7 0,-13-10-3,1 1-1,-1-1 1,1-1-1,-1 1 0,1-1 1,0 1-1,0-1 1,-1-1-1,1 1 0,0-1 1,9 0-1,-10-1 0,-1 1 0,1-1 0,0 0 0,-1 0-1,1-1 1,0 1 0,-1-1 0,0 0 0,1 1 0,-1-2 0,0 1-1,0 0 1,0-1 0,0 1 0,-1-1 0,4-4 0,3-4-4,0-2 0,12-23 0,-18 32-3,24-55-10,-3 5 10,-23 54 7,-1-1-1,0 0 1,0 0-1,1 1 0,-1-1 1,1 0-1,-1 1 1,1-1-1,-1 0 1,1 1-1,-1-1 0,1 1 1,0-1-1,-1 1 1,1-1-1,1 0 0,-2 2 5,1-1 0,0 0 0,-1 0 0,1 1 0,-1-1 0,1 1-1,-1-1 1,1 0 0,-1 1 0,1-1 0,-1 1 0,1-1-1,-1 1 1,0 0 0,1-1 0,-1 1 0,0-1 0,0 1-1,1 0 1,-1-1 0,0 1 0,0-1 0,1 2 0,19 54 346,9 23-88,-24-68-283,0 0-1,1-1 1,1 0 0,14 19-1,-20-28-61,0 0-1,0 0 0,0 0 1,0 0-1,0 0 0,0 0 1,0 0-1,1 0 0,-1 0 1,0 0-1,1-1 0,-1 1 1,1 0-1,-1-1 0,1 1 1,-1-1-1,1 0 0,-1 0 1,4 1-1,-4-2-82,0 1 1,0 0-1,0-1 1,0 1-1,0-1 0,0 0 1,0 1-1,0-1 1,0 0-1,0 0 1,-1 1-1,1-1 1,0 0-1,0 0 0,-1 0 1,1 0-1,0 0 1,-1 0-1,1 0 1,-1 0-1,1 0 1,-1-1-1,0 1 0,0 0 1,1 0-1,-1 0 1,0-2-1,1-8-1222,0-1 0,0-17 1,-1 16 841,0-39-706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49.4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72 11066,'-15'0'1553,"2"0"1455,6 0 2377,16-2-4840,0-4-305,8-8-560,3-1-385,2-3-1119,9 1 976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49.7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 0 13371,'-6'4'462,"1"0"0,-1 0 0,1 1-1,0 0 1,0 0 0,0 0 0,1 0 0,-1 1 0,1 0 0,1 0 0,-1 0 0,1 0 0,0 1-1,0-1 1,1 1 0,-2 7 0,-1 6-20,1 0-1,1 1 0,1-1 1,1 28-1,2-30-244,0 0 0,2 1-1,0-1 1,1 0 0,10 30-1,43 85 151,-39-96-418,-1 1-1,19 67 1,-33-89-1001,-3-11-978,-2-10-659,-1-13 1385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13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166 151 10698,'9'-37'1048,"7"-29"2112,-12 23 2137,-4 43-5217,0 0 0,0 0-1,0-1 1,0 1 0,0 0 0,0 0 0,0 0-1,0 0 1,0 0 0,0 0 0,0-1 0,0 1 0,0 0-1,0 0 1,0 0 0,0 0 0,0 0 0,0 0-1,0 0 1,0-1 0,0 1 0,0 0 0,-1-1 558,1 1-558,0 0 0,0 0 0,0 0-1,0 0 1,0 0 0,0 0 0,0 0 0,-1 0-1,1 0 1,0 0 0,0 0 0,-5 4 1150,-4 11-503,-4 20-146,2 0 0,-8 48 0,11-46-367,-44 186 416,46-191-534,-4 33 0,9-53-72,1 1-1,0-1 1,0 0-1,1 1 1,5 21 0,3-15-6,-3-12-85,-5-7 61,-1 0 0,0 0 0,0 0 1,1 0-1,-1 0 0,0 0 0,0 0 1,1 0-1,-1-1 0,0 1 0,0 0 1,0 0-1,1 0 0,-1 0 0,0 0 1,0 0-1,0 0 0,1 0 0,-1-1 1,0 1-1,0 0 0,0 0 0,1 0 1,-1 0-1,0-1 0,0 1 0,0 0 1,0 0-1,0 0 0,0-1 0,0 1 1,1 0-1,-1 0 0,0-1 0,0 1 1,2-9-225,0 0 0,-1 0 0,0 1 0,0-1 1,-1 0-1,-1-14 0,1 12-14,-2-29-897,-2-1 0,-18-74 0,-36-77 429,53 180 1138,5 12-412,0 0 0,0 0 0,0 0 0,0 0 0,0 0 0,0 0 0,0 0 0,0 0 0,0 0 0,0 0 0,0 0 0,0 0 0,0 1 0,0-1 0,0 0 0,0 0 0,0 0 0,0 0 0,0 0 0,0 0 0,0 0 0,0 0 0,0 0 0,0 0 0,0 0 0,0 0 0,0 0 0,0 0 0,0 1 0,0-1 0,0 0 0,0 0 0,0 0 0,0 0 1,0 0-1,0 0 0,0 0 0,0 0 0,0 0 0,0 0 0,-1 0 0,1 0 0,0 0 0,0 0 0,0 0 0,0 0 0,0 0 0,0 0 0,0 0 0,0 0 0,0 0 0,0 0 0,0 0 0,0 0 0,0 0 0,0 0 0,0 0 0,-1 0 0,1 0 0,0 0 0,0 0 0,0 0 0,0 0 0,0 0 0,0 0 0,0 0 0,0 0 0,0 0 0,0 3 150,0 0 0,1-1 0,0 1 0,-1 0 0,1-1 0,0 1-1,2 3 1,16 25 781,1 0 0,42 47 0,-48-61-720,16 20 68,2-1 1,1-2 0,45 35 0,-28-33-224,-23-17-228,32 28 0,-46-31-281,-9-7-791,-4-9 1124,0 0 1,-1 1 0,1-1 0,0 0-1,0 0 1,0 0 0,0 1-1,0-1 1,-1 0 0,1 0 0,0 0-1,0 0 1,0 1 0,-1-1-1,1 0 1,0 0 0,0 0 0,-1 0-1,1 0 1,0 0 0,0 0-1,-1 1 1,1-1 0,0 0 0,0 0-1,-1 0 1,1 0 0,0 0-1,0 0 1,-1 0 0,1 0 0,0 0-1,0-1 1,-1 1 0,-6-1-742,0 0 0,0-1 1,0 0-1,0-1 1,0 1-1,-12-8 0,-22-8-2227,-14 2 1030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37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687 1068 6257,'-12'-1'4306,"-22"0"-1,22 1-2447,12 0-1814,0 0 0,0 0 0,0 0 0,0 0 0,0 0 0,-1 0 0,1 0 0,0 0 0,0 0 0,0 0 0,0 0 0,0-1 0,0 1 0,-1 0 0,1 0 0,0 0 0,0 0 0,0 0 0,0 0-1,0 0 1,0 0 0,0-1 0,0 1 0,0 0 0,0 0 0,0 0 0,0 0 0,-1 0 0,1-1 0,0 1 0,0 0 0,0 0 0,0 0 0,0 0 0,0 0 0,0 0 0,0-1 0,0 1 0,0 0 0,0 0 0,1 0 0,-1 0 0,0 0 0,0-1 0,0 1-1,0 0 1,0 0 0,0 0 0,0 0 0,4-8 573,-3 7-266,0-7-12,1 1-1,-1 0 0,0-1 1,0 0-1,-1 1 0,0-1 1,-1-7-1,1-8 201,-1-190 1363,0 174-1793,-2-1 1,-2 1-1,-1 0 0,-3 0 1,0 1-1,-24-57 0,14 50 58,-2 0-1,-2 2 1,-2 0-1,-53-69 1,67 100-82,1 0-1,-1 0 1,-1 1 0,0 0 0,-1 1 0,0 1 0,0 0 0,-25-12 0,28 17-83,0 0 1,0 0-1,-1 1 0,1 0 1,-1 1-1,0 0 0,1 1 1,-1 0-1,0 1 1,0 0-1,0 1 0,1 0 1,-17 4-1,-74 17-3924,100-22 3871,1 0 0,0 0 0,0 0 0,-1 0 0,1 0 0,0 1 0,0-1 0,-1 0 0,1 0 0,0 0 0,0 0 0,-1 0 0,1 0 0,0 1 0,0-1 0,0 0 0,0 0 0,-1 0 0,1 1 0,0-1 0,0 0 0,0 0 0,0 1 0,0-1 0,0 0 0,-1 0 0,1 1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49.9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1 109 15411,'9'-2'1241,"9"-2"439,10-9-736,3-1-640,2-8-1184,-4-4-464,10-2 584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0.2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67 1 15691,'-4'1'378,"0"0"0,0 0 0,0 0 0,1 1-1,-1-1 1,0 1 0,0 0 0,1 0 0,0 1 0,-1-1-1,1 1 1,0 0 0,-4 3 0,6-3-269,-1-1 1,1 0-1,-1 1 1,1-1 0,0 1-1,0 0 1,0-1-1,0 1 1,1 0-1,-1-1 1,1 1-1,-1 0 1,1 0-1,0 0 1,0-1-1,1 1 1,-1 0-1,0 0 1,1-1-1,1 6 1,0-3-99,0-1 0,1 1 0,-1-1 0,1 0 0,0 0 0,0 0 0,1 0 0,-1-1 0,1 1 0,0-1-1,-1 0 1,7 4 0,13 12-36,-15-12-195,-1 1 0,-1 0-1,0 0 1,0 1 0,0-1 0,-1 1-1,0 0 1,-1 1 0,0-1-1,5 19 1,-8-25-176,0-1-1,0 1 1,0 0 0,0 0-1,1-1 1,-1 1 0,1 0-1,0-1 1,-1 1 0,1-1-1,0 0 1,0 0 0,1 0-1,-1 0 1,5 3 0,2 2-947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0.5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196 3 13867,'-5'-1'406,"0"1"1,1-1-1,-1 1 0,0-1 0,0 1 1,0 1-1,0-1 0,0 1 0,0 0 1,0 0-1,0 0 0,1 1 0,-1-1 1,0 1-1,1 0 0,0 1 1,-1-1-1,1 1 0,0 0 0,0 0 1,-7 7-1,3-2-189,1 1 0,0 0 0,0 0 0,1 1 0,0-1 0,0 2 0,1-1 0,0 0 0,1 1 0,1 0 0,-4 15 0,1 1 113,2 1 0,1 0 0,0 42-1,3-48-228,2 1-1,0-1 1,1 0-1,2 0 1,0 0-1,1-1 0,1 0 1,1 0-1,1 0 1,1-1-1,0-1 1,15 20-1,3-1-23,-18-26-37,-1 1 1,0 0 0,0 1 0,-1 0 0,10 26-1,-16-35-49,2 5-27,-1 0 0,0 0 0,-1 0 1,0 0-1,0 1 0,-1-1 0,-1 13 0,0-22-53,0 0-1,0 0 1,0 0-1,-1 0 0,1 0 1,0 0-1,-1 0 1,1 0-1,-1 0 0,1-1 1,-1 1-1,0 0 1,1 0-1,-1-1 0,1 1 1,-1 0-1,0-1 1,0 1-1,0-1 0,1 1 1,-1-1-1,0 1 1,0-1-1,0 1 0,0-1 1,0 0-1,0 1 1,0-1-1,1 0 0,-3 0 1,0 0-304,0 0 1,1 0-1,-1 0 0,1 0 1,-1 0-1,0-1 1,1 1-1,-1-1 0,1 0 1,-4-1-1,-15-12-1454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0.7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0 104 19052,'4'-6'1552,"5"-7"905,11-3-521,10-3-1159,3 1-161,3 5-536,-3 2-496,-5 4-1641,7 7 3553,-10 0-1784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0.9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23565,'2'11'1904,"2"-4"697,-3-1-721,-1-3-1888,-5-3-808,10 6 512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6.2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47 9354,'13'-13'1459,"-11"10"-984,1 0-1,0 0 1,0 0-1,-1 0 1,7-15 10024,-9 18-10392,0 0-59,1 0 0,-1 0 0,1 0 1,-1 0-1,1 0 0,-1 1 0,1-1 1,-1 0-1,0 0 0,1 0 0,-1 1 1,1-1-1,-1 0 0,0 1 0,1-1 0,-1 0 1,0 1-1,1-1 0,-1 0 0,0 1 1,0-1-1,1 1 0,-1-1 0,0 0 1,0 1-1,0-1 0,1 1 0,-1-1 0,0 1 1,0-1-1,0 1 0,0-1 0,0 1 1,0-1-1,0 1 0,0-1 0,0 1 1,0-1-1,0 0 0,-1 1 0,1-1 0,0 1 1,0-1-1,0 1 0,-1-1 0,-9 30-349,6-22 463,-5 22-157,1 1 0,1 0 0,2 0-1,1 0 1,0 44 0,5-17-5,0-52 0,-1-1-1,1 1 1,0-1-1,0 1 1,1-1 0,0 0-1,0 0 1,4 8-1,-4-11 4,0 0 1,0 1-1,1-1 0,-1 0 0,1 0 1,-1-1-1,1 1 0,0 0 0,0-1 1,0 0-1,0 1 0,0-1 0,0-1 0,0 1 1,0 0-1,5 0 0,0 0 29,-1 0-1,1-1 1,0 0-1,0 0 1,12-3-1,39-13 487,-39 10-184,38-7 0,-43 11-296,-1 0 1,1 0-1,0-2 0,0 0 1,-1 0-1,0-2 0,17-8 1,-2-2-37,-14 10-297,-2-2-1,1 0 1,-1-1 0,-1 0-1,16-14 1,-28 23 199,1-1 0,-1 1 1,0 0-1,1 0 0,-1-1 1,0 1-1,1 0 0,-1-1 0,0 1 1,0 0-1,1-1 0,-1 1 0,0-1 1,0 1-1,1 0 0,-1-1 1,0 1-1,0-1 0,0 1 0,0-1 1,0 1-1,0 0 0,0-1 0,0 1 1,0-1-1,0 1 0,0-1 1,0 1-1,0-1 0,-13-4-4589,6 3 3501,-10-3-815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6.4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12979,'23'0'2427,"0"1"0,41 8 1,-54-7-2096,-1 0-1,1 1 1,0 0 0,-1 1 0,0 0 0,0 1 0,0 0 0,15 11 0,-19-11-255,0 0 0,0 0-1,-1 1 1,1 0 0,-1-1 0,0 2 0,-1-1 0,1 0 0,-1 1 0,-1-1 0,1 1 0,-1 0 0,0 0 0,-1 0 0,2 12 0,-1 0-93,-2 1 0,0-1 0,-1 0 1,-5 32-1,5-45-176,0 0 0,0 0 1,-1-1-1,0 1 0,-5 10 1,7-16 66,0 1 1,-1 0-1,0 0 1,1 0-1,-1 0 1,1 0-1,-1 0 0,0-1 1,0 1-1,1 0 1,-1-1-1,0 1 1,0 0-1,0-1 1,0 1-1,0-1 1,0 0-1,0 1 1,0-1-1,0 0 1,0 1-1,0-1 1,0 0-1,0 0 1,0 0-1,0 0 1,0 0-1,0 0 1,0 0-1,0 0 1,0 0-1,0-1 1,0 1-1,0 0 1,0-1-1,0 1 0,0-1 1,0 1-1,0-1 1,0 1-1,-1-2 1,-12-10-1196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6.6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0 13131,'-2'17'1496,"-2"3"1153,2 4-297,4 9-519,4 3-345,-3 5-632,5 1-264,-6 0-384,1-4-40,8-6-576,-2-9-896,6-15 824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7.9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312 61 10610,'0'-9'1090,"2"-31"6182,-2 40-7216,0-1 0,0 1 0,0-1 0,-1 0 0,1 1 0,0-1 0,0 1 0,-1-1 0,1 1 0,-1-1 0,1 1 0,0-1 0,-1 1 0,1-1 1,-1 1-1,1 0 0,-1-1 0,1 1 0,-1 0 0,1-1 0,-1 1 0,0 0 0,1 0 0,-1-1 0,1 1 0,-1 0 0,0 0 0,1 0 0,-1 0 0,1 0 0,-1 0 0,0 0 0,0 0 0,-3 0 20,0 0-1,0 0 1,1 1 0,-1 0 0,-5 1-1,-3 3 17,0 0 0,0 1 0,0 0 0,1 1 0,0 0 0,0 1 0,-15 14 0,6-3-24,2 0-1,-31 42 1,34-39-15,-20 37 1,31-51-33,0 0 0,1 1 0,0-1 0,0 1 0,1 0 0,0 0 0,0 0 0,0 12 0,2-19-14,0 0 0,0-1 0,0 1 0,0 0 0,1 0-1,-1-1 1,1 1 0,-1 0 0,1 0 0,-1-1 0,1 1 0,0 0 0,0-1-1,0 1 1,0-1 0,0 1 0,0-1 0,0 0 0,1 1 0,-1-1 0,0 0-1,1 0 1,-1 0 0,1 0 0,-1 0 0,1 0 0,-1 0 0,1-1 0,0 1-1,-1 0 1,1-1 0,0 0 0,0 1 0,2-1 0,2 1-4,1-1-1,-1 0 1,0 0 0,1-1 0,-1 0-1,0 0 1,0 0 0,13-5 0,-4-1-204,0 0 0,0-1 0,-1-1 1,0 0-1,0-1 0,-1 0 0,22-23 1,-14 10-880,-1 0 1,-1-2-1,22-36 1,-12 6-154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8.1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0 11154,'-2'0'384,"0"0"-1,0 1 0,0-1 1,0 0-1,1 1 0,-1-1 1,0 1-1,0 0 1,1-1-1,-1 1 0,0 0 1,1 0-1,-1 0 0,1 0 1,-2 2-1,2-1-106,0 0 0,-1 0 0,1 0 1,0 0-1,1 0 0,-1 1 0,0-1 0,1 0 0,-1 1 1,1-1-1,0 0 0,0 4 0,-1 21 868,1 0 1,2 0-1,7 42 0,26 79 388,-27-116-1351,0-2-80,15 39 0,-18-58-102,0-1 1,0 1-1,1-1 0,0 0 1,1-1-1,14 16 1,-19-22-87,0-1 1,0 0-1,1 0 1,-1-1 0,1 1-1,0 0 1,-1-1-1,1 1 1,0-1-1,0 0 1,0 0-1,0 0 1,0-1-1,4 2 1,-5-2-82,1 0-1,-1 0 1,0-1 0,1 1-1,-1 0 1,0-1 0,0 0-1,0 1 1,1-1-1,-1 0 1,0 0 0,0 0-1,0 0 1,0 0 0,0-1-1,-1 1 1,1-1 0,0 1-1,2-4 1,2-3-651,-1 0 1,0 0-1,-1 0 1,0-1 0,4-10-1,-6 13 488,15-37-1181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39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319 176 9426,'-8'-94'2794,"8"89"-2591,-1-1-1,0 0 1,0 1 0,0-1 0,-1 1-1,0-1 1,0 1 0,-4-8-1,5 11-107,0 1 0,0-1 0,0 1 0,-1-1 0,1 0 0,0 1 0,-1 0 0,1-1 0,-1 1 0,1 0-1,-1 0 1,1 0 0,-1 0 0,0 0 0,0 0 0,1 0 0,-1 1 0,0-1 0,0 1 0,0-1-1,0 1 1,0 0 0,0 0 0,0-1 0,0 2 0,0-1 0,0 0 0,1 0 0,-4 1 0,-1 1 79,1-1 0,-1 2 0,0-1 1,1 1-1,0-1 0,-1 1 1,1 1-1,0-1 0,0 1 0,1 0 1,-1 0-1,1 0 0,0 1 1,-6 9-1,-2 3-19,2 2 1,-17 37-1,15-29-91,-9 20 19,1 1-1,2 1 0,-16 77 1,31-107-4,0 0 0,2 1 1,0-1-1,1 1 1,5 30-1,-3-35 3,1-1 0,1 0 1,0 0-1,0-1 0,2 1 0,0-1 1,0 0-1,11 15 0,-11-20-37,1 0 0,0-1 0,0 0 0,1-1 0,-1 1-1,1-1 1,1-1 0,-1 0 0,1 0 0,0 0 0,0-1 0,0-1 0,1 1 0,-1-2 0,16 4 0,0-2-26,0-1 1,0-1 0,0-1 0,0-1 0,25-4-1,-10-2 13,-1-2-1,0-2 0,0-1 0,-1-2 0,-1-1 0,43-24 0,-63 29 3,0-1 1,0 0 0,-1-2-1,0 1 1,-1-2-1,0 0 1,-1-1-1,-1-1 1,0 0-1,-1 0 1,15-26 0,-18 26 56,-1 0 0,0 0 0,-1-1 0,-1 0 0,-1 0-1,0 0 1,-1-1 0,2-19 0,-4 22-9,-2 0 0,0 0 0,0 0 0,-1 0 0,-1 0-1,-5-20 1,4 25 0,0 1 0,0 0 0,-1 0 0,0 0 0,0 0-1,-1 1 1,1 0 0,-2-1 0,1 2 0,-1-1 0,-10-8-1,-1 2 66,0 0-1,-1 0 1,-1 2-1,0 1 1,0 0-1,-21-7 0,9 7-102,1 0-1,-2 2 1,-42-5-1,48 10-30,1 1-1,-1 1 0,0 2 0,-42 5 1,51-3-135,0 1 1,0 0-1,0 2 1,0 0-1,1 0 1,0 2-1,-23 14 0,32-17-366,1 0 0,-1 0 0,1 1-1,-9 10 1,13-13 213,-1 1-157,-5 6-1557,8-10 1850,0 1 0,-1-1 1,1 1-1,0-1 1,0 1-1,0-1 0,0 0 1,0 1-1,0-1 0,0 1 1,1-1-1,-1 1 1,0-1-1,0 0 0,0 1 1,0-1-1,0 1 1,1-1-1,-1 0 0,0 1 1,0-1-1,1 0 0,-1 1 1,0-1-1,1 0 1,-1 1-1,9 7-1979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8.3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11538,'4'2'1569,"5"10"1391,0 5-15,10 9-344,3 1-433,0-3-824,1-2-383,-2-9-545,-3 0-176,-5-6-304,-4 0-272,-7-7-921,1 2-735,-3-13-585,2 2 1081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8.4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13739,'10'8'616,"1"-3"32,3 4-208,5-3-744,-3-3-368,4 1 360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8.7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1 263 12035,'17'23'1940,"-7"-8"1963,23 25 0,-36-43-3559,0-1-1,0 0 1,0 0 0,1 0 0,-1 0 0,1-1 0,-2-6 0,-9-35-168,10 32-160,0-1 0,2 1-1,0-1 1,0 0 0,1 1 0,5-29 0,-4 36-88,0 0 0,0 0 1,1 1-1,0-1 1,1 1-1,-1-1 0,1 1 1,0 0-1,1 0 0,-1 0 1,1 0-1,1 1 1,-1 0-1,1 0 0,0 0 1,9-7-1,-11 10-109,1-1-1,0 2 1,-1-1 0,1 0-1,0 1 1,0 0-1,0-1 1,0 2 0,0-1-1,0 0 1,6 1 0,-3 0-345,0 1 1,0 0-1,0 0 1,0 0-1,0 1 1,7 3-1,14 4-752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9.3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25 751 11811,'10'-4'1237,"0"0"0,-1 0 0,0-1 0,1 0 0,-2-1 0,1 0 0,9-8 0,-15 11-1066,0 1 0,0-1 1,0 0-1,0 0 1,-1 0-1,1-1 0,-1 1 1,0 0-1,0-1 1,-1 1-1,1-1 0,-1 0 1,1 0-1,-1 0 1,0 1-1,0-1 0,-1 0 1,1 0-1,-1 0 1,0 0-1,-1-6 0,1 9-167,0 0 0,0 1 0,0-1 0,0 0 0,0 1 0,-1-1 0,1 1-1,0-1 1,0 0 0,-1 1 0,1-1 0,0 1 0,-1-1 0,1 1 0,-1-1 0,1 1-1,-1-1 1,1 1 0,-1-1 0,1 1 0,-1 0 0,1-1 0,-1 1 0,1 0-1,-1-1 1,0 1 0,0 0 0,-1 0-2,1 0 1,-1 0-1,1 0 1,-1 0-1,0 0 0,1 0 1,-1 1-1,1-1 0,-1 0 1,1 1-1,-2 1 0,-4 1-3,2 0 0,-1 1 0,0-1 0,-8 9 0,6-4-5,1 0-1,0 1 1,0 0-1,0 0 0,1 1 1,1 0-1,-6 10 0,9-14 4,-1 1 0,1-1 0,0 1 0,0-1 0,0 1 0,1 0 0,0-1 0,1 1-1,0 0 1,0 0 0,0 0 0,2 11 0,-1-15 3,-1-1-1,1 0 0,0 0 1,0 1-1,0-1 1,0 0-1,0 0 1,0 0-1,0 0 0,1-1 1,-1 1-1,1 0 1,-1 0-1,1-1 1,0 1-1,0-1 0,0 1 1,0-1-1,0 0 1,0 0-1,0 0 1,0 0-1,0 0 1,0-1-1,1 1 0,-1 0 1,0-1-1,0 0 1,1 1-1,-1-1 1,0 0-1,1 0 0,2-1 1,4 0-3,0-1 1,0 0 0,-1 0-1,1-1 1,-1 0-1,1 0 1,8-6-1,2-1-7,-1-2 0,-1 0 0,0-1-1,17-16 1,55-63-51,-24 23 61,-59 63 3,10-11 2,-15 17-5,0-1-1,0 0 1,-1 1 0,1-1-1,0 1 1,0-1 0,0 1-1,0-1 1,0 1 0,0 0-1,0-1 1,0 1-1,0 0 1,0 0 0,0 0-1,0 0 1,1 0 0,-2 0-1,0 0 1,1 0 0,-1 0 0,0 0-1,0 0 1,1 0 0,-1 0-1,0 1 1,0-1 0,0 0-1,1 0 1,-1 0 0,0 0-1,0 1 1,0-1 0,0 0 0,1 0-1,-1 0 1,0 1 0,0-1-1,0 0 1,0 0 0,0 1-1,0-1 1,0 0 0,1 0 0,-1 1-1,0-1 1,0 0 0,0 0-1,0 1 1,0-1 0,0 0-1,0 0 1,0 1 0,-1-1-1,1 0 1,0 0 0,0 1 0,0-1-1,0 0 1,0 0 0,0 0-1,0 1 1,0-1 0,-1 0-1,1 0 1,0 1 0,0-1 0,0 0-1,0 0 1,-1 0 0,1 0-1,0 0 1,0 1 0,-1-1-1,1 0 1,-14 11 15,12-11-14,0 1 0,0 0 0,-1 0 1,1 1-1,0-1 0,1 0 0,-1 0 0,0 1 0,0 0 0,0-1 0,1 1 1,-1 0-1,1-1 0,0 1 0,-1 0 0,1 0 0,0 0 0,0 1 0,-1 2 1,2-4-3,-1 0 0,1 0 0,0 0 0,0 1 0,0-1 0,0 0 0,0 0 1,0 1-1,0-1 0,1 0 0,-1 0 0,0 1 0,1-1 0,-1 0 0,1 0 1,-1 0-1,1 0 0,-1 0 0,1 1 0,0-1 0,0 0 0,0-1 1,-1 1-1,1 0 0,0 0 0,0 0 0,0 0 0,0-1 0,0 1 0,0 0 1,1-1-1,-1 1 0,0-1 0,0 1 0,0-1 0,1 0 0,0 1 0,3 0 0,1 0 0,-1-1-1,0 1 1,0-1 0,1 0 0,-1 0-1,0 0 1,0-1 0,1 0-1,-1 0 1,0-1 0,0 1-1,0-1 1,8-4 0,5-3-150,-1-1 0,25-19 0,-24 15 23,0 0-1,-2-1 1,0-1-1,-1-1 1,0 0 0,-1-1-1,-2 0 1,1-1-1,-2 0 1,16-39-1,-20 41 138,-1-1 0,-1 0-1,-1-1 1,0 1-1,-1-1 1,-1 0 0,-1 0-1,-1 0 1,-1 1 0,0-1-1,-1 0 1,-1 0-1,-6-20 1,7 31 36,-1 0 0,0 1-1,0 0 1,0-1 0,-1 1 0,0 0 0,0 1-1,-11-12 1,14 16-11,-1 0 1,0 1-1,0-1 0,0 0 0,0 1 0,0 0 0,0 0 0,0 0 0,0 0 1,0 0-1,-1 0 0,1 0 0,0 0 0,-1 1 0,1 0 0,-1-1 1,1 1-1,0 0 0,-1 0 0,1 0 0,-1 0 0,1 1 0,-1-1 0,1 1 1,0-1-1,-1 1 0,1 0 0,0 0 0,0 0 0,0 0 0,-1 0 1,-1 3-1,-3 1 68,0 0 1,0 1 0,1 0 0,0 0-1,0 1 1,0 0 0,1 0 0,0 0-1,1 0 1,-1 1 0,1 0 0,1 0-1,0 0 1,0 0 0,-3 15 0,4-13-61,0-1 0,1 0 1,0 1-1,0-1 0,1 1 0,1-1 1,0 1-1,0-1 0,0 0 0,1 1 1,1-1-1,0 0 0,0 0 0,7 13 1,-3-11-16,0 0 0,1-1 1,0 0-1,1 0 0,0-1 1,0 0-1,13 10 0,5-1-1489,46 25 0,-64-35 397,-15-8 940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9.6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0 126 13507,'12'-6'3213,"25"-11"0,41-7-143,-5 1-1318,-48 13-1068,9-3 1071,65-17 0,-96 29-1685,1 1 0,0-1 0,0 1 0,0 0 0,0 0 0,0 0 0,0 0 0,0 1 0,0-1 0,0 1 0,5 2 0,-8-2-61,0-1 1,0 1 0,0 0 0,1-1 0,-1 1-1,0 0 1,-1 0 0,1 0 0,0 0-1,0 0 1,0 0 0,0 0 0,-1 0 0,1 0-1,0 0 1,-1 0 0,1 0 0,-1 1-1,0-1 1,1 0 0,-1 0 0,0 1 0,0-1-1,1 0 1,-1 1 0,0-1 0,0 0-1,-1 0 1,1 1 0,0-1 0,0 0 0,0 1-1,-1-1 1,1 0 0,-1 0 0,0 2-1,-21 45-375,17-40 185,1 0 0,0 0 0,0 1 0,1 0-1,0 0 1,0 0 0,1 0 0,-2 17 0,4-26 131,0 0 1,0 0-1,0 0 0,0 0 1,0 0-1,0 1 0,0-1 1,0 0-1,0 0 1,0 0-1,0 0 0,0 0 1,0 0-1,0 0 0,0 0 1,0 1-1,0-1 0,1 0 1,-1 0-1,0 0 0,0 0 1,0 0-1,0 0 0,0 0 1,0 0-1,0 0 1,0 0-1,0 1 0,0-1 1,0 0-1,0 0 0,1 0 1,-1 0-1,0 0 0,0 0 1,0 0-1,0 0 0,0 0 1,0 0-1,0 0 1,0 0-1,0 0 0,1 0 1,-1 0-1,0 0 0,0 0 1,6-3-1124,4-8-378,15-38-3230,-12 15 3429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59:59.7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0 12363,'-7'6'1632,"1"3"961,-3 9-1281,2 0-504,3-3-672,1 2-696,3-8-952,11 2 911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0.0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18 136 15411,'-1'3'717,"1"0"-1,-1 1 0,0-1 0,1 0 1,-1 0-1,-1 1 0,1-1 0,0 0 1,-1 0-1,0 0 0,1-1 0,-4 4 1,11-6 1309,5-3-1824,14-8 158,27-17-1,18-7-100,131-52-1236,-168 76-886,-3 7 563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0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70 352 16444,'1'42'5671,"-2"27"-2650,1-43-2494,0-17-387,0-1 1,0 0-1,-1 1 1,0-1-1,-4 13 1,5-20-131,0-1 0,0 1 0,0-1 0,0 1 0,-1-1 1,1 1-1,0-1 0,0 1 0,0-1 0,-1 0 0,1 1 0,0-1 1,-1 1-1,1-1 0,0 0 0,-1 1 0,1-1 0,0 1 1,-1-1-1,1 0 0,-1 0 0,1 1 0,0-1 0,-1 0 0,1 0 1,-1 0-1,1 1 0,-1-1 0,1 0 0,-1 0 0,1 0 1,-1 0-1,1 0 0,-1 0 0,1 0 0,-1 0 0,1 0 0,-1 0 1,1 0-1,-2-1 0,1 0 2,0 0 1,0 0-1,-1 0 0,1 0 1,0 0-1,0 0 0,0-1 1,0 1-1,1 0 0,-1-1 1,0 1-1,0 0 0,1-1 1,-1-1-1,-7-23 10,1 0 0,2 0-1,-4-40 1,6-80-76,13 34-35,-8 95 70,2 1 1,0-1 0,1 1-1,8-21 1,-11 35 19,-1-1 0,0 1 0,0-1 1,1 1-1,-1 0 0,1-1 0,0 1 0,-1 0 0,1 0 0,0 0 1,0 1-1,1-1 0,-1 0 0,0 1 0,1-1 0,2 0 0,-4 1 9,1 1 1,0 0-1,0-1 0,-1 1 0,1 0 0,0 0 1,0 0-1,-1 0 0,1 1 0,0-1 1,0 0-1,-1 1 0,1-1 0,0 1 0,-1 0 1,1-1-1,-1 1 0,1 0 0,-1 0 0,1 0 1,-1 0-1,1 0 0,0 2 0,8 7 127,0 0 0,-1 1 0,0 0 0,10 17 0,25 51 505,-38-67-562,23 49 212,9 17 38,-31-66-627,0 0 0,1-1 0,1 0 0,11 12 0,-20-23 149,-1 0-1,1 1 1,0-1-1,0 0 1,-1 0-1,1 1 1,0-1-1,0 0 1,-1 0-1,1 0 0,0 1 1,-1-1-1,1 0 1,0 0-1,-1 0 1,1 0-1,0 0 1,-1 0-1,1 1 1,0-1-1,-1 0 1,1 0-1,0 0 1,-1 0-1,1 0 1,-1-1-1,-12-2-1309,0 2 195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0.7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1 294 15323,'2'4'1785,"7"-4"1327,11-8-623,11-8-1001,2-2-416,4-6-495,1 0-313,-1-5-769,3-1-383,1-12-1608,5-4 55,-8-14 1145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0.9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0 18260,'-4'35'1576,"0"4"1161,4 3-585,8 6-799,3-4-273,5 3-568,3-3-192,-5-2-200,3 1-24,-4-10-552,-4-4-472,-4-11-849,-5-9-1199,-3-9 1687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0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 10962,'0'1'233,"0"0"0,0 1 0,0-1 0,0 0 0,-1 1 0,1-1-1,-1 0 1,1 0 0,-1 0 0,1 1 0,-1-1 0,0 0 0,1 0 0,-1 0-1,0 0 1,0 0 0,0 0 0,-1 1 0,-6 7 65,-2 4-29,1 0 0,0 1 0,-10 23 0,-16 49 525,9-21 3,17-46-574,4-8-100,1-1-1,-4 12 1,2-6-52,5-13-65,0 0 0,0-1 0,0 1 0,0 0-1,0 0 1,0 0 0,1 0 0,0-1 0,-1 1-1,1 0 1,1 6 0,-1-9-6,0 0 1,0 1-1,0-1 1,0 0-1,0 0 0,0 0 1,0 1-1,0-1 0,1 0 1,-1 0-1,0 0 1,0 0-1,0 1 0,0-1 1,1 0-1,-1 0 1,0 0-1,0 0 0,0 0 1,0 0-1,1 1 0,-1-1 1,0 0-1,0 0 1,1 0-1,-1 0 0,0 0 1,0 0-1,0 0 0,1 0 1,-1 0-1,0 0 1,0 0-1,1 0 0,-1 0 1,0 0-1,11-6 7,7-12-1,-1-3 13,14-24 0,-13 17-9,12-15 11,36-57 24,-62 94-41,-3 5-2,0-1-1,0 1 1,0-1-1,0 1 0,0-1 1,0 1-1,-1-1 1,1 0-1,0 0 1,-1 1-1,0-1 1,1 0-1,-1-3 0,-3 9 2,-10 18-17,-9 25 0,-8 17-18,-13 11 24,-28 54 31,61-108-6,-10 35-1,16-42-5,16-27 25,47-86 123,43-70-65,-73 126 304,58-68-1,-76 100-198,0-1 0,1 1 0,21-15 0,-32 25-185,0 1-1,1-1 1,-1 0-1,0 1 0,1-1 1,-1 0-1,0 1 1,1-1-1,-1 1 1,2 0-1,-3 0-11,1 0-1,-1 0 1,0 0-1,0 0 1,1 0-1,-1 0 1,0 0-1,0 0 1,1 0-1,-1 0 1,0 0-1,0 0 1,1 0-1,-1 1 1,0-1-1,0 0 1,0 0-1,1 0 1,-1 0-1,0 1 1,0-1-1,0 0 1,0 0-1,1 0 1,-1 1-1,0-1 1,0 0-1,0 0 1,0 1-1,0-1 1,0 0-1,0 0 1,0 1-1,0 2-5,0 0 1,0 0-1,0 0 0,-1 0 0,0-1 1,1 1-1,-1 0 0,0 0 0,-2 4 1,-17 34-141,-25 38 1,-7 12-59,-80 177 130,125-254 99,1 0 0,0 0 0,-5 24 0,10-37-24,1 0-1,0-1 0,0 1 0,0 0 1,0 0-1,-1-1 0,1 1 0,0 0 1,0 0-1,0 0 0,1-1 0,-1 1 0,0 0 1,0 0-1,0-1 0,1 2 0,-1-2-1,1 0-1,-1 1 0,1-1 0,-1 0 1,1 0-1,-1 0 0,0 0 1,1 0-1,-1 0 0,1 0 0,-1 0 1,1 0-1,-1 0 0,0-1 0,1 1 1,-1 0-1,1 0 0,-1 0 0,1 0 1,-1-1-1,0 1 0,1 0 1,-1 0-1,0-1 0,1 1 0,-1 0 1,1-1-1,6-5 1,1 0 1,-1-1-1,-1 0 1,11-13-1,22-37 5,-33 48-5,258-359 948,-241 341-631,-22 26-310,0 0-1,-1 1 1,1-1-1,0 0 0,0 1 1,0-1-1,0 1 0,-1 0 1,1-1-1,0 1 1,0 0-1,2-1 0,-3 1-6,0 0-1,1 0 0,-1 0 1,0 0-1,0 0 0,1 0 1,-1 0-1,0 1 0,0-1 0,1 0 1,-1 0-1,0 0 0,0 0 1,1 0-1,-1 1 0,0-1 1,0 0-1,0 0 0,1 0 0,-1 1 1,0-1-1,0 0 0,0 0 1,0 1-1,0-1 0,0 0 1,1 0-1,-1 1 0,0-1 1,0 0-1,0 0 0,0 1 0,0-1 1,0 0-1,0 1 0,0-1 1,0 0-1,0 0 0,0 1 1,0-1-1,0 0 0,-1 0 0,1 1 1,-1 5-10,-1 0 1,0 0-1,0 0 1,-1 0-1,-6 10 1,0 1-40,-91 165-574,-27 58 444,122-230 183,3-5-2,-1-1 1,2 0-1,-1 1 1,0 0-1,1-1 1,0 1-1,0 0 0,0 5 1,1-7 3,4-6 1,132-222 6,-39 59 300,-90 156-195,0 0 1,1 0-1,0 1 1,17-17-1,-12 18 43,-13 8-160,0 0 0,0 0-1,0 0 1,0 0 0,0 0-1,0 0 1,1 0 0,-1 0-1,0 0 1,0 0 0,0 0-1,0 0 1,0 0 0,1 0-1,-1 0 1,0 0 0,0 0 0,0 0-1,0 0 1,0 0 0,0 0-1,1 0 1,-1 0 0,0 1-1,0-1 1,0 0 0,0 0-1,0 0 1,0 0 0,0 0-1,0 0 1,0 0 0,1 0 0,-1 1-1,0-1 1,0 0 0,0 0-1,0 0 1,0 0 0,0 0-1,0 0 1,0 1 0,0-1-1,0 0 1,0 0 0,0 3-1,-1 1 0,0-1 0,1 0 1,-1 0-1,0 0 0,-3 6 0,-32 69-40,-15 39 7,41-90 29,2 0-1,1 0 0,-6 53 1,13-79 3,0-1 0,0 0 0,0 1 0,0-1 0,0 1 0,0-1 0,0 1 0,0-1 0,0 1 0,0-1 0,0 1 0,0-1 0,0 0 0,1 1 0,-1-1 0,0 1 0,0-1 0,0 0 0,1 1 0,-1-1 0,1 1 0,5-4-2,10-15-3,-14 16 4,71-89 228,105-101-1,-163 179-19,-15 13-204,0 0 0,0 0 0,0 0 0,0 0 0,0 0 0,1 0 0,-1 0 0,0 0 0,0 0 0,0 0 1,0 0-1,0 0 0,0-1 0,1 1 0,-1 0 0,0 0 0,0 0 0,0 0 0,0 0 0,0 0 0,1 0 0,-1 0 0,0 0 0,0 1 0,0-1 0,0 0 0,0 0 0,0 0 0,1 0 0,-1 0 1,0 0-1,0 0 0,0 0 0,0 0 0,0 0 0,0 0 0,0 0 0,1 1 0,-1-1 0,0 0 0,0 0 0,0 0 0,0 0 0,0 0 0,0 0 0,1 10 18,-5 13-55,-38 110-99,20-67 92,20-61 40,2-5 2,-1 1-1,1 0 0,-1 0 0,1 0 0,-1 0 0,1-1 1,0 1-1,0 0 0,-1 0 0,1 0 0,0 0 1,0 0-1,0 0 0,0 0 0,0 0 0,0 0 0,0 0 1,1-1-1,-1 1 0,0 0 0,0 0 0,1 0 0,-1 0 1,0 0-1,1 0 0,-1-1 0,2 3 0,-2-3 0,0 0 1,0 0-1,1 0 0,-1 0 0,0 0 0,0 0 0,0 0 1,1 0-1,-1 0 0,0 0 0,0 0 0,0 0 0,1 0 1,-1 0-1,0 0 0,0 0 0,0 0 0,1 0 0,-1 0 1,0 0-1,0 0 0,0 0 0,1 0 0,-1 0 0,0 0 1,0 0-1,0 0 0,1 0 0,-1-1 0,0 1 0,0 0 1,0 0-1,0 0 0,0 0 0,1 0 0,-1-1 0,0 1 1,0 0-1,0 0 0,5-7 17,-1 0 0,0 0 1,0 0-1,-1-1 0,0 1 0,4-14 0,2-5 99,-7 22-100,8-20 254,-1-1 0,10-46-1,-18 69-259,-1 1-1,0-1 0,0 1 0,1-1 0,-1 1 0,0-1 1,0 0-1,0 1 0,-1-1 0,1 1 0,0-1 0,-1 1 1,1-1-1,-1 1 0,1-1 0,-1 1 0,0 0 0,1-1 1,-1 1-1,0 0 0,0 0 0,0-1 0,0 1 0,0 0 0,0 0 1,0 0-1,-1 0 0,1 0 0,0 0 0,-3-1 0,1 1 113,-1 0-1,1 1 0,0-1 1,-1 1-1,1-1 0,0 1 0,-1 0 1,1 0-1,0 1 0,-1-1 0,1 1 1,0-1-1,-6 3 0,-30 12 669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1.2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0 243 18724,'99'-47'3783,"53"-29"-2045,-126 62-1800,81-43-1847,-103 55 1804,0 0-126,0 0 0,1 0 0,-1 0 0,1 1 0,0-1-1,4 0 1,-8 2 202,0 0 0,0 0 0,0 0-1,0 0 1,0 1 0,0-1 0,0 0-1,-1 0 1,1 0 0,0 1 0,0-1-1,0 1 1,0-1 0,-1 0 0,1 1-1,0-1 1,-1 1 0,1 0 0,0-1-1,-1 1 1,1-1 0,0 1 0,-1 0-1,1 0 1,-1-1 0,0 1 0,1 0 0,-1 0-1,1 0 1,-1-1 0,0 1 0,0 0-1,1 0 1,-1 0 0,0 0 0,0 0-1,0 0 1,0 1 0,-1 33 385,0-29-170,0-1-1,1 1 1,0-1-1,0 1 1,0-1-1,2 9 1,-1-13-120,0 1 1,-1-1 0,1 0-1,0 0 1,-1 0-1,1 1 1,0-1-1,0 0 1,0 0-1,0 0 1,0 0 0,0-1-1,0 1 1,1 0-1,-1 0 1,0-1-1,0 1 1,1 0 0,-1-1-1,0 0 1,1 1-1,-1-1 1,0 0-1,1 1 1,-1-1 0,0 0-1,1 0 1,-1 0-1,1 0 1,1-1-1,3 1 128,0-1-1,0 0 0,0 0 1,0-1-1,8-3 0,-6 2-72,-1 0 1,0-1-1,0 0 0,0-1 0,11-8 0,-16 11-85,-1 1 0,1-1 0,-1 1-1,0-1 1,1 0 0,-1 0-1,0 0 1,0 1 0,0-1 0,0 0-1,0-3 1,0 3-13,-1 1 1,0 0-1,0-1 1,0 1-1,0 0 1,0-1-1,0 1 1,0 0-1,-1-1 1,1 1-1,-1 0 0,1 0 1,0-1-1,-1 1 1,0 0-1,1 0 1,-1 0-1,0 0 1,0 0-1,0-2 1,-4-1 9,-1-1 0,1 0 0,0 1 1,-1 0-1,0 1 0,0-1 0,0 1 1,-1 0-1,1 1 0,-10-4 1,-3 1-203,0 1 1,-28-4 0,34 7-317,-18-2-430,15 3-3677,31 0 3277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1.5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 6113,'5'-4'-384,"3"2"320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2.4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1 356 10802,'10'-12'3724,"5"-5"4620,-22 41-6770,7-24-1572,0 0 1,0 0-1,0 1 0,0-1 1,0 0-1,-1 0 1,1 1-1,0-1 0,0 0 1,0 1-1,0-1 1,0 0-1,0 1 0,0-1 1,0 0-1,0 1 1,0-1-1,0 0 0,0 0 1,1 1-1,-1-1 1,0 0-1,0 1 0,0-1 1,0 0-1,0 0 0,1 1 1,-1-1-1,0 0 1,0 0-1,0 1 0,1-1 1,-1 0-1,0 0 1,0 0-1,1 0 0,-1 1 1,0-1-1,0 0 1,1 0-1,-1 0 0,0 0 1,1 0-1,-1 0 1,0 0-1,1 0 0,-1 0 1,0 0-1,0 0 1,1 0-1,-1 0 0,1 0 1,0 0 5,-1 0 1,1-1 0,0 1-1,0 0 1,0-1-1,0 1 1,-1-1 0,1 0-1,0 1 1,-1-1-1,1 1 1,0-1 0,-1 0-1,2-1 1,-2 1 111,0 1-78,0 0 0,-1 0 1,1 0-1,0 0 0,0 0 0,-1 0 1,1 0-1,0 1 0,0-1 0,-1 0 1,1 0-1,0 0 0,0 0 0,-1 0 1,1 1-1,0-1 0,0 0 0,0 0 1,-1 1-1,1-1 0,0 0 0,0 0 1,0 1-1,0-1 0,0 0 0,0 0 1,-1 1-1,1-1 0,0 0 0,0 0 1,0 1-1,0-1 0,0 0 0,0 1 1,0-1-1,0 0 0,0 0 0,0 1 1,0-1-1,1 0 0,-1 1 0,0-1 1,0 0-1,0 0 0,0 1 0,1-1 1,4 19 495,-4-16-413,37 83 679,-37-69-763,-1-14-14,0-10-14,0-4-41,0 0 0,1 0 0,1 0 0,0 0 0,0 0 1,1 0-1,1 0 0,-1 1 0,2-1 0,0 1 0,0 0 0,0 1 0,2-1 0,13-16 0,-19 24 27,1 0 0,0 0 0,0 1-1,1-1 1,-1 0 0,0 1-1,0-1 1,1 1 0,-1 0 0,1-1-1,-1 1 1,1 1 0,0-1 0,-1 0-1,1 0 1,0 1 0,-1 0-1,1 0 1,3-1 0,-3 2 30,1 0-1,-1 0 1,1 0-1,-1 0 1,1 0-1,-1 1 1,0-1 0,1 1-1,-1 0 1,0 0-1,0 0 1,0 0-1,4 5 1,-3-3 33,0 1-1,0 0 1,0 0-1,0 0 1,-1 0-1,1 1 1,-1 0 0,-1-1-1,3 8 1,-4-10-50,0 1 1,0 0 0,0 0 0,0-1-1,-1 1 1,1 0 0,-1 0-1,0 0 1,-1 0 0,1 0-1,-1-1 1,1 1 0,-1 0 0,0 0-1,-3 7 1,1-9 10,2-4-16,2-5-6,16-22-11,-13 20 7,-1 0 0,1 0 0,1 0-1,-1 1 1,2 0 0,-1 0 0,1 1-1,13-14 1,3 0 6,38-26-1,-46 36 9,-10 9-4,0 0 0,0 0 1,0 0-1,0 1 0,1 0 0,-1-1 1,0 1-1,1 1 0,-1-1 0,0 1 1,1-1-1,-1 1 0,1 1 0,6 0 1,-4-1-7,1 1 0,-1-1 0,14-2 0,-18 1 0,-1 0 1,1 0-1,0 0 0,-1 0 0,1 0 0,-1 0 0,1-1 0,-1 1 0,1-1 0,-1 1 0,0-1 0,0 0 0,4-4 0,16-23 56,-14 18-36,0 1 0,15-16 0,1 4 212,43-29 0,-55 44-89,-1 0 0,1 0 0,0 1 0,0 1 0,1 0 0,19-5 0,-29 9-100,0 1 1,0-1 0,1 1-1,-1 0 1,0 0 0,0 0 0,0 0-1,1 1 1,-1-1 0,0 1-1,0 0 1,4 1 0,-6-1-33,1 0 1,-1-1-1,-1 1 1,1 0-1,0 0 1,0-1-1,0 1 1,0 0-1,0 0 1,-1 0-1,1 0 1,0 0-1,-1 0 1,1 0-1,-1 0 1,1 0-1,-1 1 1,0-1-1,1 0 1,-1 0-1,0 0 1,0 0-1,0 1 1,0-1-1,0 0 1,0 0-1,0 0 1,0 1-1,0-1 1,-1 0-1,1 0 1,0 0-1,-1 0 1,1 1-1,-2 0 0,-1 6 17,-1 0 0,0-1 0,0 1-1,-1-1 1,-7 8 0,-31 33 45,33-37-64,-62 58 63,60-59-187,0-1-1,-1-1 1,0 0 0,-21 10 0,30-16-51,0-1 0,0 0-1,1 1 1,-1-2 0,-7 2 0,10-2 76,1 0 0,-1 0 0,0 0 0,1 0 0,-1 0 0,0 0 1,1 0-1,-1 0 0,0 0 0,1 0 0,-1 0 0,1-1 0,-1 1 1,0 0-1,1 0 0,-1-1 0,1 1 0,-1 0 0,0-1 0,1 1 0,-1-1 1,1 1-1,-1-1 0,1 1 0,0-1 0,-1 1 0,1-1 0,-1 1 1,1-1-1,0 0 0,0 1 0,-1-1 0,1 1 0,0-1 0,0 0 0,0 1 1,0-1-1,0 0 0,-1 1 0,1-1 0,0 0 0,1 1 0,-1-1 1,0-1-1,0-1-268,1 0 1,0 0-1,-1 0 1,1 0-1,0 1 1,1-1-1,-1 0 1,2-2-1,23-28-1807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3.5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174 319 12019,'1'0'247,"-1"-1"1,1 1 0,-1 0-1,0-1 1,1 1 0,-1-1-1,0 1 1,1-1 0,-1 1-1,0-1 1,1 0 0,-1 1-1,0-1 1,0 1 0,0-1-1,0 1 1,0-1 0,1 0-1,-1 1 1,0-1 0,0 1-1,-1-1 1,1 0 0,0 1-1,0-1 1,0 1 0,0-1-1,0 1 1,-1-1 0,1 0-1,0 1 1,0-1 0,-1 1-1,1-1 1,0 1 0,-1-1-1,1 1 1,-1 0 0,0-2-1,0 2 0,-1-1-1,1 1 1,-1-1-1,0 1 1,1 0-1,-1 0 1,1 0-1,-1 0 1,1 0-1,-1 0 1,0 0-1,1 0 1,-1 0 0,1 1-1,-2 0 1,-5 1 94,0 1 1,0 1-1,0-1 1,0 2 0,1-1-1,0 1 1,0 0-1,0 0 1,1 1 0,-10 10-1,10-10-313,0 2-1,0-1 0,1 1 0,0 0 1,1 0-1,0 0 0,0 0 1,0 1-1,1 0 0,0 0 0,1 0 1,0 0-1,1 0 0,-1 0 0,1 15 1,1-22-30,1-1 1,-1 1 0,0-1 0,0 1-1,0-1 1,1 1 0,-1-1-1,1 1 1,-1-1 0,1 0 0,0 1-1,-1-1 1,1 0 0,0 1-1,0-1 1,0 0 0,0 0-1,0 0 1,0 0 0,0 0 0,0 0-1,1 0 1,-1 0 0,0-1-1,3 2 1,-2-1-6,-1-1-1,1 0 1,0 1-1,-1-1 1,1 0 0,0 0-1,-1 0 1,1 0-1,0-1 1,0 1 0,-1 0-1,1-1 1,0 1-1,-1-1 1,1 1 0,-1-1-1,1 0 1,-1 0-1,1 1 1,-1-1 0,1 0-1,1-2 1,79-69-303,-75 67 282,-1-1 0,0 0 0,-1 0 0,0 0 0,0-1 0,8-13 0,-13 20 28,0-1 0,0 1 0,0 0 0,0 0 0,1-1 0,-1 1 0,0 0 0,0 0-1,0 0 1,0-1 0,0 1 0,1 0 0,-1 0 0,0 0 0,0-1 0,1 1 0,-1 0 0,0 0 0,0 0-1,0 0 1,1 0 0,-1 0 0,0-1 0,1 1 0,-1 0 0,0 0 0,0 0 0,1 0 0,-1 0 0,0 0-1,0 0 1,1 0 0,-1 0 0,0 0 0,1 0 0,-1 0 0,0 1 0,0-1 0,1 0 0,-1 0 0,0 0-1,0 0 1,0 0 0,1 0 0,-1 1 0,0-1 0,5 6-1,-4-3-1,1-1-1,-1 0 1,1 1 0,0-1-1,-1 0 1,1 0-1,0 0 1,0 0 0,4 3-1,-4-5 4,-1 1 0,1-1-1,0 0 1,-1 1-1,1-1 1,-1 0-1,1 0 1,-1 0-1,1 0 1,0 0-1,-1-1 1,1 1 0,-1 0-1,1-1 1,-1 1-1,1-1 1,-1 1-1,1-1 1,-1 0-1,2-1 1,68-40 101,-52 29 10,0 2-1,1 0 0,32-13 0,13 5 472,-64 18-556,1 0 0,-1 0 0,1 0 1,-1-1-1,0 1 0,0 0 0,1-1 1,-1 1-1,0-1 0,0 1 0,0-1 1,-1 0-1,1 1 0,0-1 0,-1 0 1,1 1-1,-1-1 0,1-2 0,4-10 14,0 4-34,-5 9-9,1-1 1,-1 0-1,1 0 1,0 0-1,0 0 1,0 1-1,0-1 1,0 0-1,0 1 1,0-1-1,1 1 1,-1 0-1,1-1 1,-1 1-1,1 0 1,-1 0-1,1 0 1,0 0-1,-1 0 1,1 0-1,0 0 1,0 0-1,3 0 1,-4 1-3,-1 0-1,0 0 1,1 0-1,-1 0 1,1 0 0,-1 0-1,1 0 1,-1 0 0,0 0-1,1 0 1,-1 1-1,1-1 1,-1 0 0,0 0-1,1 0 1,-1 1 0,1-1-1,-1 0 1,0 0 0,1 1-1,7 3-31,-8-4 36,1 0 0,-1 0 0,1 0 0,0 0 0,-1 0 0,1 0 0,-1 0 0,1 0 0,-1-1 0,1 1 0,-1 0 0,1 0 0,-1 0 1,1-1-1,-1 1 0,0 0 0,1-1 0,-1 1 0,1 0 0,-1-1 0,0 1 0,1 0 0,-1-1 0,0 1 0,1-1 0,-1 1 0,0-1 0,0 1 0,1-1 0,-1 1 0,0-1 0,0 1 0,0-1 0,0 1 0,0-1 0,2-3 4,-1 2 8,1 1 0,0-1 0,0 1 0,0-1 0,0 1 0,0 0-1,1 0 1,-1 0 0,0 0 0,1 0 0,-1 1 0,0-1 0,1 1 0,-1-1-1,1 1 1,-1 0 0,1 0 0,-1 0 0,0 0 0,1 0 0,3 1 0,-5 1 5,0-2-16,-1 1 0,0-1 0,0 1 1,1-1-1,-1 1 0,0-1 0,0 1 0,0-1 0,0 1 1,0-1-1,1 1 0,-1-1 0,0 1 0,0-1 0,0 1 0,0 0 1,-1-1-1,1 1 0,0-1 0,0 1 0,0-1 0,0 1 1,-1-1-1,1 1 0,0-1 0,0 1 0,-1-1 0,1 1 1,0-1-1,-1 0 0,1 1 0,0-1 0,-1 1 0,1-1 0,-1 0 1,1 1-1,-1-1 0,-2 3 2,2-1-3,0 0 0,0-1 1,0 1-1,0 0 0,0 0 1,1 0-1,-1 0 0,1 0 1,-1 0-1,1 1 0,0-1 1,0 0-1,0 0 0,0 0 1,0 0-1,0 0 0,1 0 1,-1 0-1,1 0 0,-1 0 1,1 0-1,0 0 0,0 0 1,0 0-1,2 2 0,-2-2 0,1 0 0,-1-1 0,1 1 0,0 0 0,0-1 0,0 0 0,0 1 0,0-1 0,0 0 1,0 0-1,0 0 0,0 0 0,1-1 0,-1 1 0,0 0 0,0-1 0,1 0 0,-1 0 0,0 1 0,1-1 0,-1 0 0,3-1 0,5-1 1,-1 0 0,0 0 0,0-1 0,0 0 0,-1-1 0,1 0-1,-1 0 1,0-1 0,11-8 0,8-8 5,30-30 0,-48 43-4,1-2 1,10-9 13,20-23 0,-36 37-13,1-1-1,-1 1 1,-1-1-1,1 0 1,-1 0 0,0 0-1,-1 0 1,1 0-1,-1-1 1,2-7 0,-4 14-3,0-1 1,0 0-1,0 1 0,1-1 1,-1 0-1,0 1 1,0-1-1,0 0 1,0 0-1,0 1 0,0-1 1,0 0-1,0 1 1,0-1-1,-1 0 1,1 1-1,0-1 0,0 1 1,-1-1-1,1 0 1,0 1-1,-1-1 1,1 1-1,0-1 0,-1 0 1,1 1-1,-1-1 1,1 1-1,-1 0 1,1-1-1,-1 1 0,1-1 1,-1 1-1,0 0 1,1-1-1,-1 1 1,0 0-1,1 0 1,-1-1-1,0 1 0,1 0 1,-1 0-1,0 0 1,1 0-1,-1 0 1,0 0-1,0 0 0,-3 1 2,1-1 0,0 1-1,0 0 1,0 0 0,0 0-1,0 1 1,0-1 0,0 1-1,-3 1 1,0 2-60,1 0 0,-1 0 0,1 1 1,0-1-1,1 1 0,-1 0 0,1 0 0,0 1 0,1-1 0,-1 1 1,1 0-1,1 0 0,-1 0 0,1 0 0,1 1 0,-2 7 0,1-1-231,0 0 0,2 0-1,0 0 1,0 0-1,1 0 1,1 0-1,5 25 1,3-14-2536,8-4 1022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4.1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0 644 14867,'81'-76'8344,"-58"52"-7065,-1-1-1,36-53 0,-50 66-1097,-2 0 0,0 0 0,0 0 0,-1-1 0,4-18 0,-7 24-147,-1 1 0,1-1-1,-2 0 1,1 0 0,-1 0-1,0 0 1,-1 0 0,1 0 0,-1 0-1,-1 0 1,-3-12 0,5 19-34,0-1 0,0 1 0,0 0 1,0-1-1,0 1 0,-1 0 0,1-1 0,0 1 1,0 0-1,0 0 0,0-1 0,-1 1 0,1 0 1,0 0-1,0-1 0,0 1 0,-1 0 0,1 0 1,0-1-1,-1 1 0,1 0 0,0 0 0,-1 0 1,-3 4-29,0 15-28,4 1 25,0 0 1,1 0-1,2 0 0,0 0 1,10 36-1,43 96 15,-35-102 156,20 78-1,-31-84-50,-10-44-88,0 0 1,0 0-1,0 0 0,0 0 1,0 0-1,0 0 0,0-1 0,0 1 1,0 0-1,0 0 0,1 0 1,-1 0-1,0 0 0,0 0 0,0 0 1,0 0-1,0 0 0,0 0 1,0 0-1,0 0 0,0 0 0,0 0 1,0 0-1,0 0 0,0 0 1,0 0-1,0 0 0,1 0 0,-1 0 1,0 0-1,0 0 0,0 0 1,0 0-1,0 0 0,0 0 0,0 0 1,0 0-1,0 0 0,0 0 1,0 0-1,0 0 0,0 0 0,1 0 1,-1-10 17,-30-253-375,17 142 172,8 75 113,2 1-1,4-57 1,0 88 72,0 1 0,1 0 0,0 0 0,1 0 0,1 0 0,0 1 0,0-1 0,2 1 1,-1 0-1,1 1 0,1-1 0,10-13 0,-14 22 6,0-1-1,0 1 1,0 0 0,0 1-1,1-1 1,-1 0 0,1 1-1,0 0 1,0 0-1,-1 0 1,1 0 0,0 1-1,1-1 1,3 0 0,-4 1 2,-1 1 0,1 0 0,-1 0 1,1 0-1,-1 1 0,0-1 0,1 1 0,-1 0 1,0 0-1,1 0 0,-1 0 0,0 0 0,0 1 1,0-1-1,0 1 0,0 0 0,4 4 0,-3-4 7,-1 1 0,-1-1 1,1 1-1,0 0 0,-1 0 0,1 0 0,-1 1 0,0-1 0,0 0 0,0 1 0,-1 0 0,1-1 0,-1 1 0,0 0 0,0 0 0,0-1 0,0 1 0,-1 0 0,0 0 0,0 0 0,0 0 1,0 0-1,0 0 0,-1 0 0,1 0 0,-3 6 0,-2 0 3,0-1 1,0 0 0,-1 0-1,0 0 1,0-1-1,-1 0 1,0 0 0,-1 0-1,1-1 1,-11 7-1,9-7-147,-1-1 0,1 0-1,-1 0 1,-1-1 0,1 0-1,-1-1 1,1 0-1,-1-1 1,-15 3 0,2-6-1222,24 0 1262,-1 0 0,1 0 0,-1 0-1,1 0 1,-1 0 0,1 0 0,-1 0-1,1 0 1,-1 0 0,1 0 0,-1-1 0,1 1-1,-1 0 1,1 0 0,-1 0 0,1-1-1,-1 1 1,1 0 0,0-1 0,-1 1-1,1 0 1,0-1 0,-1 1 0,1 0 0,0-1-1,-1 1 1,1-1 0,0 1 0,0-1-1,-1 1 1,1 0 0,0-1 0,0 1 0,0-1-1,0 1 1,-1-1 0,1 1 0,0-1-1,0 1 1,0-1 0,0 1 0,0-1-1,0 1 1,1-1 0,-1 0 0,14-16-1054,7-1 223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4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111 0 14899,'-7'22'1603,"0"-1"1,-2-1-1,-13 26 0,10-24 28,-15 44 1,26-64-1547,0 0 0,1-1 1,-1 1-1,1 0 0,-1 0 1,1 0-1,0 0 0,0 0 1,0 0-1,0 0 0,0 0 1,0 0-1,1 0 0,-1 0 1,1 0-1,0 2 0,0-3-47,0 0 0,0 0 0,0 0 0,0 0 0,0 0 0,0 0-1,0-1 1,0 1 0,0 0 0,1-1 0,-1 1 0,0-1 0,0 1 0,1-1 0,-1 0-1,0 1 1,0-1 0,1 0 0,-1 0 0,0 0 0,1 0 0,-1 0 0,0 0 0,2-1-1,5 0-13,-1-1 0,0 0-1,0-1 1,0 0 0,0 0-1,-1 0 1,1-1 0,-1 1-1,0-2 1,0 1 0,0-1-1,0 0 1,-1 0 0,0 0 0,0-1-1,0 0 1,-1 0 0,0 0-1,5-9 1,-8 12-10,0 0 0,0 0-1,0 0 1,0 0 0,-1 0 0,1 0 0,-1 0 0,0-1 0,0 1-1,0 0 1,0 0 0,0 0 0,-1 0 0,1 0 0,-1 0 0,0 0-1,0 0 1,0 0 0,0 0 0,-1 0 0,1 0 0,-1 1 0,0-1-1,0 0 1,0 1 0,-3-4 0,0 2-106,1 0 0,-1 1 0,-1-1 0,1 1 0,0 0 0,-1 0 0,0 1 0,0 0 0,1 0 0,-1 0 0,0 0 0,-10 0 0,-4 0-621,14 2 213,0 0 1,1-1-1,-1 0 0,0 0 1,0 0-1,1 0 0,-1-1 1,-5-3-1,10 5 432,1 0 0,0-1 0,-1 1 0,1 0 0,0-1 0,-1 1 0,1-1 0,0 1 0,-1 0 0,1-1 0,0 1 0,0-1 0,0 1 0,-1-1 0,1 1 0,0 0 0,0-1 0,0 0 0,0 1 30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4.6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16307,'9'17'2137,"2"3"1488,0 2-1313,4 2-567,-2-4-785,0 2-288,-6-4-440,-3 1-32,-2-6-312,-2-1-424,0-17-3985,5-15 3137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4.7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0 16884,'-20'8'1312,"5"-1"552,1 2-631,10 0-1257,6 1-417,7-5-1207,8 1-2009,1 1 2089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5.2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56 186 14371,'3'4'763,"0"0"265,-1 1 1,1-1-1,0 1 1,1 6-1,-3-10-867,-1 0-1,1 0 0,-1 0 1,0 1-1,0-1 1,0 0-1,0 0 0,1 0 1,-2 1-1,1-1 0,0 0 1,0 0-1,0 1 0,-1-1 1,1 0-1,0 0 1,-1 0-1,1 0 0,-1 0 1,1 1-1,-1-1 0,0 0 1,-1 1-1,-8 8 302,0-1 0,-17 11-1,19-14-419,-2-1 11,10-5-52,-1 0-1,1-1 1,0 1 0,0 0 0,0 0-1,0 0 1,0 0 0,-1 0-1,1 0 1,0 0 0,0 0 0,0 0-1,0 0 1,0 0 0,-1 0 0,1-1-1,0 1 1,0 0 0,0 0-1,0 0 1,0 0 0,0 0 0,0-1-1,0 1 1,0 0 0,0 0 0,0 0-1,0 0 1,-1 0 0,1-1-1,0 1 1,0 0 0,0 0 0,0 0-1,0-1 1,1 0 1,-1-1-1,0 0 1,1 0-1,-1 0 1,1 1 0,-1-1-1,1 0 1,2-2-1,4-7-10,0 1 0,1 0-1,1 0 1,-1 1 0,2 0-1,19-15 1,-6 8-75,1 1 0,27-13 0,-48 26 75,24-9-10,-27 11 19,1 0 0,0 0 0,-1 0 0,1 0 1,-1-1-1,1 1 0,-1 0 0,1 0 0,0 0 0,-1 0 0,1 0 0,-1 0 0,1 1 0,-1-1 1,1 0-1,0 0 0,-1 0 0,1 0 0,-1 1 0,1-1 0,-1 0 0,1 1 0,-1-1 0,1 0 1,-1 1-1,1-1 0,-1 1 0,0-1 0,1 0 0,-1 1 0,0-1 0,1 1 0,-1-1 0,0 1 1,1-1-1,-1 1 0,0 0 0,0-1 0,0 1 0,1 0 0,0 11 5,-1-9-3,1 1 1,-1-1-1,1 1 1,0-1-1,0 1 1,2 4-1,-3-7 3,1 0 0,0 0 0,-1 0 0,1-1 0,0 1 0,-1 0 0,1 0 0,0-1 0,0 1 0,-1-1 1,1 1-1,0-1 0,0 1 0,0-1 0,0 1 0,0-1 0,0 0 0,0 1 0,0-1 0,0 0 0,0 0 0,0 0 0,0 0 0,0 0 0,0 0 0,0 0 0,0 0 0,1-1 0,1 1 26,-1-1 0,0 1 0,0-1 0,0 0-1,0 0 1,0 0 0,0 0 0,0 0 0,0 0 0,0-1-1,0 1 1,0-1 0,-1 1 0,2-2 0,19-29 597,-9 13-251,-1 4 17,1 0 0,1 1 0,0 0 0,1 1-1,1 1 1,22-14 0,-37 26-370,0-1 1,0 0-1,-1 1 0,1-1 0,0 1 1,0-1-1,0 1 0,0 0 0,0-1 1,0 1-1,0 0 0,0 0 0,0 0 1,0 0-1,0 0 0,0 0 1,0 0-1,0 0 0,0 0 0,0 0 1,0 0-1,0 0 0,0 1 0,0-1 1,0 1-1,0-1 0,0 0 0,0 1 1,0 0-1,-1-1 0,1 1 1,0-1-1,0 1 0,0 0 0,-1 0 1,2 1-1,1 3 3,0 0 0,0 0 0,0 1-1,-1-1 1,2 8 0,-1-4-16,1 1-75,-3-4 57,2 1 0,-1-1 0,1 0 0,5 9 0,-8-14-68,1 0 0,-1-1-1,1 1 1,0 0 0,-1 0 0,1-1 0,-1 1-1,1 0 1,0-1 0,0 1 0,0 0-1,-1-1 1,1 1 0,0-1 0,0 0-1,0 1 1,0-1 0,0 0 0,0 1-1,0-1 1,0 0 0,0 0 0,-1 0-1,1 0 1,0 0 0,0 0 0,0 0 0,0 0-1,0 0 1,0-1 0,0 1 0,0 0-1,0-1 1,0 1 0,0 0 0,0-1-1,-1 1 1,2-1 0,4-4-1048,0 0 0,0-1 1,-1 1-1,0-1 0,0 0 0,0 0 1,-1-1-1,7-11 0,1-11-1511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5.4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1 14307,'-16'20'2040,"5"-6"1361,5-1-1224,12-4-1353,1-3-536,6-6-336,2 0-248,1 0-976,2-4-465,3 4 817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21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18 486 7314,'0'-6'691,"-1"0"0,-1 0 1,-2-9-1,3 9 2821,-4 28-1694,4-20-1652,1 1 1,-1-1-1,0 1 0,1-1 0,-1 1 1,1-1-1,0 1 0,0-1 0,0 5 1,1-4-39,-1 0 1,1-1 0,0 1-1,0 0 1,0 0-1,0-1 1,1 1 0,-1 0-1,1-1 1,-1 1 0,1-1-1,0 0 1,0 0-1,2 3 1,0-2-23,0 0 0,0-1 0,0 1 1,0-1-1,1 0 0,-1 0 0,10 3 0,-4-2-28,0-1-1,0 0 1,0-1 0,1 0-1,-1-1 1,0 0-1,18-2 1,-15 0-1,0-1 0,0 0 0,0 0 0,0-1 0,-1-1-1,0 0 1,0-1 0,0 0 0,0 0 0,-1-2 0,0 1 0,-1-2 0,1 1 0,-2-1 0,1-1 0,-1 0-1,12-17 1,-11 11 93,0-1 0,-1 0 0,0 0 0,-2-1 0,8-26 0,-13 35-143,0 0 1,-1 0 0,1 0 0,-2-1-1,0 1 1,0-1 0,0 1-1,-1 0 1,-1 0 0,0-1-1,0 1 1,0 0 0,-5-10-1,-3-2 29,0 1 0,-2 0 0,-26-36 0,34 52-57,-1-1 0,1 1-1,-1 0 1,0 0 0,0 0-1,-1 0 1,1 1 0,-1 0-1,1 0 1,-1 1 0,0-1-1,0 1 1,0 1 0,-1-1-1,1 1 1,-12-1 0,7 2 2,0 0 1,0 0-1,0 1 1,0 1-1,0-1 1,0 2-1,1 0 1,-20 7-1,26-7 23,0-1 1,0 0-1,1 1 0,-1 0 0,0 0 1,1 0-1,-6 7 0,-4 4 39,5-6-34,1 0-1,0 0 1,0 0-1,1 1 1,0 0-1,1 1 1,0-1-1,0 1 1,1 0-1,0 0 1,1 0-1,0 0 1,-2 21-1,1-10 111,2 0-1,0 0 1,1 0-1,4 41 1,-2-55-122,0 0 0,0 0 0,1-1 0,0 1 0,0 0 1,1-1-1,0 1 0,0-1 0,0 0 0,1 0 0,-1 0 0,2 0 0,-1 0 0,1-1 0,-1 0 0,2 0 1,-1-1-1,9 7 0,-6-6-279,0-1 0,0 0 1,0-1-1,1 0 0,-1 0 0,1-1 1,0 0-1,-1-1 0,1 1 0,0-2 1,16 0-1,25-4-768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5.6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 10 13323,'3'20'3355,"-2"-19"-3115,-1 1 1,1-1-1,-1 0 1,1 1 0,-1-1-1,0 1 1,1-1-1,-1 1 1,0-1 0,0 1-1,0 0 1,-1-1-1,1 1 1,0-1 0,0 1-1,-1-1 1,1 0-1,-1 1 1,1-1 0,-1 1-1,0-1 1,0 0-1,1 1 1,-1-1 0,0 0-1,0 0 1,-1 1-1,-37 34 1412,35-32-1622,1 0 1,0 0-1,-1 1 1,2-1-1,-1 1 0,0 0 1,-2 8-1,5-13-32,0 0 0,0 0 0,0 1 0,0-1 0,0 0 0,0 0 0,0 1 0,0-1 0,1 0 0,-1 0 0,0 1 0,0-1 0,0 0 0,0 0 0,0 0 0,1 1 0,-1-1 0,0 0 0,0 0 0,0 0 0,1 0 0,-1 0 0,0 1 0,0-1 0,1 0 0,-1 0 0,0 0-1,0 0 1,1 0 0,-1 0 0,0 0 0,0 0 0,1 0 0,-1 0 0,0 0 0,0 0 0,1 0 0,-1 0 0,0 0 0,1 0 0,-1 0 0,4-1-70,0 0 0,0-1 0,-1 1 0,1-1 0,0 0 0,-1 0 0,0 0 0,1 0 0,-1-1 0,4-3 0,31-31-1620,8-24-3925,-33 42 3297,-1 5 1184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6.1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71 12195,'-9'-67'6252,"9"67"-6192,0 0 0,0 0 1,0 0-1,0 0 0,0-1 1,0 1-1,0 0 1,0 0-1,0 0 0,0 0 1,0 0-1,0 0 0,0 0 1,0-1-1,0 1 0,-1 0 1,1 0-1,0 0 1,0 0-1,0 0 0,0 0 1,0 0-1,0 0 0,0-1 1,0 1-1,0 0 0,0 0 1,0 0-1,-1 0 1,1 0-1,0 0 0,0 0 1,0 0-1,0 0 0,0 0 1,0 0-1,0 0 0,-1 0 1,1 0-1,0 0 1,0 0-1,0 0 0,0 0 1,0 0-1,0 0 0,0 0 1,-1 0-1,1 0 0,0 0 1,0 0-1,0 0 1,0 0-1,0 0 0,0 0 1,0 0-1,0 0 0,-1 0 1,1 0-1,0 0 0,0 1 1,-5 5 1350,-1 4-450,0 0 1,1 1 0,1 0 0,-6 19 0,-10 50 530,19-73-1356,-6 27 56,2 1 1,2 0-1,1 0 1,1 0-1,2 0 0,2 0 1,11 56-1,-11-78-266,1 0 1,5 15-1,-8-25-59,1 0 1,-1-1 0,0 1-1,1-1 1,-1 1 0,1-1-1,-1 1 1,1-1 0,0 0-1,0 0 1,0 0 0,1 0-1,-1 0 1,0-1 0,1 1-1,2 1 1,-4-3-24,0 0-1,-1 1 1,1-1 0,0 0 0,0 0-1,-1 0 1,1 0 0,0 0 0,0 0 0,0 0-1,-1 0 1,1-1 0,0 1 0,0 0-1,-1 0 1,1-1 0,0 1 0,0 0-1,-1-1 1,1 1 0,0-1 0,-1 1-1,1-1 1,-1 1 0,2-2 0,9-16-2416,-5 2 1021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6.4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33 15667,'18'0'3290,"28"-5"-1,15-7-230,-38 7-2005,0 1 0,0 1-1,32-1 1,-52 4-957,-1 0 1,1 0-1,0 1 1,0-1 0,0 1-1,0-1 1,-1 1-1,1 0 1,0 0-1,-1 0 1,1 0 0,0 1-1,-1-1 1,0 1-1,1-1 1,-1 1-1,0 0 1,0 0 0,0 0-1,2 3 1,-2-2-72,0 0 0,-1 0 0,1 1 0,-1-1 0,0 0 0,0 1 0,0-1 0,-1 1 0,1-1 0,-1 1 0,1 0 0,-1-1 0,-1 1 0,1-1 0,-1 6 1,-5 13-198,5-19-116,-1 1-1,1-1 0,0 1 0,1 0 0,-1-1 1,1 1-1,-1-1 0,1 1 0,0 0 1,0 0-1,1 3 0,-1-7 207,1 1-1,-1-1 1,0 0 0,0 0-1,0 0 1,0 1 0,1-1-1,-1 0 1,0 0 0,0 0-1,0 1 1,1-1 0,-1 0-1,0 0 1,0 0-1,0 0 1,1 0 0,-1 1-1,0-1 1,0 0 0,1 0-1,-1 0 1,0 0 0,1 0-1,-1 0 1,0 0 0,0 0-1,1 0 1,-1 0 0,19-4-2799,6-6 947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6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1 14987,'-24'20'2273,"9"-4"1608,10 1-1961,5-6-1392,11 0-920,3-6-760,1-1-721,20-6 1001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7.2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7 151 12971,'4'12'2759,"0"0"0,3 22-1,-7-27-2124,1 0 1,-1 0-1,-2 13 0,-6 26 890,-3 26-413,11-71-1107,-1-1-1,1 0 1,0 1 0,0-1-1,0 0 1,0 1-1,0-1 1,0 0 0,0 1-1,0-1 1,0 0 0,0 1-1,0-1 1,0 0 0,0 1-1,0-1 1,0 0-1,0 1 1,0-1 0,1 0-1,-1 1 1,0-1 0,0 0-1,0 0 1,0 1 0,1-1-1,-1 0 1,0 0-1,0 1 1,1-1 0,0 0 1,-1-1 0,1 1 1,-1-1-1,1 0 0,-1 1 0,1-1 1,-1 0-1,1 0 0,-1 1 1,1-1-1,-1 0 0,0 0 0,0 1 1,1-2-1,11-33 65,-8 21-75,0 0 0,2 1 0,-1-1-1,2 1 1,0 0 0,0 1-1,16-21 1,-17 26-36,1 1 0,0-1 0,0 1 0,1 0 0,0 1 0,11-7 0,-17 11 28,-1 0 0,1 0 0,0 0 1,0 1-1,-1-1 0,1 1 0,0-1 0,0 1 0,0-1 0,0 1 0,0 0 1,-1 0-1,1 0 0,0 0 0,0 0 0,0 1 0,0-1 0,0 0 0,0 1 1,-1-1-1,1 1 0,0 0 0,0 0 0,-1-1 0,1 1 0,-1 0 0,1 1 1,0-1-1,-1 0 0,0 0 0,1 1 0,-1-1 0,0 0 0,0 1 0,0 0 1,0-1-1,2 4 0,-2-2-154,1 1 1,0-1-1,0 0 1,0 0 0,0 0-1,0-1 1,0 1-1,4 3 1,-4-6 44,-1 1 0,0 0 0,0-1 1,1 1-1,-1-1 0,1 0 0,-1 1 0,0-1 1,1 0-1,-1 0 0,1 0 0,-1 0 1,1 0-1,-1 0 0,0 0 0,1-1 0,-1 1 1,1 0-1,-1-1 0,0 1 0,1-1 0,-1 1 1,2-2-1,12-6-885,0-1-1,-1 0 1,0-1-1,13-12 1,-8 4 420,32-37 0,-47 51 781,0-1 1,-1 0-1,0 0 0,0 0 0,3-8 0,-5 12-113,-1 0 1,0 0-1,1 0 1,-1 0-1,0 0 1,1 1-1,-1-1 0,0 0 1,0 0-1,0 0 1,0 0-1,0 0 1,0 0-1,0 0 1,0 0-1,0 0 0,0 0 1,0 0-1,-1 0 1,1 0-1,0 0 1,-1 1-1,1-1 0,-1 0 1,1 0-1,-1 0 1,1 1-1,-1-1 1,0 0-1,1 0 0,-1 1 1,0-1-1,0 1 1,1-1-1,-1 0 1,0 1-1,0 0 0,0-1 1,0 1-1,0-1 1,0 1-1,-4-1 394,0 0-1,1 0 1,-1 1-1,1 0 1,-1 0-1,-8 1 1,12-1-346,-1 0 0,1 1 1,-1-1-1,1 1 0,-1-1 0,1 1 1,0-1-1,0 1 0,-1 0 1,1-1-1,-2 3 0,3-3-90,-1 1 0,1-1 0,-1 1 0,1-1 1,0 1-1,-1-1 0,1 1 0,0 0 0,0-1 0,-1 1 0,1 0 0,0-1 0,0 1 0,0 0 0,0-1 1,0 1-1,0 0 0,0-1 0,0 1 0,0 0 0,0-1 0,0 1 0,0 0 0,1-1 0,-1 2 0,3 4 70,-1-1 0,1 1 0,0-1 0,1 0-1,-1 0 1,1 0 0,0 0 0,8 7 0,42 32 538,-42-35-506,12 10 108,10 7 175,45 42 0,-71-60-374,0 1 0,0 0 0,-1 0 1,0 0-1,-1 1 0,0 0 0,-1 0 1,0 1-1,0 0 0,4 13 0,-8-17-35,0-1-1,0 1 1,-1 0-1,0-1 1,0 1-1,0 0 1,-1-1 0,0 1-1,-3 10 1,1-7-7,-1 1 1,0-1-1,0 0 1,-1-1-1,-9 14 1,4-9-8,-1-1 1,0 0-1,0 0 1,-1-2 0,-1 1-1,0-1 1,-19 11 0,27-19 4,-1 1 0,1-1 0,-1-1 0,0 1 0,0-1 0,0 0 0,-11 2 1,14-4-3,1 0 1,0 0 0,-1 0-1,1 0 1,0 0 0,-1 0 0,1-1-1,0 1 1,-1-1 0,1 1-1,0-1 1,0 0 0,0 0 0,0 0-1,0 0 1,0-1 0,0 1-1,0-1 1,0 1 0,0-1-1,1 1 1,-1-1 0,1 0 0,-2-2-1,0-1 5,0 0 0,0 0 0,1 0 0,0-1 0,0 1 0,0-1 0,1 1 1,0-1-1,0 0 0,0 0 0,0-10 0,2 2-17,0 0-1,0 1 1,7-27 0,-1 17-117,1 1 0,1 0 1,0 0-1,2 1 0,21-31 0,77-92-2378,-94 125 1936,6-7-1242,2 1 1,27-24 0,1 7-22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07.3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100 1 17468,'-31'16'1928,"0"-3"921,7-6-409,16-7-2112,3-18-104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0.6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259 797 12507,'-2'3'489,"0"-1"1,-1 1 0,1-1-1,0 1 1,0 0 0,0 0-1,1 0 1,-3 4 0,4-6-425,0 0-1,-1 0 1,1 0 0,0 0 0,0 0 0,0 0-1,0 0 1,0 0 0,0 0 0,1 0 0,-1 0-1,0 0 1,0 0 0,1 0 0,-1 0 0,1 0-1,-1 0 1,1 0 0,-1 0 0,1 0 0,-1 0-1,1 0 1,0-1 0,-1 1 0,1 0 0,0 0-1,0-1 1,0 1 0,0-1 0,-1 1 0,1-1-1,2 1 1,4 3 138,1 0-1,0-1 0,0 0 1,1-1-1,-1 1 1,1-2-1,-1 1 1,1-1-1,-1-1 1,13 0-1,11-1 467,45-10 1,-59 8-435,1 0 78,-1 0 1,1-2-1,-1-1 0,28-11 1,-35 11-158,-1 0 1,1 0 0,-1-1 0,0 0 0,-1 0 0,0-1 0,0-1 0,10-11 0,3-10-93,-1 0 0,-1-2-1,15-34 1,-29 53-17,-1 0 1,0 0-1,-1-1 1,-1 0-1,0 0 1,0 0-1,-2 0 1,0 0-1,0 0 1,-2 0-1,-3-27 1,1 23 21,-1 0-1,0 0 1,-2 0 0,0 1-1,-1 0 1,-1 0 0,0 0-1,-19-26 1,15 25-48,-1 1 0,-1 0 0,0 0 0,-1 2 0,-1 0 0,-34-25 0,31 27-21,-2 2 1,1 0 0,-1 1-1,0 1 1,-36-10 0,48 17-1,0 0 0,-1 1 1,1-1-1,-1 2 0,1-1 1,-1 2-1,0-1 0,1 1 1,-1 0-1,1 1 0,0 0 1,-1 1-1,1 0 0,0 0 1,0 1-1,-10 6 0,6-1 11,-1 1-1,1 0 1,0 1-1,1 0 1,-17 22-1,-47 71 150,37-47-31,28-41-92,1 0-1,0 0 0,1 1 1,1 1-1,0 0 1,2 0-1,0 0 0,-4 21 1,8-29-3,1 0 0,0 0 0,0 0 0,1 1 0,1-1 1,-1 0-1,2 0 0,-1 0 0,1 0 0,1 0 0,0 0 0,0 0 0,1-1 0,0 0 0,1 0 1,0 0-1,6 8 0,-3-7 57,1 0-1,0-1 1,0-1 0,1 1-1,0-2 1,0 1 0,1-1-1,-1-1 1,2 0 0,-1 0-1,1-2 1,0 1 0,0-1 0,18 3-1,14 1 83,2-2 0,73 1 0,-112-7-194,182-2-3563,-117-5 2351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1.9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407 732 10450,'-1'5'8175,"-1"10"-7507,2-9 63,-1-1-632,0 0 0,1 0 0,0 0 0,0 1 0,1-1-1,-1 0 1,1 0 0,0 0 0,0 0 0,1 0 0,0 0 0,2 4 0,-3-6-69,1-1 1,-1 1-1,1-1 1,0 0-1,0 0 1,0 0 0,0 0-1,1 0 1,-1 0-1,0 0 1,1-1-1,-1 1 1,1-1 0,0 0-1,-1 0 1,1 0-1,0 0 1,0 0-1,0 0 1,0-1 0,0 1-1,4-1 1,9 0 75,0-1 1,-1 0 0,1-1-1,0-1 1,-1 0 0,0-2-1,0 1 1,0-2-1,0 0 1,-1-1 0,16-9-1,-12 5 83,-2 0 0,1-1 0,-2 0 0,0-1 0,0-1-1,-1-1 1,-1 0 0,16-24 0,-21 26-135,0 0 0,-2-1 0,1 1 0,-2-2 0,0 1 0,-1-1 0,0 1-1,-1-1 1,-1 0 0,0 0 0,-1-1 0,-1 1 0,0 0 0,-1 0 0,-1 0 0,0 0 0,-1 0 0,-1 0 0,0 0 0,-1 1 0,0 0-1,-1 0 1,-1 0 0,-15-22 0,2 7-50,-2 2 0,-1 0 0,0 2-1,-2 0 1,-39-29 0,51 45 14,-1 0 0,-1 1 0,1 0 0,-1 1 0,-24-7 0,-82-17 236,112 29-241,1 0 34,-1 0 0,0 1 1,0 0-1,0 0 1,0 1-1,0 0 0,0 0 1,0 1-1,0 0 1,1 1-1,-1 0 0,0 1 1,1-1-1,-17 9 1,-5 6 166,0 1 1,1 2 0,1 1-1,1 1 1,-42 44 0,66-63-187,0 0 0,0 1 0,0-1 0,0 1 0,0 0 0,1 0 0,0 0 0,-1 0 0,2 0 0,-1 0 0,0 0 0,1 1 0,0-1 0,0 1 0,0-1 0,0 5 0,-2 28 226,2 0 0,2-1 0,1 1 0,2 0 0,8 35 0,-10-64-213,0-1 0,1 1-1,0-1 1,0 0-1,1 0 1,-1 0 0,2 0-1,-1-1 1,1 1 0,0-1-1,0 0 1,8 7 0,-4-7-4,-1 0 0,1 0 0,0 0 0,0-1 0,1-1 0,-1 1 0,1-1 0,15 3 0,-4-2 10,1-2 0,1 0 0,-1-1 0,0-2 0,0 0 0,1-1 1,-1-1-1,27-6 0,-28 3-85,0-1 1,30-12 0,-41 14-167,0 0 0,-1-1 1,0-1-1,0 0 0,0 0 1,-1-1-1,9-7 0,-11 6-39,1 0-1,8-14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5.9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4 281 8602,'-4'-10'9612,"4"10"-9492,0 0 0,1 0 0,-1-1 0,0 1 0,0 0 0,0 0 0,0 0 1,0 0-1,1 0 0,-1 0 0,0 0 0,0 0 0,0 0 0,0 1 0,2-1 106,-1 0-1,1 0 1,-1 1 0,0-1-1,1 0 1,-1 1 0,0 0 0,0-1-1,1 1 1,-1 0 0,2 1 0,0 2 20,0-1 1,0 1-1,0 0 1,-1 0-1,1 0 1,-1 1-1,0-1 1,-1 0-1,1 1 1,-1-1-1,2 9 1,0 2 22,-1 1 0,0 18 1,-2-11-155,-1 1 1,0-1 0,-6 26-1,1-32-77,2-14-26,3-14-30,1-35-146,11-74 0,-7 97 102,1-1 0,1 1-1,2 0 1,19-44-1,-27 65 68,1 0 0,0 0 0,0 0 0,1 1 0,-1-1 0,0 0 0,1 0 0,-1 1 0,1-1 0,-1 1-1,1-1 1,0 1 0,-1 0 0,1 0 0,0 0 0,0 0 0,3-1 0,-3 1 7,0 1 1,0 0-1,0 0 1,0-1-1,-1 2 1,1-1-1,0 0 0,0 0 1,0 0-1,0 1 1,0-1-1,0 1 1,0 0-1,0 0 1,2 1-1,2 1 18,-1 1 0,0 0 0,-1 0 0,1 0 0,0 0 0,-1 1 0,0 0 0,0 0 0,-1 0 0,5 8 0,-3-1 17,-1 0 0,0 0 0,-1 0 0,0 1 0,-1-1 0,-1 1 0,0 13 0,1-6-3,-2-20-44,0 0 0,0 0 0,0 0 1,1 0-1,-1 0 0,0 0 0,0-1 0,0 1 0,0 0 1,0 0-1,1 0 0,-1 0 0,0 0 0,0 0 0,0 0 1,0 0-1,1 0 0,-1 0 0,0 0 0,0 0 1,0 0-1,0 0 0,1 0 0,-1 0 0,0 0 0,0 0 1,0 0-1,0 0 0,1 0 0,-1 0 0,0 0 0,0 0 1,0 0-1,0 0 0,0 0 0,1 0 0,-1 0 1,0 0-1,0 1 0,0-1 0,0 0 0,0 0 0,0 0 1,1 0-1,-1 0 0,0 1 0,0-1 0,0 0 0,0 0 1,0 0-1,0 0 0,0 0 0,0 1 0,0-1 1,0 0-1,0 0 0,0 0 0,0 0 0,0 1 0,9-15 1,-9 14-1,47-111-5,-5 11 2,-36 86 4,-2 4 0,1 1 1,0-1-1,0 1 1,1 0 0,8-10-1,-13 19-1,-1 0-1,0-1 0,0 1 1,0 0-1,0 0 1,1-1-1,-1 1 1,0 0-1,0 0 1,1-1-1,-1 1 0,0 0 1,0 0-1,1 0 1,-1 0-1,0-1 1,0 1-1,1 0 0,-1 0 1,0 0-1,1 0 1,-1 0-1,0 0 1,1 0-1,-1 0 0,0 0 1,1 0-1,-1 0 1,0 0-1,1 0 1,-1 0-1,0 0 0,1 0 1,-1 0-1,0 0 1,0 0-1,1 1 1,-1-1-1,0 0 0,1 0 1,-1 0-1,0 0 1,0 1-1,1-1 1,-1 0-1,0 0 0,0 1 1,0-1-1,1 0 1,-1 0-1,0 1 1,0-1-1,0 0 1,0 1-1,0-1 0,0 0 1,1 1-1,-1-1 1,0 0-1,0 0 1,0 1-1,0 0 0,4 30 1,-2-13 4,0-13 2,0 0 0,0 0 1,0 0-1,1 0 0,0 0 0,0 0 0,0-1 0,0 1 0,1-1 1,6 6-1,-8-8-4,0 0 0,0 0-1,0 0 1,0-1 0,1 1 0,-1-1 0,1 1 0,-1-1 0,1 0 0,-1 0 0,1 0 0,0-1 0,0 1 0,-1 0 0,1-1 0,0 0 0,0 0 0,0 0-1,-1 0 1,1 0 0,0 0 0,3-2 0,-3 1-1,-1 0-1,1 0 1,-1-1 0,0 1-1,0-1 1,0 1 0,0-1-1,0 0 1,0 0 0,0 0-1,-1 0 1,1 0 0,-1-1-1,0 1 1,1 0 0,-1-1-1,1-3 1,2-4-6,-1 0 1,0 0-1,1-11 1,-1-10-18,-2 22 21,0-1 0,0 1 0,1 0 0,5-17 0,-7 25 2,1 0 1,-1 1-1,1-1 1,-1 0-1,1 0 1,-1 1-1,1-1 0,0 0 1,-1 1-1,1-1 1,0 1-1,-1-1 1,1 1-1,0-1 1,0 1-1,0 0 1,0-1-1,-1 1 0,1 0 1,0-1-1,0 1 1,0 0-1,0 0 1,0 0-1,0 0 1,0 0-1,-1 0 0,1 0 1,0 0-1,0 0 1,0 1-1,0-1 1,0 0-1,0 0 1,0 1-1,-1-1 1,1 1-1,1 0 0,5 2 25,-1 1-1,1 0 1,9 8-1,-12-9 6,39 35 243,-35-30-261,1 1 1,0-1-1,1-1 1,0 1-1,19 9 1,-28-16-112,0-1-1,0 1 1,0-1-1,0 1 1,0-1-1,0 0 1,0 0-1,1 1 1,-1-1-1,0 0 1,0 0 0,2 0-1,-2 0-83,-1-1 0,1 1 0,-1 0 0,1-1-1,-1 1 1,0 0 0,1-1 0,-1 1 0,0-1 0,1 1 0,-1-1-1,0 1 1,0 0 0,1-1 0,-1 1 0,0-1 0,0 1 0,0-1 0,0 1-1,0-1 1,1 1 0,-1-1 0,0 0 0,0 0 0,0-6-1367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6.1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58 13363,'-15'-2'1752,"8"-2"2009,5-7-2681,9-2-1416,2-1-640,6 1 512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22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379 718 8362,'-2'1'520,"-17"13"2314,18-14-2640,1 1 1,-1 0-1,0 0 0,0-1 1,0 1-1,1 0 1,-1 0-1,0 0 0,1 0 1,-1 0-1,1 0 0,-1 0 1,1 0-1,0 0 0,-1 2 1,1-3-133,0 1 0,1-1 0,-1 0-1,0 0 1,0 0 0,1 1 0,-1-1 0,0 0 0,1 0 0,-1 0 0,0 0 0,1 1 0,-1-1-1,0 0 1,1 0 0,-1 0 0,0 0 0,1 0 0,-1 0 0,1 0 0,-1 0 0,0 0 0,1 0 0,-1 0-1,0 0 1,1 0 0,-1-1 0,0 1 0,1 0 0,0 0 0,12-4 507,257-125 3706,-253 119-3990,-1-1 0,0 0 0,23-22 0,38-46 868,-71 72-1089,0 0 0,-1-1-1,0 0 1,0 0 0,-1 0-1,0 0 1,0-1 0,3-10-1,-6 14-45,1 0-1,-1 0 1,-1 0-1,1 0 1,-1 0 0,1 0-1,-1-1 1,-1 1-1,1 0 1,-1 0-1,0 0 1,0 0-1,-1 0 1,1 0-1,-1 0 1,-3-7-1,-1 4-10,1 0-1,-1 0 1,-1 0-1,1 1 1,-1 0 0,-1 0-1,-9-7 1,-62-36 82,28 19-15,-7-9-31,30 19-42,-1 1-1,-52-26 1,72 42 1,-1 0 1,1 1-1,-1 0 1,0 0-1,0 1 1,0 0-1,0 1 0,0 0 1,0 0-1,0 1 1,-1 1-1,1 0 1,-17 3-1,20-1 9,-1-1-1,1 1 1,-1 1-1,1-1 1,0 1 0,0 1-1,1-1 1,-1 1 0,-8 8-1,-4 7 42,-25 31-1,7-7 39,16-22 13,-18 28 1,32-40-73,0 1 0,1 0 0,0 0 0,1 0 0,-6 21 0,5-11 4,2 0-1,0 0 1,1 0-1,2 1 1,0-1-1,1 0 1,1 1-1,7 36 1,-6-47-16,0 1 0,1-1 0,1 0 0,0 0 0,1-1 0,0 1 0,0-1 0,1 0 0,0 0 0,1-1 0,0 1 0,1-2 0,0 1 0,0-1 0,1 0 1,0-1-1,16 10 0,-18-12-6,2-2 0,-1 1 1,0-1-1,1-1 0,-1 0 1,1 0-1,0 0 1,-1-1-1,1 0 0,0-1 1,0 0-1,0-1 0,0 0 1,-1 0-1,1 0 1,16-6-1,-2-1-170,0-1 0,-1-1-1,0-1 1,38-26 0,6-11-1359,-18 5 578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6.4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0 115 17172,'18'15'2202,"-8"-8"-1076,-1 1 0,0 0 1,-1 0-1,15 19 0,-22-27-1121,-1 0-1,0 1 0,0-1 0,0 0 0,0 0 0,1 1 1,-1-1-1,0 0 0,0 1 0,0-1 0,0 0 0,0 0 1,0 1-1,0-1 0,0 0 0,1 1 0,-1-1 0,0 0 1,0 1-1,-1-1 0,1 0 0,0 1 0,0-1 1,0 0-1,0 0 0,0 1 0,0-1 0,0 0 0,0 1 1,0-1-1,-1 0 0,1 0 0,0 1 0,0-1 0,0 0 1,-1 0-1,1 0 0,0 1 0,0-1 0,-1 0 0,1 0 1,-1 1-7,1-1 1,-1 0 0,0 0 0,1 0 0,-1 0 0,1 0 0,-1 0 0,0 0 0,1 0-1,-1 0 1,1 0 0,-1 0 0,0 0 0,1 0 0,-1-1 0,1 1 0,-1 0 0,0 0-1,1-1 1,-1 1 0,0-1 0,-3-3-31,0 1 0,0-1 0,0-1-1,1 1 1,-1-1 0,1 1 0,0-1 0,-2-6 0,1 3-28,0 0 1,1-1 0,0 1 0,-2-14 0,4 20 48,1 0 0,0-1 0,0 1 0,0 0 1,0 0-1,0-1 0,1 1 0,-1 0 0,1 0 1,-1 0-1,1-1 0,0 1 0,0 0 0,0 0 1,0 0-1,1-2 0,1 1 30,-1 0 1,1 0-1,0 0 0,0 0 0,0 0 1,1 1-1,-1-1 0,5-1 1,3-2-518,1 0 1,0 2 0,0-1-1,21-4 1,-21 8-1205,1 6 630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6.8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13 10794,'4'0'477,"-1"0"0,0-1 0,0 0 0,0 0 0,5-2 0,11-3 1613,-15 6-1479,1 0 0,0 0 0,-1 0 0,1 0 1,0 1-1,-1 0 0,8 2 0,-12-3-526,0 0-45,0 0 1,0 0-1,1 0 0,-1 0 0,0 0 0,0 0 0,0 0 0,0 0 0,0 0 0,0 0 0,0 0 0,0 0 0,1 0 0,-1 0 0,0 0 0,0 0 0,0 0 0,0 0 0,0 0 1,0 0-1,0 0 0,0 0 0,0 0 0,0 0 0,1 0 0,-1 1 0,0-1 0,0 0 0,0 0 0,0 0 0,0 0 0,0 0 0,0 0 0,0 0 0,0 0 0,0 0 0,0 1 1,0-1-1,0 0 0,0 0 0,0 0 0,0 0 0,0 0 0,0 0 0,0 0 0,0 0 0,0 1 0,0-1 0,0 0 0,0 0 0,0 0 0,0 0 0,0 0 0,0 0 0,0 0 1,0 0-1,0 0 0,0 1 0,-1-1 0,1 0 0,0 0 0,0 0 0,0 0 0,0 0 0,-8 5 1539,3-2-1493,1 2-13,-8 5 34,0 1 1,1 0-1,-11 15 0,19-22-96,0 1 0,0 0-1,0 0 1,1 0 0,0 0 0,0 0 0,0 1 0,1-1 0,-1 0 0,2 1-1,-1 0 1,0 9 0,1-11 11,0-1 0,1 1 0,-1-1 0,1 1 1,0-1-1,0 1 0,0-1 0,0 1 0,1-1 0,0 0 0,-1 1 0,1-1 0,0 0 0,0 0 0,1-1 1,-1 1-1,5 4 0,-5-6-14,0 1 1,0-1 0,0 0 0,0 0-1,0 0 1,0 0 0,0 0 0,0 0-1,0-1 1,0 1 0,1-1-1,-1 1 1,0-1 0,0 0 0,1 0-1,-1 0 1,0 0 0,0 0 0,1-1-1,-1 1 1,0-1 0,0 1-1,0-1 1,0 0 0,0 0 0,0 0-1,0 0 1,0 0 0,0 0 0,2-2-1,2-3-4,0 1-1,-1-1 0,1 1 0,-1-2 1,-1 1-1,1 0 0,-1-1 0,0 0 1,-1 0-1,0 0 0,0 0 1,0-1-1,-1 1 0,0-1 0,0 0 1,-1 1-1,0-1 0,-1 0 0,0-11 1,0 17-1,0 1-1,0-1 1,0 0 0,-1 0 0,1 0 0,-1 0 0,1 0 0,-1 0 0,0 1 0,0-1 0,1 0 0,-1 1 0,0-1 0,-1 0 0,1 1-1,0-1 1,0 1 0,-1 0 0,1-1 0,-1 1 0,1 0 0,-1 0 0,1 0 0,-1 0 0,0 0 0,0 0 0,1 1 0,-1-1-1,0 0 1,0 1 0,0-1 0,0 1 0,0 0 0,0 0 0,0 0 0,1 0 0,-4 0 0,-2 1-40,0 0 0,0 0 1,0 0-1,1 1 0,-1 0 0,1 1 1,-1-1-1,1 1 0,-9 5 1,11-6-365,1 1 0,-1-1 1,0 1-1,1-1 0,0 1 1,-1 0-1,1 0 0,0 1 1,1-1-1,-1 0 0,1 1 1,-1 0-1,-2 6 0,5 1-1303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7.2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1 113 14123,'2'0'548,"0"0"0,1 0 0,-1 0 1,0 1-1,0-1 0,1 1 0,-1 0 0,0-1 0,0 1 0,0 0 0,0 0 1,0 0-1,4 3 0,-4-2-151,0 0 0,1 1 1,-1-1-1,0 1 0,0-1 1,0 1-1,-1 0 0,3 5 0,1 4-83,-2 0 0,1 0-1,-1 0 1,1 15 0,-1-5 460,-2-18-720,0 2 17,0 0 0,1 0 0,3 8 0,-4-12-65,-1-1-1,1 0 1,0 0 0,-1 0 0,1 0-1,0 0 1,0 0 0,-1 0 0,1 0-1,0 0 1,0 0 0,0 0-1,0 0 1,1-1 0,-1 1 0,0 0-1,0-1 1,0 1 0,0-1 0,1 1-1,-1-1 1,2 0 0,-3 0-5,1 0 0,0 0 0,0 0 0,0 0 0,-1 0 0,1 0 0,0-1 0,0 1 0,-1 0 0,1-1 0,0 1 0,-1-1 0,1 1 0,0 0 0,-1-1 0,1 1 0,-1-1 0,1 0 0,-1 1 0,1-1 0,-1 1 0,1-1 0,-1 0 0,0 1 0,1-1 0,-1 0 0,0 0 0,1 1 0,-1-1 0,0-1 0,6-28 33,-5 27-30,2-86 58,-3 65-55,1 1 0,0 0 0,7-33 1,-7 54-5,-1 0 1,1-1-1,0 1 1,0 0-1,0-1 0,0 1 1,0 0-1,0 0 1,1 0-1,-1 0 1,1 0-1,-1 0 0,1 0 1,0 0-1,3-2 1,-4 4-96,1-1 0,-1 0 0,1 1 0,0-1 0,-1 1 1,1 0-1,-1-1 0,1 1 0,0 0 0,-1 0 0,1 0 0,0 0 1,0 0-1,-1 1 0,1-1 0,-1 0 0,1 1 0,0-1 0,-1 1 0,1 0 1,-1-1-1,1 1 0,2 2 0,1 1-888,9 3-2485,1-6 1911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7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0 224 16676,'1'8'1504,"0"0"1,0 0-1,5 13 1,-5-18-1146,0 0 0,0 0 0,1 0 0,0-1 0,-1 1 0,1-1 0,0 1 0,0-1 0,0 1 0,1-1 0,-1 0 0,5 3 0,-2-1-220,0 0 0,0 0 0,-1 1 0,5 5 0,6 7-188,-13-17-73,-3-3 17,-2-8-80,2 8 117,-1-4-91,0-1 0,1 1 0,0-1 0,0 0 0,0 0 0,1 1 0,0-1 0,0 0 0,1 0 0,2-9 0,-1 11-134,0-1 0,0 1-1,1 0 1,0 0-1,0 0 1,1 0 0,-1 0-1,1 1 1,1 0 0,-1-1-1,1 2 1,5-6 0,-4 5-313,-1 0 0,1 1 0,0-1 0,1 1 0,-1 1 0,1-1 0,-1 1 0,1 0 0,0 1 0,9-3 1,-11 4 388,0 1 1,1-1-1,-1 1 1,1 0-1,-1 1 0,0-1 1,1 1-1,-1 0 1,0 0-1,0 1 1,0-1-1,0 1 1,0 0-1,8 5 1,-8-4 923,1-1 0,0 0 1,-1 0-1,1 0 0,0-1 1,0 1-1,0-1 0,0-1 0,0 1 1,0-1-1,0 0 0,0-1 1,0 1-1,0-1 0,0 0 0,11-4 1,-2-1 475,0 0 0,0 0 0,-1-2 0,0 0 0,16-12 1,-26 17-1161,1 0 0,-1-1 0,0 0 0,0 1 1,0-1-1,0 0 0,-1-1 0,1 1 0,-1-1 0,0 1 1,-1-1-1,1 0 0,-1 0 0,0 0 0,2-7 0,-4 12-100,0-1 1,0 1-1,0-1 0,0 1 0,0 0 0,0-1 0,0 1 0,0-1 0,0 1 0,0 0 0,0-1 0,0 1 0,0-1 0,0 1 0,0 0 0,0-1 0,0 1 0,0 0 0,-1-1 1,1 1-1,0-1 0,-1 1 0,-9-2-1085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29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 7778,'31'-9'296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0:30.0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 14843,'-2'0'7274,"4"0"-8322,-6 1 663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4:54.3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299 665 5929,'-10'-1'738,"0"1"0,-1-1 0,1 2 0,0-1-1,-1 2 1,-12 2 0,19-3-555,1 0 1,0 0-1,0 1 1,0-1-1,0 1 1,0-1-1,0 1 1,0 0-1,0 1 1,1-1-1,-1 0 1,1 1-1,-1-1 1,1 1-1,0 0 1,0 0-1,0 0 1,1 0-1,-1 0 1,1 0-1,0 0 0,-2 5 1,0 6 418,1 0-1,0 0 1,1 0 0,1 21 0,0 8 84,-4-4-205,-14 67-1,-20 35-264,3-13-142,16-35-62,4 2 0,4 0 0,3 190 0,66 287 28,-9-229-28,-21 3-8,-31 332 24,-33-1 0,22-496-31,-7 136-10,20-230 11,15 142 0,57 247 69,-56-395-56,4-2 0,2 0 1,5-1-1,40 85 0,-54-137 9,1-2 1,1 0-1,31 40 1,-36-53-17,1-1 1,0 0-1,0 0 1,1-1 0,1 0-1,-1-1 1,1 0 0,1-1-1,16 8 1,4-4 7,0-1 1,63 9-1,-34-7 7,85 15 0,2-6 0,220 3 0,-256-27-26,140-20-1,111-40 17,-92 1 10,-16 3-8,357-41 22,6 30 81,45-6 213,838-124 21,-705 104-298,0 40 547,262-32 255,-720 43-832,160-24 17,-467 64-34,-1-1 0,0-2 0,52-20 0,-68 22-5,0-2 0,-1 1 0,1-2 0,-2 0 0,1-1 0,-1 0 0,-1-1 0,0 0 0,11-14 0,-4 0 8,-1-1 0,-1-1 0,-1-1 0,-2 0 0,17-44 0,38-156 22,-63 206-18,71-368-9,-35-6-109,-34 310 92,80-675 109,-84 736-92,102-661 638,-24 0-226,-70 418-402,-13 229-10,-2 0 0,-2 1 0,-1-1 0,-20-65 0,18 83 3,-1 0 0,-1 0 1,0 1-1,-2 0 1,0 1-1,-2 1 1,-21-25-1,-8 0 18,-70-58 1,72 70-15,0 2 1,-2 1 0,-1 3 0,-1 1-1,-1 3 1,-72-24 0,17 15 0,-1 5 0,-118-14 0,-441-74 67,203 24 74,172 35 54,-263-37 164,78 14-297,-743-127-112,741 150 57,217 27-14,-324-30 3,0 35-6,397 24 6,-333-2 30,93 8-61,292 4 5,-153 33-1,-132 53-10,128-9 36,241-71-30,0 3 1,1 2-1,-80 54 0,99-56-347,2 1 0,0 1 0,-23 28 0,-1 4-227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4:56.4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13139,'0'16'824,"6"4"512,1 1-135,6 4 23,1 3-56,3 5-344,3 2-136,-2 1-336,3 1-152,-3-6-136,-2-2-15,-6-7-314,-5-1-231,-7-9-928,-5-1-456,-2-11 999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4:56.83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0 164 8794,'2'-16'1285,"-1"1"1,2 0 0,0 0-1,1 0 1,0 0 0,12-26-1,-14 39-1204,-1 0-1,1 0 1,-1 0 0,1 0-1,-1 0 1,1 0 0,0 0-1,0 0 1,0 1 0,0-1-1,0 1 1,1-1 0,-1 1-1,0 0 1,1 0 0,-1 0-1,1 0 1,-1 1 0,1-1-1,-1 0 1,1 1-1,-1 0 1,1 0 0,-1 0-1,1 0 1,0 0 0,4 1-1,4 1 78,0 0-1,0 1 0,0 0 1,20 10-1,-23-10-98,0 1 0,0 0 1,-1 1-1,0-1 0,0 1 1,0 1-1,0-1 0,-1 1 1,0 1-1,6 6 0,-10-9-39,1 0 0,-1-1 0,0 1 0,0 0 0,-1 0 0,1 0 0,-1 0 1,0 0-1,0 0 0,0 0 0,-1 0 0,1 1 0,-1-1 0,0 0 0,0 0 0,-1 1 0,1-1 0,-1 0 0,0 0 0,0 0 0,0 0 0,-3 6 0,-5 8 7,-1-1 0,-1 0 0,0-1-1,-1 0 1,-22 22 0,26-29-1,5-6 33,1-1 0,0 1 0,0-1 0,0 1 0,1 0 0,-1 0 0,-1 3 0,3-5-23,-1 0 1,1 0 0,0 0-1,0-1 1,0 1-1,0 0 1,0 0-1,0 0 1,0-1 0,0 1-1,0 0 1,1 0-1,-1-1 1,0 1-1,0 0 1,1 0-1,-1-1 1,0 1 0,1 0-1,-1-1 1,1 1-1,-1 0 1,1-1-1,-1 1 1,1-1 0,-1 1-1,1-1 1,0 1-1,-1-1 1,1 1-1,0-1 1,-1 0 0,2 1-1,3 1 62,0 0 0,0-1 0,-1 1 0,1-1 0,0-1 0,0 1-1,0-1 1,0 1 0,0-1 0,0-1 0,0 1 0,8-2 0,5-2 29,35-12 0,-13 0-674,73-41 0,-100 50 366,50-26-311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4:57.4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24 199 12731,'-17'-75'8396,"16"82"-6422,-4 88-608,8 103 1,-3-196-1318,0 0 1,0-1 0,0 1 0,1 0 0,-1-1 0,0 1 0,1-1 0,-1 1 0,1-1 0,-1 1 0,1-1 0,0 1 0,0-1-1,0 1 1,0-1 0,0 0 0,0 0 0,0 1 0,2 0 0,-2-2-10,0 1 1,0-1-1,1 1 0,-1-1 1,0 0-1,1 0 0,-1 0 1,0 0-1,1 0 0,-1 0 1,1 0-1,-1 0 0,0 0 1,1-1-1,-1 1 1,0-1-1,0 1 0,1-1 1,-1 1-1,0-1 0,0 1 1,0-1-1,0 0 0,2-1 1,27-21 359,-1-1 0,43-45 0,-65 61-372,112-124 2,-38 39-1140,-63 75-190,24-20 0,13-5-308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30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10 174 12587,'0'-2'870,"0"-12"1225,-1 10-918,-1 6 525,0 5-1325,0-1 1,1 1 0,0 0-1,1-1 1,-1 1 0,1 0-1,0 0 1,2 7 0,-1-2 278,-1-9-520,3 18 1235,-3-20-1326,0-1 0,0 1-1,1-1 1,-1 1 0,0-1 0,0 0 0,1 1 0,-1-1 0,0 1 0,1-1 0,-1 0-1,0 1 1,1-1 0,-1 0 0,0 0 0,1 1 0,-1-1 0,1 0 0,-1 0-1,1 0 1,-1 1 0,0-1 0,1 0 0,-1 0 0,1 0 0,-1 0 0,1 0 0,-1 0-1,1 0 1,-1 0 0,1 0 0,-1 0 0,1 0 0,-1 0 0,1 0 0,-1 0 0,1-1-1,-1 1 1,1 0 0,4-3 114,0 1 1,-1-1-1,1 0 0,-1 0 0,0 0 0,1-1 1,4-5-1,27-33 224,-21 23-298,92-113-2220,-67 89 1345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5:00.4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0 10018,'-3'13'823,"0"1"-1,1-1 1,1 0 0,0 1 0,1-1-1,0 1 1,2 13 0,9 69 547,-5 1 0,-10 153 0,-1 47-331,21 1-766,-11-217-192,3 241 237,1 32 2,9 92-306,-8-120-3,-5-60 28,-3-58-24,9 167-9,-17-129-4,-1-49-17,4 443 39,-19 15-28,13-255 15,-4 477 1011,-2-734-249,2-19 332,3-20-72,-2 94-634,15-135-362,-1-27-44,-1 1 1,-2-1-1,-6 42 0,0-57-534,7-21 508,0 1 0,0-1 0,0 0 0,0 0 0,0 1 0,0-1 0,0 0 0,0 1 0,0-1 0,0 0 0,-1 0-1,1 1 1,0-1 0,0 0 0,0 0 0,0 0 0,-1 1 0,1-1 0,0 0 0,0 0 0,-1 0 0,1 1 0,0-1 0,0 0 0,-1 0 0,1 0 0,0 0 0,0 0 0,-1 0 0,1 0 0,0 0 0,-1 1 0,1-1 0,0 0 0,0 0 0,-1 0 0,1 0 0,0-1 0,-1 1 0,1 0-1,0 0 1,0 0 0,-1 0 0,1 0 0,0 0 0,0 0 0,-1 0 0,1-1 0,0 1 0,0 0 0,-1 0 0,1 0 0,0 0 0,0-1 0,0 1 0,-1 0 0,1 0 0,0-1 0,0 1 0,0 0 0,0 0 0,-1-1 0,1 1 0,0 0 0,0-1 0,0 1 0,0-1 0,-7-19-1017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5:25.5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25 9426,'1'0'97,"0"-1"1,0 1-1,0-1 0,-1 1 0,1-1 1,0 1-1,0-1 0,-1 0 0,1 1 1,0-1-1,-1 0 0,1 0 0,-1 0 1,1 1-1,-1-1 0,1 0 1,-1 0-1,1-1 0,-1 1-78,0 1 0,0 0 0,0-1 0,0 1 0,0 0-1,0 0 1,0-1 0,0 1 0,0 0 0,0-1 0,0 1 0,0 0 0,0-1 0,0 1-1,0 0 1,0 0 0,0-1 0,0 1 0,-1 0 0,1-1 0,0 1 0,0 0 0,0 0-1,0-1 1,-1 1 0,1 0 0,0 0 0,0-1 0,0 1 0,-1 0 0,1 0 0,0 0-1,-1 0 1,1-1 0,0 1 0,0 0 0,-1 0 0,1 0 0,0 0 0,-1 0 0,1 0-1,0 0 1,0 0 0,-1 0 0,1 0 0,0 0 0,-1 0 0,1 0 0,0 0 0,-1 0 0,1 0-1,0 0 1,-1 0 0,1 0 0,-1 1 0,0 0 425,-1 0 1,0 0-1,0 1 0,1-1 0,-1 0 1,1 1-1,-1 0 0,1-1 0,0 1 1,-1 0-1,1 0 0,0-1 1,0 1-1,-1 4 0,2-6-380,0 0 0,0 1 0,0-1 0,1 0 0,-1 1 0,0-1 0,0 0 0,0 0 0,0 1 0,1-1 0,-1 0 0,0 0 0,0 1 0,1-1 0,-1 0 0,0 0 0,0 1 0,1-1-1,-1 0 1,0 0 0,1 0 0,-1 0 0,0 0 0,0 0 0,1 1 0,-1-1 0,0 0 0,1 0 0,-1 0 0,0 0 0,1 0 0,0 0 0,14-1 559,-12 1-351,38-3 1173,-21 1-1219,-1 0 1,1 2-1,0 0 1,0 1-1,0 1 1,27 6-1,-42-6-224,5 1 13,1 0-1,-1-1 1,0 0-1,21 1 1,-31-3-14,0 0 0,1 0-1,-1-1 1,0 1 0,1 0 0,-1 0 0,0 0 0,1 0 0,-1-1 0,0 1 0,0 0 0,1 0 0,-1 0 0,0-1-1,0 1 1,1 0 0,-1 0 0,0-1 0,0 1 0,1 0 0,-1-1 0,0 1 0,0 0 0,0-1 0,0 1 0,0 0-1,0-1 1,0 1 0,0 0 0,1-1 0,-1 1 0,0 0 0,0-1 0,0 1 0,-1-1 0,1 1 0,0 0 0,0-1 0,0 1-1,0 0 1,0-1 0,0 1 0,0 0 0,-1-1 0,0 0 1,-1 0 0,1 0-1,-1 0 1,1 0 0,-1 0 0,1 1 0,-1-1 0,0 0-1,1 1 1,-1-1 0,0 1 0,0 0 0,-1 0-1,-28-1 8,14 1-11,-120-14 19,130 14-13,0 0-1,0 0 0,1 1 0,-1 0 1,-11 3-1,16-4-1,1 1 1,-1-1 0,0 1 0,1-1-1,-1 1 1,1 0 0,-1-1 0,1 1-1,-1 0 1,1 0 0,0 0 0,0 0-1,-1 0 1,1 0 0,0 1 0,0-1-1,0 0 1,0 1 0,0-1-1,0 0 1,0 1 0,1-1 0,-1 1-1,1-1 1,-1 1 0,1 0 0,-1-1-1,1 3 1,0-3 17,0 0 1,0-1-1,0 1 0,0 0 1,0-1-1,1 1 0,-1 0 1,0-1-1,1 1 0,-1-1 1,0 1-1,1-1 0,-1 1 1,0-1-1,1 1 0,-1-1 1,1 1-1,-1-1 0,1 1 1,-1-1-1,1 0 0,0 1 1,-1-1-1,1 0 0,-1 0 1,1 1-1,0-1 0,-1 0 1,1 0-1,0 0 0,23 3 369,-19-3-302,21-1 304,0-1 1,-1-1 0,39-9-1,-33 6 34,48-5 0,-56 12-125,-23 0-287,1-1 1,-1 0-1,1 0 1,-1 0-1,1 0 1,-1 0-1,1 1 1,-1-1-1,1 0 1,-1 0-1,1 1 1,-1-1-1,1 0 1,-1 1 0,0-1-1,1 1 1,-1-1-1,1 0 1,-1 1-1,0-1 1,1 1-1,-1-1 1,0 1-1,0-1 1,0 1-1,1-1 1,-1 1-1,0-1 1,0 1-1,0-1 1,0 2-1,-1-2 4,0 0 1,-1 0-1,1 1 0,0-1 0,-1 0 0,1 0 0,-1-1 0,1 1 0,0 0 0,-2-1 0,2 1-9,-8-1 19,0 0-1,0 0 1,0 1-1,0 0 1,0 1 0,0 0-1,0 0 1,0 1-1,0 0 1,0 1-1,0 0 1,1 0-1,0 1 1,-1 0-1,1 0 1,1 1-1,-9 6 1,15-10-33,0 0-1,0 0 1,0 0 0,1 0 0,-1 0 0,0 0-1,0 1 1,1-1 0,-1 0 0,1 1 0,-1-1-1,1 0 1,-1 3 0,1-4-11,0 0 0,0 1 0,0-1-1,0 0 1,0 1 0,0-1 0,0 0 0,0 1-1,0-1 1,0 0 0,0 1 0,0-1 0,1 0-1,-1 0 1,0 1 0,0-1 0,0 0 0,1 1-1,-1-1 1,0 0 0,0 0 0,0 1 0,1-1-1,0 1-31,0-1 0,0 0-1,-1 0 1,1 1-1,0-1 1,0 0 0,0 0-1,0 0 1,-1 0-1,1 0 1,0 0 0,0 0-1,0 0 1,1-1 0,27-6 250,12-5-380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5:28.4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40 9114,'6'1'9848,"5"2"-6686,21 6-2574,-4-5 278,0-2 1,40-1 0,58-9 607,-92 5-1189,-25 0-93,-18 0-20,2 0-189,-10-2 24,-1 0 0,0 1 1,0 1-1,0 1 0,0 0 0,-23 1 1,8 3 69,0 1 0,-49 11 1,143-11 514,88-14-255,-103 5-167,1 2 1,47 3-1,-77 4-117,-35-7 1,-27-3-1,30 5-32,-18-2 118,0 2 1,0 1-1,0 1 0,0 2 0,-41 7 0,61-4 150,13-5-284,0 0 0,0 0 0,0 1 1,-1-1-1,1 0 0,0 0 0,0 0 0,0 0 1,0 0-1,0 0 0,0 1 0,0-1 1,0 0-1,0 0 0,0 0 0,0 0 0,0 0 1,0 1-1,0-1 0,0 0 0,0 0 0,0 0 1,0 0-1,0 0 0,0 0 0,0 1 0,0-1 1,0 0-1,1 0 0,-1 0 0,0 0 0,0 0 1,0 0-1,0 0 0,0 1 0,0-1 0,0 0 1,0 0-1,1 0 0,-1 0 0,0 0 0,0 0 1,0 0-1,0 0 0,3 2 22,0-1-1,0 0 1,0 0 0,0 0-1,0 0 1,4 0 0,33 4 148,0-2 1,57-3 0,31 3-35,-98 2-1946,-15-2 1017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5:40.0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377 1431 8426,'-1'1'69,"1"-1"0,0 1-1,0-1 1,0 1 0,-1 0 0,1-1 0,0 1 0,0-1 0,0 1 0,0 0 0,0-1-1,0 1 1,0-1 0,0 1 0,0 0 0,0-1 0,1 1 0,-1-1 0,0 1-1,0-1 1,1 1 0,-1 0 0,0-1 0,0 1 0,1-1 0,-1 1 0,1-1 0,-1 1-1,0-1 1,1 0 0,-1 1 0,1-1 0,-1 1 0,1-1 0,-1 0 0,1 0-1,-1 1 1,1-1 0,0 0 0,-1 0 0,1 0 0,-1 1 0,1-1 0,0 0 0,-1 0-1,1 0 1,-1 0 0,1 0 0,0 0 0,-1 0 0,1 0 0,1-1 0,2 1 117,0-1-1,0 0 1,-1 0 0,1-1 0,0 1 0,0-1 0,4-2 0,3-3 216,-1-1 0,1 0 0,-2 0 0,1-1 0,14-18 0,36-56 1718,-4 4-937,64-85-186,-102 134-639,-1 0 0,-2-1 0,22-62-1,-25 53-120,-2 0 0,-2-1 0,5-72-1,-11 81-128,-3-1 0,0 0-1,-3 0 1,0 1-1,-12-40 1,1-2 328,12 55-300,0 1 0,-1 0 0,-1 0 1,-1 1-1,0 0 0,-16-30 0,16 37-101,-1 0 0,0 1 0,0 0 0,-1 0-1,0 1 1,0 0 0,-1 0 0,0 1 0,-1 0 0,1 0-1,-1 1 1,-1 1 0,1 0 0,-1 0 0,0 1 0,-17-5-1,-18-5 259,26 8-21,0 0 1,-39-6-1,53 12-231,-1-1 1,1 1-1,-1 0 0,1 1 0,-1-1 1,1 1-1,0 1 0,-1-1 0,1 1 1,0 0-1,0 1 0,0-1 0,-9 6 0,0 3-13,1 0 0,0 0-1,1 1 1,0 1-1,1 0 1,0 1 0,-13 20-1,-58 114-19,68-119 2,-7 18-14,2 2 1,2 0-1,2 1 0,-16 88 0,26-104 4,-27 159 13,29-156-18,1 0 1,2 0 0,5 47-1,-1-66 52,0 1 0,2-1 0,0 0 0,1-1 0,0 1 0,19 32 0,-5-16 240,3 0-1,29 34 0,-36-48-102,1-1-1,35 29 0,-41-39-154,0-1-1,1 0 1,0-1-1,0 0 1,1-1-1,20 7 1,-28-11-224,0-1-1,0 0 1,0 0 0,1-1-1,-1 1 1,0-1 0,0 0 0,1 0-1,-1-1 1,0 1 0,0-1-1,0-1 1,0 1 0,0-1 0,9-3-1,19-17-787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5:45.9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241 117 10402,'0'-2'412,"-1"0"0,0 0 0,0 0-1,0 1 1,0-1 0,0 1 0,-1-1-1,1 1 1,0-1 0,-1 1 0,-2-3-1,3 4-265,0 0-1,0 0 1,0 0-1,0 0 1,0-1-1,0 1 1,1 0-1,-1 0 0,0 1 1,0-1-1,0 0 1,0 0-1,0 0 1,0 1-1,0-1 1,1 0-1,-1 1 1,0-1-1,0 1 0,0-1 1,1 1-1,-1-1 1,0 1-1,1-1 1,-1 1-1,0 0 1,1-1-1,-1 2 1,-5 5 321,0 1 1,1 0 0,0 0 0,1 0 0,0 0 0,0 1-1,1-1 1,0 1 0,-3 14 0,-5 13 265,-36 80 463,0 2-812,37-89-289,2 0 0,-7 36 0,7 2 111,0 114 1,18 70 180,-9-233-366,20 187 123,-17-181-118,1-1 0,1 0 0,2 0 0,0 0 0,1-1 0,19 32 0,-14-32 69,0-1 1,2 0 0,0-1 0,1-1-1,1 0 1,0-2 0,2 0-1,28 19 1,-40-31-77,0 0 0,1-1 0,-1 0 0,1-1 0,-1 0 0,1-1 0,0 1 0,0-2-1,0 1 1,1-1 0,-1-1 0,0 1 0,0-1 0,1-1 0,-1 0 0,0 0 0,0-1 0,0 0 0,0-1 0,0 0-1,-1 0 1,1-1 0,-1 0 0,0-1 0,0 1 0,13-12 0,-6 4 33,-1-1 0,0 0 0,-1-1 0,-1 0 0,0-1 0,16-27-1,-14 16 8,-1 0-1,-1 0 0,14-48 0,-6 1 172,-2-2 0,-4 1-1,8-131 1,-20 154-151,-3-1 1,-2 1-1,-2 0 0,-2 0 0,-3 1 0,-21-70 1,17 83-56,-2 1 0,-29-52 0,-50-59-39,76 120 64,-1 1-1,-2 1 1,0 1 0,-2 1-1,0 1 1,-1 2 0,-46-30-1,62 45-27,1 1 0,-1 0 0,0 0 0,-1 1 0,1 0-1,0 1 1,-1 0 0,1 1 0,-1 0 0,0 0 0,1 1-1,-1 0 1,0 0 0,-16 4 0,18-2-207,1 0 0,-1 0 0,1 1 0,0 0 0,-1 0 0,1 1 0,1 0 0,-1 0 0,1 1 0,-1-1 0,1 1 0,1 1 1,-1-1-1,1 1 0,0 0 0,0 0 0,0 1 0,-4 9 0,-6 18-2531,5-4 1026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5:59.9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297 37 12587,'1'-9'709,"0"7"-191,-1-1 0,1 1 0,-1-1 0,0 1 0,0-1 0,0 0 0,0 1 0,-1-6 1,0 8-435,1 0 0,0 0 0,0 0 0,-1 0 0,1 0 0,0 1 0,0-1 0,0 0 0,-1 0 0,1 0 0,0 0 0,0 0 0,-1 0 0,1 0 0,0 0 0,0 1 0,0-1 0,-1 0 0,1 0 0,0 0 0,0 0 0,0 1 0,0-1 0,0 0 0,-1 0 0,1 0 0,0 1 0,0-1 0,0 0 0,0 0 0,0 0 0,0 1 0,0-1 0,0 0 0,0 0 0,0 1 0,0-1 0,0 1 0,-9 45 1827,-6 11-1077,-24 62 0,-8 24-307,-63 213 514,84-280-923,-20 91 1,54-209-3949,3-57 0,-7 54 2555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00.3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138 12 11274,'0'-1'133,"0"0"-1,-1 1 0,1-1 1,-1 0-1,1 1 1,-1-1-1,1 0 0,-1 1 1,0-1-1,1 1 0,-1-1 1,0 1-1,1-1 0,-1 1 1,0-1-1,0 1 0,1-1 1,-1 1-1,0 0 0,0 0 1,0 0-1,0-1 1,1 1-1,-1 0 0,0 0 1,0 0-1,0 0 0,0 0 1,0 0-1,1 0 0,-1 1 1,0-1-1,0 0 0,0 0 1,0 1-1,1-1 0,-1 0 1,0 1-1,0-1 1,1 1-1,-1-1 0,0 1 1,1 0-1,-2 0 0,-3 4 68,1 0-1,0 0 0,-1 0 0,-4 10 1,7-12 10,-13 24 564,2 1-1,0 0 1,-12 45-1,23-65-485,-1 0 0,2 1 0,-3 16 1,4-25-280,0 0 0,0 0 1,0 0-1,0 0 1,0 1-1,0-1 1,0 0-1,1 0 1,-1 0-1,0 0 1,0 1-1,0-1 1,0 0-1,0 0 0,0 0 1,0 0-1,0 0 1,0 0-1,0 1 1,1-1-1,-1 0 1,0 0-1,0 0 1,0 0-1,0 0 0,0 0 1,0 0-1,1 0 1,-1 0-1,0 0 1,0 1-1,0-1 1,0 0-1,1 0 1,-1 0-1,0 0 1,0 0-1,0 0 0,0 0 1,1 0-1,-1 0 1,0 0-1,0 0 1,0-1-1,0 1 1,0 0-1,1 0 1,-1 0-1,0 0 1,0 0-1,0 0 0,0 0 1,0 0-1,1 0 1,-1 0-1,0-1 1,0 1-1,0 0 1,0 0-1,10-8 189,49-61 397,-37 41-344,50-48 1,-70 74-216,1 0 1,0 0 0,0-1-1,-1 2 1,1-1 0,0 0-1,0 1 1,1-1-1,-1 1 1,0 0 0,0 0-1,5 0 1,-6 0-34,0 2 0,0-1 0,0 0 0,0 0 0,0 1 0,0-1 0,0 1 0,0-1 0,0 1-1,0 0 1,-1 0 0,1-1 0,0 2 0,-1-1 0,1 0 0,0 0 0,-1 0 0,1 1 0,-1-1 0,0 1 0,1-1 0,0 3 0,14 17-562,5 4 224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01.4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0 8458,'-3'13'12094,"14"3"-10412,-4 3-1035,-1 0 0,8 38 0,0 42 229,-6-20-522,-4-1 0,-4 1 0,-2 0 1,-16 90-1,12-131-321,-25 128-89,26-149-344,5-17 380,0 0 0,0 0-1,0 0 1,0 0 0,0 0 0,0 0 0,0 0-1,0 0 1,0-1 0,0 1 0,0 0 0,0 0-1,0 0 1,0 0 0,0 0 0,0 0 0,0 0-1,0 0 1,0 0 0,0-1 0,0 1 0,0 0 0,0 0-1,0 0 1,0 0 0,0 0 0,0 0 0,0 0-1,0 0 1,0 0 0,0 0 0,-1 0 0,1 0-1,0 0 1,0 0 0,0 0 0,0 0 0,0-1-1,0 1 1,0 0 0,0 0 0,0 0 0,0 0-1,0 0 1,-1 0 0,1 0 0,0 0 0,0 0-1,0 0 1,0 0 0,0 0 0,0 0 0,0 0-1,0 1 1,0-1 0,0 0 0,-1 0 0,1 0-1,0 0 1,0 0 0,0 0 0,0 0 0,0 0 0,0 0-1,0 0 1,0 0 0,0 0 0,0 0-1,-3-10-703,-2-70-3119,5 21 2673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01.9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51 109 16620,'-1'31'3196,"-5"33"1,-20 73-777,26-136-2416,-9 32 167,7-28-100,0-6-41,0-8-18,0-22-239,1 1-1,2-1 1,1 0-1,2 1 1,0 0-1,3 0 1,15-49-1,-19 71 150,0 0 0,1 1-1,0-1 1,0 1 0,1 0-1,6-8 1,-9 13 79,-1 1 0,0-1 0,1 1 0,-1 0-1,0 0 1,1-1 0,0 1 0,-1 0 0,1 0 0,0 0 0,-1 1 0,1-1-1,0 0 1,0 1 0,0-1 0,0 1 0,0-1 0,0 1 0,-1 0 0,1 0-1,0 0 1,0 0 0,0 0 0,0 1 0,0-1 0,0 0 0,0 1-1,0 0 1,-1-1 0,1 1 0,3 1 0,4 5 99,0-1 0,0 2 1,-1-1-1,0 1 0,0 0 0,-1 1 0,7 9 0,19 21 475,5-5 106,-26-24-144,21 22-1,-32-31-507,0 0 1,0 0-1,0-1 0,0 1 1,-1 0-1,1 1 0,0-1 0,-1 0 1,1 0-1,-1 0 0,1 0 1,-1 0-1,0 1 0,1-1 1,-1 0-1,0 0 0,0 1 1,0-1-1,0 0 0,0 0 0,0 1 1,-1 1-1,1-2 4,-1 1 0,0-1 0,0 1 0,0-1 1,0 0-1,0 0 0,0 1 0,0-1 0,-1 0 0,1 0 0,0 0 0,0 0 0,-1 0 0,-2 1 0,-7 2 91,1 0 0,-1 0 0,0-2 0,-12 3 0,15-3-47,-31 5 134,-43 11-354,73-12-996,18-11-2723,17-18 1646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3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1046 10482,'0'1'92,"-1"-1"0,1 1 0,0-1-1,-1 1 1,1-1 0,-1 0 0,1 1 0,-1-1 0,1 1-1,-1-1 1,1 0 0,-1 1 0,1-1 0,-1 0-1,0 0 1,1 1 0,-1-1 0,1 0 0,-1 0-1,0 0 1,1 0 0,-1 0 0,0 0 0,1 0-1,-1 0 1,1 0 0,-1 0 0,0 0 0,1 0 0,-1 0-1,1-1 1,-1 1 0,0 0 0,1 0 0,-1-1-1,1 1 1,-2-1 0,2-1 946,3 3-502,5 3 28,20 19 965,-21-17-1268,0 0 0,0-1 0,1 1 0,-1-1 0,1-1 0,10 5 0,8-1 131,-1-2 0,1-1-1,0-1 1,48 1-1,-50-3-227,199-3 821,-1-16-432,-68 4-294,127-1-63,2 25-127,-101 10-17,231 21 232,481-9 1180,-299 20-1253,-466-40 346,226-5-1,127-49-206,-391 29-338,0-4-1,104-32 1,-151 32 9,-1-1-1,77-45 1,73-61 33,-108 66-7,-56 39 14,0-2 0,-1-2 0,-1 0 0,34-38 0,-31 27 174,37-45 517,-62 71-687,0 0-1,-1 0 1,0 0 0,0-1 0,-1 1-1,0-1 1,0 0 0,0 0-1,1-9 1,-4 12-47,1 0 1,-1-1-1,1 1 0,-2-1 1,1 1-1,-1 0 0,1-1 0,-1 1 1,-1 0-1,1 0 0,-1-1 0,0 1 1,0 1-1,-6-11 0,-2 1 1,0 0-1,-1 1 0,0 0 0,-1 0 1,-1 1-1,0 1 0,-17-12 0,9 10 0,0 1-1,0 0 0,-1 1 0,-36-11 0,-43-14 35,37 12-46,-118-27-1,-73 17 0,-2 16 7,-154-17 2,335 24-16,-366-46-39,298 45 18,-155 7-1,-67 33-79,7 0 65,-275 35-74,-12 47-144,543-97 244,-105-1 0,141-10 21,42-1-17,-1 2-1,1 1 0,0 1 1,0 1-1,0 1 0,1 1 1,-36 17-1,-11 8-24,-85 55 0,133-73 27,1 1-1,1 0 1,1 2 0,0 1 0,1 0-1,1 2 1,-23 33 0,33-41 4,1 2 0,0-1 0,1 1 0,1-1 0,0 2 0,1-1 0,1 0 0,0 1 0,1 0 0,1 0-1,0-1 1,1 1 0,1 0 0,1 0 0,0-1 0,1 1 0,0 0 0,7 16 0,-6-22-11,0-1-1,1 1 1,1-1-1,0 0 1,0 0-1,0-1 1,1 0 0,0 0-1,1-1 1,0 1-1,0-2 1,0 1-1,1-1 1,0 0-1,1-1 1,-1 0-1,1-1 1,17 6-1,-4-3-122,0-2 0,0 0 0,0-2 0,1 0-1,-1-2 1,1-1 0,36-4 0,50-11-1723,15-13 534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33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92 13579,'2'2'3961,"4"-8"-2001,1 1-55,8 1-649,4 4-280,-4-4-584,4-1-136,-4-1-280,2-3-400,3 1-1432,7-11-601,-3-9 1073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4.2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6 836 9922,'-4'0'992,"2"-1"561,2-3 119,2-2 200,4-1-103,5-8 215,3-3-23,16-22 7,3-12-104,9-25-175,13-9-145,4-2-600,5 0-207,-4 6-497,-5 8-344,-9 7-1137,0-3 1721,-20 9-776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5.2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9 305 13019,'-3'-8'1168,"-3"-3"728,6 0-471,6-2-209,5 2-248,9-7-184,2-6-63,7-9-209,1-3-96,-3-1-184,-3 4-40,-8 5-136,-5 6-56,-7 10-224,-4 10-352,-5-4-1057,-5 8-399,5 7 960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5.6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 12403,'-1'6'845,"1"0"0,-1-1 0,0 1 0,-3 6 0,-2 14 112,1 60 741,5-85-1681,0-1 0,-1 1 1,1 0-1,0-1 0,0 1 0,0 0 1,0 0-1,0-1 0,1 1 0,-1 0 1,0-1-1,0 1 0,0 0 0,1-1 1,-1 1-1,0 0 0,1-1 1,-1 1-1,0 0 0,1-1 0,-1 1 1,1 0-1,0-1-5,0 0 1,-1 1-1,1-1 0,0 0 1,-1 0-1,1 0 1,0 0-1,-1 0 1,1 0-1,0 0 0,-1 0 1,1 0-1,0 0 1,-1-1-1,1 1 0,-1 0 1,1 0-1,0-1 1,0 1-1,5-4 41,0 0 0,0 0-1,8-7 1,-9 6-26,4 0 3,0-1 0,0 1-1,0 1 1,0 0 0,1 0 0,0 1 0,-1 0 0,1 1 0,0 0 0,1 0 0,-1 1 0,0 0 0,0 1 0,19 2 0,-22-1 37,1 0 0,-1 1 0,1 0 0,-1 0 0,0 1 0,0 0 0,0 0 1,0 0-1,7 6 0,-10-6 10,1 1 0,-1-1 0,0 1 0,0 0 0,-1 0 0,1 0 0,-1 1 0,0-1 0,0 1 0,0 0 0,-1 0-1,0 0 1,3 8 0,-3-6-6,-1 0 0,0 0-1,0 1 1,-1-1-1,0 0 1,0 0-1,-1 0 1,0 0-1,0 0 1,0 0-1,-1 0 1,0 0-1,-1 0 1,-4 10-1,1-5-72,0-1 0,-1 0 0,0 0 0,-1-1 0,0 0 0,-1 0 0,-12 11 0,20-21-42,1 1 0,-1 0 0,0 0-1,0-1 1,1 1 0,-1-1 0,0 1 0,0-1 0,0 1-1,1-1 1,-1 1 0,0-1 0,0 1 0,0-1 0,0 0-1,0 0 1,0 0 0,0 1 0,0-1 0,0 0 0,0 0-1,0 0 1,0 0 0,0-1 0,0 1 0,0 0 0,-1-1-1,1 0-112,0 0-1,0 0 0,-1 0 0,1-1 0,1 1 0,-1 0 0,0-1 0,0 1 1,0 0-1,1-1 0,-1 1 0,1-1 0,-1 1 0,1-1 0,0 1 1,-1-1-1,1-1 0,-2-25-1735,4-7 702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6.0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110 56 12259,'-1'-1'159,"1"1"0,-1 0 1,0-1-1,1 1 1,-1 0-1,0 0 0,0-1 1,1 1-1,-1 0 0,0 0 1,0 0-1,0 0 1,1 0-1,-1 0 0,0 0 1,0 0-1,1 0 0,-1 0 1,0 1-1,0-1 1,1 0-1,-1 0 0,0 1 1,0-1-1,1 1 0,-1-1 1,1 0-1,-1 1 1,0-1-1,1 1 0,-1 0 1,1-1-1,-1 1 1,0 0-1,-2 4 231,-1-1-1,1 1 1,-4 9 0,5-10-86,-1 2-229,0 0-1,0 0 0,1 0 1,0 0-1,0 0 1,0 0-1,1 1 0,0-1 1,0 0-1,1 1 0,-1-1 1,2 1-1,-1-1 1,1 1-1,0-1 0,0 0 1,0 1-1,1-1 1,0 0-1,0 0 0,1 0 1,0 0-1,0-1 0,0 1 1,1-1-1,5 7 1,-4-6 1,0-1 0,0 0 0,1 0 0,-1-1 0,1 1 0,0-1 0,1-1 0,-1 1 0,12 4 0,-16-7-51,1 0 0,-1 0 0,1-1 0,-1 1 0,0-1 0,1 1 0,-1-1 0,1 0 1,-1 0-1,1 0 0,-1 0 0,1 0 0,-1-1 0,1 1 0,-1-1 0,0 1 0,1-1 0,-1 0 0,0 0 1,0 0-1,1 0 0,-1-1 0,0 1 0,0 0 0,0-1 0,0 0 0,-1 1 0,1-1 0,0 0 0,-1 0 1,3-3-1,-1-1 80,0-1 1,0 1-1,0-1 1,-1 0-1,0 1 1,0-1-1,-1 0 0,1-12 1,-1 2 147,0 0 1,-4-24-1,2 33-214,-1 1-1,1-1 0,-1 1 0,-1-1 0,0 1 1,0 0-1,0 0 0,-1 0 0,0 0 1,0 1-1,-1 0 0,1 0 0,-1 0 0,-1 0 1,-11-9-1,13 12-62,1 0 0,-1 1 0,0-1 0,0 1-1,0 0 1,0 0 0,0 0 0,-1 1 0,1 0 0,-1 0 0,1 0 0,-1 0 0,1 0 0,-1 1 0,1 0 0,-1 0 0,1 0-1,-1 1 1,1 0 0,-1-1 0,1 1 0,-1 1 0,1-1 0,0 1 0,0 0 0,0 0 0,0 0 0,-6 4 0,5-3-298,1 1 0,-1 0 0,1 0 0,0 1 0,0-1 1,0 1-1,1 0 0,-6 9 0,4 6-872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7.3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55 120 11210,'-3'0'4780,"0"-5"-1763,-5-6-656,8 11-2338,-1-1-1,1 1 1,0 0-1,-1 0 1,1 0-1,0-1 1,-1 1-1,1 0 1,0 0-1,-1 0 1,1 0-1,-1 0 1,1 0 0,0 0-1,-1 0 1,1 0-1,-1 0 1,1 0-1,0 0 1,-1 0-1,1 0 1,0 1-1,-1-1 1,1 0-1,0 0 1,-1 0 0,1 1-1,0-1 1,-1 0-1,1 0 1,0 0-1,-1 1 1,1-1-1,0 0 1,-1 1-1,-4 7 100,2-3 266,5-14-52,4-6-53,4-16-2,-9 29-274,-1 0 1,1 0-1,-1 0 0,0 0 0,0 0 0,0 0 0,0 0 1,0 0-1,0 0 0,0 0 0,-1 0 0,0-3 0,1 5-6,-1-1-1,1 1 1,0 0-1,0-1 1,-1 1-1,1-1 1,0 1-1,-1 0 1,1-1-1,0 1 1,-1-1-1,1 1 1,0 0-1,-1 0 1,1-1-1,-1 1 0,1 0 1,-1 0-1,1-1 1,0 1-1,-1 0 1,1 0-1,-1 0 1,1 0-1,-1 0 1,1 0-1,-1 0 1,1 0-1,-1 0 1,1 0-1,-1 0 1,1 0-1,-1 0 1,1 0-1,-1 0 0,1 1 1,-1-1-1,1 0 1,-1 0-1,1 1 1,0-1-1,-1 0 1,1 0-1,-1 1 1,1-1-1,-1 1 1,-1 1 6,1-1 0,-1 1 0,0-1 0,1 1 0,-1 0 1,1-1-1,0 1 0,-2 4 0,2-2 91,0-1-1,1 1 1,0 0 0,0 0-1,0 0 1,0-1 0,1 1-1,-1 0 1,1 0-1,0-1 1,0 1 0,0-1-1,2 5 1,0-2 149,-2 0 0,1 0 0,1 9 0,-4 17 411,1-33-659,0 1 0,0 0 1,0 0-1,0 0 1,0 0-1,0 0 0,0 0 1,0-1-1,-1 1 1,1 0-1,0 0 0,0 0 1,0 0-1,0 0 1,0 0-1,0 0 0,0-1 1,0 1-1,0 0 0,0 0 1,0 0-1,-1 0 1,1 0-1,0 0 0,0 0 1,0 0-1,0 0 1,0 0-1,0 0 0,-1 0 1,1-1-1,0 1 0,0 0 1,0 0-1,0 0 1,0 0-1,0 0 0,-1 0 1,1 0-1,0 0 1,0 0-1,0 1 0,0-1 1,0 0-1,0 0 1,-1 0-1,1 0 0,0 0 1,0 0-1,0 0 0,0 0 1,0 0-1,0 0 1,0 0-1,-1 0 0,1 0 1,0 1-1,0-1 1,0 0-1,0 0 0,0 0 1,0 0-1,-2-43-2154,0 25 687,2-30 1,4-4-2194,-3 44 2067,7 8 551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7.6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13931,'0'0'5042,"3"5"-3073,1 9-405,3 47 103,-2 0 1,-6 91-1,1-110-1312,-4 41-11,1 52-1134,3-132 546,0 0 0,1 0 1,-1 0-1,1 0 1,0 0-1,1 4 1,-2-7 153,0 1 1,1-1-1,-1 0 1,0 1-1,0-1 1,1 1-1,-1-1 1,0 0-1,1 1 1,-1-1-1,0 0 1,1 0-1,-1 1 1,1-1-1,-1 0 1,0 0-1,1 0 1,-1 1-1,1-1 1,-1 0-1,1 0 1,-1 0-1,0 0 1,1 0 0,-1 0-1,1 0 1,-1 0-1,1 0 1,-1 0-1,1 0 1,-1 0-1,1 0 1,-1-1-1,0 1 1,1 0-1,-1 0 1,1 0-1,-1 0 1,0-1-1,1 1 1,-1 0-1,1-1 1,-1 1-1,0 0 1,1-1-1,16-12-1677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7.8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74 4 14331,'-11'29'1248,"0"3"817,3-3-273,8-9-488,4-3-159,9-12-281,1-3-48,3-6-120,-1-7-80,-1-5-16,-8-3-79,-7-1-153,-7 4-72,-15 1-208,0 0-200,-7 3-1129,5 2-1159,-2 16 1240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8.2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14 13507,'-13'-13'7169,"19"20"-5200,5 4-337,5 6-384,5 1-191,2 6-361,1 2-200,-2 5-264,-2-2-112,-7 0-160,0-3-296,-9-6-880,-4-7-353,-4-7-1143,-5-10-89,0-13 1609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8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52 15339,'27'-13'2588,"-6"3"-131,30-9-1,-42 16-2116,0 1-1,0 0 1,0 1 0,0 0-1,0 1 1,16 0-1,-19 1-265,0-1 0,0 1 0,0 0 0,0 1-1,0-1 1,0 1 0,-1 1 0,1-1 0,0 1 0,-1 0-1,9 6 1,-11-6-43,0 0 0,0 0 0,0 0 0,0 0 0,-1 0 0,0 1 0,1-1 0,-1 1 0,0 0 0,-1-1 0,1 1 0,-1 0 0,0 0 0,0 0 0,0 0 0,0 0 0,-1 1 0,1 4 0,-1 1 8,0 0-1,-1 0 0,0 0 0,-1-1 0,0 1 1,0 0-1,-1-1 0,0 1 0,-7 11 1,7-15-225,0 0 0,0 0 0,-1-1 0,0 1 1,-1-1-1,1 0 0,-1 0 0,0 0 1,0-1-1,0 0 0,-1 0 0,1 0 0,-1-1 1,-8 4-1,-6-2-841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9.2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2 246 15051,'-2'-2'1465,"6"-7"911,7-4-63,11-9-545,2-2-240,9-5-408,-2-2-239,4 0-305,-2 0-192,-8 5-168,-4 6-8,-10 13-392,-10 7-280,-10 7-2569,-7 2 121,3 4 543,2 7 1193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31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10 333 13387,'2'-10'4929,"-2"16"-3545,-2 11-624,-4 0-79,4 3 23,0 3 32,4-4-16,8-8-72,8-11-200,3-15-104,15-26-184,11-12-32,16-24-240,11-9-384,3-1-1400,-12 11 1144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9.5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0 15363,'-3'4'554,"1"0"0,0 0-1,0 1 1,0-1 0,1 1-1,0-1 1,-1 1-1,1-1 1,1 1 0,-1 4-1,0 3-161,1-1 0,2 23 0,-2-32-374,1 1 1,-1-1 0,0 0-1,1 0 1,0 1-1,0-1 1,-1 0 0,1 0-1,0 0 1,1 0-1,-1 0 1,0 0 0,1 0-1,-1 0 1,1 0-1,-1-1 1,1 1 0,0 0-1,0-1 1,0 0-1,0 1 1,0-1 0,0 0-1,0 0 1,0 0-1,0 0 1,0 0 0,1-1-1,-1 1 1,0-1-1,4 1 1,5-1 27,1 0 0,-1 0 0,1-1 0,-1 0 1,13-4-1,-13 3 1,14-3 34,-4 1 35,0 0-1,24 0 1,-40 4-50,1 0 0,-1 0 0,0 0-1,1 1 1,-1 0 0,0 0 0,1 0 0,-1 1-1,0 0 1,0 0 0,0 0 0,0 1 0,6 4-1,-8-6-13,-1 1 1,0 0-1,0 0 0,0 0 0,0 1 0,0-1 0,0 0 1,-1 1-1,1-1 0,-1 1 0,1-1 0,-1 1 0,0 0 1,0 0-1,0 0 0,-1-1 0,1 5 0,-1-2 26,1-1-1,-2 1 1,1 0-1,-1 0 1,1-1-1,-1 1 1,-1 0-1,1-1 1,-4 9-1,-1-2-29,0 0 0,0-1-1,-1 0 1,0 0-1,-1 0 1,0-1 0,-14 13-1,-10 1-522,29-21 324,1-1 1,-1 0 0,0 0 0,1 0-1,-1 0 1,0 0 0,0 0-1,0-1 1,1 1 0,-1-1 0,-4 0-1,7 0 41,-1 0 1,0 0-1,0 0 0,0-1 0,0 1 0,0 0 0,1-1 1,-1 1-1,0-1 0,0 1 0,0-1 0,1 1 0,-1-1 1,0 0-1,1 1 0,-1-1 0,1 0 0,-1 0 0,1 1 1,-1-1-1,1 0 0,-1 0 0,1 0 0,0 1 0,-1-1 0,1 0 1,0 0-1,0 0 0,0 0 0,0 0 0,0 0 0,0 0 1,0 0-1,0 1 0,0-2 0,5-29-1205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19.8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1 12267,'-10'13'1779,"0"1"0,-14 28-1,22-37-1458,-1 0 0,2 1-1,-1-1 1,0 0-1,1 1 1,0-1 0,0 1-1,1-1 1,-1 1-1,1-1 1,0 1-1,2 10 1,-2-15-252,1 1-1,-1 0 1,1 0 0,-1-1-1,1 1 1,-1 0 0,1 0-1,0-1 1,0 1 0,0-1-1,0 1 1,0-1 0,0 1-1,0-1 1,1 0 0,-1 1-1,0-1 1,1 0 0,-1 0-1,1 0 1,-1 0 0,1 0-1,-1 0 1,1-1 0,0 1-1,0 0 1,-1-1 0,1 0-1,0 1 1,3-1 0,-2 0 26,1 0 1,0-1-1,0 1 1,-1-1-1,1 0 1,-1 0-1,1 0 1,-1-1-1,1 1 1,-1-1-1,0 0 1,1 0-1,-1 0 1,3-3-1,3-2 134,-1-1-1,0 1 0,0-2 0,13-17 1,-19 23-173,0 0 0,-1 0 0,1 0 0,-1 0 1,0-1-1,0 1 0,0 0 0,0-1 0,0-3 0,-1 5-26,0 0-1,0 0 0,0 0 0,0 0 1,0 0-1,-1 0 0,1 0 0,-1 0 1,0 0-1,1 0 0,-1 1 0,0-1 1,0 0-1,0 0 0,0 1 0,-1-1 1,0-1-1,-2 0-59,1 0 0,-1 0 0,1 0 0,-1 0 0,0 1 0,0-1 0,0 1 0,-1 0 0,1 0 0,0 1 0,-1-1 0,1 1 0,-1 0 0,1 1 0,-8-2 0,4 2-516,0 0 0,1 0 0,-1 1 0,1 0 0,-1 0 0,1 1 0,-1 0 0,-13 6 0,10-1-1590,11-7 2090,0 0 1,0 0 0,0 1 0,1-1 0,-1 0 0,0 1 0,0-1 0,0 0-1,0 0 1,0 0 0,0 1 0,0-1 0,0 0 0,1 0 0,-1 1-1,0-1 1,0 0 0,0 0 0,0 0 0,1 1 0,-1-1 0,0 0 0,0 0-1,0 0 1,1 0 0,-1 1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20.3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12347,'6'6'5153,"-1"-2"-3193,1-1-311,-2 1-849,-3 1-264,1 3-448,-2 1-208,0-2-1112,4-1-1385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20.6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0 12475,'0'2'1744,"-5"4"1049,-1 14-617,-1 7-119,-2 8-513,5 2-256,4 3-256,-2 0-183,4 4-385,0 2-136,-2-2-200,0 0-48,-2-3-352,-5-5-440,3-3-673,-5-7-1191,11-13 1415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20.8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23 23565,'-4'5'1368,"-3"-3"585,-2 2-617,1-4-808,1-2-320,2-2-976,1-3-696,4-13 632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21.6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 11795,'-1'0'360,"0"0"1,0 0 0,0 0-1,1 0 1,-1 0 0,0 0-1,0 0 1,1 0 0,-1 1-1,0-1 1,0 0 0,1 0-1,-1 1 1,-1 0 0,2-1-234,0 0 0,0 0-1,0 1 1,0-1 0,0 0 0,0 0 0,0 1 0,0-1 0,0 0 0,0 0 0,0 0 0,0 1 0,0-1-1,0 0 1,0 0 0,0 1 0,0-1 0,0 0 0,0 0 0,0 0 0,0 1 0,1-1 0,-1 0 0,0 0-1,0 0 1,0 0 0,0 1 0,0-1 0,1 0 0,-1 0 0,0 0 0,24 16 3990,-18-13-3913,2 3 69,-1-1 1,0 1-1,1 0 1,-2 0-1,1 1 1,-1 0-1,0 0 0,0 0 1,-1 1-1,5 8 1,0 6-5,0 1-1,11 38 1,-18-49-143,1 0 1,1 0-1,0 0 1,0-1-1,1 1 1,12 16-1,-17-27-100,1 1 0,-1-1 0,0 0 0,1 0 0,-1 0 0,1 0 0,-1 0 0,1 0 0,-1-1 0,1 1 0,0 0-1,-1-1 1,1 1 0,0-1 0,0 0 0,-1 1 0,1-1 0,0 0 0,0 0 0,-1 0 0,1-1 0,0 1 0,0 0-1,-1 0 1,4-2 0,1 0 32,0-1-1,0 1 0,-1-1 0,1-1 1,9-6-1,5-6 48,-1-1 0,0-1 1,20-25-1,40-65-1230,-68 93 261,0 0 0,15-14 1,-6 7-52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43.9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185 246 8610,'-15'-11'1050,"1"-1"0,-1 0 0,-22-26-1,34 33-785,0 1 0,-1 0 0,0 0-1,0 1 1,-1-1 0,1 1 0,-10-6-1,11 8-27,0 0 0,0 0-1,0 0 1,0 0 0,0 0-1,0 1 1,-1-1 0,1 1-1,0 0 1,0 0 0,-1 0 0,1 0-1,0 1 1,-5 1 0,7-2-155,1 0 1,-1 0 0,1 0 0,-1 0 0,1 0 0,0 0 0,-1 0 0,1 0-1,-1 1 1,1-1 0,-1 0 0,1 0 0,0 1 0,-1-1 0,1 0 0,0 0 0,-1 1-1,1-1 1,0 0 0,-1 1 0,1-1 0,0 0 0,0 1 0,-1 0 0,1 0-43,1-1 0,-1 0 0,0 1 0,0-1 0,1 1 0,-1-1 0,1 0 0,-1 1 0,0-1 0,1 0 0,-1 1 0,1-1 0,-1 0 0,1 0 0,-1 0 0,1 1 0,-1-1 0,1 0 0,-1 0 0,1 0 0,-1 0 0,1 0 0,-1 0 0,1 0 0,13 2 201,-1-1 0,0 0 1,16-2-1,472-29 1037,-255 12-831,365-9 683,-65 4-333,-265 4-371,270-12 604,-3 41-326,-208 30-612,3 1 178,-235-34 663,157-9 0,-196 0-343,-89-1-803,15 3 42,1-1-1,-1 0 0,1 1 1,-1 0-1,-5 0 0,-27 10-435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47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2 307 11274,'-1'-10'347,"1"5"-12,0-1 1,0 1-1,1-1 0,0-5 0,-1 10-194,1 0 0,-1 0-1,0 0 1,1 0 0,-1 0 0,0 0 0,1 0 0,0 0 0,-1 0 0,1 0 0,-1 0 0,1 0 0,0 0 0,0 0 0,0 1 0,-1-1 0,1 0-1,0 1 1,0-1 0,0 0 0,0 1 0,0-1 0,0 1 0,0 0 0,2-1 0,16-2 562,0 2-1,0 0 1,-1 1-1,27 4 1,-6-2-169,440 14 3072,732-69-1,-1135 45-3316,807-95 2255,-706 75-2263,176-21-111,-357 49-1157,0 1 292,0-1 1,0-1 0,0 1 0,-6-2-1,-38-14-944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01.0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72 10418,'-1'-2'267,"-1"-1"1,1 0-1,0 1 0,0-1 1,0 0-1,1 1 0,-1-1 0,1 0 1,-1 0-1,1 0 0,0-5 0,0 7-208,1-1-1,-1 1 1,1-1-1,0 1 1,-1 0-1,1 0 1,0-1-1,0 1 1,-1 0-1,1 0 1,0 0-1,0 0 1,0 0-1,1 0 1,-1 0-1,0 0 1,0 0-1,0 1 1,1-1-1,-1 0 1,0 1-1,1-1 1,-1 1-1,0-1 1,1 1-1,1 0 1,17-4 452,1 2 1,-1 0 0,1 2-1,34 2 1,-30 0-51,336 37 2820,-142-11-2775,187 0-280,2-17 230,-104-4 47,945 42 484,-652-25-58,0-30 858,155-15 1628,-719 20-3221,-6 0-60,0 1-1,0 1 1,-1 1-1,29 6 1,-53-7-127,0-1-1,0 1 1,0 0 0,0-1-1,-1 1 1,1 0 0,0 0 0,0 0-1,2 2 1,-4-2-60,1 0 1,0-1-1,-1 1 1,1-1-1,-1 1 1,0 0-1,1 0 1,-1-1-1,1 1 1,-1 0-1,0 0 1,0-1-1,1 1 1,-1 0-1,0 0 0,0 0 1,0 1-1,0 0-138,-1 0-1,0 1 0,1-1 0,-1 0 1,0 0-1,0 0 0,0 0 1,-1 1-1,1-2 0,0 1 0,-1 0 1,1 0-1,-1 0 0,0-1 1,-3 4-1,-36 25-1369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06.5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1334 9306,'-12'2'4873,"21"-11"-2367,-3-2-1533,0 0 0,-1 0 1,5-13-1,-5 11-307,0 0 0,10-16-1,-11 25-645,-1 0-1,1 1 0,0-1 0,0 1 0,1-1 0,-1 1 0,9-4 1,2-2-20,12-10 62,-1-2 0,40-40 0,40-57 680,-91 100-590,113-134 1020,174-187 834,-147 201-1066,37-38 2,-177 159-799,18-25 0,-24 29-50,1 0 1,0 0-1,23-20 1,-33 33-93,0 0-1,0 0 1,0 0-1,0 0 1,0 0 0,0 0-1,1 0 1,-1 0-1,0-1 1,0 1 0,0 0-1,0 0 1,0 0-1,0 0 1,0 0-1,0 0 1,0 0 0,0 0-1,0 0 1,0 0-1,1 0 1,-1 0 0,0 0-1,0 0 1,0 0-1,0 0 1,0 0 0,0 0-1,0 0 1,0 0-1,0 0 1,0 0 0,0 0-1,1 0 1,-1 0-1,0 0 1,0 0 0,0 1-1,0-1 1,0 0-1,0 0 1,0 0 0,0 0-1,0 0 1,0 0-1,0 0 1,0 0-1,0 0 1,0 0 0,0 0-1,0 0 1,0 0-1,0 1 1,0-1 0,0 0-1,0 0 1,0 0-1,0 0 1,0 0 0,0 0-1,0 0 1,0 0-1,0 0 1,0 0 0,0 0-1,0 1 1,0 5-9,-2 1-227,0 1 0,-1 0 0,1-1 1,-2 0-1,1 1 0,-7 9 0,4-8-940,0 1-3313,-1-10 1750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3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13875,'10'-3'1776,"-1"-3"865,12 6-817,-4 0-327,7 11-857,16 1-512,-14-14-128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3.7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1871 10298,'12'-44'3908,"-12"44"-3821,0-1 1,0 1 0,0 0 0,0 0-1,0-1 1,0 1 0,0 0 0,0 0-1,1 0 1,-1-1 0,0 1-1,0 0 1,0 0 0,0-1 0,0 1-1,0 0 1,0 0 0,0-1-1,-1 1 1,1 0 0,0 0 0,0-1-1,0 1 1,0 0 0,0 0 0,0 0-1,0-1 1,-1 1 0,1 0-1,0 0 1,0 0 0,0-1 0,0 1-1,-1 0 1,1 0 0,0 0 0,0 0-1,0 0 1,-1 0 0,1-1-1,0 1 1,0 0 0,0 0 0,-1 0-1,1 0 1,0 0 0,0 0 0,-1 0-1,1 0 1,-1 0 0,-1-1 2017,7-5-1480,85-60 1354,175-118-29,218-85 342,-151 89-943,44-36-63,83-48 25,-183 112-706,190-95-55,-298 154-515,52-21-35,-166 92 0,-53 21-1,1 1-1,-1-1 1,0 1-1,1-1 1,-1 1-1,0 0 1,1 0-1,-1 0 1,0 0 0,1 0-1,-1 0 1,2 0-1,-2 0-1,-1 1 1,0-1-1,0 0 0,0 0 1,0 0-1,1 0 0,-1 1 1,0-1-1,0 0 0,0 0 0,0 0 1,0 1-1,1-1 0,-1 0 1,0 0-1,0 1 0,0-1 1,0 0-1,0 0 0,0 1 0,0-1 1,0 0-1,0 0 0,0 1 1,0-1-1,0 0 0,0 0 1,0 1-1,0-1 0,0 0 0,-1 0 1,1 1-1,0-1 0,0 0 1,0 0-1,0 1 0,-3 3-137,1-1-1,-1 1 1,1-1-1,-7 7 1,2-3-198,-1-1 1,1 0 0,-13 8 0,-51 23-518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2.4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73 204 4457,'-2'-1'6,"1"-1"0,-1 1 1,0 0-1,1-1 0,-1 1 0,1-1 0,0 1 1,-1-1-1,1 0 0,0 0 0,0 1 0,0-1 1,0 0-1,1 0 0,-1 0 0,0 0 0,1 0 1,-1-3-1,0-3 114,0-1 0,1 1 0,1-12 0,0-1 1113,-1 21-1127,0-1 0,0 1 0,0-1-1,0 1 1,0-1 0,0 1 0,0 0 0,-1-1 0,1 1 0,0-1-1,0 1 1,0-1 0,-1 1 0,1 0 0,0-1 0,0 1 0,-1 0-1,1-1 1,0 1 0,-1 0 0,1 0 0,0-1 0,-1 1 0,1 0-1,-1 0 1,1-1 0,0 1 0,-1 0 0,1 0 0,-1 0 0,0 0-1,1 0-57,-1-1 0,0 1 0,1 0 0,-1 0-1,1 0 1,-1-1 0,1 1 0,-1 0 0,1 0-1,-1-1 1,1 1 0,0 0 0,-1-1-1,1 1 1,-1-1 0,1 1 0,0-1 0,-1 1-1,1 0 1,0-1 0,0 1 0,-1-1 0,1 1-1,0-1 1,0 0 0,0 1 0,0-1-1,-1 1 1,1-1 0,-1-7 540,0 1-1,-1-1 1,0 1 0,0 0-1,-6-13 1,-4-4 3872,9 52-689,6-10-3189,0 0 0,0 1 0,2-1-1,9 24 1,36 69 866,-11-24-786,-26-58-582,10 25 77,-21-49-200,-1-1 1,0 1-1,0 0 1,0 0-1,-1 0 1,1 0-1,-1 0 1,0 0-1,-1 6 1,1-11-14,0 0 0,0 1 1,0-1-1,0 0 0,0 1 1,-1-1-1,1 0 0,0 1 1,0-1-1,0 1 1,0-1-1,0 0 0,-1 1 1,1-1-1,0 0 0,0 0 1,0 1-1,-1-1 0,1 0 1,0 1-1,0-1 1,-1 0-1,1 0 0,0 0 1,-1 1-1,1-1 0,0 0 1,-1 0-1,1 0 0,0 0 1,-1 0-1,1 0 1,-1 1-1,1-1 0,-1 0 1,0-1-181,0 1 0,0 0 0,-1-1 0,1 1 1,0-1-1,0 1 0,0-1 0,0 0 0,0 1 1,-2-3-1,-2-1-851,1 0 1,0-1 0,-6-8 0,-1-6-417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2.8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236 1 12907,'-27'92'7669,"-4"47"-4105,30-134-3459,-4 17 139,-1-1 0,-1 1 1,-1-1-1,-17 30 0,8-21-87,-1 0 0,-28 32 1,30-45-130,13-14-23,0 0 0,0 0 0,1 0 0,-1 1 0,1-1-1,-1 1 1,1-1 0,0 1 0,1 0 0,-3 4 0,4-8 0,0 0 0,0 0 0,0 1 0,0-1 0,0 0 0,0 0-1,0 1 1,0-1 0,0 0 0,0 0 0,0 1 0,0-1 0,0 0 0,0 0-1,0 1 1,0-1 0,0 0 0,0 0 0,1 1 0,-1-1 0,0 0 0,0 0-1,0 0 1,0 1 0,0-1 0,1 0 0,-1 0 0,0 0 0,0 1 0,0-1 0,1 0-1,-1 0 1,0 0 0,0 0 0,0 0 0,1 0 0,-1 0 0,0 1 0,0-1-1,1 0 1,-1 0 0,0 0 0,0 0 0,1 0 0,-1 0 0,0 0 0,0 0 0,1 0-1,-1 0 1,0 0 0,0-1 0,1 1 0,-1 0 0,0 0 0,0 0 0,1 0-1,-1 0 1,0 0 0,0 0 0,1-1 0,20-8 342,-16 7-265,178-95 1082,-130 66-2855,69-55 0,-107 73-36,0 0-1,21-24 1,-3-4 144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3.1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33 14963,'-4'-29'4160,"4"29"-4116,-1 0 1,1 0 0,0-1-1,0 1 1,0 0 0,0 0-1,0 0 1,0 0 0,0 0-1,0 0 1,0 0-1,0 0 1,0-1 0,0 1-1,0 0 1,0 0 0,0 0-1,0 0 1,0 0 0,1 0-1,-1 0 1,0 0 0,0-1-1,0 1 1,0 0 0,0 0-1,0 0 1,0 0-1,0 0 1,0 0 0,0 0-1,0 0 1,0 0 0,0 0-1,1 0 1,-1 0 0,0 0-1,0-1 1,0 1 0,0 0-1,0 0 1,0 0-1,0 0 1,0 0 0,1 0-1,-1 0 1,0 0 0,0 0-1,0 0 1,0 0 0,0 0-1,0 0 1,5 4 1024,2 8-440,0 0 0,-1-1 0,0 2 0,-1-1 0,5 16-1,-2-3-107,96 248 1336,-67-165-3829,-33-93 978,-1-5-531,-3-7-1074,0-9-140,-3-10 1151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3.3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1 127 12131,'6'-6'825,"-1"0"0,2 0 0,-1 1 1,1-1-1,0 1 0,12-6 1,48-19 1570,-36 17-1233,-8 4 15,44-14 1,-61 22-1068,0-1 1,0 1 0,1 0-1,-1 0 1,1 1-1,-1 0 1,1 0 0,-1 1-1,1-1 1,-1 2-1,0-1 1,10 4 0,-13-4-104,-1 0 1,0 0 0,0 0 0,0 0 0,0 1-1,0-1 1,-1 1 0,1 0 0,0-1-1,-1 1 1,1 0 0,-1 0 0,1 0-1,-1 0 1,0 0 0,0 0 0,0 0-1,0 1 1,0-1 0,-1 0 0,1 1-1,-1-1 1,1 0 0,-1 1 0,0-1-1,0 0 1,0 1 0,0-1 0,-1 5-1,-1 3-3,0 0 0,-1-1 0,0 1 0,-1-1 0,-8 17 0,5-14 5,0 1 1,-1-1 0,0-1-1,-13 15 1,16-21-140,0 0 0,0 0-1,-1-1 1,1 0 0,-1 0 0,0 0-1,0 0 1,0-1 0,-1 0 0,-10 3 0,16-5 35,1-1 0,-1 0 0,0 0 0,0 1 1,0-1-1,0 0 0,0 0 0,0 0 0,0 0 1,0 0-1,0 0 0,1 0 0,-1 0 0,0 0 1,0 0-1,0 0 0,0-1 0,0 1 0,0 0 1,1-1-1,-1 1 0,0-1 0,0 1 0,0-1 1,1 1-1,-1-1 0,0 1 0,1-1 0,-1 0 1,-1-1-1,2 1-69,-1-1 0,1 0 0,0 1 0,-1-1 0,1 0 0,0 1 0,0-1 1,0 0-1,0 1 0,0-1 0,0 0 0,1 1 0,-1-1 0,1 1 0,-1-1 0,1 0 0,0-1 1,14-24-825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3.6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129 0 13339,'-5'2'537,"1"1"1,0-1-1,0 1 0,0 0 1,0 0-1,1 0 1,-1 1-1,1-1 0,-3 5 1,-3 2 319,-3 3-18,0 0 1,2 0 0,-10 16 0,16-24-702,1 1 0,0 0 0,1 0 0,-1 0 1,1 0-1,0 0 0,1 0 0,-1 0 0,1 1 0,0-1 0,1 10 1,0-14-123,0 0 1,0-1-1,0 1 1,0 0 0,1-1-1,-1 1 1,1 0-1,-1-1 1,1 1 0,-1 0-1,1-1 1,0 1-1,0-1 1,0 1 0,0-1-1,0 0 1,0 1-1,0-1 1,1 0 0,-1 0-1,0 0 1,1 0-1,-1 0 1,1 0 0,-1 0-1,1 0 1,-1 0-1,1-1 1,-1 1-1,1-1 1,0 1 0,-1-1-1,1 0 1,0 0-1,0 1 1,-1-1 0,3-1-1,3 1-3,1 0 1,-1-1-1,1-1 0,-1 1 0,0-1 0,0 0 1,10-5-1,-4 1 15,0 0-1,0-1 1,14-10 0,-24 14-20,1 1 0,-1-1-1,0 0 1,0 0 0,0 0 0,0-1 0,-1 1-1,1-1 1,-1 1 0,0-1 0,0 0-1,0 0 1,0 0 0,2-8 0,-4 10-21,0 1 1,1-1-1,-1 0 1,0 0-1,0 1 1,0-1-1,-1 0 0,1 0 1,0 0-1,-1 1 1,1-1-1,-1 0 1,1 1-1,-1-1 1,0 1-1,1-1 1,-3-2-1,1 1-92,0 1 0,0 0 0,0 1 1,0-1-1,-1 0 0,1 1 0,0-1 0,-1 1 0,1-1 0,-4 0 0,-3-1-583,0 0-1,0 1 0,0 1 0,-1-1 1,-14 1-1,-6 3-1520,5 6 686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4.1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33 14211,'8'4'1279,"0"0"0,-1 1-1,1 0 1,9 9 0,-12-9-1034,-1-1 1,0 1-1,0-1 0,-1 1 1,1 0-1,-1 0 0,0 1 1,-1-1-1,1 1 0,-1-1 1,3 13-1,-4-13-200,0 1 1,0 0-1,-1 0 1,0 0-1,0 0 1,0 0-1,-3 10 1,-1 1-387,-7 21 0,8-30 66,3-8 252,0 0 1,0 0-1,0 0 1,0 0-1,0 1 1,0-1-1,0 0 1,0 0-1,0 0 1,0 0-1,0 0 1,0 1-1,0-1 1,0 0-1,0 0 1,0 0-1,-1 0 1,1 0-1,0 1 1,0-1-1,0 0 1,0 0-1,0 0 1,0 0-1,0 0 1,-1 0-1,1 0 1,0 0-1,0 0 1,0 0-1,0 1 1,0-1-1,-1 0 1,1 0-1,0 0 1,0 0-1,0 0 1,0 0-1,-1 0 1,1 0 0,0 0-1,0 0 1,0 0-1,0 0 1,0 0-1,-1-1 1,1 1-1,0 0 1,0 0-1,0 0 1,0 0-1,0 0 1,-1 0-1,1 0 1,0 0-1,0 0 1,0 0-1,0-1 1,0 1-1,0 0 1,0 0-1,0 0 1,-1 0-1,1 0 1,0 0-1,0-1 1,0 1-1,-6-13-1068,3 1 676,1 0 0,0 0 0,1 0 0,0-1 0,1-21 0,1 25 484,0 1 1,0 0 0,1 0-1,0-1 1,0 1 0,1 0-1,0 1 1,1-1 0,6-11-1,-9 17 48,1 1 0,-1-1 0,1 0 0,0 0 0,-1 1 0,1-1 0,0 1 0,0-1-1,0 1 1,0 0 0,0 0 0,0 0 0,1 0 0,-1 0 0,3-1 0,0 1 68,-1 1 0,1-1 0,-1 1 1,1 0-1,-1 0 0,1 0 0,7 2 0,-1 1 40,1 0 0,-1 1 0,0 0 0,0 1-1,13 7 1,-23-11-294,-1-1 0,1 0 0,-1 1 0,1-1 0,0 0 0,-1 1 0,1-1 0,-1 0 0,1 0 0,-1 0 0,1 1 0,0-1 0,-1 0 0,1 0 0,0 0 0,-1 0 0,1 0-1,-1 0 1,1 0 0,0 0 0,-1-1 0,1 1 0,-1 0 0,1 0 0,0 0 0,-1-1 0,1 1 0,-1 0 0,1-1 0,-1 1 0,1 0 0,-1-1 0,1 1 0,-1-1 0,1 1 0,-1-1 0,0 1 0,1-1 0,-1 1 0,0-1-1,1 1 1,-1-1 0,0 1 0,0-1 0,1 1 0,-1-1 0,0 0 0,0 1 0,0-2 0,1-2-672,0-1-1,-1 0 0,1 0 1,-1-8-1,-1-12-529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4.2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12011,'-2'0'4320,"15"0"-2095,-2 3-145,5 3-839,-5 3-377,-1 7-488,-1 3-192,-7 3-104,5 2-112,-7-2-416,-4-2-368,2-4-1137,1-3-223,8-13 1072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4.5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9666,'1'20'5269,"6"8"-1924,3-4-1828,1 0 0,14 23-1,-11-23-1104,15 36-1,-26-47-518,-4-8-616,-6-16-4055,5-6 3409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5.5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31 856 8442,'-2'1'92,"0"0"99,-1 0 1,0 1 0,1-1-1,0 1 1,-1-1-1,1 1 1,0 0-1,0 0 1,0 0-1,-3 3 1,5-5-164,0 0 1,0 0-1,0 0 0,0 0 1,0 0-1,0 0 0,0 0 1,0 0-1,0 0 0,0 0 1,0 0-1,0 0 0,0 0 1,0 0-1,0 0 0,0 0 1,0 0-1,-1 1 0,1-1 1,0 0-1,0 0 0,0 0 1,0 0-1,0 0 0,0 0 1,0 0-1,0 0 0,0 0 1,0 0-1,0 0 0,0 0 1,0 0-1,0 0 0,1 0 1,-1 1-1,0-1 0,0 0 1,0 0-1,0 0 0,0 0 1,0 0-1,0 0 0,0 0 1,0 0-1,0 0 0,0 0 1,0 0-1,0 0 1,0 0-1,0 0 0,0 0 1,0 0-1,0 0 0,0 0 1,0 0-1,0 0 0,1 0 1,-1 0-1,0 0 0,0 0 1,0 0-1,0 0 0,0 0 1,6-1 943,8-6 181,33-23 1950,50-40-1,-18 11-1333,632-456 4375,-646 466-6003,-11 7-103,75-43 1,-90 66-238,-38 19 153,1-1 0,-1 1 0,1-1 0,-1 1 0,1 0 0,-1 0 0,1 0 0,2 0 0,-3 0 25,-1 0 0,0 0 0,1 0-1,-1 0 1,0 0 0,0 0 0,1 0-1,-1 0 1,0 0 0,0 1-1,1-1 1,-1 0 0,0 0 0,0 0-1,1 0 1,-1 1 0,0-1-1,0 0 1,0 0 0,1 1 0,-1-1-1,0 0 1,0 0 0,0 1 0,0-1-1,0 0 1,1 0 0,-1 1-1,0-1 1,0 0 0,0 0 0,0 1-1,0-1 1,0 0 0,0 1-1,0-1 1,0 0 0,0 1 0,0-1-1,0 0 1,0 0 0,-1 1 0,-1 5-358,-1 0 0,0-1 0,-1 1 1,0-1-1,1 0 0,-1 0 0,-7 6 1,6-5-1,-64 68-4794,-87 71 1,87-86 4148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3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12059,'6'0'1200,"10"0"1416,11 0-527,14-4 167,6-3-111,9-3-657,1 1-336,5-2-552,-8 1-247,12-1-2082,-1 2 1353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5.6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278 416 8378,'-94'62'3076,"-90"66"7767,251-175-7036,82-53-2695,264-189 363,-247 153-1705,-128 105-742,-33 29-1133,-7 5 1115,-12 13-338,-39 30-269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5.9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1269 14139,'-5'-30'2128,"14"-8"2786,39-26-2362,18-19-159,40-32-353,19-8-432,41-11-703,7 9-249,6 10-304,-6 1-136,-27 13-160,-4 6-72,-38 31-288,-12 18-320,-39 28-809,-16 14-639,-26 13-1281,-22 4 1769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6.7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74 7818,'0'-11'736,"0"-2"736,-1 2-408,1 0-159,0 0-49,0 2-264,3 4-176,-3 3-240,0 7-432,0 1-224,0-2-432,0-3-241,4-1 593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7.0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27 11827,'-1'-5'728,"-2"-12"4303,6 13-2466,6 6-1134,-5 1-1166,0 0-1,-1 0 1,1 0 0,-1 1-1,0 0 1,0-1 0,0 1 0,-1 0-1,1 0 1,2 8 0,2 1 140,61 101 2199,53 96-35,-107-181-2446,15 48 1,-10-23-1211,-25-59-3953,-6-11 3062,-5-7-488,0-4 802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7.3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158 4 14595,'1'0'159,"-1"-1"0,0 1-1,1 0 1,-1-1 0,1 1-1,-1 0 1,0 0 0,1-1 0,-1 1-1,1 0 1,-1 0 0,1 0 0,-1-1-1,1 1 1,-1 0 0,1 0-1,-1 0 1,1 0 0,0 0 0,-1 0-49,1 1 1,-1-1 0,0 0 0,0 0 0,0 0-1,1 1 1,-1-1 0,0 0 0,0 0-1,0 1 1,0-1 0,0 0 0,1 0 0,-1 1-1,0-1 1,0 0 0,0 1 0,0-1-1,0 0 1,0 0 0,0 1 0,0-1 0,0 1-1,-5 22 1897,-10 18-581,-29 55-1,13-31-839,17-36-327,-24 62 509,32-76-502,2 0-1,-1 1 0,2-1 0,-2 17 0,5-31-226,0 0 1,0 0 0,0 0-1,0 0 1,0 0-1,0 0 1,0 0 0,0 1-1,0-1 1,1 0 0,-1 0-1,0 0 1,1 0 0,-1 0-1,0 0 1,1 0-1,0 0 1,0 1 0,0-2-12,-1 0 0,1 1 0,0-1 0,-1 1 0,1-1 0,0 0 0,-1 0 0,1 1 1,0-1-1,0 0 0,-1 0 0,1 0 0,0 0 0,0 0 0,-1 0 0,1 0 0,0 0 0,0 0 1,1 0-1,4-2 99,0 0 1,0 0 0,0-1 0,10-6-1,-8 5-52,36-21 76,78-59 1,-19-2-3133,-69 57 278,4-3 932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8.2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301 477 14635,'7'-10'340,"10"-13"2111,-1 0 1,25-50-1,-40 69-2214,0 1 1,1 0 0,-1 0-1,0-1 1,-1 1 0,1 0-1,-1-1 1,1-3-1,-1 7-172,0-1 0,0 0 0,0 1 0,-1-1-1,1 0 1,0 0 0,0 1 0,-1-1-1,1 0 1,0 1 0,0-1 0,-1 1-1,1-1 1,-1 0 0,1 1 0,-1-1-1,1 1 1,-1-1 0,0 0-3,-1 0-1,1 1 1,0-1-1,0 1 1,0 0-1,0-1 1,-1 1 0,1 0-1,0 0 1,0 0-1,0 0 1,-1 0 0,1 0-1,-2 0 1,-5 1 78,1 1 0,-1-1-1,1 2 1,0-1 0,0 1 0,0 0 0,-7 4 0,-46 31 434,49-30-479,-1 0 2,-87 64 321,78-56-391,1 2-1,-28 31 1,44-44-26,0-1 0,1 1 0,0 0 1,0 0-1,-4 9 0,7-13-2,-1 0 0,1 0 0,-1 0 0,1 0 1,-1 1-1,1-1 0,0 0 0,0 0 0,0 0 0,0 1 1,0-1-1,0 0 0,0 0 0,0 1 0,0-1 1,0 0-1,1 0 0,-1 0 0,1 1 0,-1-1 0,1 0 1,-1 0-1,1 0 0,-1 0 0,1 0 0,0 0 0,0 0 1,0 0-1,-1 0 0,1 0 0,0 0 0,0-1 0,2 2 1,1 0-8,0-1 0,0 1 1,0-1-1,1 0 1,-1 0-1,1-1 1,-1 1-1,1-1 1,-1 0-1,0 0 1,1-1-1,-1 1 1,1-1-1,6-2 1,9-2-22,33-14-1,-50 18 29,28-12 0,-14 6 6,1 0 0,0 0-1,0 2 1,22-4 0,-35 8-4,1 1 0,-1-1 0,0 1 0,1 1 0,-1-1 0,0 1 0,0 0 0,1 0 0,-1 0 0,0 1 0,0-1 0,0 1 0,0 1 0,-1-1 0,1 1 0,-1-1 0,1 1 0,-1 1 0,6 4 0,0 3 6,-1-1-1,0 1 1,-1 0-1,0 1 0,-1 0 1,0 0-1,7 20 1,-5-9 12,-2 0 1,0 1-1,5 35 1,-10-44-4,-1 0 0,0 0 0,-1 1 0,-2 19 0,1-28-14,0 0 1,0-1 0,-1 0-1,0 1 1,0-1 0,-1 0-1,1 0 1,-1 0 0,-1 0-1,1 0 1,-1-1 0,-6 8-1,9-12 0,0 0 0,0 1-1,-1-1 1,1 0 0,-1 0-1,1 0 1,-1 0 0,1 0-1,-1 0 1,0-1 0,0 1-1,1 0 1,-1-1 0,0 1-1,0-1 1,1 0-1,-1 0 1,0 1 0,0-1-1,0 0 1,0-1 0,0 1-1,1 0 1,-1 0 0,0-1-1,0 1 1,-1-2 0,0 1 2,0-1 1,0 0-1,0 0 1,0 0-1,0 0 1,1 0-1,-1 0 0,1-1 1,-1 1-1,1-1 1,0 0-1,0 0 1,0 0-1,-1-4 1,-1-2 2,1 0-1,0 0 1,0 0 0,1 0 0,1-1 0,0 1 0,0-13 0,4-70 17,-3 90-23,5-47-10,2 0 0,3 0 0,1 1 0,3 0 0,20-48 0,-17 50 5,-10 27 9,0-1 0,1 1-1,1 0 1,1 1 0,18-27-1,-28 45-1,1-1 0,-1 0 1,1 0-1,-1 1 0,1-1 0,-1 0 0,1 1 0,0-1 0,-1 1 0,1-1 1,0 1-1,-1-1 0,1 1 0,0 0 0,-1-1 0,1 1 0,0 0 0,0-1 1,0 1-1,-1 0 0,1 0 0,0 0 0,0 0 0,0 0 0,0 0 0,1 0 0,-1 0 2,-1 1 0,1 0-1,0-1 1,0 1 0,0 0-1,0 0 1,-1 0-1,1 0 1,0 0 0,-1 0-1,1 0 1,-1 0 0,1 0-1,-1 0 1,1 0-1,-1 0 1,0 0 0,1 2-1,0 0 1,0 5 13,1 0 0,1 0 1,0-1-1,0 1 0,4 7 1,-5-13-17,0 1 0,0-1 1,0 0-1,0 0 1,0 0-1,0 0 0,0 0 1,1 0-1,-1-1 1,1 1-1,-1-1 0,1 0 1,0 1-1,-1-1 0,1 0 1,0-1-1,5 2 1,-2-1-7,-1-1 1,0 1-1,1-1 1,-1 0-1,1 0 0,-1-1 1,0 0-1,1 0 1,-1 0-1,0 0 1,5-3-1,-2 1 6,0-1-1,-1 0 1,0-1-1,0 1 1,0-2-1,9-7 1,1-4 9,-1-1 0,-1-1 0,25-41 0,-13 16 36,42-94 0,-65 125-38,-6 15-29,-10 18-43,-1 3 4,-15 39-1,25-55 64,1 1 0,-1 0 0,2 0 0,-1 1 0,1-1-1,0 0 1,0 0 0,1 1 0,2 10 0,-2-16-3,0-1 0,1 0 0,-1 1 0,1-1 1,0 1-1,0-1 0,0 0 0,0 1 0,0-1 1,1 0-1,-1 0 0,0 0 0,1 0 0,0 0 0,-1 0 1,1-1-1,0 1 0,0-1 0,0 1 0,0-1 1,0 1-1,1-1 0,1 1 0,-1-1 1,0-1-1,0 1 1,0 0 0,-1-1-1,1 0 1,0 0 0,0 0-1,0 0 1,0 0 0,0 0-1,0-1 1,-1 0 0,1 1-1,0-1 1,0 0-1,-1 0 1,1-1 0,0 1-1,3-3 1,0 0 33,1-1-1,-1 0 1,-1 0 0,1-1 0,-1 1-1,0-1 1,8-12 0,-10 13-13,0 1 0,-1-1 0,1 0 1,-1-1-1,-1 1 0,1 0 0,-1-1 0,1 1 1,-1-1-1,-1 1 0,1-10 0,-1 13-38,-1-1-1,1 1 0,0-1 1,-1 1-1,1 0 1,-1-1-1,0 1 1,0 0-1,0-1 0,0 1 1,0 0-1,0 0 1,-1 0-1,1 0 1,-1 0-1,0 1 0,1-1 1,-1 0-1,0 1 1,0-1-1,0 1 1,0-1-1,0 1 0,0 0 1,0 0-1,-1 0 1,1 0-1,-4-1 1,-7 0-645,1-1 0,0 2 0,-1-1 0,-18 2 0,12-1-1002,16 1 1329,1 0 28,0 1 1,0-1-1,0-1 0,0 1 0,0 0 1,0 0-1,0-1 0,0 1 1,1-1-1,-1 1 0,0-1 1,0 0-1,1 0 0,-4-2 1,0-8-1129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9.4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0 725 13619,'4'-7'1633,"9"-14"2214,-12 21-3704,-1-1-1,1 0 1,-1 1-1,1-1 1,0 1-1,-1-1 1,1 1-1,0-1 1,-1 1-1,1 0 1,0-1-1,0 1 1,-1 0-1,1-1 1,0 1-1,0 0 1,0 0 0,-1 0-1,1 0 1,0 0-1,0 0 1,0 0-1,-1 0 1,3 0-1,-1 2 70,-1 0 0,1 0 0,0 0 0,-1 0 0,1 0 0,-1 1 0,0-1 0,0 0 0,0 1 0,0-1 0,0 0-1,0 4 1,0-1-58,0-1-1,0 1 1,-1 0-1,0 0 0,0 6 1,0-7-78,0 0 1,0-1 0,0 1 0,0 0-1,1 0 1,-1 0 0,1-1 0,0 1-1,0 0 1,3 6 0,-3-10-69,-1 1-1,0-1 1,1 1 0,-1 0 0,1-1-1,-1 1 1,0-1 0,1 1 0,0-1 0,-1 0-1,1 1 1,-1-1 0,1 1 0,-1-1-1,1 0 1,0 0 0,-1 1 0,1-1-1,0 0 1,-1 0 0,1 0 0,0 0 0,0 0-1,0 0 1,1 0 0,0 0 0,-1-1 0,1 1 0,0-1 0,-1 1-1,1-1 1,-1 0 0,1 1 0,-1-1 0,2-2 0,2 0 2,-1-1 0,1 0-1,-1-1 1,0 1 0,4-7 0,13-19 10,80-125-35,-93 145 23,-3 10-4,-4 1-3,-1 0-1,1 1 0,0-1 0,-1 0 1,1 1-1,-1-1 0,1 1 1,-1-1-1,1 3 0,-1-2 2,1 0-1,-1 0 0,1 0 0,-1 0 1,1 0-1,0 0 0,0 0 1,0 0-1,0 0 0,0 0 1,2 1-1,0 0 1,1-1 0,-1 0 0,0 0 1,1-1-1,0 1 0,-1-1 0,1 1 0,0-1 1,-1 0-1,1-1 0,0 1 0,0-1 0,0 1 1,0-1-1,0 0 0,0-1 0,0 1 0,-1-1 1,1 1-1,0-1 0,0 0 0,0-1 0,4-1 1,0-1 4,1-1 0,-1 1 1,0-2-1,0 1 0,0-1 1,-1 0-1,0-1 0,9-9 1,-8 6-7,0 1 1,1 1-1,0 0 1,12-9 0,-18 15-3,0 0 0,1 0 0,-1 0 0,1 0 1,0 1-1,0-1 0,0 1 0,-1 0 0,1 0 1,0 0-1,0 1 0,0-1 0,1 1 1,-1 0-1,0 0 0,5 1 0,-6 0 1,-1 0 0,1 0-1,-1 0 1,0 0 0,0 0 0,0 0-1,1 1 1,-1-1 0,-1 1 0,1-1-1,0 1 1,0 0 0,0 0 0,1 3-1,3 4-1,0 0-1,5 11 1,-7-11 1,9 20 163,-1-1-1,-1 2 1,13 58-1,1 93 562,-49-265-318,8 22-408,2-1-1,4 0 1,2 0 0,3-1-1,3-88 1,3 140 0,1-1 1,0 1-1,0-1 0,2 1 1,7-21-1,-9 29 4,-1 1 0,1-1 0,0 1 0,1-1 0,-1 1 0,0 0 0,1 0 0,0 0 0,0 1 0,3-4 0,-4 5 1,0-1-1,0 1 1,0 0 0,1 1 0,-1-1-1,0 0 1,0 0 0,0 1 0,1 0-1,-1-1 1,0 1 0,1 0-1,-1 0 1,0 0 0,0 0 0,1 1-1,-1-1 1,5 2 0,-4-1 1,1 1 0,-1-1 0,0 1 0,0 0 0,0 0 0,0 1 0,0-1 0,0 0 0,0 1 0,-1 0 0,1 0 0,-1 0 0,0 0 0,0 0 1,0 0-1,0 0 0,2 6 0,1 2 6,-1 0 0,-1 1 1,1-1-1,1 15 0,-3-15-3,-1 1-1,0 0 0,0-1 0,-1 1 0,-1 0 1,0-1-1,-1 1 0,0-1 0,0 1 0,-5 11 1,7-23-7,0 1 1,-1 0 0,1-1 0,0 1 0,0 0-1,-1-1 1,1 1 0,0 0 0,-1-1 0,1 1 0,-1-1-1,1 1 1,-1-1 0,1 1 0,-1-1 0,1 1-1,-1-1 1,1 1 0,-1-1 0,0 0 0,1 1-1,-1-1 1,0 0 0,1 0 0,-1 1 0,0-1-1,1 0 1,-2 0 0,2 0 0,-1-1 0,0 1 0,1 0 0,-1-1 0,0 1-1,1-1 1,-1 1 0,1 0 0,-1-1 0,1 0 0,-1 1 0,1-1 0,-1 1 0,1-1 0,-1 0 0,1 1 0,0-1-1,-1 0 1,1 1 0,0-1 0,0 0 0,0 0 0,0 1 0,-1-1 0,1 0 0,0-1 0,0-2-5,0 0 1,0 0-1,0 0 0,1 0 1,-1 1-1,1-1 1,0 0-1,0 0 1,3-5-1,17-34-33,-9 22 24,-12 20 14,40-79-39,38-107 0,-74 175 39,-1 0 7,2 0 0,-1 0 0,1 1-1,9-15 1,-12 24 1,-1-1 0,1 1 0,0 0 0,0-1 0,0 1 0,0 0 0,0 0 0,0 1 0,1-1 0,-1 0 0,0 1 0,1-1 0,0 1 0,-1 0 0,1 0 0,0 0 0,0 0 0,-1 0 0,1 1 0,0-1 0,0 1 0,0 0 0,0 0 0,4 0 0,-1 1 11,1 1 0,0-1 0,-1 1-1,0 1 1,1-1 0,-1 1 0,0 0-1,0 1 1,0 0 0,-1-1 0,6 6-1,-2-2 24,-1 1 1,0 0-1,0 0 0,-1 1 0,12 19 0,-16-23-25,0 0 0,-1 0 0,0 1 1,0-1-1,0 1 0,-1 0 0,0-1 1,0 1-1,0 0 0,-1 0 0,1 0 1,-2-1-1,1 1 0,0 0 0,-1 0 1,0 0-1,-1-1 0,1 1 0,-1-1 1,0 1-1,-1-1 0,1 0 0,-1 1 1,0-1-1,0-1 0,-1 1 0,1 0 1,-1-1-1,0 0 0,0 0 0,-1 0 1,1 0-1,-1 0 0,0-1 0,0 0 1,0 0-1,0-1 0,0 1 0,-1-1 1,1 0-1,-1-1 0,1 1 0,-7 0 1,4-1-175,-1 0 1,1 0 0,0-1 0,-1 0-1,1-1 1,-1 0 0,1 0 0,0-1-1,0 0 1,-1 0 0,-13-7 0,21 8 82,0 1 1,-1-1-1,1 0 1,0 1 0,-1-1-1,1 0 1,0 0 0,0 0-1,0 0 1,-1 0 0,1 0-1,0-1 1,1 1 0,-1 0-1,0 0 1,0-1 0,0 1-1,1-1 1,-1 1 0,1 0-1,-1-1 1,1 1-1,0-1 1,-1 1 0,1-1-1,0 1 1,0-1 0,0 0-1,1-1 1,0-4-10,2 1-1,-1 0 1,6-9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19.5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127 0 24877,'-39'26'1521,"6"-6"711,0-5-1272,11-17-792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6.9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4 198 9250,'-3'-1'8526,"11"5"-6687,3-2-1300,0-1 0,0 0 0,0 0 0,18-2 0,46-10 596,-62 9-974,148-26 909,439-58 822,494 51-63,-1038 38-1765,-33-1-287,-1-1 0,30-2 1,-52 1 90,1 0 1,0 0-1,-1-1 1,1 1-1,-1 0 1,1 0-1,0 0 0,-1 0 1,1-1-1,-1 1 1,1 0-1,-1 0 1,1-1-1,-1 1 1,1 0-1,-1-1 1,1 1-1,-1-1 1,1 1-1,-1-1 1,1 1-1,-1-1 1,0 1-1,1-1 1,-1 1-1,1-1 1,-1-1-300,0 1 0,0-1 0,0 1 0,0-1 0,0 1 0,0 0 0,0-1 0,0 1 0,-1-1 0,0-1 1,-5-17-1204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8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293 429 12059,'5'-20'1150,"-3"14"-583,-1 1 0,1-1 0,-1 1 0,-1-1 0,1 0 0,-1-6 0,0 12-502,0-1-1,0 0 0,0 1 1,0-1-1,0 0 1,0 1-1,0-1 0,0 0 1,-1 1-1,1-1 0,0 0 1,0 1-1,-1-1 0,1 1 1,-1-1-1,1 1 1,0-1-1,-1 0 0,1 1 1,-1 0-1,1-1 0,-1 1 1,1-1-1,-1 1 0,1 0 1,-2-1-1,1 1 16,-1-1 0,1 1-1,-1 0 1,1 0 0,-1 0-1,1 0 1,0 0 0,-1 0-1,1 0 1,-1 1 0,1-1-1,-2 1 1,-4 1 121,1 1 1,-1 0-1,1 1 1,-9 5-1,-4 5 167,0 2-1,1 0 1,1 1-1,-29 36 1,27-28-32,2 2 1,0 0-1,-16 36 0,26-46-148,-10 29-1,16-41-164,-1 1-1,1-1 0,0 1 0,1 0 1,-1 0-1,1-1 0,0 1 0,1 0 1,0 6-1,-1-10-19,1-1-1,-1 0 1,0 0-1,1 0 1,-1 0 0,1 1-1,-1-1 1,1 0-1,0 0 1,-1 0-1,1 0 1,0 0 0,0 0-1,0 0 1,0 0-1,0-1 1,0 1 0,0 0-1,0 0 1,0-1-1,0 1 1,2 0 0,-1 0-1,0-1-1,0 0 1,1 1 0,-1-1 0,0 0 0,1 0 0,-1-1 0,0 1 0,0 0 0,0-1 0,4-1 0,2-1 0,0 0 1,0-1 0,-1 1-1,0-2 1,13-9 0,-2-1-12,-2-1 1,0 0 0,-1-1 0,0-1-1,-2 0 1,0-1 0,18-37 0,-19 32-4,-2-1 0,-1 0 0,-1-1 0,-1 0 0,-2 0 0,5-38 0,-5-9-19,-2 0-1,-9-90 1,6 160 69,-1 0 0,1 0 1,0-1-1,-1 1 0,0 0 1,0 0-1,0 0 0,0 0 1,0 0-1,-1 0 0,-2-4 1,4 7-27,0 0 1,0 0-1,-1 0 0,1-1 1,0 1-1,-1 0 1,1 0-1,0 0 1,0 0-1,-1 0 1,1 0-1,0 0 1,-1-1-1,1 1 0,0 0 1,-1 0-1,1 0 1,0 0-1,-1 0 1,1 1-1,0-1 1,-1 0-1,1 0 1,0 0-1,-1 0 0,1 0 1,0 0-1,-1 0 1,1 1-1,0-1 1,0 0-1,-1 0 1,1 0-1,0 1 1,0-1-1,-1 0 0,1 0 1,0 1-1,0-1 1,0 0-1,0 1 1,-1-1-1,1 0 1,0 1-1,0-1 1,0 0-1,0 0 0,0 1 1,0-1-1,0 1 1,-6 18 337,6-3-164,-1 0 1,2 0-1,0 0 0,6 27 0,-2-8 33,1 12 17,-2-9 22,10 43 0,-11-71-217,-1 0 0,2 1 0,0-1 1,0-1-1,0 1 0,2 0 0,-1-1 0,13 16 1,-15-22-38,1 1 0,0 0 0,0-1 1,0 0-1,0 0 0,0 0 1,1-1-1,-1 1 0,1-1 0,0 0 1,0 0-1,0-1 0,0 1 0,0-1 1,0 0-1,0-1 0,0 1 0,0-1 1,0 0-1,0 0 0,1 0 0,-1-1 1,0 0-1,0 0 0,8-3 1,-2 0 1,0 0 0,-1-1 0,1 0 0,-1-1 0,-1 0 1,1-1-1,-1 0 0,0 0 0,0-1 0,12-14 0,-3-2 2,0-2-1,14-27 1,1-3-3,-33 56-4,0 0-1,0-1 1,1 1-1,-1-1 1,0 1-1,0 0 1,1-1-1,-1 1 1,0 0-1,1-1 1,-1 1-1,0 0 1,1-1-1,-1 1 1,1 0-1,-1 0 1,0 0-1,1-1 1,-1 1-1,1 0 1,0 0-1,-1 0 1,0 0-1,1 0 0,-1 1 1,0-1-1,1 0 0,-1 0 1,0 0-1,0 1 0,1-1 1,-1 0-1,0 1 0,0-1 1,0 0-1,1 0 0,-1 1 1,0-1-1,0 0 0,0 1 1,0-1-1,0 0 0,0 1 1,4 31 15,-2-13 4,-1-14 2,1 1-1,0-1 1,0 1 0,0-1-1,1 0 1,0 0 0,0 0-1,7 9 1,-9-12-47,0-1 0,1 1 1,-1 0-1,1-1 0,0 1 0,-1-1 0,1 0 0,0 0 0,0 1 1,0-1-1,0 0 0,0-1 0,0 1 0,0 0 0,0 0 0,0-1 1,0 0-1,1 1 0,-1-1 0,0 0 0,0 0 0,0 0 0,1 0 1,-1 0-1,0-1 0,4 0 0,-4 0-176,0 0 1,-1 0-1,1 0 1,-1 0-1,1 0 0,-1 0 1,1 0-1,-1 0 1,0-1-1,1 1 0,-1-1 1,0 1-1,0-1 1,0 1-1,0-1 0,0 0 1,0-1-1,2-5-1216,0 1 0,2-15 0,-4 14 680,8-29-886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6:14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72 324 11098,'-26'9'2041,"4"0"1264,8-1-473,5 3 1777,13-13-2993,11-20-335,7-6-177,16-6-280,7-8-168,2 7-360,-2-1-144,-11 6-560,-1 6-320,-3 3-1048,4-1-537,2-8-711,-8-4 1399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6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93 8690,'-1'-2'126,"1"0"0,-1 0 0,0-1 0,0 1 0,1 0 0,-1 0 0,1-1 0,0 1 0,0 0 0,0 0 0,0-1 0,0 1 0,0 0 0,1 0 0,-1-1 0,2-3 0,1-18 1119,-2 12-625,0 2 1022,-1 10-1589,0 0 1,-1-1-1,1 1 1,0 0-1,0 0 1,0-1-1,0 1 1,-1 0-1,1 0 1,0-1-1,0 1 1,-1 0-1,1 0 0,0 0 1,0 0-1,-1-1 1,1 1-1,0 0 1,0 0-1,-1 0 1,1 0-1,0 0 1,-1 0-1,1 0 1,0 0-1,-1 0 1,1 0-1,0 0 1,0 0-1,-1 0 1,-2 0 124,1 1 1,0-1 0,-1 1-1,1-1 1,0 1-1,0 0 1,-1 0 0,1 0-1,0 0 1,0 0 0,0 1-1,0-1 1,0 1-1,1-1 1,-1 1 0,0 0-1,1-1 1,-1 1 0,1 0-1,-1 0 1,1 0-1,-2 5 1,-3 6 35,0 1 0,-7 24 0,6-17 146,-11 23-78,11-29-190,1 1-1,-5 20 0,1 4-1,0-1-65,-8 69 0,16-87-8,-7 153 19,9-145-27,2 1 0,0-1 0,13 54-1,-9-63 1,23 81 34,-24-85-37,2-1 1,0 1-1,0-1 1,13 16-1,-16-25-3,0 0-1,0-1 0,1 0 0,-1 0 0,1 0 0,1 0 1,-1-1-1,1 0 0,6 4 0,-8-6-2,-1-1-1,1 1 0,0-1 1,0 0-1,1 0 1,-1 0-1,0 0 1,0-1-1,0 0 0,1 0 1,-1 0-1,0 0 1,0-1-1,0 1 1,0-1-1,5-2 0,3-1 9,0-1 1,-1-1-1,1 0 0,12-9 0,-7 5-6,29-23 19,-40 30-20,0-1-1,0 0 1,-1 0-1,1 0 0,-1 0 1,0-1-1,0 0 0,0 0 1,-1 0-1,0-1 1,0 1-1,0-1 0,5-12 1,-5 8 3,-1 1 0,4-19 0,1-6 5,-4 19 0,3-23 0,-1 5 9,10-67-14,-15 82-4,-1 0 0,-1 0-1,-3-20 1,-1-8 6,6 0 0,0 35-3,-1 0 1,0-1 0,-1 1 0,0 0 0,0 0 0,-6-18-1,0 9 113,0 0 0,-2 0-1,0 0 1,-1 2-1,-23-33 1,15 27 241,-15-27 1,19 29 47,-30-38 1,41 56-401,-1 1 1,0 0 0,1-1 0,-1 1-1,0 0 1,0 1 0,-6-4-1,8 5-33,1 0 0,-1 1-1,0-1 1,0 1-1,0-1 1,1 1 0,-1 0-1,0 0 1,0-1-1,0 1 1,0 1 0,1-1-1,-1 0 1,0 0 0,0 1-1,0-1 1,1 1-1,-1-1 1,0 1 0,1 0-1,-4 1 1,-17 11-4033,20-12 2858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9.0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51 16756,'4'2'888,"11"-2"312,-4-3-616,16-8-1280,10-4-216,9-9 416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9.3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170 0 14507,'-13'7'697,"0"0"0,1 0 0,0 2 0,0-1 0,1 1 0,0 1 0,0 0 0,-14 19 0,19-20-453,0 0 1,0 0 0,1 1 0,0 0-1,1 0 1,0 0 0,1 0-1,0 1 1,0-1 0,1 1 0,1 0-1,-1 12 1,2-5-107,1 0 0,1 0-1,0 0 1,1 0 0,1-1 0,1 1-1,0-1 1,1 0 0,1-1 0,15 27-1,-2-11-541,0-2-1,2 0 0,2-2 1,33 34-1,-55-60-653,-8-7 180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9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0 184 14707,'0'4'1192,"8"-4"625,8-4-617,13-9-1000,6-5-32,4-8-680,3-8-432,9-10-897,1-4 793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9.7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125 1 11570,'-9'6'970,"0"1"0,0 0 1,1 0-1,0 0 0,0 1 0,1 1 0,-13 17 0,14-15-374,0 0 0,0 0 0,1 1 0,0 0 0,1-1 0,-3 20 0,4-15-381,1 1 1,1-1 0,0 1-1,1 0 1,1-1 0,0 1-1,2-1 1,0 1 0,0-1-1,13 31 1,36 60-126,-36-78-258,-2 0-1,16 45 1,-23-43-1754,-7-31 1938,0 0-1,0 0 0,0 0 0,0 0 1,0 0-1,0 0 0,0 0 1,0 0-1,0 0 0,0 0 0,0 0 1,0 0-1,0 0 0,0 0 0,0 0 1,0 0-1,0 0 0,0 0 1,0 0-1,0 0 0,0 0 0,1 0 1,-1 0-1,0 0 0,0 0 0,0 0 1,0 0-1,0 0 0,0 0 1,0 0-1,0 0 0,0 0 0,0 0 1,0 0-1,0 0 0,0 0 0,0 0 1,0 0-1,0 0 0,0 0 1,0 0-1,0 0 0,0 0 0,0 0 1,0 0-1,0 0 0,0 0 0,0 0 1,0 1-1,0-1 0,0 0 1,0 0-1,6-6 114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29.9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78 17420,'23'-4'816,"5"-5"344,1-2-640,4-5-344,2-5-824,4 5 392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30.0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0 27774,'-7'15'1408,"0"-2"625,7 0-1353,-11-8-1472,5 2-1817,-14-1 1449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35.9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530 1336 13579,'8'-8'921,"1"1"1,0 0-1,1 1 1,11-6-1,22-14-78,-11 0-489,-2-1 0,0-1 0,-2-1-1,-1-2 1,-1 0 0,24-41-1,-22 26 378,-2-1 0,-2-1-1,-2-1 1,19-62 0,-33 83-642,-1 0 1,-1-1-1,-1 0 1,-2 0-1,-1-1 1,-1 1-1,-1-1 1,-5-31 0,1 37-51,-1 1 1,0 0-1,-2 0 1,-1 1 0,0-1-1,-2 2 1,-1-1-1,0 1 1,-1 1 0,-23-28-1,21 30 46,-1 1 0,-1 0 0,-1 1 0,0 0 0,-1 1 0,-23-14-1,33 24-46,-1 1 0,1 0-1,-1 0 1,0 0 0,-1 1-1,1 1 1,0-1 0,-1 1-1,1 1 1,-1 0 0,0 0 0,1 1-1,-1 1 1,0-1 0,1 1-1,-1 1 1,-13 4 0,4 0 6,2 1 1,-1 0 0,-28 18 0,-46 38-11,65-41-31,1 1 0,1 1 0,2 1 0,0 1 0,1 1-1,2 1 1,1 0 0,1 2 0,2 0 0,-14 35 0,0 5 59,3 2 0,3 1 0,4 1 1,-16 110-1,31-148 28,3 0 0,2 50 1,2-63-12,0-1 1,2 1 0,0-1 0,14 40-1,-14-53-31,-1 0 1,2 0-1,-1 0 0,1-1 0,1 0 1,0 0-1,0 0 0,0 0 0,15 12 1,-15-15 0,1 0 0,0 0 1,0-1-1,0 0 1,1-1-1,-1 0 1,1 0-1,0-1 1,-1 1-1,1-2 1,0 1-1,12 0 1,-1-1 57,0-1-1,1-1 1,-1-1 0,0-1 0,0-1-1,27-8 1,-6-1 160,74-38 0,-66 24-282,-2-1 0,-1-3-1,78-67 1,-68 52-816,-19 20 288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48.8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295 1268 11058,'-6'12'589,"3"-7"0,1 0-1,-1 1 1,-3 11 0,6-16-469,0 0 0,-1 1 0,1-1 0,0 0 0,0 1 1,0-1-1,0 1 0,0-1 0,0 0 0,0 1 0,1-1 0,-1 0 0,0 1 0,1-1 0,-1 0 0,1 1 0,0-1 0,-1 0 0,1 0 0,0 1 0,0-1 1,1 1-1,1 1 87,0-1 0,0 0 0,0 1 0,1-2 0,-1 1 0,1 0 1,-1-1-1,1 1 0,0-1 0,-1 0 0,1 0 0,4 0 1,9 1 554,26 0 1,-31-2-472,45-1 715,1-2 1,-1-4 0,95-21 0,159-68 1204,-73-5-1251,-188 75-756,-2-2 0,70-52 1,-93 58-147,-1-1 0,-1-1 1,0-1-1,-2-1 0,-2-1 1,0-1-1,-1 0 1,18-43-1,-26 51-26,-2-2-1,0 1 1,-2-1-1,0 0 1,-1-1 0,-2 1-1,0-1 1,-1 0-1,-2 0 1,0 0 0,-1 0-1,-8-39 1,5 42-25,-1 1 0,-1 0 0,0 0-1,-2 0 1,0 1 0,-1 1 0,-1-1 0,0 1 0,-1 1 0,-1 0 0,-1 1 0,0 0 0,-1 0 0,-31-23 0,24 23 10,-1 2 1,-1 0-1,0 2 1,-1 0-1,0 2 1,-1 0-1,0 2 1,0 0-1,-27-2 1,0 3 51,-1 2 1,0 2 0,-75 8-1,74-1-30,0 3 1,1 2-1,-66 21 0,79-17-26,2 1-1,-1 2 1,2 1 0,-66 45-1,61-32-10,2 1 0,2 3-1,-44 50 1,32-27 71,-64 101-1,96-130 23,1 1 0,1 0 0,1 1 0,-17 54 0,28-70-33,0 1 0,1 0 0,0 0 1,2 0-1,0 0 0,0 0 1,2 0-1,0 0 0,1 0 0,0 0 1,10 31-1,-5-26-31,2-1 0,0 0 0,2-1-1,0 0 1,1 0 0,1-1 0,0-1 0,2 0 0,0-1 0,0-1 0,2 0-1,0-1 1,0 0 0,2-2 0,-1 0 0,2-1 0,-1-1 0,40 14 0,-31-17-78,0 0 0,1-2 0,0-1 1,0-2-1,-1 0 0,2-2 0,48-6 1,-28-2-487,-1-1 0,1-3 0,74-28 0,22-24-398,-146 64 928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58.2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230 966 6657,'0'-8'2029,"0"6"-1679,0 1-1,-1-1 0,1 0 0,1 0 0,-1 1 1,0-1-1,0 0 0,1 0 0,-1 1 1,1-1-1,-1 1 0,1-1 0,0 0 0,0 1 1,1-3-1,5-7 786,-4 6-663,1 0 0,-1 1 0,0-1-1,1 1 1,0-1 0,0 1 0,1 0 0,-1 1 0,1-1-1,-1 1 1,9-4 0,20-8 258,34-10 1,24-10-439,-64 22-249,0-2 0,0 0 1,-2-2-1,0-1 0,-1-1 1,36-37-1,-46 42-15,-2-1 1,0-1-1,-1 0 0,0 0 0,-2-1 1,0-1-1,0 1 0,-2-1 1,0-1-1,-1 0 0,5-31 0,-8 32 72,-2-1 0,0 1 0,0-1 0,-2 1-1,-1 0 1,0-1 0,-1 1 0,-1 0 0,0 0-1,-2 0 1,-7-17 0,8 24-66,0 1 0,0 0-1,-1 0 1,-1 0 0,1 1 0,-2-1-1,1 2 1,-1-1 0,-1 1 0,1 0-1,-1 1 1,-1 0 0,1 1 0,-1 0-1,-1 0 1,1 1 0,-1 0 0,-16-5-1,15 7 2,0 1 0,1-1-1,-1 2 1,0 0 0,0 0 0,0 1-1,-1 1 1,1 0 0,-20 5-1,17-2 5,0 0-1,1 2 1,-1 0-1,1 1 1,0 0-1,-22 16 1,8-1-7,1 1 0,1 2 0,1 0 1,1 2-1,-38 57 0,39-51 22,1 2-1,-32 70 1,38-66 119,3 1-1,-16 75 1,24-88-47,2-1 0,1 1 1,1 0-1,1 0 0,6 41 0,-4-55-92,0-1-1,1 0 0,0-1 1,1 1-1,1 0 1,0-1-1,0 0 0,1 0 1,1-1-1,14 19 0,-14-21-83,0-1 0,0-1 0,0 1 0,1-1 0,0-1 0,1 0 0,-1 0 0,1 0 0,0-1 0,0 0-1,1-1 1,-1 0 0,1 0 0,11 1 0,9-1-119,34 0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1.5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460 1138 14379,'-3'5'366,"1"1"-1,0 0 1,0 0-1,0 0 1,1 1-1,0-1 1,0 0-1,0 1 1,1-1-1,0 0 1,0 1-1,1-1 1,0 1-1,2 9 1,-2-11-251,1-1 1,0 1 0,0-1 0,0 1 0,0-1 0,0 0-1,1 0 1,0 0 0,0 0 0,0 0 0,1-1 0,-1 1-1,1-1 1,-1 0 0,1 0 0,0 0 0,0-1 0,1 0-1,-1 1 1,5 0 0,6 2 106,1-1-1,-1-1 1,1 0-1,0-1 1,0-1 0,0-1-1,0 0 1,20-3-1,2-2 113,0-2 1,51-16-1,-50 10-116,-1-2 0,0-1-1,-1-2 1,-1-2 0,-1-1 0,-1-1 0,-1-3 0,0 0 0,47-50 0,-36 27 14,-2-1-1,-2-2 1,34-58 0,-64 94-182,-1-1 0,-1 0 0,0 0 0,-1-1 0,-1 0 0,-1 0 0,0-1 0,-1 1 0,-1-1 0,-1 0 0,1-19 0,-4 13 5,0 0 0,-2 0 1,-1 0-1,-1 0 0,-1 0 0,-1 1 1,-1 0-1,-1 1 0,0 0 0,-2 0 1,-1 1-1,-1 0 0,0 1 0,-2 0 1,-24-25-1,21 27-25,0 0 0,-1 2 0,0 0 0,-2 1 0,1 1 0,-2 2 0,0-1 0,0 2 0,-1 1 0,-1 1 0,1 1 0,-1 1 0,-1 1-1,-48-5 1,46 10 5,0 1-1,0 1 1,0 2-1,0 0 0,0 2 1,0 1-1,1 1 0,0 1 1,1 1-1,0 2 1,0 0-1,-29 19 0,15-4 40,1 1 0,1 2-1,-42 43 1,-87 115 194,124-133-126,2 2 0,-57 105-1,83-134-69,2 0-1,0 2 0,2-1 0,2 1 0,0 1 0,2 0 0,1-1 0,-1 52 1,6-65-47,0-1 0,2 0 0,0 0-1,1 1 1,0-1 0,1-1 0,1 1 0,0-1 0,11 22 0,-9-25-15,0 0-1,0 0 0,1-1 1,1 0-1,-1-1 0,1 0 0,1 0 1,0-1-1,0 0 0,1-1 1,21 12-1,-11-10-9,0 0 0,1-2 0,-1 0 0,2-1 0,-1-2 0,0 0 0,34 1 0,-8-4 0,1-2 0,73-12 0,-13-7-28,-1-5 0,179-66 0,-248 77-408,-1-2 0,0-1 1,66-43-1,-92 51 255,0-2-1,-1 1 1,12-14-1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7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87 132 9266,'9'-59'7835,"-9"58"-7806,0 1 0,0 0 0,0 0 0,0 0 0,0 0 0,0 0 0,0 0 0,0 0 0,0 0 0,0 0 0,0 0-1,0-1 1,0 1 0,0 0 0,0 0 0,0 0 0,0 0 0,0 0 0,0 0 0,0 0 0,0 0 0,0 0 0,0 0 0,0 0 0,-1 0 0,1 0 0,0-1 0,0 1 0,0 0 0,0 0 0,0 0 0,0 0 0,0 0-1,0 0 1,0 0 0,0 0 0,0 0 0,-1 0 0,1 0 0,0 0 0,0 0 0,0 0 0,0 0 0,0 0 0,0 0 0,0 0 0,0 0 0,0 0 0,-1 0 0,-4 4 480,-5 4-183,3 2-212,1-1 0,0 2 1,1-1-1,0 0 0,0 1 0,1 0 0,0 0 1,-3 19-1,1 10-31,-2 44 1,7-75-96,-11 300 55,11-272-61,1-3 22,1-1 0,2 1 0,10 44 0,-12-74 1,0 0 0,0-1-1,0 1 1,1 0-1,0-1 1,-1 1-1,1-1 1,1 1 0,-1-1-1,0 0 1,1 0-1,0 0 1,-1 0 0,1 0-1,0-1 1,1 0-1,-1 1 1,0-1-1,1 0 1,-1 0 0,1-1-1,-1 1 1,1-1-1,0 0 1,0 0-1,6 1 1,1 0 60,0-1 1,0-1-1,-1 0 0,1 0 0,0-1 1,0-1-1,-1 0 0,18-5 0,-22 6-49,0-1-1,0-1 1,0 1-1,-1-1 1,1 0-1,-1 0 1,1 0-1,-1-1 0,5-4 1,14-15 5,-16 16-16,0 0 0,11-14 0,-15 16-2,-1 1-1,1 0-1,-1 0 1,-1 0 0,1 0 0,-1-1 0,1 1 0,-1-1 0,0 0-1,1-7 1,14-106 10,-10 58 44,-5 38 58,0 0-1,-2 0 1,-1 0-1,-7-41 1,-26-86 793,30 134-812,-1-3 41,-1-1-1,-10-20 1,12 30-114,-1 0 0,0 1 0,0 0 0,-1 0 0,0 1 0,-10-10 0,-14-10-117,-2 2 0,-1 2 0,-45-25-1,68 42-121,7 4-48,2 1 182,1 1-1,0 0 1,0 0-1,-1-1 1,1 1-1,0 0 1,-1 0-1,1 0 1,0-1-1,-1 1 1,1 0 0,0 0-1,-1 0 1,1 0-1,0 0 1,-1 0-1,1 0 1,0 0-1,-1 0 1,1 0-1,0 0 1,-1 0-1,1 0 1,-1 0-1,-2 2-788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53.2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329 862 10194,'9'-2'4083,"12"6"-2311,-12-2-869,-2-2-699,0 0 0,0 0 0,0 0 0,0-1 1,0 0-1,0-1 0,0 0 0,0 0 0,-1 0 1,1-1-1,-1 0 0,1 0 0,-1-1 1,0 1-1,0-1 0,7-7 0,8-8 241,0 0-1,29-37 0,-50 55-437,17-19 157,-2-1 0,-1 0 0,-1-1 0,0-1 0,-2 0 1,0-1-1,-2 0 0,-1-1 0,-1 0 0,-1 0 0,-1 0 0,-1-1 0,-1 1 0,-1-1 0,-2 0 0,-3-32 0,1 42-146,-1 0 1,0 0 0,-1 1-1,-1-1 1,-1 1-1,0 0 1,-1 0-1,-11-18 1,12 23 24,-1 0 1,0 1-1,0 0 0,-1 1 1,0 0-1,-1 0 1,0 0-1,0 1 0,0 1 1,-1-1-1,0 1 0,-15-6 1,12 7 18,0 0 1,0 1-1,0 1 0,-1 0 1,1 1-1,-1 0 0,0 1 1,1 0-1,-1 1 1,0 1-1,1 0 0,-1 1 1,0 1-1,1 0 1,0 0-1,0 2 0,0-1 1,0 2-1,1 0 1,0 0-1,0 1 0,-19 15 1,14-8-36,0 1 1,1 1 0,1 0-1,1 1 1,0 1 0,1 0-1,1 1 1,1 0 0,-16 37 0,15-24 85,1 1 0,1 1 0,3 0 0,0 0 1,-3 55-1,9-64-3,0 0 0,1 0 1,1 0-1,9 47 0,-8-64-94,0 0-1,0 0 1,1-1 0,0 1-1,1-1 1,-1 0 0,1 0-1,1 0 1,-1 0-1,1-1 1,0 1 0,1-1-1,-1-1 1,1 1 0,1-1-1,-1 0 1,1 0-1,12 6 1,-8-6-30,0 0 0,1-1 1,-1-1-1,0 0 0,1-1 0,0 0 0,0 0 0,-1-2 1,1 1-1,0-1 0,0-1 0,14-2 0,4-4-599,0 0-1,0-2 1,44-19-1,-3-1-317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54.2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218 830 10994,'1'10'566,"-1"-7"-262,0 0 0,0 1 0,1-1 0,-1 0 0,1 0 0,2 5 0,-3-7-192,1 1 0,0-1-1,-1 0 1,1 0-1,0 0 1,0 0 0,0 0-1,0 0 1,0-1-1,0 1 1,0 0 0,0 0-1,0-1 1,1 1-1,-1-1 1,0 1-1,0-1 1,0 1 0,1-1-1,-1 0 1,2 1-1,3-1 170,0 1 0,0-1-1,0 0 1,1-1-1,-1 0 1,0 0-1,0 0 1,0 0-1,0-1 1,8-4-1,4-1 251,0-2 0,17-11 0,-13 6-173,-2-1 0,0 0 0,-1-1 0,0-1 0,-1-1 0,-1-1 0,-1 0 0,20-31 0,-26 33-221,-1 0 0,0 0 0,-2 0 0,0-1 0,0 0 1,-2 0-1,-1-1 0,0 0 0,-1 0 0,-1 0 0,0-34 0,-4 36-105,0 0 0,-1 1-1,-1-1 1,0 1-1,-1 0 1,-1 0 0,0 1-1,-11-18 1,2 5-24,-2 2 0,-1 0 0,-31-34 0,38 48-7,0 1 0,-1 0 0,0 0 0,-1 1 0,-19-12 0,27 19 1,-1 0 0,0 0 1,0 1-1,0-1 1,0 2-1,0-1 0,-1 0 1,1 1-1,-1 0 0,1 1 1,0 0-1,-1 0 1,1 0-1,-1 0 0,1 1 1,-9 2-1,4 1 5,1 0 0,0 0 0,0 1 1,1 0-1,0 1 0,0 0 0,0 1 0,1-1 0,-1 2 0,2-1 0,-12 14 0,2 0 54,2 1 0,0 0 0,-18 39-1,16-26 25,2 0 0,1 1 0,2 1-1,2 1 1,1-1 0,2 1 0,1 1-1,0 49 1,6-76-88,0 1-1,1-1 1,0 0-1,1 0 1,6 23-1,-6-30-53,0 0 0,1 1 0,-1-1 0,1 0 0,0-1 0,0 1 0,1 0-1,-1-1 1,1 0 0,0 0 0,0 0 0,0 0 0,1-1 0,8 6 0,-7-6-152,0 0 1,0 0-1,1-1 1,-1 0 0,1 0-1,0-1 1,-1 1 0,1-1-1,0-1 1,0 0-1,-1 0 1,1 0 0,0 0-1,0-1 1,8-2 0,2-3-211,1-1 1,19-11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52.9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298 269 9202,'-15'16'565,"8"-8"266,-1-1-1,0 1 1,-11 7-1,11-11 906,5-2-534,0 9-870,0 3-300,-1-1-1,0 1 1,-1-1-1,-12 22 1,-33 48-26,25-43 11,9-15-10,-48 88 16,57-99-20,1 1 0,0 0-1,1 0 1,1 0 0,0 0-1,-1 18 1,5-29-3,-1 1 0,1 0 0,0 0 0,0 0 0,1 0 0,-1 0 0,1-1 0,0 1 0,1 0 0,-1 0 0,1-1 1,4 9-1,-3-8-6,0-1 0,1 0 0,-1 0 0,1-1 0,0 1 0,0-1 0,0 0 0,0 0 0,1 0 1,-1 0-1,1-1 0,8 4 0,14 3-43,1-1 0,54 8 0,-4-1-2,-55-10 40,-1 2-1,1 0 0,-1 1 0,-1 2 0,27 14 0,-39-18-9,0 0 0,-1 0 0,0 0 0,0 1 1,-1 0-1,1 1 0,-2 0 0,1 0 0,-1 0 0,0 1 1,-1 0-1,0 0 0,0 1 0,4 11 0,-5-6-46,0 0 0,-1 0-1,-1 1 1,0-1 0,-1 29-1,-13 78-149,7-87 248,2 0 1,1 46 0,2-77-29,0 0 0,0 0 0,1 0 1,0 0-1,0 0 0,0 0 1,0 0-1,0-1 0,3 6 0,-3-8-4,0 0-1,0 0 1,-1-1-1,1 1 0,0 0 1,0 0-1,0-1 0,0 1 1,0 0-1,0-1 1,0 1-1,0-1 0,0 1 1,0-1-1,0 0 1,1 1-1,-1-1 0,0 0 1,0 0-1,0 0 1,0 0-1,1 0 0,-1 0 1,0 0-1,0 0 1,0 0-1,0-1 0,1 1 1,-1 0-1,0-1 1,1 0-1,68-28-70,-46 18 43,30-10 1,-31 14-71,0 2 0,0 0-1,0 1 1,1 2 0,35 0 0,-44 2 41,-1 2 1,1-1-1,-1 2 0,0 0 0,0 1 0,0 0 0,0 1 0,-1 0 0,0 1 1,15 9-1,-15-6 119,-6-4 136,1 0 0,-1-1 0,16 7 0,-20-10-69,0-1 1,-1 1-1,1 0 0,0-1 1,0 0-1,0 0 1,0 0-1,0 0 1,0 0-1,-1 0 1,1-1-1,0 1 1,0-1-1,0 0 1,4-2-1,6-4 268,-2-1-1,1 0 0,-1-1 0,0 0 0,18-20 1,-17 17-274,186-205 568,-147 159-672,-36 41-71,-1-1 0,0-1 0,20-37-1,-28 44 13,0-1-1,-1 0 0,-1 0 0,0-1 1,0 1-1,-2-1 0,3-24 1,-5 8 103,-1 1 0,-2-1 1,0 1-1,-2 0 0,-2 0 1,0 0-1,-18-42 0,-98-184 1379,95 204-1115,-43-58 0,53 84-245,-2 1-1,-1 1 1,0 1-1,-30-22 0,24 24-17,-1 1-1,-1 1 1,-1 2-1,0 1 0,-1 1 1,-38-10-1,23 10-104,0 3-1,-1 1 1,-88-5-1,104 14-232,1 0-1,-54 7 1,73-4 69,1 0 1,-1 1-1,1 0 0,-17 7 0,22-7 19,0 0 0,0 0-1,0 0 1,0 1-1,0-1 1,1 1 0,-1 0-1,1 1 1,-5 6-1,5-5-36,0 0 0,1 1-1,-4 7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7:53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550 48 14363,'-4'-5'177,"0"0"0,0 0 0,-1 0 0,1 0 0,-10-6 0,11 9-131,1 1-1,-1-1 1,1 1 0,-1 0 0,1 0 0,-1 0 0,0 1 0,1-1 0,-1 0 0,0 1 0,0 0 0,1 0 0,-1 0 0,0 0 0,0 0 0,1 0 0,-5 2-1,-3 0-51,1 1 0,-1 1-1,1 0 1,0 0-1,0 1 1,1 0-1,-17 13 1,1 2-94,-27 29-1,19-13 54,1 1 0,2 2 0,-38 65 0,29-36 99,-40 106 0,73-162-27,0 1-1,1 0 1,1 0-1,-3 23 1,5-33-22,1 1 1,0 0-1,1 0 1,-1 0-1,0-1 1,1 1 0,0 0-1,0-1 1,2 6-1,-2-7-4,0 0 0,1 0 0,-1 0 0,0 0 0,1 0 0,-1 0-1,1 0 1,0-1 0,0 1 0,0-1 0,-1 1 0,1-1 0,1 0-1,-1 0 1,0 0 0,3 2 0,6 0-38,0 0-1,18 2 1,-17-3-17,0 0 0,19 7 1,-23-6 19,-1 0-1,0 1 1,0 0 0,0 0 0,-1 1 0,1 0-1,-1 0 1,0 0 0,8 11 0,-6-7-21,-1 1 1,0 0 0,-1 1-1,0 0 1,8 19-1,-6-3-14,0 0-1,-2 0 0,0 1 0,2 50 1,-5 16 47,-2-53 43,1 0 1,1-1 0,17 73-1,-16-101-13,-1-1 0,2 0 0,0 0 0,0 0-1,13 19 1,-15-25-2,1 0 0,0 0 1,0-1-1,1 1 0,-1-1 0,1 0 0,0-1 1,0 1-1,0-1 0,1 0 0,-1 0 0,1 0 1,8 2-1,-6-3 9,0-1 1,0 1-1,0-2 1,0 1-1,0-1 1,0 0-1,1-1 0,-1 0 1,0 0-1,10-4 1,3-1 68,0-2 0,33-16 1,7-8 198,-3-3 0,63-48-1,101-96 666,-189 151-791,14-11 37,101-91 16,-144 126-218,0 0-1,0-1 1,0 0 0,0 1 0,0-1-1,-1 0 1,0-1 0,4-8 0,-7 13 19,0-1 1,1 1 0,-1-1-1,0 0 1,0 1-1,0-1 1,0 1 0,0-1-1,0 0 1,0 1 0,-1-1-1,1 1 1,-1-1-1,0-1 1,0 1 34,-1-1 0,1 1 0,-1-1 0,1 1 1,-1 0-1,0 0 0,0 0 0,0 0 0,0 0 0,-3-1 0,-81-55 1545,55 32-1076,1-2 0,-51-61 0,-38-75-264,72 91-1001,5-1 0,-40-94 1,46 76-760,33 79 1237,0 0 1,-1-21-1,3 25 163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3.5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0 18820,'-11'10'-136,"9"-10"200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6.0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127 338 4977,'-2'1'591,"-1"-1"1,1 1-1,0 0 0,-1-1 1,1 1-1,0 0 0,-1 0 1,1 1-1,0-1 0,0 0 0,0 1 1,-4 3 1105,16-14 1274,-5 8-2143,-6 6-72,-66 129-171,58-113-585,2 1-1,0 0 1,1 0-1,-4 35 1,9-50 1,1 1 0,0-1 0,0 0 0,1 1 0,0-1 0,0 0 0,1 0 0,-1 1 0,2-1 1,-1 0-1,1-1 0,0 1 0,5 7 0,4 4-6,1-1 1,0 0 0,18 16-1,17 21-79,-36-36 66,-1 1-1,0 0 0,-2 0 0,0 1 1,-1 1-1,5 21 0,-6-19 23,1 0-1,1-1 1,1-1-1,18 31 1,-22-45-1,0 0 0,0 0 0,0-1 1,1 0-1,0-1 0,0 1 0,0-1 0,1-1 0,0 0 0,-1 0 0,2 0 1,-1-1-1,0 0 0,1 0 0,-1-1 0,10 1 0,3 0-5,0-1 0,0 0 0,0-2 0,0-1 0,35-5 0,19-11 6,-2 0 5,-63 15-10,0 1 0,0 0 0,0 1 0,0 1 0,16 1 0,-11 1 2,-1 1 1,0 0-1,0 1 0,17 9 0,49 30 71,-20-9-26,-50-29-40,1-1 0,21 7 0,-26-11-1,-1 1 0,0-1-1,0-1 1,0 1 0,1-1 0,-1 0 0,0 0 0,0 0 0,7-2 0,-1-1 29,0 0 1,0-1-1,0 0 1,-1-1-1,1 0 0,-1-1 1,-1 0-1,1 0 1,17-16-1,-1-4 330,42-52 0,-2 1 486,-55 66-551,2-1 1,-1 1-1,28-17 0,13-2 308,-25 14-457,30-20 0,-47 28-143,-2 0-7,0 1 0,1 1 0,-1 0 0,1 0 0,0 1 0,1 0 0,14-4 0,-20 8-25,-1 0 1,1-1-1,-1 0 1,0 1 0,0-2-1,0 1 1,0 0-1,0-1 1,0 0 0,0 0-1,-1 0 1,0 0-1,4-4 1,2-5-23,0 0 0,12-22 0,-21 32 48,6-9 15,-1-1-1,0 0 0,-1-1 1,0 1-1,-1-1 1,0 0-1,-1 0 0,0-14 1,-1 3 168,-1 0-1,-1 1 1,-7-39 0,5 50-100,0 1 1,-1 0 0,0 1-1,0-1 1,-1 1 0,-1-1-1,0 2 1,-13-18 0,-3 1-18,-42-40 0,26 35-55,0 1-1,-2 2 1,-46-23 0,-4-4 38,56 34-36,-1 1-1,-1 2 0,-1 1 1,-1 2-1,0 1 0,0 2 1,-64-10-1,77 18-16,0 1 0,0 1 0,0 2 0,1 0 0,-1 2 0,0 1 0,0 1 0,1 0 0,0 2 0,0 1 0,0 1 0,1 1 1,-31 17-1,-171 129 616,185-125-420,33-25-176,-12 10 124,-22 19 0,37-30-173,-1 1-1,1 0 1,0-1 0,1 1-1,-1 1 1,1-1-1,0 0 1,0 1-1,-4 11 1,7-16-29,0-1-1,-1 1 1,1 0-1,0 0 1,0 0-1,0 0 1,0 0-1,0 0 1,0-1-1,0 1 1,0 0-1,0 0 1,0 0-1,1 0 1,-1 0-1,0-1 1,0 1-1,1 0 1,-1 0-1,1 0 1,-1-1 0,2 2-1,-1-1-152,1 1 0,-1-1 0,1 0 0,0 0 0,-1 0 0,1 0 0,0 0 0,0-1 0,3 2 0,31 6-1392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6.7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12891,'6'0'2008,"1"0"1425,-1 13-953,1 7-423,-2 13-529,-3 4-143,0 3-489,2 2-208,-1-7-344,5-2-152,-1-5-112,2-8-88,-3-9-456,-6-9-360,-2-21-3417,-9-6 3121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7.1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186 1 12683,'-4'0'387,"0"0"0,0 1 0,0-1-1,0 1 1,0 0 0,0 0 0,1 1 0,-1-1 0,0 1 0,1 0 0,-1 0 0,1 0 0,0 0 0,-1 0 0,1 1 0,0 0 0,1-1 0,-1 1 0,-3 5 0,-3 5 176,0 0 0,2 0 0,-11 25 0,15-32-464,-9 21 106,1 1 1,1 1 0,1-1-1,2 1 1,1 1-1,1-1 1,2 1 0,0 34-1,3-48-165,1 1-1,0-1 1,1 0 0,1 0-1,1 0 1,0-1 0,1 1-1,1-1 1,0 0 0,1 0-1,1-1 1,0 0 0,1 0-1,1-1 1,0 0 0,19 19-1,-18-23-22,0 0-1,0 0 0,1-1 1,0-1-1,1 0 0,-1-1 1,1 0-1,0-1 0,1 0 1,-1-1-1,1-1 0,0 0 1,0 0-1,0-2 0,0 0 1,0 0-1,1-2 0,-1 0 1,17-3-1,-17 2 37,0 0 0,0-2 0,0 0 0,0 0 0,0-1 0,-1-1 0,0 0 0,0-1 0,-1 0 0,0-1 0,0 0 0,-1-1 0,0-1 0,0 0 0,16-20 0,-13 12 140,-1-1 0,-1 0 0,-1-1 0,0 0 0,-2-1 0,0 0 0,-1 0 0,-2-1 0,8-38 0,-12 48-130,-1 0-1,0 0 0,-1 0 1,0 0-1,-1 0 1,0 0-1,-1 0 0,-1 0 1,0 0-1,0 1 1,-1-1-1,0 1 0,-1 0 1,0 0-1,-1 1 1,0-1-1,-1 1 1,0 1-1,-16-17 0,14 17-34,-1 1 0,0 1-1,-1-1 1,1 2 0,-1-1-1,-1 2 1,1-1 0,-1 2-1,0-1 1,0 2 0,0-1-1,-1 2 1,1 0 0,-1 0 0,-17 1-1,2 1-805,-1 1-1,1 2 0,0 1 1,0 1-1,-46 14 0,67-17-941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8.1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467 1300 12123,'7'19'1502,"-3"-7"-38,1 1 0,12 22 0,-17-34-1393,1 0 0,0 0-1,0 0 1,0 1 0,0-1-1,0 0 1,1 0 0,-1-1 0,0 1-1,0 0 1,0 0 0,1 0-1,-1-1 1,1 1 0,-1-1-1,0 1 1,1-1 0,-1 0 0,1 1-1,-1-1 1,1 0 0,-1 0-1,1 0 1,-1 0 0,1 0 0,-1 0-1,1-1 1,-1 1 0,1 0-1,-1-1 1,0 1 0,1-1-1,-1 0 1,2 0 0,6-4 2,0 0 1,-1-1-1,0 0 0,9-7 1,-7 5 27,77-56-32,42-34-345,-115 85 262,0-1 0,-1 0 0,0-1 0,-1 0 0,0-1 0,11-22 0,84-173 229,-97 190-184,-1 1 1,-1-2-1,0 1 1,-2-1-1,-1 0 1,-1-1-1,0 1 0,-2-1 1,-1 1-1,0-1 1,-2 0-1,0 0 1,-2 1-1,-1-1 1,0 1-1,-10-28 1,5 25 6,-1 0 1,-2 0 0,0 1 0,-1 1 0,-2 0 0,0 1 0,-20-22 0,6 13-31,-1 0 0,-1 2 0,-61-42 1,76 60 61,0 1 1,0 0 0,0 2-1,-32-13 1,39 19-23,1-1 0,-1 1 1,1 1-1,-1-1 0,1 2 0,-1-1 1,0 1-1,1 0 0,-1 1 0,0 0 0,1 0 1,-15 5-1,5 1-13,1 0 1,0 1-1,0 1 0,1 1 1,0 0-1,0 1 0,-23 23 1,13-9-25,2 1 0,1 1 0,-25 39 0,21-24-9,3 2 0,1 0 0,-20 57 0,-36 149 112,65-199 38,3 1 0,2 0-1,-5 91 1,14-118-48,1 0 0,1 0 0,11 49 0,-8-58-49,0 1 0,1-1 1,1 0-1,0 0 0,1-1 1,16 23-1,-17-29-32,0 1 0,1-2 0,0 1 0,1-1 0,0 0 0,0-1 1,0 0-1,1-1 0,0 0 0,1 0 0,13 5 0,-10-6-13,1-1 0,-1 0 0,1-1 0,-1 0 1,1-2-1,0 1 0,0-2 0,21-1 0,-17-2-18,1 1 1,-1-2-1,0-1 0,0 0 1,-1-1-1,21-10 1,-11 2-517,-1-2 1,0 0 0,27-23 0,3-7-370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8.8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0 199 11674,'3'-15'2646,"2"-7"798,0 10-2622,1 0-1,0 0 1,0 1 0,1 0 0,0 1 0,1-1 0,12-11 0,-8 11-263,19-14 0,-27 22-432,1-1-1,0 2 1,0-1 0,0 0 0,0 1-1,1 0 1,9-2 0,-14 3-120,0 1 0,0 0-1,0 0 1,0 0 0,0 0 0,0 0-1,1 0 1,-1 0 0,0 0 0,0 0-1,0 0 1,0 0 0,0 1 0,0-1-1,0 1 1,0-1 0,0 0 0,0 1 0,0 0-1,0-1 1,0 1 0,0 0 0,-1-1-1,1 1 1,0 0 0,0 0 0,-1 0-1,1 0 1,0-1 0,-1 1 0,1 0 0,-1 0-1,1 0 1,-1 0 0,1 2 0,0 3 8,0 0 0,0 0 0,0 0 0,-1 0 1,0 8-1,0-13-15,-3 35 17,-1 1 0,-2-1 0,-1 0 0,-2-1 0,-25 67 0,28-87 37,-1-1-1,-1 0 0,-11 16 1,176-254 1251,-143 204-1938,17-31-1,-26 43-313,-1-1 0,-1 1 0,0-1-1,0 0 1,-1 0 0,3-18 0,-5 9-555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7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64 7850,'-1'-8'1092,"0"0"554,0 1 0,0-1 0,1 1 0,0-12 0,3 13 443,1 9-581,5 15 82,-7-13-1395,10 21 855,-3-9-538,-1 0-1,-1 1 0,8 31 0,-9-15-372,2-1-1,25 62 0,-25-67-1035,-8-28 850,0 0 0,0 0 0,0 0 0,0 1 0,0-1 0,0 0 0,0 0 0,0 0 0,0 1 0,0-1 0,0 0 0,0 0 0,0 0 0,0 0 0,0 1 0,0-1 0,0 0 0,-1 0 0,1 0 0,0 0 1,0 0-1,0 1 0,0-1 0,0 0 0,0 0 0,-1 0 0,1 0 0,0 0 0,0 0 0,0 0 0,0 0 0,0 0 0,-1 0 0,1 1 0,0-1 0,0 0 0,0 0 0,0 0 0,-1 0 0,1 0 0,0 0 0,0 0 0,0 0 0,-1 0 0,1 0 0,0 0 1,0-1-1,0 1 0,0 0 0,-1 0 0,1 0 0,0 0 0,0 0 0,0 0 0,0 0 0,0 0 0,-1 0 0,1 0 0,0-1 0,0 1 0,-10-6-1963,-4-6-235,2-4 850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19.2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285 140 14923,'-17'5'602,"1"1"0,0 1 1,0 0-1,1 1 0,0 1 0,0 0 0,1 1 0,0 1 0,1 0 0,0 1 1,-17 20-1,20-20-458,0 1 0,2 0 1,-1 0-1,2 1 0,-1 0 0,2 1 1,0-1-1,1 1 0,0 1 1,-2 18-1,3-14-48,2-1 1,0 1-1,1-1 0,1 1 1,1-1-1,0 1 0,9 35 1,-5-40-75,0 0 0,0 0 1,2-1-1,0 0 0,1 0 1,0 0-1,1-1 0,0 0 0,1-1 1,1 0-1,0-1 0,0 0 1,1-1-1,0 0 0,1-1 1,0 0-1,1-1 0,17 8 1,-13-8 37,0 0 1,1-2 0,0 0 0,0-1-1,1-1 1,0 0 0,-1-2-1,1 0 1,0-1 0,0-2 0,0 0-1,0 0 1,0-2 0,21-6 0,-28 5 89,1 0 0,-1-2 1,-1 1-1,1-2 0,-1 1 1,0-2-1,0 0 0,-1 0 1,12-12-1,-9 6 74,-1 0 0,-1 0 0,0-2 0,-1 1 0,-1-1 0,11-23-1,-10 14-30,-1 0 0,0-1-1,-2 0 1,-2-1 0,0 0-1,-1 0 1,-2 0-1,-1 0 1,-2-44 0,-1 56-170,-1 0 1,-1 0 0,0 0 0,-1 0-1,0 1 1,-1 0 0,-1-1 0,-1 2-1,0-1 1,-10-15 0,5 13-37,0 0 0,-1 1 0,-1 1 1,0 0-1,-1 1 0,0 1 0,-24-15 0,24 17-325,0 0 0,-1 2 0,-1 0-1,1 1 1,-1 0 0,0 1 0,-1 1-1,1 1 1,-1 1 0,-25-2-1,21 3-2404,22 1 2691,-1 1-1,1 0 1,0 0 0,0 0-1,0-1 1,0 1 0,-1 0-1,1 0 1,0-1-1,0 1 1,0 0 0,0-1-1,0 1 1,0 0 0,0 0-1,0-1 1,0 1-1,0 0 1,0-1 0,0 1-1,0 0 1,0 0 0,0-1-1,0 1 1,0 0-1,0-1 1,0 1 0,0 0-1,0 0 1,0-1 0,1 1-1,-1 0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0.3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11731,'7'18'680,"6"-5"112,2-2-192,7-9-528,-2-2-256,11-9 1328,8-4-960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0.5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15 7842,'3'0'-336,"10"-15"128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1.2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0 301 8034,'0'1'95,"0"-1"1,0 0-1,0 0 0,0 1 1,0-1-1,0 0 1,0 1-1,0-1 1,1 0-1,-1 0 1,0 1-1,0-1 0,0 0 1,0 1-1,0-1 1,0 0-1,1 0 1,-1 1-1,0-1 0,0 0 1,0 0-1,1 0 1,-1 1-1,0-1 1,0 0-1,1 0 0,-1 0 1,0 0-1,0 1 1,1-1-1,-1 0 1,0 0-1,1 0 1,-1 0-1,0 0 0,0 0 1,1 0-1,-1 0 1,0 0-1,1 0 1,-1 0-1,0 0 0,1 0 1,-1 0-1,19-6 1253,-4 1-586,51-9 963,165-41 201,-88 17-1840,240-35-1,-288 64-75,80-11 62,-128 12 144,78-23-1,15-15-677,-123 43 99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2.0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158 70 11859,'3'7'570,"0"0"0,-1 0 1,1 1-1,-1-1 0,-1 0 1,1 1-1,-1-1 0,0 12 1,0-6-154,7 166 2997,-5-75-2424,-2-70-819,-2 0 1,-7 48-1,6-76-516,0-7 131,-4-11-92,5 9 129,-22-51-1136,3 0 1,-15-67-1,-11-116 859,46 226 599,0 9-61,0 1 0,0 0-1,0-1 1,0 1 0,-1-1 0,1 1 0,0 0 0,-1-1 0,1 1 0,-1-3 0,-2 3 815,1 7-357,0 12-23,1-13-356,1 10 103,0-1 0,1 1 0,0-1-1,1 1 1,6 22 0,-3-16-187,2 30 1,-6-44-81,-1-1 0,0 0 1,0 1-1,-1-1 0,0 1 1,0-1-1,-1 0 0,-4 12 0,6-17 1,0-1 1,0 1-1,0-1 0,0 0 0,0 1 0,-1-1 0,1 0 0,0 1 1,0-1-1,0 0 0,0 1 0,-1-1 0,1 0 0,0 1 0,-1-1 1,1 0-1,0 0 0,0 1 0,-1-1 0,1 0 0,0 0 0,-1 0 1,1 1-1,-1-1 0,1 0 0,0 0 0,-1 0 0,1 0 0,0 0 1,-1 0-1,1 0 0,-1 0 0,0 0 2,0-1 0,0 1-1,0-1 1,1 1 0,-1-1 0,0 1 0,1-1-1,-1 0 1,0 1 0,1-1 0,-1 0 0,1 0-1,-1 0 1,-14-31 59,12 20-50,-1-1-1,2 1 1,0-1-1,0 0 1,1 0-1,1 0 1,0 0 0,3-14-1,-1 10 28,1 0-1,1 0 1,0 0-1,1 1 1,13-28-1,-16 39-8,1 0 0,0 0 0,0 1-1,0-1 1,1 0 0,-1 1 0,1 0 0,0 0-1,0 0 1,1 0 0,-1 1 0,1 0 0,0 0 0,0 0-1,0 0 1,0 1 0,0 0 0,1 0 0,-1 0 0,0 1-1,1-1 1,0 1 0,-1 1 0,1-1 0,0 1-1,-1 0 1,1 0 0,0 1 0,-1 0 0,1 0 0,0 0-1,-1 0 1,0 1 0,1 0 0,5 3 0,2 2-771,-1 0 0,19 14 0,-15-10-582,14 9-10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2.4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47 11578,'-3'-1'979,"0"0"-1,0 1 0,1-1 0,-1 0 0,0 0 0,-3-2 0,6 2-866,0 1-1,0 0 1,0 0-1,0 0 0,0 0 1,-1 0-1,1 0 0,0-1 1,0 1-1,0 0 1,0 0-1,0 0 0,0 0 1,0-1-1,0 1 0,0 0 1,0 0-1,0 0 1,-1 0-1,1-1 0,0 1 1,0 0-1,0 0 1,0 0-1,0-1 0,1 1 1,-1 0-1,0 0 0,0 0 1,0-1-1,0 1 1,0 0-1,0 0 0,0 0 1,0 0-1,12-9 970,-6 6-737,1-1-131,1 1 0,-1-1 0,0 2 0,10-3 0,-16 4-201,1 1 0,-1-1 1,1 1-1,-1 0 0,1 0 0,0 0 0,-1 0 1,1 0-1,-1 0 0,1 0 0,-1 1 0,1-1 1,-1 1-1,1-1 0,-1 1 0,1-1 1,-1 1-1,1 0 0,-1 0 0,0-1 0,1 1 1,-1 0-1,0 0 0,0 1 0,0-1 0,0 0 1,1 2-1,1 1-6,-1 0 0,0 0-1,0 1 1,0-1 0,-1 1 0,1 0 0,-1-1 0,1 9 0,0 43-21,-3-41 7,4 27 0,-3-41 10,0 0-1,0 0 0,0 0 0,0 0 0,1-1 0,-1 1 1,0 0-1,1 0 0,-1 0 0,0 0 0,1 0 0,-1 0 0,1 0 1,0-1-1,-1 1 0,1 0 0,-1 0 0,1-1 0,0 1 1,0-1-1,0 2 0,1-2-1,-1 0-1,1 1 1,-1-1 0,0 0 0,1 0-1,-1 0 1,0 0 0,1 0 0,-1-1-1,0 1 1,1 0 0,-1-1 0,0 1-1,1-1 1,1 0 0,0-1-7,69-24 241,-61 23-68,0 0 1,0 1 0,0 0-1,20 0 1,-31 2-159,1 0 0,-1 0 0,1 0-1,0 0 1,-1 0 0,1 0 0,-1 0 0,1 0 0,0 1-1,-1-1 1,1 0 0,-1 0 0,1 1 0,-1-1 0,1 0-1,-1 1 1,1-1 0,-1 1 0,1-1 0,-1 0 0,1 1 0,-1-1-1,0 1 1,1-1 0,-1 1 0,0 0 0,1-1 0,-1 1-1,0-1 1,0 1 0,0-1 0,0 1 0,1 0 0,-1-1 0,0 1-1,0 0 1,0 0 0,0 3 4,-1-1 0,1 1 0,-1-1 0,1 1 0,-1-1-1,-1 4 1,-5 12-1,0-1 1,-16 26-1,18-35-157,0 0 0,-1-1 0,0 1 1,-1-2-1,0 1 0,-14 12 1,16-17 61,-1 1 0,-1 0 0,1-1 0,-7 2 1,12-5 77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3.1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108 9 9082,'-2'-1'161,"0"0"0,0 0 1,1 0-1,-1 0 0,0 0 0,0 1 1,0-1-1,0 0 0,0 1 1,0 0-1,-1-1 0,1 1 0,0 0 1,0 0-1,0 0 0,0 1 0,0-1 1,0 0-1,0 1 0,0-1 0,0 1 1,0 0-1,-3 1 0,-1 1 381,-1 1 0,1-1 0,0 1 0,0 1 0,-8 7-1,13-12-433,0 1-1,0 0 0,1-1 0,-1 1 0,0 0 0,0 0 0,1 0 0,-1 0 1,0 0-1,1 0 0,-1 0 0,1 0 0,-1 0 0,1 0 0,0 0 0,-1 0 0,1 1 1,0-1-1,0 0 0,0 0 0,0 0 0,0 0 0,0 0 0,0 1 0,0-1 1,0 0-1,0 0 0,1 0 0,-1 0 0,0 0 0,1 0 0,-1 0 0,1 0 0,0 0 1,-1 0-1,2 2 0,3 2 265,0 0 1,0-1-1,0 1 1,0-1-1,8 4 1,-3-1-15,26 16 1238,66 33 0,45 8-443,-2-1-809,-129-56-579,1 1 1,-2 1 0,1 0 0,-1 1 0,-1 1 0,15 12 0,-24-19-3599,-8-9 1450,-10-10 25,-8-1 613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3.4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68 10794,'0'-3'299,"1"-1"-1,0 0 1,0 1 0,1-1-1,-1 1 1,1-1-1,0 1 1,-1-1-1,2 1 1,-1 0-1,0 0 1,1 0-1,-1 1 1,1-1 0,5-4-1,-6 6-155,1-1 0,-1 1 1,1 0-1,-1-1 0,1 1 0,0 0 0,-1 1 0,1-1 0,0 0 0,0 1 1,0 0-1,0 0 0,0 0 0,-1 0 0,1 0 0,0 0 0,0 1 0,0-1 1,0 1-1,-1 0 0,6 2 0,-2-1-32,-1 1 0,0 1 0,1-1 0,-1 1 0,0 0 1,-1 0-1,1 1 0,-1-1 0,0 1 0,0 0 0,0 0 0,5 10 0,-2-3 143,-1 1 0,0 0 0,-1 1 0,5 22 0,-4-10 157,-1 1 0,-1-1 0,-1 32 0,-3-50-330,0-1 0,-1 1 0,0-1-1,-1 0 1,-2 9 0,3-13-72,0 1 1,0-1-1,-1 0 1,1 0-1,-1 0 0,0 0 1,0 0-1,0 0 0,0-1 1,0 1-1,-1-1 1,1 1-1,-5 2 0,-25 17-414,16-11-940,0 0 0,0-2-1,-22 10 1,37-18 1191,-1 0-1,1-1 1,0 1 0,0-1-1,-1 1 1,1-1 0,0 0 0,-1 1-1,1-1 1,0 0 0,-1 0-1,1 0 1,0 0 0,-1 0 0,1 0-1,0-1 1,-1 1 0,1 0-1,0-1 1,-1 1 0,1-1 0,0 1-1,0-1 1,-1 1 0,1-1-1,0 0 1,0 0 0,0 0 0,0 1-1,0-1 1,-1-2 0,-7-11-758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3.6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92 8362,'2'-17'1592,"0"-1"1601,3-2-977,3 5-39,-3 2-257,1 4-167,1 9-713,0 2-280,-3 13-400,0 5-136,1 7-56,-3-1-168,18-6-560,6-5-1072,20-6 887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4.29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 10658,'1'-1'104,"-1"1"0,0 0 0,0 0 0,1-1-1,-1 1 1,0 0 0,0 0 0,1 0 0,-1-1 0,0 1 0,1 0-1,-1 0 1,0 0 0,1 0 0,-1 0 0,0 0 0,1 0-1,-1 0 1,1 0 0,-1 0 0,0 0 0,1 0 0,-1 0-1,0 0 1,1 0 0,-1 0 0,0 0 0,1 1 0,-1-1-1,0 0 1,1 0 0,-1 0 0,0 0 0,0 1 0,1-1-1,-1 0 1,0 0 0,0 1 0,1-1 0,-1 0 0,0 0 0,0 1-1,0-1 1,1 0 0,-1 1 0,0-1 0,9 19 1651,-8-14-1381,44 96 3232,41 109-974,-72-169-2507,-5-16-203,-1 1-1,7 40 1,-15-57-621,-3-10-1023,-7-13-1480,7 10 3133,-11-16-1279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8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18 262 10874,'-1'0'125,"0"0"0,0-1 0,0 1 0,0 0 0,0-1 0,1 1 0,-1-1 0,0 1 0,0-1 0,0 0 0,1 1 0,-1-1 0,0 0 0,1 1 0,-1-1 0,0 0 0,1 0 0,-1 1 0,1-1 0,0 0 0,-1 0 0,1 0 0,0 0 0,-1 0 0,1 0 0,0 0 0,0 1 0,0-1 0,0 0 0,-1 0 0,2 0 0,-1 0 0,0 0 0,0 0 0,0 0 0,0 0 0,0 0 0,1 0 0,-1 0 0,1 0 0,-1 1 0,1-3 0,2-3 250,1 1 0,-1-1 0,1 1 0,0-1 0,7-6 0,26-30 1001,18-20 110,-42 50-1228,-1 0 16,1 0 1,0 1-1,24-15 1,-35 24-251,0 1 0,1 0 0,-1 0 1,1 0-1,-1 0 0,1 0 0,0 0 0,-1 1 1,1-1-1,0 1 0,4 0 0,-5 0-13,-1 0-1,0 1 1,1-1-1,-1 0 1,0 1-1,0-1 1,0 1-1,1-1 1,-1 1-1,0 0 1,0 0-1,0-1 1,0 1 0,0 0-1,0 0 1,0 0-1,-1 0 1,1 0-1,0 0 1,0 0-1,-1 0 1,1 1-1,0-1 1,0 2-1,2 5 24,0 1-1,-1 0 0,0 0 0,0 0 1,-1 0-1,0 0 0,0 1 0,-1-1 1,0 0-1,-1 0 0,0 0 0,-1 0 1,0 0-1,-4 13 0,-39 95 46,44-114-185,0 0 0,0 0 1,-1 0-1,0 0 0,1-1 1,-1 1-1,0 0 0,0-1 1,-1 0-1,1 1 1,0-1-1,-1 0 0,1 0 1,-1-1-1,0 1 0,1 0 1,-1-1-1,0 0 0,0 1 1,0-1-1,-5 1 0,8-2 70,0 0 0,0 0 0,0 0-1,-1 0 1,1 0 0,0 0 0,0 0 0,0 0-1,0 0 1,0 0 0,0 0 0,0 0 0,0 0-1,-1 0 1,1 0 0,0 0 0,0 0-1,0 0 1,0 0 0,0 0 0,0 0 0,0 0-1,0 0 1,-1 0 0,1 0 0,0 0 0,0 0-1,0 0 1,0 0 0,0 0 0,0-1 0,0 1-1,0 0 1,0 0 0,0 0 0,0 0 0,-1 0-1,1 0 1,0 0 0,0 0 0,0 0-1,0 0 1,0-1 0,0 1 0,0 0 0,0-11-986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4.5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77 0 12155,'-1'42'6972,"-1"-15"-5969,-2 0-1,-8 37 0,-13 15 292,-5 21 357,29-97-1575,1 1 1,-1-1-1,1 1 1,-1-1-1,1 1 0,0-1 1,0 0-1,1 1 1,0 4-1,-1-7-61,0-1-1,1 1 1,-1-1-1,0 1 0,0-1 1,1 1-1,-1-1 1,0 1-1,1-1 0,-1 1 1,1-1-1,-1 1 1,0-1-1,1 0 1,-1 1-1,1-1 0,-1 0 1,1 1-1,-1-1 1,1 0-1,-1 0 0,2 1 1,-1-1-3,0 0-1,1 0 1,-1 0 0,0 0 0,0 0 0,1-1 0,-1 1-1,0 0 1,0-1 0,1 1 0,-1-1 0,0 1 0,0-1-1,2-1 1,5-3 23,0-1-1,0 0 1,-1-1-1,0 1 1,8-11-1,31-43 40,-23 29-123,-11 15-145,6-6-485,18-33 1,-32 49 59,0-1 0,-1 0 1,0-1-1,0 1 0,-1 0 0,1-1 1,-2 1-1,1-1 0,0-14 0,-3 0-902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5.1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282 45 11066,'-6'0'224,"0"0"0,0 1 0,0 0-1,0 0 1,0 1 0,0 0 0,0 0-1,0 0 1,1 1 0,-1 0 0,1 0-1,0 0 1,0 0 0,-6 6 0,-2 3-86,1 0 1,0 1 0,-17 26 0,12-13 132,1 1 0,1 0 0,2 2 1,0-1-1,2 1 0,2 1 0,0 0 1,2 0-1,2 1 0,-4 52 0,9-66-161,0-1-1,1 0 1,1 1-1,0-1 1,2 0-1,-1 0 1,2 0-1,0 0 1,1-1-1,1 0 1,10 17-1,-12-23-85,1 0-1,1 0 0,0-1 1,0 0-1,0 0 1,1-1-1,0 0 1,0 0-1,1-1 0,0 0 1,0 0-1,1-1 1,-1 0-1,1-1 1,0 0-1,0-1 0,1 0 1,10 2-1,-7-3 49,0-1 0,-1-1 1,1 0-1,0-1 0,-1 0 0,1-1 0,-1-1 0,1 0 0,-1 0 0,0-2 1,0 1-1,-1-2 0,1 0 0,13-9 0,2-3 352,-1-2 0,0 0 0,-2-2 0,38-41 0,-46 45-140,-1-1 0,0-1 0,-2 0-1,0-1 1,12-24 0,-22 36-218,-1 1-1,1-1 0,-1 0 1,-1 0-1,1-1 1,-2 1-1,1 0 1,-1-1-1,-1 1 0,0-1 1,0 1-1,-1 0 1,0-1-1,0 1 1,-1 0-1,-5-14 1,0 8-57,0 0 0,-1 0 0,0 1 0,-2 0 0,1 1 0,-2 0 0,0 1 0,0 0 0,-24-19 0,-7-2-990,-77-45-1,0 13-3508,81 45 3047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5.5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660 212 12747,'-7'-20'194,"0"-2"166,0 0 1,-2 1 0,-1 0-1,-17-27 1,23 43-241,1 0 0,-1 0 0,-1 0 0,1 1 0,-1 0 0,0 0 0,0 0 0,0 0 0,-6-2 0,7 4-27,0 0 0,-1 0 1,1 1-1,-1 0 0,1 0 1,-1 0-1,0 0 0,1 1 1,-1-1-1,0 1 0,0 1 1,1-1-1,-8 2 0,3 0 31,-1 1-1,1 0 0,-1 0 1,1 1-1,0 1 1,1-1-1,-1 2 0,1-1 1,0 1-1,0 0 0,-10 11 1,0 2 41,1 0 0,1 2 1,-18 28-1,-9 26 106,2 2 0,4 1-1,-32 98 1,9 26 260,53-168-343,1 1 0,2 0 0,0 70 0,5-89-62,0 0 0,7 33 1,-7-44-99,1 0 0,-1-1 0,1 1 0,0 0 0,1-1 0,-1 1 0,1-1 0,0 0 0,0 0 0,0 0 0,1 0 0,-1 0 0,7 5 0,-5-6-1,-1-1 0,0 1 1,1-1-1,-1 0 0,1 0 1,0 0-1,0 0 0,-1-1 1,1 0-1,0 0 0,0-1 1,0 1-1,0-1 0,1 0 1,-1 0-1,0-1 0,0 1 1,8-3-1,1-1 86,0-1 0,0 0 0,-1-1-1,1-1 1,18-12 0,-1-2 116,0-2 0,-2-1 1,-1-1-1,36-42 0,-36 34-43,-1-2 0,-2 0 1,33-62-1,-48 77-76,0 0 1,-2-1-1,0 0 1,-2-1-1,6-27 0,-10 37-58,-1 1 0,0-1-1,-1 1 1,0-1 0,-1 1 0,0-1-1,-1 1 1,-1-1 0,1 1 0,-2 0-1,-7-19 1,5 17-58,-1 1 0,-1 0 0,1 1 0,-2-1-1,0 1 1,0 1 0,-1 0 0,0 0 0,-1 1 0,0 0 0,0 1 0,-1 0-1,0 1 1,0 1 0,-1-1 0,-22-6 0,22 9-190,-1 0 1,1 1-1,0 1 1,-1 0-1,1 1 0,-1 0 1,0 2-1,1-1 1,-1 1-1,1 1 0,-1 1 1,1 0-1,0 0 1,0 1-1,0 1 0,1 0 1,-19 11-1,3 2-386,-33 30-1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28.7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4 14491,'-2'-3'1392,"8"3"1257,3 1-1457,-4 18-904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35.2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539 1478 11498,'1'3'119,"1"1"0,0-1 0,1 1 0,-1-1 0,0 0 0,1 0 0,0 0 0,0 0 0,0-1 0,0 1 0,0-1 0,1 0 0,-1 0-1,0 0 1,8 3 0,2 0 85,-1-1-1,1-1 1,23 5-1,-3-5 3,1 0 0,-1-3 0,0 0 0,1-2 0,-1-2 0,0-1 0,0-1 0,-1-2 1,0-1-1,45-20 0,-28 7 460,-2-2 1,0-2 0,-1-2-1,-2-2 1,74-66 0,-70 53-242,-2-2 0,64-82 0,-96 108-351,0-2 1,-2 1 0,0-2-1,-1 1 1,-2-1 0,0-1-1,-1 0 1,-1 0 0,-1-1 0,3-25-1,-6 18 18,-1 0 0,-2 1 0,-1-1 0,-1 0 0,-1 1 0,-2-1 0,-1 1 0,-2 0 0,0 1 0,-2 0 0,-2 0 0,0 1 0,-2 1 0,-1 0 0,-1 1 0,-26-33 0,19 30-21,-3 1-1,0 2 1,-43-35-1,52 48-63,-1 1 1,0 0-1,-1 1 0,0 1 1,-1 1-1,0 1 0,-31-9 1,28 12-1,0 1 0,0 1 1,0 1-1,0 1 0,0 1 1,-32 4-1,26 1 15,0 0-1,1 2 1,0 1-1,-43 19 1,30-7 0,1 2 0,1 1 1,1 2-1,1 2 0,1 1 0,-50 52 0,-3 15-5,4 4 0,5 4 0,-127 212 0,185-276 73,-19 50-1,32-65 40,1 1-1,0 0 1,-5 40-1,11-50-54,0-1 0,2 1-1,0 0 1,0 0 0,2 0-1,0 0 1,5 19 0,-4-22-37,1-1 0,1 0-1,0 0 1,0 0 0,1 0 0,1-1 0,-1 0 0,2 0 0,-1-1 0,11 10 0,-2-5-38,0-1 0,1 0 0,0-1 0,1-1 1,0-1-1,1 0 0,0-1 0,0-1 0,1-1 0,0-1 1,26 4-1,-12-4-227,0-2 0,0-1 0,1-1 0,-1-3 0,1 0 0,44-9 0,-24-1-1112,70-25-1,70-32-402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55.0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216 605 10874,'0'2'190,"0"-1"0,0 1 0,0-1-1,0 1 1,1-1 0,-1 0 0,0 1-1,1-1 1,-1 1 0,1-1 0,-1 0-1,1 0 1,0 1 0,-1-1 0,1 0-1,0 0 1,0 0 0,0 0 0,0 1-1,0-1 1,0-1 0,0 1 0,0 0-1,0 0 1,0 0 0,1-1 0,-1 1-1,0 0 1,1-1 0,-1 1 0,0-1 0,1 0-1,-1 1 1,1-1 0,-1 0 0,3 0-1,3 0 309,1 0-1,0 0 0,-1-1 1,1-1-1,11-2 0,10-4 75,-1-1-1,-1-2 1,1-1 0,-2 0-1,0-2 1,0-2-1,35-26 1,-55 37-483,-1 0 0,1-1 0,-1 1 0,0-1-1,-1 0 1,0 0 0,1 0 0,-2-1 0,1 1 0,-1-1 0,0 0-1,0 0 1,-1 0 0,0 0 0,2-13 0,-4 10-38,0 1 0,0-1 0,0 1 1,-1-1-1,-1 1 0,1 0 0,-2-1 0,1 1 0,-1 0 1,0 0-1,-1 1 0,-6-10 0,-11-17-26,-2 1-1,-39-45 1,51 66-25,0 1 0,-1 0 0,-1 0 0,0 2 0,0-1 0,-1 2 0,-19-10 0,27 15 14,-1 1-1,0 0 1,0 1 0,0-1-1,0 2 1,0-1 0,0 1-1,-1 0 1,1 0 0,-1 1-1,1 0 1,0 0 0,-1 1-1,1-1 1,0 2 0,-1-1-1,1 1 1,-13 6 0,12-4 22,0 1 1,0 0 0,0 0 0,1 1 0,-1 0-1,2 0 1,-1 1 0,-11 14 0,5-2 56,0 0-1,-15 31 1,13-18 13,0 0 0,2 1 1,2 1-1,-13 61 0,21-76-65,1 0 0,0-1 0,2 1 1,2 25-1,0-31-28,0-1 0,0 0 0,1 0 0,1 0 0,0 0 0,1 0 0,8 14 1,-10-20-55,1 0 0,0 0 0,0-1 0,0 1 0,1-1 0,0 0 0,0 0 0,0 0 0,1-1 0,5 4 0,-6-6-80,0 1-1,0-1 0,0 0 1,0 0-1,0-1 0,0 0 1,0 1-1,0-2 0,1 1 1,-1-1-1,0 0 0,1 0 1,-1 0-1,6-1 0,-1-1-274,0-1-1,0 0 0,-1 0 0,1-1 0,9-5 0,44-28-1976,9-9 731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6:55.7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288 593 8618,'-2'17'1601,"1"-13"-942,1 0-1,0-1 1,-1 1 0,2 0-1,-1 5 1,1-8-513,-1 1 1,0-1-1,1 0 0,-1 0 1,0 0-1,1 0 0,-1 0 0,1 0 1,0 0-1,-1-1 0,1 1 1,0 0-1,0 0 0,-1 0 1,1-1-1,0 1 0,0 0 1,0-1-1,0 1 0,0 0 1,0-1-1,0 0 0,1 1 0,3 0 76,0 0-1,0 0 0,0 0 0,0-1 0,0 0 1,0 0-1,0 0 0,0-1 0,0 0 0,0 0 1,0 0-1,-1 0 0,1-1 0,0 0 0,-1 0 0,1 0 1,-1-1-1,6-3 0,5-5 198,0 0-1,0 0 1,20-23 0,-21 20-101,-1-2 0,0 1 1,-1-2-1,-1 0 0,0 0 0,-1-1 1,-1 0-1,11-33 0,-16 39-230,-1-1-1,0 1 1,-1-1-1,-1 1 1,0-1-1,0 1 1,-1-1-1,-1 0 1,0 1-1,-1-1 1,0 1 0,-1-1-1,0 1 1,-1 0-1,-6-13 1,3 12-73,0 1 1,0 0-1,-2 1 1,1 0-1,-1 0 1,-1 1-1,0 0 1,0 0-1,-1 1 1,0 1 0,-18-11-1,19 13-15,-1 0 0,1 1-1,-1 0 1,0 1 0,0 0-1,-1 1 1,1 0 0,-1 1 0,0 0-1,1 1 1,-1 0 0,0 1 0,-23 3-1,26-1-2,0 0-1,0 1 1,0 0-1,0 1 0,0 0 1,1 0-1,0 1 1,0 0-1,0 0 1,0 1-1,1 0 0,0 0 1,-6 8-1,-2 3 0,1 1-1,1 1 0,1 0 1,-14 28-1,14-21 31,0 0 0,2 1-1,1 0 1,1 0 0,2 1 0,0 0-1,2 1 1,1-1 0,1 32 0,3-40 20,0 0-1,2 0 1,0-1 0,1 1 0,13 35-1,-11-40-22,1-1-1,0 0 1,0-1-1,2 0 1,-1 0-1,2-1 1,0 0-1,13 14 1,-14-19-24,0 0 0,-1 0 0,2-1 0,-1 0 0,1-1 0,0 0 0,0 0 0,1-1 0,-1 0 0,1-1 0,0 0-1,0-1 1,0 0 0,0-1 0,17 0 0,-13-1-258,1-1-1,0-1 1,0-1-1,-1 0 1,1-1-1,-1 0 1,0-1-1,-1-1 1,1 0-1,17-11 1,36-29-958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36.0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526 1195 10842,'3'1'213,"-1"1"-1,0 0 1,0-1-1,0 0 1,1 0 0,-1 1-1,1-1 1,-1-1-1,1 1 1,-1 0-1,1-1 1,3 1-1,33 1 1307,-38-2-1450,15 0 300,0-2 0,0 0 0,0-1 0,-1 0 1,1-1-1,-1-1 0,0 0 0,0-1 0,-1-1 1,1 0-1,-2-1 0,1-1 0,15-12 0,1-5 169,0-1-1,-2-2 0,-1-1 0,27-37 1,107-181 2117,-146 222-2460,-1-1 0,-1 0 0,-1-1 0,-2-1 0,-1 1 0,7-38 0,-13 51-175,-1-1 1,-1 1-1,0-1 0,-1 0 1,-1 0-1,0 1 0,-1-1 1,-1 1-1,-1-1 0,0 1 1,0 0-1,-2 0 0,-12-24 1,10 25-16,-2 0 0,0 0 1,0 1-1,-2 1 1,1-1-1,-1 2 1,-1 0-1,0 0 1,-1 1-1,0 1 1,0 0-1,-26-11 0,7 7-11,0 1 0,-1 1 0,0 2 0,-70-9 0,75 15 4,0 0 0,0 2 0,-1 1 1,1 2-1,-1 1 0,-32 7 1,41-5-2,1 1 0,-1 1 0,1 1 0,0 1 1,1 1-1,0 1 0,0 0 0,1 1 0,-16 15 1,5-1 1,2 1 0,1 1 0,2 1 1,0 1-1,-20 35 0,20-24-2,1 2 0,2 1-1,-25 73 1,33-74 12,1 2 0,3-1 0,-7 76 0,14-90 3,2-1 0,1 1-1,1 0 1,1-1 0,2 1 0,14 45 0,-16-63-53,2-1 0,-1 1 1,1-1-1,1-1 0,0 1 0,0-1 0,1 0 1,0 0-1,1-1 0,0 0 0,1 0 0,0-1 1,0 0-1,1-1 0,0 0 0,0 0 1,0-1-1,1 0 0,0-1 0,0 0 0,1-1 1,-1 0-1,14 2 0,-7-3-428,1-1 0,0-1 0,32-2 0,64-9-677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36.9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1891 4019 11418,'33'-14'784,"43"-17"708,129-72 1,29-58-410,-180 118-678,-3-3 0,56-64 0,-53 44 511,72-115 0,30-90 1209,162-376 1468,-270 532-3336,-4-3 1,37-162 0,-65 205-235,-4-1-1,-2 0 1,-4 0 0,-4-1 0,-7-80-1,-1 105-22,-2 0 1,-3 0-1,-2 1 0,-2 1 1,-2 0-1,-3 2 0,-1 0 0,-36-58 1,12 36-21,-2 2 0,-4 2 0,-2 2 0,-92-85 0,89 99-5,-119-83 1,129 104 14,-2 1 1,-1 3 0,-65-24-1,77 36-4,-1 2-1,-1 1 1,0 2-1,0 2 1,0 2 0,-1 1-1,-47 3 1,42 3-3,0 3 1,0 1 0,1 2 0,0 2-1,1 3 1,-43 18 0,20-2-1,1 3 0,1 3 1,-109 82-1,77-40 0,-130 137 1,119-96 22,5 4 1,-126 200-1,-120 309 4,279-481-8,-90 288 0,129-326 2,4 2 0,5 0 0,-8 165 0,27-212 15,11 132-1,-3-158 9,1 0-1,3 0 0,2-1 1,1 0-1,2-1 0,2 0 0,1-2 1,2 0-1,2-1 0,1-1 1,2-1-1,2-2 0,54 56 1,-47-58-10,1-2 1,2-1 0,1-2 0,0-1-1,2-2 1,1-2 0,1-2 0,0-1 0,2-3-1,-1-1 1,79 14 0,-50-18 2,1-2-1,120-4 1,-89-9-420,130-25 1,-10-19-1058,-16-20 512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39.1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822 1415 8442,'6'3'5319,"13"0"-4455,-15-3-247,28 3 462,1-2 1,-1-1-1,46-6 1,96-21 173,-161 24-1148,35-6 184,-1-3 1,-1-2-1,0-2 0,0-2 1,-2-2-1,0-2 1,71-48-1,-83 48-27,-1-3 0,-1 0-1,-2-2 1,0-1 0,-2-1 0,-1-1-1,-1-2 1,-2 0 0,-1-1 0,17-39-1,-29 52-199,-1 0-1,-1-1 0,-1 0 1,-1 0-1,0 0 0,-2 0 1,0-1-1,-2 0 0,0 1 1,-2-1-1,0 0 0,-5-26 1,-1 12-18,-1 1 0,-1 0-1,-2 0 1,-26-55 0,29 73 28,-2 0 1,0 1-1,-1 0 0,0 0 0,-1 1 0,-1 1 1,-1 0-1,0 1 0,0 1 0,-27-18 0,6 9-13,-1 2-1,-1 2 1,0 1-1,-1 2 1,-1 2-1,0 1 0,0 2 1,-66-6-1,59 11-61,0 3 0,0 1-1,0 3 1,0 2-1,0 1 1,1 3-1,-58 18 1,67-14 2,1 1-1,1 3 1,0 0-1,1 2 1,1 2 0,1 1-1,-34 31 1,-181 198-12,223-225 14,-18 19 2,-104 123 1,122-138-4,1 1-1,2 2 0,-29 59 0,36-59 3,1 0-1,2 1 0,1 0 0,2 0 0,1 1 0,1 0 1,2 36-1,2-53 11,2 1 1,1-1 0,0 0-1,10 35 1,-9-42 15,1-1 0,0 1-1,1 0 1,1-1 0,-1 0 0,2 0 0,-1-1 0,1 0-1,11 10 1,-4-5 73,2 0-1,0-2 0,1 0 1,0-1-1,1-1 0,34 15 1,-12-9 144,2-2 1,53 11-1,-13-10-3,1-3 0,-1-5 0,1-2 0,85-8 0,-22-8-447,204-42-1,-244 33-668,-30 10 274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8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10 8138,'-8'-5'4528,"0"1"-1000,8 4-3450,0 0 0,-1 0 0,1 0 0,0 0 0,-1 1 0,1-1 0,0 0 0,0 0 0,-1 0 0,1 1 0,0-1 0,0 0 0,0 0 0,-1 1 0,1-1 0,0 0 0,0 0 0,0 1 1,0-1-1,0 0 0,-1 1 0,1-1 0,0 0 0,0 0 0,0 1 0,0-1 0,0 0 0,0 1 0,0-1 0,0 0 0,0 1 0,0-1 0,0 1 0,-10 59 2130,6-43-1950,0 1 1,-1 32-1,6-42-327,-2 1 1,1-1-1,-1 0 0,-1 1 1,-2 9-1,4-18 7,0 1 1,0-1-1,-1 0 0,1 1 1,0-1-1,0 0 0,0 1 1,-1-1-1,1 0 0,0 1 1,0-1-1,-1 0 1,1 0-1,0 1 0,-1-1 1,1 0-1,0 0 0,-1 1 1,1-1-1,0 0 0,-1 0 1,1 0-1,-1 0 0,1 0 1,0 0-1,-1 0 1,1 1-1,0-1 0,-1 0 1,1 0-1,-1-1 0,1 1 1,0 0-1,-1 0 0,1 0 1,-1 0-1,1 0 0,0 0 1,-1 0-1,1-1 0,0 1 1,-1 0-1,1 0 1,0 0-1,-1-1 0,1 1 1,-15-13-783,7 1 411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52.2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539 1539 10922,'1'-3'318,"-1"1"-1,1-1 1,-1 1-1,1-1 1,0 0-1,0 1 1,2-5-1,-3 7-248,1-1-1,-1 1 0,0-1 1,1 1-1,-1-1 1,0 1-1,1 0 0,-1-1 1,1 1-1,-1-1 0,1 1 1,-1 0-1,1 0 1,-1-1-1,1 1 0,0 0 1,-1 0-1,1 0 0,-1-1 1,1 1-1,0 0 1,-1 0-1,1 0 0,-1 0 1,1 0-1,0 0 0,-1 0 1,1 0-1,-1 0 1,1 1-1,-1-1 0,1 0 1,0 0-1,-1 1 1,1-1-1,-1 0 0,1 0 1,-1 1-1,1-1 0,-1 1 1,1 0-1,2 1 121,-1 0-1,0 0 0,-1 0 1,1 0-1,0 0 0,0 1 1,-1-1-1,0 1 0,1-1 1,0 4-1,11 33 1209,-6-16-926,-4-17-435,0 1 0,0-1 0,0 0 1,1 0-1,0 0 0,0 0 0,1-1 1,-1 0-1,1 0 0,1 0 0,-1 0 0,0-1 1,1 0-1,0 0 0,0-1 0,0 1 1,1-1-1,-1-1 0,1 1 0,7 1 0,6 1-2,1-1-1,-1-1 0,1-1 0,0 0 1,33-3-1,-9-2 87,0-2 0,0-1 0,-1-3 0,0-1 0,0-3 0,80-34 0,-97 34 104,0-1 1,-1-1-1,-1-1 1,0-2 0,-1 0-1,-1-2 1,-1 0 0,-1-2-1,0 0 1,-2-1 0,22-34-1,-10 1-74,-2 0-1,-3-2 1,-2-1 0,-3-1-1,13-64 1,-25 85-123,-2 0 1,-2-1-1,-2 1 1,-1-1-1,-2 0 1,-7-51 0,0 46 42,-1 0 1,-3 1 0,-1 0 0,-3 1-1,-24-52 1,30 75-43,-1 0 0,-1 1 0,-1 0 0,0 0 0,-1 2 0,-2-1-1,1 2 1,-2 0 0,-31-25 0,25 27-28,0 1-1,-1 2 1,-1 0-1,1 1 1,-2 1 0,1 2-1,-1 0 1,0 2 0,-43-5-1,2 6-5,0 2 1,-104 11-1,91 0 45,-88 20 0,129-19-17,1 0 0,0 3 0,0 1 0,-48 26 0,63-26-15,1 0 0,0 2 1,1 1-1,0 0 0,2 1 1,0 2-1,1-1 0,1 2 1,-26 43-1,10-6 22,3 2 0,-36 107 0,40-94 2,4 1 1,2 1-1,-9 88 0,24-121 37,2 1 0,6 70 0,-1-82 54,2-1 0,1 0 0,1-1 0,17 42 0,-17-53-19,1 0 1,1-1 0,1 0-1,0-1 1,1 0-1,1-1 1,0 0 0,1 0-1,1-2 1,0 1 0,1-2-1,0 0 1,1-1-1,0 0 1,1-2 0,18 9-1,1-4 55,0-1 0,0-1-1,1-3 1,1 0 0,-1-3 0,1-1-1,0-2 1,39-1 0,-1-5 45,0-4 0,-1-2 0,81-22-1,-113 21-609,61-24-1,-84 25 277,1 0 0,-1-2 0,-1 0 1,35-26-1,-34 19-50,34-40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53.4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1300 1336 10282,'0'-3'415,"0"-2"738,-11 0 54,-101-10 1066,69 12-1199,-45-11-1,86 13-1018,1 1 1,-1-1-1,0 0 0,0 0 1,1 0-1,-1 1 0,1-1 0,-1-1 1,1 1-1,-1 0 0,1 0 1,-1-1-1,1 1 0,0 0 1,0-1-1,0 1 0,0-1 0,0 0 1,0 1-1,0-1 0,0-3 1,-1 2 31,0-5 23,-1 1 0,1-1 0,1 0 0,0 1 0,0-1 0,0 0-1,1 0 1,1-13 0,0-4 112,-7-220 1459,-3-95-80,2 76-1297,6 184-287,-4-116 21,2 171 14,0 57 271,3-30-320,0-1 0,0 0 0,0 1 0,0-1 0,0 0 0,0 0 0,-1 0 0,1 1 0,-1-1 0,1 0 0,-1 0 0,1 0 0,-1 0 0,0 1 0,-1 0-1,-1 1 3,-1 1-1,0-2 0,0 1 0,0 0 0,0-1 1,0 0-1,-1 1 0,-7 1 0,-256 67 40,251-67-43,-106 25 36,-137 51 0,148-31 23,98-42-42,1 0 0,-1 2 0,2 0 0,0 0 0,-16 16 0,23-20-4,1 0 0,-1 1 0,1-1 0,0 1 0,0 0 0,1 0 0,0 0 0,0 1 0,1-1 1,-1 1-1,1-1 0,-2 14 0,4-11 10,0 1 0,0-1 0,1 0-1,0 0 1,0 0 0,1 0 0,0 0 0,1 0 0,0 0 0,1-1-1,8 17 1,5 4 65,1-1-1,2-1 0,27 29 1,105 99 320,180 135 389,-267-235-641,92 87 276,-140-120-344,-16-16-44,-3-5-5,2-7-57,1 4 8,3-25-1214,2 0-1,1 0 0,12-29 0,-6 30-185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54.2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297 1583 9618,'-18'-19'3719,"15"17"-3404,1-1 0,-1 1 0,1-1 0,-1 1 0,1-1 0,0 0-1,0 0 1,0 0 0,-2-5 0,3 5-137,0 0 0,0 0 1,0 0-1,0 0 0,1 0 0,-1 0 0,1-1 0,0 1 1,0 0-1,0 0 0,1-6 0,0-1-85,0 1 0,-1 0 0,0-1 0,-1 1 0,0-1 0,0 1 0,-1 0 1,0 0-1,-1 0 0,0 0 0,0 0 0,-1 0 0,-8-13 0,-6-5 180,-29-33-1,25 34-87,2-1-1,-22-36 0,38 56-146,0 1 0,1-1 0,0 0 0,0 0 0,1 0-1,0 0 1,0 0 0,1-1 0,0 1 0,0 0 0,0-1 0,1 1 0,0-1 0,1 1-1,1-11 1,2 8 28,-1 0 1,1 0-1,1 0 0,0 0 0,7-9 0,38-53 368,8-11 64,-48 64-390,-2 0 1,0 0-1,0-1 0,-2 1 1,-1-1-1,0-1 1,-1 1-1,1-36 1,5-120 216,-9 168-315,-1 3-5,2-151 203,-6 116-129,-11-56-1,9 66-34,2 17 10,2 0 1,-2-15-1,4 27-44,0 1 0,0-1 0,0 0 0,0 0-1,0 0 1,0 0 0,1 1 0,-1-1 0,0 0 0,0 0 0,1 0 0,-1 1 0,0-1 0,1 0-1,-1 0 1,1 1 0,-1-1 0,1 0 0,-1 1-3,1-1 1,-1 1-1,0 0 0,1 0 1,-1 0-1,0 0 1,1 0-1,-1 0 0,0 0 1,1-1-1,-1 1 0,0 0 1,1 0-1,-1 0 0,1 1 1,-1-1-1,0 0 0,1 0 1,-1 0-1,0 0 1,1 0-1,-1 0 0,0 0 1,1 1-1,-1-1 0,0 0 1,0 0-1,1 0 0,-1 1 1,1-1-1,1 3 29,0 0 0,0 1 0,0-1 0,0 0 0,-1 1 0,1-1 0,-1 1 0,0 0 0,0-1 0,0 1 0,0 5 0,13 89 184,6 24-184,4 32-59,-21-121 32,-1 1-1,-5 59 1,-51 233 722,46-291-437,-25 68 1,26-88-209,0-1 0,0 0 1,-2 0-1,-10 15 0,1-12 10,18-17-102,-1 1-1,1-1 1,-1 0-1,1 0 1,-1 1-1,1-1 1,-1 0-1,0 0 1,1 0-1,-1 1 1,1-1-1,-1 0 1,0 0 0,1 0-1,-1 0 1,0 0-1,1 0 1,-2-1-1,1 0-46,-1 0 1,1 0-1,-1 0 1,1 0-1,0 0 0,0-1 1,0 1-1,0-1 1,0 1-1,0-1 0,0 1 1,0-1-1,-1-2 1,0 0-104,0 0 1,0 1-1,0-1 1,-1 1-1,-2-5 1,-5 1-359,0-1 0,-18-9 1,-13-10-853,39 26 1286,0 0 0,0-1 0,1 1 0,-1-1 0,1 1 0,-1-1 0,1 1 0,-1-1 0,1 0-1,0 0 1,0 0 0,0 1 0,0-1 0,-1-3 0,2 4 31,0-1 0,1 0 0,-1 0 0,0 0 0,0 1 0,1-1 0,-1 0 0,1 1 0,0-1 0,-1 0 0,1 1 0,0-1 0,0 1 0,0-1 0,2-2 0,26-27-550,-29 31 588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43.1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 10114,'4'-2'776,"1"2"-544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43.3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0 11330,'-20'15'-288,"-2"0"-136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55.5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286 1012 11306,'1'-1'125,"1"0"-1,-1-1 1,0 1-1,1 0 1,0 0-1,-1 1 0,1-1 1,-1 0-1,1 0 1,0 1-1,-1-1 1,1 1-1,0 0 0,0-1 1,0 1-1,-1 0 1,3 0-1,5-1 197,33-6 868,66-20 1,-86 20-854,0-2 0,-1 0 0,0-1 0,32-22 0,-28 14 94,-1-1 0,-1-1 0,-1-2-1,-1 0 1,0-1 0,-2-1-1,30-49 1,-33 45-201,-1-1-1,-1-1 1,-2-1-1,0 0 1,-3 0 0,0-1-1,4-38 1,-11 53-140,0 1 0,-2-1 0,0 1 0,0-1 0,-5-21 0,3 27-30,-1 0 0,0 1 0,-1-1 0,0 1 0,-1 0 0,0 0 0,0 0 0,-12-15 1,6 11-4,-1 0 0,-1 1 0,0 1 0,-1 0 1,0 0-1,-1 2 0,0 0 0,-1 0 1,0 1-1,0 1 0,-1 1 0,-33-10 1,30 12-21,0 1 1,-1 0-1,1 2 1,-1 0-1,0 1 1,1 1-1,-1 1 1,0 1-1,1 1 1,0 1 0,-23 7-1,29-6-19,0 0 0,0 2 1,0 0-1,1 0 0,0 1 0,1 1 0,0 0 0,-14 13 0,-2 6 32,-45 61-1,52-60-16,0 1 0,3 0 1,-18 38-1,26-45 22,1 0 0,2 0 0,0 1 0,1-1 0,-4 39 0,9-51-34,0 0 0,1 1 0,0-1 0,1 0-1,1 0 1,0 0 0,0 0 0,1 0 0,0 0-1,10 20 1,-9-23-19,1 0 1,0 0-1,0 0 0,1-1 0,0 0 0,1 0 1,0-1-1,0 1 0,0-1 0,0-1 0,1 0 1,0 0-1,15 7 0,-4-4 3,0-1-1,1-1 1,-1-1-1,40 5 1,86-2 37,-66-9-642,0-3 0,0-4 0,116-26 0,-170 28 45,1-1-1,-1-1 1,0-2-1,35-17 0,11-14-270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56.0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615 952 13643,'52'-56'2262,"-3"-2"0,-2-2 0,66-111 1,-92 132-1071,28-68 1,-43 89-1023,0 1 0,-2-1 0,0 0 0,0 0 0,-2 0 0,0-35 0,-3 37-136,0 1 0,-1-1-1,-1 0 1,0 1 0,-2 0 0,1 0 0,-8-15-1,7 20-15,0 0 1,-1 0-1,0 1 0,-1 0 0,0 0 0,0 0 0,-1 1 0,0 0 0,0 0 0,-16-10 0,12 10-1,0 1 0,-1 1 0,0 0-1,0 1 1,0 0 0,0 1-1,-1 0 1,-25-3 0,22 5-4,-1 2 1,0 0 0,0 0-1,1 2 1,-1 0 0,-24 7-1,17-2 11,0 1-1,1 2 0,0 0 0,1 2 0,0 0 0,1 2 0,0 0 1,1 2-1,-32 29 0,22-12 95,1 2 0,2 1 1,2 1-1,1 1 0,1 1 1,-27 65-1,34-65-30,2-1 0,2 2 0,2-1-1,-13 82 1,22-101-79,0 0 0,2 1 0,0-1 0,1 0 0,1 0 0,1 0-1,0 0 1,2 0 0,0 0 0,1-1 0,2 0 0,8 18 0,-11-28-16,1 0 0,0 0 1,1 0-1,-1-1 0,1 0 0,1 0 1,0-1-1,0 0 0,0 0 0,1-1 1,0 0-1,0-1 0,0 0 0,13 5 1,-9-6-84,0 0 1,0 0 0,0-2 0,1 1 0,-1-2 0,1 0 0,-1 0 0,1-1-1,0-1 1,23-4 0,-15 0-358,-1 0 0,0-2-1,0 0 1,-1-1 0,1-1 0,-2-1-1,24-15 1,-28 13 46,-1 0 0,19-21 0,-26 25 288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8:56.5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575 1311 13499,'20'-10'456,"-1"-1"1,-1-1-1,1-1 1,-2 0 0,0-1-1,-1-1 1,18-21-1,1-6 643,48-78-1,-43 54 227,44-94 0,-64 112-776,-1 0 0,-3-1 0,10-53 0,-21 75-405,-1 0-1,-1-1 0,-1 1 0,-3-34 0,-1 43-119,0 0 0,-1 1 0,0-1 0,-2 1 0,0 0 0,-1 0-1,-13-25 1,10 27-19,-1 0-1,0 0 0,-1 1 0,-1 1 0,0 0 0,-1 0 0,0 2 1,-1-1-1,-1 2 0,1 0 0,-2 0 0,1 2 0,-1 0 1,-20-8-1,15 9 6,1 0 0,-1 2 1,-1 0-1,1 1 0,-1 1 0,1 1 1,-1 1-1,0 1 0,0 1 0,1 0 1,-30 7-1,31-2 17,0 0-1,0 0 1,1 2 0,0 1 0,0 0 0,-27 19 0,24-12 10,1 0 0,0 2 0,1 1 0,-26 32 0,19-16-5,3 0 0,0 2 0,3 0 0,1 1 0,2 2 0,-18 55 0,21-46 41,2 1 0,2 0 0,2 1 0,3 0 0,2 0 0,2 1 0,8 84 0,-3-112 22,0 0 1,2 0-1,12 33 0,-12-44-29,1 1 1,0-1-1,1 0 1,0-1-1,1 1 0,19 20 1,-20-25-33,1 0 0,0-1 0,1 0 0,-1 0 0,2-1 0,-1-1 0,0 1 0,1-1 0,0-1 0,0 0 0,1 0-1,-1-1 1,21 3 0,-14-4-11,0-1 0,0 0-1,0-1 1,0-1-1,0-1 1,0-1-1,0 0 1,21-7 0,-5-3-50,0-1 0,-1-1 1,-1-2-1,0-1 0,-1-1 1,34-30-1,-30 19-9,33-39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9:38.0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623 1732 9306,'1'3'213,"0"0"-1,0 0 1,0 0 0,0 0-1,0 0 1,1-1 0,0 1 0,-1 0-1,1-1 1,0 1 0,0-1-1,0 0 1,1 0 0,-1 1-1,5 2 1,-3-3-26,1 0-1,-1 0 1,0 0 0,1 0-1,0-1 1,-1 0-1,1 0 1,0 0 0,6 0-1,8-1 207,0-1 0,-1 0 0,1-2 0,21-5 0,-40 8-380,52-12 671,25-5 416,131-13-1,-135 28-895,114 12-1,71 25-165,2-1-16,354-13 89,-191-14 1014,-128 17-318,150 3-234,-394-29-312,0-1-1,0-3 0,78-20 0,151-65 1026,-89 26-250,-9 0-313,-163 56-702,1-1 0,-1-1 0,-1-1 0,0 0-1,-1-2 1,29-27 0,-2-8 15,-3-2 0,39-60 0,-70 94-23,1 0 0,-2-1 1,0 0-1,-2-1 0,0 0 0,0 0 0,3-25 0,-8 33 13,0 0-1,-2 0 0,1-1 0,-1 1 1,-1 0-1,0 0 0,-1 0 0,0 0 1,0 0-1,-1 0 0,-1 0 0,0 1 1,0-1-1,-9-13 0,1 5-8,-2 0-1,0 1 1,-1 0 0,0 2-1,-21-17 1,-95-69 23,85 67-2,-49-31 45,-2 4 1,-4 4 0,-199-83-1,94 64-84,-235-54 0,-111 27-26,-5 59-1,370 41 12,0 8-1,1 8 1,-242 48 0,103 11-6,243-48 11,-149 63 0,153-48-17,-141 93 1,186-108 23,1 2-1,1 1 1,1 2 0,2 0 0,1 2-1,1 1 1,1 2 0,2 0 0,2 1-1,-22 46 1,15-20-10,3 1-1,3 2 1,-15 70-1,29-97 8,2 0 1,2 0-1,1 1 1,1 0-1,2-1 1,2 1-1,7 41 1,-4-54 1,1-1 1,1 0-1,1 0 1,15 32-1,-15-41 1,0 0 1,0 0-1,1-1 0,1 0 0,0-1 0,1 0 0,23 19 0,-17-19 4,0 0 0,1-2 0,0 0 0,1-1 0,0-1 0,0-1 1,22 6-1,1-3 24,1-2 0,60 4 1,227-9 168,-2-29-568,-298 23 248,142-14-631,-15 3 262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9:49.2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68 8130,'3'-1'644,"1"1"0,-1-1 0,1 0 0,-1 0 0,1-1 0,-1 1 0,0-1 0,0 1 0,0-1 0,4-3 0,-3 2-303,0 0 0,0 1 0,1 0 1,7-3-1,0 3 34,-1 0 1,1 1-1,0 1 1,-1 0 0,19 2-1,11 0 402,-7-2-327,200 7 583,50 1-926,-181-9-65,120 14-1,-3 1 397,1-18 724,-77 0-549,135-8 535,-110 4 275,191-16 2677,-298 27-3758,-61-3-468,-1 0-1,1-1 0,-1 1 1,1 0-1,-1 0 0,1-1 1,-1 1-1,1 0 0,-1-1 1,1 1-1,-1 0 0,1-1 1,-1 1-1,0-1 0,1 1 1,-1-1-1,0 1 0,0-1 1,1 1-1,-1-1 0,0 1 1,0-1-1,4-5-1882,5 0-262,1 0 716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48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9506,'4'-2'1560,"4"2"1681,12 6-1209,5 0-103,8 9-281,7-4-271,-8 2-537,0 0-232,-4-3-288,2-1-352,2-5-736,-10 3 528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9:50.1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12 168 9386,'-1'1'162,"0"0"-1,0 0 1,0 0 0,0 0-1,1 0 1,-1 0-1,0 0 1,0 0 0,1 0-1,-1 0 1,1 0 0,-1 0-1,1 1 1,-1-1 0,1 0-1,-1 3 1,1-4-90,0 0 1,1 1-1,-1-1 1,0 0-1,0 1 1,0-1-1,0 0 1,1 1-1,-1-1 1,0 0-1,0 0 1,1 1-1,-1-1 1,0 0-1,0 0 1,1 0-1,-1 1 1,0-1-1,1 0 1,-1 0-1,0 0 1,1 0-1,0 0 1,16 1 801,99-19 2450,-36 4-1792,328-18 1713,3 42-1763,-384-9-1396,393 18 1265,0-29 160,137-62 573,-96 9-412,-329 51-1258,200 8 0,-156 19-19,-149-12-294,0 2 0,0 2 0,0 0 0,33 14 0,-44-12-106,-12-7 9,0 0 0,0 0 0,0 0 0,9 2 0,-12-3-10,1-1-1,-1 0 1,1 0-1,-1 0 1,0 0-1,1 0 1,-1 0 0,1 0-1,-1 0 1,0-1-1,1 1 1,-1-1-1,1 1 1,-1-1 0,0 1-1,0-1 1,1 0-1,-1 1 1,0-1-1,1-1 1,28-29-1806,1 15 1067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31.5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348 2185 8850,'9'0'1058,"1"-1"-1,15-4 1,3 0-410,-9 2-347,-1-1 1,0-1 0,1 0 0,-2-1 0,1-1-1,28-16 1,-27 13 243,33-12-1,-30 14 347,25-14-1,-21 8-439,28-18 6,-52 31-435,6-4-68,0 0 0,0 0 0,1 0 0,15-5-1,-22 9 4,0 1 0,0-1 0,0 1 0,0-1 0,0 1 0,0 0 0,0 0 0,0 0 0,0 0 0,0 0 0,0 1 0,0-1 0,0 0 0,0 1 0,0 0-1,0-1 1,0 1 0,-1 0 0,1 0 0,0 0 0,0 0 0,-1 0 0,1 0 0,0 1 0,-1-1 0,0 1 0,1-1 0,0 2 0,11 16-191,-10-14 278,1 1 0,0-1 0,0 1 0,1-1 0,8 8 0,-11-12-14,-1 0-1,1 0 0,-1 0 1,1 0-1,0-1 0,-1 1 1,1 0-1,0-1 1,-1 0-1,1 1 0,0-1 1,-1 0-1,1 0 1,0 0-1,0 0 0,0 0 1,-1 0-1,1 0 1,0-1-1,-1 1 0,1-1 1,0 1-1,-1-1 1,1 1-1,0-1 0,-1 0 1,3-2-1,16-10 333,36-32-1,-40 31-283,0 1 0,1 0 0,30-17 0,-30 23 97,26-8 0,-5 1-29,-13 4-97,0-2 0,0 0 1,-1-2-1,-1-1 0,38-31 0,-55 42-1,0 0 1,0 0-1,0 0 0,11-4 1,-10 5-31,-1 0 0,1 0 0,-1-1 0,8-6 0,14-17 253,49-58-1,-32 33-246,-31 34-4,0 0 0,15-29 0,-26 43-20,12-21 71,0-2 0,-2 1 0,-1-2 0,9-30 0,-18 42-12,0-1 0,-1 1 0,-1-1 0,-1-25 0,0 17 9,0 15-70,2 0-1,-1 0 1,2 0 0,-1 0 0,1 0-1,5-10 1,7-26-9,-13 36 17,0 0 0,-1 0 0,0-1 0,0 1-1,-1-1 1,-1 1 0,0 0 0,0-1 0,-1 1-1,-5-16 1,2 3-20,0 0 0,1-1 0,-1-24-1,4-70-406,2 33 62,-3 64 373,0-1 0,-1 1 1,-1 1-1,-1-1 0,-1 0 1,-1 1-1,-1 0 0,-1 1 0,-12-22 1,3 11 111,-2 0 0,-1 1 0,-1 1 0,-43-42 0,52 59-66,0-1 0,0 2-1,-1 0 1,-1 0 0,0 1 0,-23-10-1,17 11 68,-1 1 0,0 0-1,0 2 1,-32-4-1,-32-1 254,-104-17 439,132 11-588,26 7-130,-61-9 0,83 16-98,1 2 1,-1 0-1,0 0 0,1 0 1,-1 1-1,0 1 0,1 0 1,0 0-1,-1 1 0,-16 6 0,-115 71 64,87-48-92,6-4 12,2 2 1,-65 55-1,92-68 11,1 1 1,1 0 0,0 1-1,2 1 1,0 1-1,1 0 1,-21 45 0,-111 339-55,116-311 74,-15 68-189,40-138 117,1 0 0,1 1 0,0 36 0,11 75-97,-2-19-11,-6-89 135,1 0 0,1 1 0,2-1 0,1 0 1,11 39-1,-4-32 55,1-1 1,28 51 0,-36-75 23,2-1 0,-1 1-1,1-1 1,0 0 0,1 0-1,0-1 1,0 0 0,1-1 0,0 0-1,1 0 1,-1-1 0,16 8-1,-2-6 301,0-1 0,0-1 0,0-2-1,1 0 1,33 1 0,18 4 275,-69-8-593,60 6-669,-64-7 488,0 1 0,1-1-1,-1-1 1,0 1 0,1 0 0,-1 0 0,4-2-1,-5 1 74,0 0-1,1 1 0,-1-1 0,0 0 0,0 0 0,0 0 1,0-1-1,0 1 0,2-2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35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303 980 7858,'-8'12'6401,"14"-15"-4583,-4 2-1673,0 0-1,0 0 1,0 1 0,0-1 0,0 1-1,0-1 1,0 1 0,0 0-1,0 0 1,0 0 0,0 0 0,0 0-1,0 0 1,0 1 0,0-1 0,0 1-1,3 0 1,3 3 117,-1-1 0,0 1-1,9 7 1,-12-8-181,0 0-1,1 0 1,0-1 0,0 1-1,0-1 1,0 0 0,0 0-1,7 1 1,4-2 34,-1-1 0,1-1 0,0-1 0,30-6 0,1-1-11,-15 5-66,100-10 549,-109 12-498,1 2 0,-1 1 0,38 7 0,-24-1 35,0-2 0,1-1 0,0-2 0,47-4 1,62-5 19,-76 5 490,0-3 0,75-15 1,-91 9-309,0 3 1,101-1 0,-134 8-246,-1-1 0,0-1 0,29-9 0,-27 7-31,0 0 0,32-2-1,-44 7-16,0-1 0,0 0 0,0 0 0,-1-1 0,1-1 0,0 0 0,-1 0-1,0-1 1,0 0 0,0-1 0,16-10 0,12-8-53,-22 14 193,16-13 0,-27 18-99,0 0 1,0 0 0,-1 0-1,0-1 1,0 0 0,0 0-1,4-7 1,70-121 234,-75 128-300,-1-1 0,0 1-1,0 0 1,0-1 0,0 1-1,-1-1 1,0 1 0,0-1-1,-1 0 1,1-7 0,-2-8 52,-5-30 1,4 36-38,1 5-20,-13-73 24,12 72-43,-1 1 0,0 0 0,-1-1 0,0 1-1,-9-15 1,10 21 7,0 0-1,-1 0 0,1 0 1,-1 0-1,0 0 0,0 1 1,0 0-1,-5-3 0,-40-20-1,35 20 16,-24-15 0,-6-13-59,29 21-4,-33-20-1,20 17-202,-1 2 0,-59-21 0,67 28 133,-1 2 0,0 0 0,0 2 0,-1 0 0,-24 1 1,-180-11-170,-80-13 25,119 12 141,-29 3 168,179 13-281,1 2 0,-56 12 1,-18 2-26,69-11-39,1 1-1,-1 2 1,-52 20 0,76-22 218,1 0 0,-1 1 0,-23 18 0,5-5 104,24-16-4,1 1-1,-1 1 0,1 0 0,1 1 0,0 0 1,-10 10-1,13-10 18,0 0 0,1 1 0,0 0 0,1-1 0,-6 18 0,-15 56 172,25-77-196,-5 12 26,-12 26 0,-3 11-17,13-32-17,4-10 101,-6 27 0,9-35-57,1 0 1,-1 0-1,1 0 1,0 0-1,1 0 0,-1 1 1,1-1-1,3 9 1,0 1-6,1 0 0,1 0 1,1 0-1,0-1 1,9 14-1,14 19 263,-18-28-165,0 0 1,24 28-1,-30-41-52,-1-1-1,1 1 0,0-1 1,0-1-1,1 1 1,0-1-1,-1 0 0,1-1 1,1 0-1,-1 0 0,12 3 1,1-2 198,0-2 0,0 0-1,0-1 1,30-2 0,-26-1-174,0 2 0,35 4 1,14 12-120,7 0-3002,-46-13 1734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4.6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326 6 5633,'2'-2'5233,"7"-2"-1459,-10 6-3358,1 0 0,-1 0-1,0 0 1,1-1 0,-1 1-1,0 0 1,0-1 0,0 1-1,0 0 1,-1-1-1,1 1 1,0-1 0,-4 3 1234,5-2-1390,-1 0-1,0-1 1,0 1 0,0 0-1,0 0 1,-1-1-1,1 1 1,0-1 0,-3 3-1,-1 1-1,-24 32 1214,23-23-758,2-8-478,-1-1 1,1 1-1,0 0 1,-4 9 0,8-15-124,-1 0-105,1 0 0,0 1 0,0-1 0,-1 0-1,1 0 1,0 0 0,0 0 0,-1 0 0,1 0 0,0 0 0,0 0 0,-1 1 0,1-1 0,0 0-1,0 0 1,0 0 0,-1 0 0,1 1 0,0-1 0,0 0 0,0 0 0,0 0 0,0 1-1,-1-1 1,1 0 0,0 0 0,0 1 0,0-1 0,0 0 0,0 0 0,0 1 0,0-1 0,0 0-1,0 1 1,0-1 0,0 0 0,0 4 50,0-4-34,0 1 0,1-1-1,-1 0 1,0 1 0,0-1 0,0 0 0,0 1 0,0-1 0,0 0 0,0 1 0,0-1 0,0 0 0,0 1 0,0-1 0,0 0 0,0 1 0,0-1 0,-1 0 0,1 1 0,0-1 0,0 0 0,0 1 0,0-1 0,-1 0 0,1 1 0,0-1 0,0 0 0,0 0 0,-1 1 0,1-1 0,0 0 0,-1 0 0,1 0-1,0 1 1,0-1 0,-1 0 0,1 0 0,0 0 0,-1 0 0,1 9 375,-1-4-389,-1 1-1,1-1 1,-1 0 0,1 0-1,-1 0 1,-4 7 0,-1 2 5,-29 60 28,-4 7 4,34-67-41,-2 0 0,-15 22-1,2-3 60,11-21-18,5-12-46,6-10-11,1 5 5,-1 0-1,1 0 1,1 0-1,-1 0 0,5-5 1,5-13-7,89-182-288,-80 159 292,21-61 0,-79 189 51,-3 6-11,21-48 49,-1-1 0,-38 55 1,53-86-23,-1 0 1,-1 0 0,1-1-1,-1 0 1,0 0 0,-10 6-1,16-12-53,1-1 0,-1 0 0,1 1-1,0-1 1,-1 0 0,1 1 0,-1-1 0,1 0-1,-1 0 1,1 1 0,-1-1 0,1 0 0,-1 0-1,1 0 1,-1 0 0,0 0 0,1 0 0,-1 0-1,1 0 1,-1 0 0,1 0 0,-1 0 0,1 0-1,-1 0 1,1 0 0,-1 0 0,1-1 0,-1 1-1,1 0 1,-1 0 0,1-1 0,-1 1 0,1 0-1,-1-1 1,1 1 0,-1 0 0,1-1 0,0 1-1,-1-1 1,1 1 0,0 0 0,-1-1 0,1 1-1,0-1 1,0 1 0,-1-2 0,1 1 7,-1-1-1,1 0 1,-1 0 0,1 0 0,-1 0 0,1 0 0,0 0 0,0 0-1,0 0 1,0 0 0,1-2 0,4-10 11,1 0 0,0 0-1,1 1 1,0 0 0,1 0 0,13-15 0,9-16-6,-17 22 5,-1 0 0,11-29-1,-20 44-18,0 0 0,1 0 0,0 0 0,0 0 0,1 1-1,0 0 1,0 0 0,7-7 0,-47 76 63,21-41-283,0 1 0,-18 43 1,23-44-3782,6-17 1568,-3 4 368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5.3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11282,'10'-8'10499,"-9"7"-9881,0 0-470,-1 1 1,0-1 0,1 1-1,-1-1 1,0 1-1,1-1 1,-1 1 0,1-1-1,-1 1 1,1-1-1,-1 1 1,1 0 0,-1-1-1,1 1 1,0 0-1,0 0-101,-1 0 0,1 1 0,0-1-1,-1 0 1,1 1 0,-1-1-1,0 1 1,1-1 0,-1 1 0,1-1-1,-1 1 1,0-1 0,1 1-1,-1 0 1,0-1 0,1 1 0,-1-1-1,0 1 1,0 0 0,0-1-1,0 1 1,0 0 0,0 0 0,1 2-15,4 14 105,0 0 1,0 0-1,2 0 1,0-1-1,14 23 1,-19-36-122,0-1 1,-1 1-1,0 0 1,0 0-1,0 0 0,1 3 1,-2-5-175,1-1 0,-1 1 0,0 0 0,0 0-1,0-1 1,0 1 0,0 0 0,0 0 0,0-1 0,0 1 0,0 0 0,0 0 0,0-1 0,0 1 0,0 0 0,0 0-1,-1-1 1,1 1 0,0 0 0,-1 0 0,1-1 0,0 1 0,-1-1 0,1 1 0,-1 0 0,1-1 0,-2 2-1,1-2 290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5.5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0 159 13187,'13'-5'5948,"6"-12"-2109,-10 9-2364,-7 7-1287,1-1 0,-1 1 1,1-1-1,-1 1 0,1 0 0,0 0 0,-1 0 0,1 1 0,5-2 0,-5 2-233,-1 0 0,0-1-1,0 1 1,0-1 0,0 1-1,0-1 1,0 0 0,0 0-1,0 0 1,0 0 0,0 0 0,0 0-1,-1 0 1,1-1 0,0 1-1,-1-1 1,1 1 0,1-4-1,0 0-549,0 1 0,0-1 0,-1-1 0,0 1 0,0 0 0,2-6 0,1-20 1328,-3 8-453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5.9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1 10194,'-2'3'569,"1"0"0,-1 1 0,1-1-1,0 1 1,0 0 0,0-1 0,0 1 0,1 0 0,0-1-1,0 1 1,0 0 0,0-1 0,0 1 0,1 0-1,-1-1 1,1 1 0,2 5 0,2 9 592,2-2-1,11 23 1,-12-26-428,3 8-252,-2 1 0,0 0 0,6 35 0,8 27 658,-21-82-1091,1 0-17,-1-1-1,1 0 1,-1 1 0,1-1 0,-1 0 0,1 1-1,0-1 1,-1 0 0,1 0 0,0 0 0,0 0 0,2 2-1,-3-3-43,0 0-1,0 0 1,0 0 0,1 0-1,-1 0 1,0-1-1,0 1 1,0 0-1,1 0 1,-1 0 0,0 0-1,0-1 1,0 1-1,0 0 1,0 0-1,0-1 1,1 1-1,-1 0 1,0 0 0,0 0-1,0-1 1,0 1-1,0 0 1,0 0-1,0-1 1,0 1 0,0 0-1,0 0 1,0-1-1,0 1 1,0 0-1,0 0 1,0 0-1,0-1 1,0 1 0,-1 0-1,1-1 1,-1-10-1357,-4 2-833,-2 3 788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6.5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33 9554,'10'-32'7080,"-9"33"-6619,-1 0 0,1 0-1,0 1 1,0-1 0,0 0-1,0 0 1,0 0 0,0 0-1,0 0 1,0 0 0,1 0-1,1 0 1,8 8 1275,-7-3-1391,0 0 1,-1 0-1,1 0 1,-1 0 0,-1 1-1,1-1 1,-1 1-1,2 10 1,6 59-43,-4-22-41,-2-18-70,1-81-3086,-4 27 534,2 6 873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6.7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1 138 15043,'3'-3'1473,"1"-5"751,3 3-160,-1-1-751,1 1-273,2-3-288,2 3-160,4-4-288,0 3-120,-1-1-136,-1-4-64,-5 2-368,1 0-200,-6 1-424,1 1-288,-4 0-609,0-3-263,0-4 1152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27.0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 10650,'-2'7'1137,"0"2"1207,0 2-144,2 4-359,2 5-49,5 2-295,2 4-89,2 3-176,2 0-88,0 2-295,0 2-89,-4-1-304,0 1-96,-1 0-144,-3-4-224,2-5-1080,3-8-241,-5 1 505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0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8114,'1'3'587,"0"1"1,0 0 0,0-1-1,0 1 1,1-1-1,0 1 1,3 5 0,0 0 236,-1 0-370,0 0 1,0-1-1,-1 1 0,0 0 1,-1 1-1,3 15 1,8 53 1459,2 15-510,-9-17-807,8 121-71,-10-138-438,20 106 0,-4-96-42,-5-23-10,-13-37-25,10 31 95,-2-1 0,7 69-1,-15-45 28,-9 114 0,5-130-106,4 64 0,0 26 29,-4-2 95,2-73 112,-13 105 1,6-123 2,-3-1 0,-24 71-1,30-104-180,0-1-1,1 2 0,1-1 0,0 0 0,0 0 0,1 1 0,0-1 0,1 1 1,0-1-1,1 1 0,2 13 0,5 24 113,10 46-102,-16-85-147,0 0 0,-1-1 0,0 1 0,0 0 0,-1-1 0,-2 15 0,2-22 24,0-1 1,0 0-1,0 0 1,1 0-1,-1 0 0,0 0 1,0 0-1,0 0 1,0 0-1,0 0 1,0 1-1,0-1 0,0 0 1,0 0-1,0 0 1,0 0-1,0 0 0,0 0 1,0 0-1,0 0 1,0 1-1,-1-1 1,1 0-1,0 0 0,0 0 1,0 0-1,0 0 1,0 0-1,0 0 0,0 0 1,0 0-1,0 0 1,0 0-1,0 1 1,0-1-1,0 0 0,-1 0 1,1 0-1,0 0 1,0 0-1,0 0 0,0 0 1,0 0-1,0 0 1,0 0-1,0 0 1,0 0-1,-1 0 0,1 0 1,0 0-1,0 0 1,0 0-1,0 0 0,-4-6-911,-1-21-79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38.8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117 915 7546,'-10'8'1230,"9"-5"-77,8-4 340,0-2-803,2-2 1765,-9 5-2410,1 0 0,-1 0-1,0 0 1,0 0 0,1 0-1,-1 1 1,0-1-1,0 0 1,1 0 0,-1 0-1,0 0 1,0 0 0,0 0-1,1 1 1,-1-1 0,0 0-1,0 0 1,0 0-1,0 1 1,0-1 0,1 0-1,-1 0 1,0 0 0,0 1-1,0-1 1,0 0 0,0 0-1,0 1 1,0-1 0,0 0-1,0 0 1,0 1-1,0-1 1,0 0 0,0 0-1,0 1 1,0-1 0,0 0-1,0 0 1,0 0 0,0 1-1,0 4 336,0 1 0,0 0 0,1-1 0,-1 1 1,1-1-1,4 11 0,-4-14-294,0 0 0,0 1 1,0-1-1,1 0 1,-1 0-1,1 0 1,0-1-1,-1 1 0,1 0 1,0-1-1,0 1 1,0-1-1,0 1 0,0-1 1,1 0-1,-1 0 1,0 0-1,3 1 0,7 1 141,-1 0-1,1 0 0,0-1 0,18 1 0,50-3 464,-55-1-284,0 1 0,43 6-1,49 22 408,-80-18-492,1-1 1,0-2 0,60 4 0,103-21-32,-129 3-136,94 4 0,-125 6-28,20 1 333,118-7 1,-107-2-200,81 5 1,-128-1-153,-1-1 0,1-1 1,-1-1-1,0-1 0,0-2 0,28-10 0,-18 2-33,58-32-1,-16 7-50,-59 32-32,119-54 101,-131 60-93,26-11-4,0 0 0,-1-2 0,36-23 0,-54 29 5,16-18 1,2-1 62,48-42-14,-71 64-10,0-1-1,0 0 0,-1 0 0,0 0 1,-1-1-1,1 0 0,-2 0 0,1-1 1,-1 1-1,4-13 0,-7 19-24,-1 1 0,1-1-1,-1 1 1,0 0 0,1-1-1,-1 1 1,0-1-1,0 1 1,0-1 0,0 1-1,-1-1 1,1 1 0,0-1-1,-1 1 1,1-1 0,0 1-1,-1 0 1,0-1-1,1 1 1,-1 0 0,0-1-1,0 1 1,-1-2 0,-3-2 2,0 0 1,0 1-1,0-1 1,-7-3 0,-10-10 0,14 9-21,1 0 0,0-1 0,0 0 0,1 0 0,-6-15 1,7 14-1,-1 0 0,0 0 0,0 1 0,-1 0 0,-11-12 0,4 9-3,0 2 1,0-1-1,-26-14 1,-50-21-126,-42-12-337,118 53 455,0 0 1,-1 0-1,0 2 1,-26-6 0,-64-3-49,-4 0-82,-74-12-34,117 19 119,-87-20 0,28 0-364,107 25 378,0-1-1,1 2 1,-1 0-1,0 1 1,-20 5 0,0 2 16,18-3-40,-1-1-1,0-1 0,0-1 1,-37 0-1,-70-20-119,-24-1 161,126 19 12,-1 1 0,1 1 0,-30 6 0,33-3 11,1 0 0,0 2 0,0 0 0,1 2 0,0 0 0,1 1 0,-25 17 0,28-16-5,-5 3 23,1 2 0,0 0 0,-19 21 0,-94 93-336,101-99 185,18-17 34,-24 29 1,32-33 89,0 1 1,-7 17 0,-1 1 10,5-12-3,1 1 1,1-1-1,-7 21 0,12-29 3,1-1 0,0 0-1,1 1 1,0-1 0,0 1 0,1-1-1,0 1 1,0-1 0,3 16 0,6 16 56,2-1 0,17 44 0,-24-75-30,-1 0-1,2-1 1,-1 0-1,1 0 0,0 0 1,1 0-1,-1-1 1,1 0-1,1 0 1,-1 0-1,1-1 0,0 0 1,11 7-1,6-1 111,0 0-1,0-1 1,28 7-1,54 7 743,-47-12-340,62 9 15,-100-19-453,0-2-1,-1 0 0,42-5 0,-36 1-303,97-21-3047,-90 10 1927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44.6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1 10106,'-2'1'577,"-1"0"0,1 0 0,0 0 0,0 0 0,0 1 0,1-1 0,-1 1 0,0-1 0,0 1 0,-2 3 0,24 12 3644,-16-12-4011,0 0 0,-1 0 0,0 0-1,0 0 1,-1 1 0,1-1 0,-1 1 0,0 0 0,-1-1 0,2 8 0,-1 6 209,0 35 0,-1-36-262,-3 152 624,4 78 177,-1-235-852,0 0 0,1-1 0,1 1-1,0 0 1,0-1 0,1 0 0,8 17-1,-9-23-59,0 0-1,1-1 1,0 0-1,-1 1 1,2-1-1,-1 0 1,1-1-1,-1 1 1,1-1-1,1 0 1,-1 0-1,0-1 1,1 0-1,0 0 1,0 0-1,9 3 1,-4-3-273,0 0 1,1-1-1,0 0 1,-1 0-1,1-1 1,0-1 0,0 0-1,-1-1 1,1 0-1,0-1 1,0 0 0,12-5-1,17-4-2787,6-1 1015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45.2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33 11931,'4'-32'8897,"-8"69"-7221,3 1-1,4 61 1,1-3-1067,-4-93-634,0 0-41,0 0 0,0 0 0,0 0 1,0 0-1,0 1 0,-1-1 0,1 0 1,-1 0-1,0-1 0,0 1 0,0 0 0,0 0 1,-1 0-1,-1 3 0,3-6 4,-1 0 1,1 0-1,0 1 0,0-1 1,0 0-1,0 0 0,0 0 1,-1 0-1,1 1 0,0-1 1,0 0-1,0 0 0,-1 0 1,1 0-1,0 0 0,0 0 1,0 1-1,-1-1 0,1 0 1,0 0-1,0 0 0,-1 0 1,1 0-1,0 0 1,0 0-1,-1 0 0,1 0 1,0 0-1,0 0 0,-1 0 1,1 0-1,0 0 0,0-1 1,0 1-1,-1 0 0,1 0 1,0 0-1,0 0 0,-1 0 1,-5-11-1755,1-15-722,3-1 851,2-2 625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45.4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10722,'8'7'1401,"-1"4"1063,6 0-535,0 4-225,9-1-304,7-3-232,6 0-359,0-5-241,-6-4-248,-5-1-128,-2-4-344,-4-1-152,-1-1-512,-1-5-401,-5-1-655,-3-3-193,3 1 1073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45.6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12235,'2'9'1720,"0"8"1529,2 8-1057,-4 8-55,3 10-401,-1 4-344,2 3-544,1-1-287,3-1-257,-1-4-120,2-4-2049,15 4 1425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51.6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4 163 10642,'-3'-3'1537,"2"-20"-617,1-60-199,2 54 62,-2 28-757,0 1 1,0 0 0,0-1-1,0 1 1,0 0-1,0-1 1,0 1 0,0 0-1,0-1 1,1 1-1,-1 0 1,0 0-1,0-1 1,0 1 0,1 0-1,-1 0 1,0-1-1,0 1 1,0 0-1,1 0 1,-1 0 0,0-1-1,1 1 1,-1 0-1,6-4 480,-5 2-162,1 0 1,0 1 0,0-1-1,0 1 1,0-1 0,3-1-1,-4 3-283,-1 0 0,0 0 0,0 0 0,0-1 0,0 1 1,1 0-1,-1 0 0,0 0 0,0 0 0,0 0 0,1 0 0,-1 0 0,0 0 0,0 0 0,0 0 0,0 1 0,1-1 0,-1 0 0,0 0 0,0 0 0,0 0 0,0 0 0,1 0 0,-1 0 0,0 0 0,0 0 0,0 1 1,0-1-1,0 0 0,0 0 0,1 0 0,-1 0 0,0 1 0,1 11 1043,-1-7-950,0 1 0,0-1 0,0 0 0,1 0 0,0 0 0,0 0 0,0 0 0,1 0 0,-1 0 1,1 0-1,3 5 0,3 4 144,1 0 0,13 15 0,-13-18-142,-1 0 0,0 1 0,11 23 0,-14-22-97,0 0-1,-2 0 1,1 1-1,1 16 1,2 57 74,-6-64-108,25 439 88,-22-289-91,-2-21 41,6 183 428,-10-241-446,1-46-18,5 63 0,0-49 220,-2 1 1,-3 0 0,-2 0-1,-4 0 1,-24 105 0,25-141-174,-4 54 0,9-67-74,1 1 1,1 0-1,0-1 0,1 1 1,6 20-1,-4-19 34,-1 0 0,0 1-1,-1-1 1,-1 1-1,0 0 1,-2-1 0,0 1-1,-5 29 1,-57 192 499,57-216-498,1-1-1,1 1 0,1 0 0,1 0 0,1 0 0,1 0 1,4 35-1,-1-13 265,-3 52 1,0-83-137,1 1 1,1-1-1,0 1 1,5 16-1,-3-18 6,-1 0-1,-1 0 0,0 1 0,-1-1 0,0 19 1,-2-27-149,1 0 0,-1-1 0,0 1 0,0 0 0,-1-1 0,1 1 0,-1-1 0,1 1 0,-1-1 1,-4 6-1,-2 0-529,-17 18 1,16-18-630,5-23-3343,2-10 2726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03.7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682 1634 9290,'1'-1'3365,"30"-17"-423,45-20 1,-62 33-2716,-1 0 0,1 1 0,0 0 0,0 1-1,1 1 1,21-2 0,45 9 439,-57-3-338,1-1 0,33-2 0,-29-3 29,-1-1 0,1-1-1,-2-2 1,1 0 0,-1-3 0,35-17-1,-29 11-115,-2-2 0,0-1-1,-1-2 1,43-39 0,-54 41-192,0-1-1,-1-1 1,-1-1 0,-1 0 0,-2-1 0,17-35-1,-12 18 25,-3-1 0,-1-1-1,11-55 1,-18 57 20,-1 1 1,-3-1-1,-1 0 0,-3-64 1,-3 76-71,0 1-1,-2-1 1,-2 1 0,0 0 0,-2 0 0,-1 1 0,-17-33-1,17 41-13,0 0 1,-2 1-1,0 1 0,-1 0 0,0 1 0,-2 0 0,0 1 0,0 1 0,-2 0 0,0 1 0,0 1 0,-1 0 0,0 2 0,-23-10 0,-34-8 116,-104-23-1,78 24-106,23 6 25,-131-20 1,175 38-52,-1 0 1,0 3 0,1 0 0,-1 3 0,0 1-1,-47 11 1,50-7 0,2 1-1,-1 2 0,1 1 1,1 1-1,-55 34 0,70-37 6,0 0-1,1 1 1,1 0-1,-1 1 1,2 0-1,0 1 1,0 0-1,1 1 1,1 0-1,0 1 0,1 0 1,1 0-1,-7 18 1,-48 219-14,44-165 9,5-29 16,3 0-1,2 1 1,0 117 0,10-128-7,3 1-1,2-1 1,2 0 0,2-1-1,2 0 1,24 58 0,-29-87-1,1 0 0,1-1 0,0 0 0,1-1 0,1 0 0,0-1 0,1 0 0,1-1 0,0-1 0,1 0 0,0-1 0,1 0 0,1-2-1,34 18 1,-20-15 168,0-1 0,1-1-1,0-2 1,1-1-1,0-2 1,0-1-1,53 1 1,-40-7 182,0-1 0,-1-3 1,0-1-1,0-2 1,45-15-1,172-62 344,-186 54-2097,-67 29 664,-7 4-15,-17 9-320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26.7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21 222 4849,'-1'-1'143,"0"1"209,1-1 1,-1 0 0,0 0 0,0 0 0,1 1 0,-1-1 0,0 0 0,0 1 0,0-1 0,0 1 0,0-1 0,0 1 0,0-1 0,0 1-1,0 0 1,0-1 0,0 1 0,-2 0 0,6 0 476,0-1 0,1 0 0,-1 1 0,0-1 0,0 0 0,6-3 0,10 14 1774,-7-7-2466,0 0 1,1-1-1,-1 0 1,0-1-1,1-1 0,14-1 1,-2 1-49,352-29 161,-291 20-203,652-47 1362,-257 46 509,98-3 82,-20-45 259,-210 16-623,-329 40-1559,-2 0 4,1 1-1,23 1 1,-27 3-55,-15-3-23,0 0-1,0 1 0,1-1 0,-1 0 0,0 0 0,0 0 0,0 0 0,1 0 0,-1 1 0,0-1 0,0 0 0,0 0 0,0 0 0,0 0 0,0 1 0,1-1 0,-1 0 0,0 0 0,0 0 0,0 1 0,0-1 0,0 0 0,0 0 0,0 1 0,0-1 0,0 0 0,0 0 0,0 0 0,0 1 0,0-1 0,-1 1-28,1 0-1,-1 0 1,1-1-1,-1 1 1,0 0 0,1 0-1,-1-1 1,0 1-1,0-1 1,0 1-1,1-1 1,-1 1-1,0-1 1,0 1-1,0-1 1,0 0-1,0 1 1,-1-1 0,-8-1-868,-6-8 295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32.3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 13027,'22'-10'264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36.7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412 1250 8938,'9'0'1249,"-7"0"-1038,-1 1 1,1-1-1,-1 0 0,1 0 0,-1 0 0,1-1 0,-1 1 0,1 0 1,-1-1-1,1 1 0,-1 0 0,1-1 0,-1 0 0,0 1 0,3-2 1,-1 0 98,0 0 0,0 1 0,-1 0 0,2 0 0,-1 0 0,0 0 0,0 0 0,0 0 1,4 1-1,33-2 993,-18 1-938,319-1 1585,-170 4-1820,362-20 241,-444 13-49,1 4-1,169 18 1,-190-6-261,-5 0-54,1-3 1,70 0-1,-26-11-28,165 5 1004,-239 0-770,427 21 403,-402-24-637,425-16 1273,-446 12-1136,0-2 0,-1-1 0,56-19 0,-81 23-83,-1 0-1,1 1 0,24-3 1,-30 6-28,-1 0 1,0 0 0,1 1-1,-1 0 1,1 0-1,-1 0 1,0 1-1,0 0 1,11 5-1,-6-2 6,58 25 8,-60-27-20,0 0 1,0-1-1,1 0 0,-1 0 0,17 0 1,-23-2-1,-1 0 1,0 0 0,1 0-1,-1-1 1,0 1-1,0-1 1,1 1 0,-1-1-1,0 0 1,0 0 0,0 0-1,0 0 1,0 0-1,0-1 1,0 1 0,0-1-1,0 1 1,-1-1 0,1 1-1,-1-1 1,1 0-1,-1 0 1,0 0 0,1 0-1,-1 0 1,1-3-1,2-5-47,-1-1-1,0 1 1,-1-1-1,2-17 0,2-10-148,36-154 146,-29 131-123,24-63 0,-14 47-56,-21 70 224,0 0 0,-1 0 0,0 0 0,0 0 0,0-1 0,-1 1 0,0 0 0,-1-1 0,1 1 0,-1 0 1,-1 0-1,1-1 0,-5-9 0,-44-128 83,46 132-63,0 1-1,0-1 0,-10-18 0,10 25 9,0 0 0,0 0 0,0 1 0,-1-1-1,1 1 1,-1 0 0,-1 1 0,-7-7 0,-19-11 63,-2 2-1,0 1 1,-1 1 0,-68-24 0,50 26-75,-1 3-1,-100-13 1,11 9-11,-104-12 231,-89 21-101,22 1-111,100-18-7,108 10-53,-122-1 0,91 22-82,-153 28 0,60-6 64,-225 2-271,158-48-631,85 2 317,-307-1 400,497 16 251,-1 1 1,-25 3 0,46-2-8,1-1 1,-1 0 0,1 1-1,-1-1 1,1 0 0,-1 1-1,1 0 1,-1-1 0,1 1-1,0 0 1,-1 0 0,1 0-1,0 0 1,0 0 0,0 0-1,0 0 1,0 0 0,0 1 0,0-1-1,0 0 1,0 1 0,0-1-1,1 0 1,-1 1 0,0-1-1,1 1 1,-1 1 0,0 5 11,0-1 1,0 0 0,1 0 0,0 13 0,1-4 26,-1 16 28,-1 11-39,1-1 1,3 0-1,14 74 1,15 5 15,30 138 283,-55-214-187,-1-3 299,23 83 0,-25-114-327,0 0 0,0 0 0,1-1 0,1 1 0,0-1 0,0 0 0,1 0 1,0-1-1,0 0 0,1 0 0,1-1 0,9 8 0,-12-12-13,1 0 0,0 0 0,0 0 1,0-1-1,1 0 0,-1-1 0,1 1 0,0-1 0,-1-1 0,1 1 0,0-2 0,0 1 0,0-1 0,0 0 1,0 0-1,0-1 0,0 0 0,13-4 0,8-4 26,-1-1-1,0-1 1,41-23 0,-60 29-141,126-69-4383,-75 39 2391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1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0 12931,'0'6'1232,"-4"3"704,-1 6-159,1 10-393,-3-1-360,5 4-264,-2 0-167,2 1-193,-2-1-96,1 0-176,-3-4-64,-3-1-56,7-4-40,-2-6-304,0-6-280,0-7-929,-3-5-303,-3-12 912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45.8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513 1180 11899,'34'-10'1326,"64"-19"2133,163-71 0,-202 71-3054,-1-2 0,54-41 0,-87 54-260,-2-1-1,0-1 0,-1-1 1,-1 0-1,-2-2 0,32-46 1,-35 43-17,-1-2 0,-2 1 0,0-2 0,-2 0 0,-1 0 1,-2-1-1,-1 0 0,-1-1 0,-1 1 0,-2-1 0,-2-56 0,-1 74-106,-2 0 0,0 0 0,0 1 0,-1-1 0,-1 0 0,0 1 0,-11-21 0,10 23-17,-1 1 0,0 0 0,0 1-1,-1 0 1,0 0 0,0 0 0,-1 1 0,0 0 0,0 0 0,-13-7 0,-1 2-5,-1 0 0,-1 1 0,1 2 0,-1 0 0,-37-7 0,18 7-6,-1 3 0,-62-3-1,56 9 7,0 1-1,0 3 0,0 2 1,0 2-1,1 2 1,1 3-1,-79 30 1,93-28 9,2 1 1,0 2 0,1 0 0,-48 39 0,58-39-1,1 1 1,0 1 0,1 1 0,2 0 0,0 2 0,-23 39 0,23-28 79,2 1 1,1 1 0,2 0-1,1 0 1,2 1 0,1 1 0,2 0-1,2 0 1,2 0 0,1 0 0,2 0-1,1 0 1,9 46 0,-7-63-7,1 0 0,1 1 0,0-2-1,2 1 1,0-1 0,2 0 0,0-1 0,1 0 0,1 0 0,15 17 0,-14-22-34,0-1 0,1 0 0,0-1 1,1-1-1,1 0 0,-1-1 0,2-1 0,28 12 0,-19-12-89,-1 0-1,1-3 0,0 0 1,0-1-1,40 1 0,-20-4-314,1-3-1,65-9 0,82-29-1670,27-22 637,-217 60 1367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49.9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 1 19044,'-16'29'856,"7"-5"-456,20-13-304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52.8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79 10338,'-1'0'95,"1"-1"-1,-1 1 0,0 0 1,1 0-1,-1 0 1,0 0-1,1-1 1,-1 1-1,0 0 0,1-1 1,-1 1-1,0-1 1,1 1-1,-1-1 1,1 1-1,-1-1 0,1 1 1,-1-1-1,1 1 1,-1-1-1,1 1 1,0-1-1,-1 0 0,1 1 1,0-1-1,-1 0 1,1 1-1,0-1 1,0 0-1,0 0 0,0 1 1,0-1-1,0 0 1,0 0-1,0 1 0,0-1 1,0 0-1,0 1 1,0-1-1,0 0 1,0 0-1,1 1 0,-1-1 1,1-1-1,1 0 136,-1-1 0,1 1 0,0 0 0,0 0 0,0 0 0,0 0-1,0 0 1,0 1 0,1-1 0,-1 1 0,0-1 0,5-1 0,6-2 284,1 1 1,0 0-1,0 0 0,1 1 1,16 0-1,74 0 1082,-51 5-668,82 14 0,54 22 117,-60-11-589,147 17 815,288 7 1,-315-49-1100,-219-5-625,0 0 0,0-2 1,0-2-1,-1-1 0,53-20 0,-53 13-151,31-20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1:56.4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474 1347 11490,'16'-2'356,"1"0"0,0-2 0,-1 0 0,16-7-1,-23 8-198,0-2-1,0 1 1,0-1-1,-1 0 1,0-1-1,0 0 1,-1-1-1,10-9 1,-2-2 62,-1 0 0,-1 0 0,-1-1-1,0-1 1,16-40 0,-9 12 175,18-78 1,-23 59-157,-3-1 0,-2 0 0,-4-1 0,-6-131 1,-1 166-103,-2 0 1,-1 0 0,-2 1 0,-1 0 0,-20-52 0,22 70-78,0 1 1,-1 1-1,-1-1 1,0 1 0,-1 1-1,0-1 1,-1 1-1,0 1 1,-1 0 0,0 1-1,-1 0 1,0 0-1,-1 1 1,-22-12 0,24 16-9,0 1 0,0 0 0,0 0 1,0 1-1,-1 1 0,1 0 1,-1 0-1,0 1 0,-19 1 0,16 1 23,0 1-1,0 1 1,0 0-1,0 1 1,0 1-1,-25 11 0,18-5 2,1 1-1,0 2 0,0 0 0,2 1 0,0 0 0,0 2 0,2 0 1,0 2-1,-17 24 0,17-19-46,2 1 1,0 1-1,2 0 1,1 1-1,-14 48 1,12-24-12,3 0 1,-7 70 0,13-73 52,2 0 0,3 0 1,2 0-1,1-1 0,12 53 0,-11-79-3,1-1-1,2 1 0,0-1 1,18 36-1,-18-43-23,1-1 0,1 0 1,0 0-1,0-1 0,1 0 0,1-1 1,22 18-1,-19-18-8,1-1 0,0 0 0,0-1 0,0-1 0,1 0 0,1-1 0,19 5 0,-7-5-3,0-2 0,0 0 1,42-1-1,-23-4-143,94-13 0,76-36-824,20-13 431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2:45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814 3432 11426,'-2'-1'132,"-1"1"-1,1-1 0,0 0 0,0 0 0,0 0 0,0 0 1,-2-2-1,4 3-92,-1 0 1,1 0 0,0-1 0,0 1-1,0 0 1,-1 0 0,1 0 0,0-1-1,0 1 1,0 0 0,-1-1 0,1 1-1,0 0 1,0-1 0,0 1-1,0 0 1,0 0 0,0-1 0,0 1-1,0 0 1,0-1 0,0 1 0,0 0-1,0-1 1,0 0 32,1 0 1,-1 0-1,1 1 0,-1-1 0,1 0 0,-1 0 1,1 1-1,0-1 0,-1 1 0,1-1 1,0 0-1,-1 1 0,1 0 0,1-2 0,10-4 532,1 1-1,26-9 1,-14 6-181,393-152 2745,78-63-2068,-178 77-699,472-243 1258,118-119 542,-66 29-1089,-602 336-961,-221 131-142,327-203 119,-270 162-107,-2-4 0,85-84 0,-116 97-17,-2-3 0,58-83 0,-86 110 0,-1 0 1,-1-1 0,-1 0 0,-1-1-1,11-36 1,-18 47-2,1 0 0,-1-1 0,-1 1-1,0-1 1,-1 1 0,0-1 0,-1 1 0,0-1 0,-1 1-1,0 0 1,-1 0 0,0 0 0,-6-14 0,3 11-7,-2 0 0,0 1 1,0-1-1,-1 2 0,-1-1 0,0 1 1,-17-16-1,9 13-13,0 1 0,0 0-1,-1 2 1,-35-18 0,19 15-20,0 1-1,-2 1 0,0 2 1,0 2-1,-76-9 0,45 13-39,0 4-1,0 3 1,-110 16-1,-198 62-483,-293 126-712,608-186 1166,-546 199-764,-308 222-351,40 89 559,543-300 587,177-105 109,-236 245 0,298-269 104,-81 117 0,115-133 135,-92 178 0,135-230-184,1 0 0,2 1 1,-9 36-1,19-55-45,0 0 1,1 0-1,1 0 0,0 1 0,1-1 0,3 25 1,-2-32-25,1 0 1,0 0 0,0-1-1,0 1 1,1-1-1,0 1 1,1-1 0,-1 0-1,1 0 1,1 0 0,-1-1-1,1 0 1,9 9 0,-5-8 0,0-1 0,0 0 1,1 0-1,0-1 1,0-1-1,0 0 0,0 0 1,1-1-1,19 4 1,-5-2 14,1-1 1,0-2 0,0 0 0,40-3-1,1-6-127,100-24-1,-80 9-373,86-33 0,90-57-47,-255 108 502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3:10.9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52 252 12795,'-26'131'2706,"1"-8"2031,25-122-4680,0-1 0,-1 1 1,1-1-1,0 1 1,0-1-1,0 1 0,0-1 1,0 1-1,0-1 1,0 0-1,0 1 0,1-1 1,-1 1-1,0-1 0,0 1 1,0-1-1,0 1 1,1-1-1,-1 1 0,0-1 1,0 0-1,1 1 1,-1-1-1,0 0 0,1 1 1,0 0-1,-1-1 13,1 0-1,0 0 1,0 0-1,0 1 1,0-1 0,0 0-1,-1 0 1,1 0-1,0 0 1,0-1 0,0 1-1,0 0 1,0 0-1,0 0 1,-1-1 0,3 0-1,7-4 322,1 0-1,18-14 0,-16 11-234,169-117 594,143-90-2993,-189 140 278,-10 11 434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3:11.5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36 8058,'-33'-36'6260,"33"36"-6207,0 1 1,0-1-1,0 0 0,0 0 0,0 0 1,-1 0-1,1 0 0,0 0 0,0 0 1,1 0-1,-1 0 0,0 0 0,0 0 0,0 1 1,-1 7 1478,1 9 139,0 122 4278,0-137-5917,0 0 0,0 0 0,1 0 0,-1 0-1,0-1 1,1 1 0,-1 0 0,1 0 0,0 0 0,-1 0-1,1 0 1,0-1 0,2 4 0,-2-5-22,0 1 0,-1 0 0,1 0 0,0-1-1,0 1 1,0-1 0,0 1 0,0-1 0,0 1 0,0-1 0,0 0 0,0 1 0,0-1 0,0 0 0,0 0 0,0 0 0,0 0-1,2 0 1,3-1-25,0 0-1,0-1 0,0 0 0,0 0 1,0 0-1,0-1 0,9-6 0,92-64-1556,-68 44 880,60-39-296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3:12.1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56 272 9866,'25'-2'6610,"-25"2"-6522,1 1 0,-1-1 0,0 0 1,0 0-1,0 0 0,1 1 1,-1-1-1,0 0 0,0 0 1,0 1-1,0-1 0,0 0 0,0 0 1,1 1-1,-1-1 0,0 0 1,0 1-1,0-1 0,0 0 1,0 0-1,0 1 0,0-1 1,0 0-1,0 1 0,0-1 0,0 0 1,0 0-1,-1 1 0,1-1 1,0 0-1,0 0 0,0 1 1,0-1-1,0 0 0,0 0 0,-1 1 1,-7 13 592,6-10-295,-16 28 622,1 1-1,-14 39 1,30-69-913,0-1-1,0 1 1,0 0 0,1 0-1,-1-1 1,1 1 0,0 0-1,0 0 1,0 0 0,0 5-1,0-7-75,0-1-1,1 1 0,-1-1 0,0 0 0,0 1 1,0-1-1,1 0 0,-1 1 0,0-1 1,1 0-1,-1 1 0,0-1 0,0 0 0,1 0 1,-1 1-1,0-1 0,1 0 0,-1 0 1,1 0-1,-1 0 0,0 1 0,1-1 0,-1 0 1,1 0-1,-1 0 0,0 0 0,1 0 1,1 0 14,0 0 0,0-1 0,0 1 0,-1 0 0,1-1 0,0 0 0,0 1 0,-1-1 0,3-1 0,15-9 206,0-1 0,23-20 0,-13 10-83,439-280-1131,-461 297 882,133-83-678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3:21.1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758 1323 8818,'-6'-3'1066,"0"0"0,0 0 0,-1 1 0,1 0 1,-1 0-1,-8 0 2099,20 4-2393,8 4-229,67 13 585,131 14 0,-188-31-1036,117 14 431,1-7-1,0-6 0,-1-6 0,149-22 1,3-31 562,-244 44-1003,-1-3 0,0-2 0,-2-2 0,46-25 0,-72 32-68,0 0 1,-1-1 0,0-1-1,-1-1 1,0 0 0,-1-1-1,-1-1 1,-1-1 0,0 0-1,-2 0 1,0-2 0,-1 1-1,0-1 1,-2-1 0,-1 0-1,0 0 1,5-27 0,-6 15 9,-2-1 1,-2 0-1,-1 0 1,-1 1-1,-2-1 1,-1 0 0,-2 0-1,-1 0 1,-2 1-1,-1 0 1,-24-61-1,22 73 13,0 0 0,-1 1 0,-1 0-1,-1 1 1,-1 0 0,0 1 0,-2 1-1,-18-17 1,10 14-3,0 1 0,-1 1-1,-1 1 1,0 1 0,-45-18 0,22 15-27,0 3 1,-2 1-1,0 3 1,0 2-1,-1 2 1,0 3-1,-54 1 1,41 6-20,1 3 0,-1 2 1,1 4-1,1 2 0,-89 31 0,18 5-19,-176 93-1,126-48 10,-192 134 0,330-196 26,1 2-1,2 2 0,2 2 0,-50 59 1,73-75 25,2 2 1,0 0 0,1 1 0,-12 28 0,19-34 9,1 0 1,0 1 0,2-1-1,0 1 1,2 1 0,-3 29-1,6-38-15,0 1 1,0 0-1,1-1 0,1 1 0,0-1 1,1 1-1,0-1 0,1 0 0,0 0 0,1 0 1,0-1-1,1 0 0,0 0 0,1 0 1,0-1-1,1 0 0,13 14 0,-6-11-4,1 0 0,0-2 0,0 0 0,1-1 0,22 10 0,-7-6 23,0-1 1,65 17-1,-28-16 41,0-3 1,131 4-1,146-29 163,160-51-1438,-299 34-673,5 4 547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9:26.3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1 9690,'-7'6'576,"0"0"-1,0 0 1,0 1-1,1 0 1,0 0 0,1 0-1,-1 1 1,1 0-1,-7 15 1,12-21-489,-1-1 1,0 0-1,1 1 1,0-1-1,-1 0 1,1 1-1,0-1 1,0 0-1,-1 1 1,1-1-1,0 1 1,0-1-1,1 0 1,-1 1-1,0-1 1,0 1-1,1-1 1,-1 0-1,1 2 0,0-1 1,0-1-1,0 0 0,0 0 0,0 0 0,0-1 0,0 1 0,0 0 0,0 0 0,1 0 0,-1-1 0,0 1 0,0-1 0,1 1 0,-1-1 0,0 1 0,2-1 0,5 1 253,0 0 0,-1 0-1,1-1 1,0-1 0,13-1 0,85-15 1658,42-5-226,-38 12-1210,1 5 1,141 11-1,90 10 280,-21-2 808,-2 18 346,-300-29-1928,5 0 166,24 7-1,-42-9-271,-1 1 0,1 0 0,-1 0-1,0 0 1,1 1 0,-1 0 0,0 0-1,-1 0 1,9 7 0,-13-9-238,1 0 0,0 0-1,0 0 1,0 0 0,-1 0 0,1 0 0,0 0 0,-1 0-1,1 1 1,-1-1 0,0 0 0,1 0 0,-1 1-1,0 1 1,0-3 226,1 13-1700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1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14419,'27'9'1128,"-1"3"729,9 6-41,1 5-280,2 7-287,1 0-553,-3 0-200,-1-6-424,-1-7-248,9-5 2528,19-3-1767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09:27.3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41 12683,'35'7'1655,"0"-1"1,50 0 0,72-7 528,-79 0-1359,1048 36 1613,-969-21-2431,794 55-283,-445-61 247,-2-32 51,106-44 934,-264 26 961,17 0 568,-238 35-1656,-95 7-661,-30 0-164,1 0 1,-1 0 0,1 0 0,0 0 0,-1 0-1,1 1 1,-1-1 0,1 0 0,0 0 0,-1 0-1,1 0 1,-1 1 0,1-1 0,-1 0 0,1 0-1,0 1 1,-1-1 0,1 1 0,-1 0-12,0-1 1,0 0 0,0 1-1,0-1 1,0 0-1,0 0 1,0 1 0,-1-1-1,1 0 1,0 1-1,0-1 1,0 0 0,-1 0-1,1 1 1,0-1-1,0 0 1,0 0 0,-1 0-1,1 0 1,0 1-1,-1-1 1,1 0 0,-1 0-1,-20 9-1120,3-4-869,3 6 683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0.0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1183 72 11234,'3'-7'1175,"2"1"0,-1-1-1,1 1 1,8-8 0,9-13 2728,-22 27-3875,0 0 0,0 0 0,0 0-1,0-1 1,0 1 0,1 0 0,-1 0 0,0 0-1,0 0 1,0 0 0,0 0 0,0-1 0,0 1-1,0 0 1,0 0 0,0 0 0,0 0 0,0 0 0,0-1-1,0 1 1,0 0 0,0 0 0,-1 0 0,1 0-1,0 0 1,0 0 0,0-1 0,0 1 0,0 0-1,0 0 1,0 0 0,0 0 0,0 0 0,0 0-1,-1 0 1,1 0 0,0 0 0,0-1 0,0 1-1,0 0 1,0 0 0,0 0 0,0 0 0,-1 0 0,1 0-1,0 0 1,0 0 0,0 0 0,0 0 0,0 0-1,-1 0 1,1 0 0,0 0 0,0 0 0,0 0-1,0 0 1,0 0 0,0 0 0,-1 0 0,1 0-1,0 0 1,0 1 0,0-1 0,0 0 0,0 0-1,-10 2 372,2 2-90,1 0 0,-1 0 0,-8 7 1,9-6-169,-1 0 1,0 0-1,-9 4 1,0-3 54,0 1 1,1 1-1,1 0 1,-1 1-1,1 1 1,-23 19-1,-108 120 70,121-121-252,-48 61-20,2-2-43,50-61 49,13-17 16,1 0-1,-17 15 1,-11 6-5,-49 55 1,24-26-9,39-40-2,1 1-1,-32 41 1,13 2-2,-51 110 0,54-99 40,22-45 0,2 2 0,0-1 0,-7 35 0,-14 37 591,14-48-394,-14 71-148,23-97 94,-8 44 0,15-59-115,2-1 0,0 0 0,0 1 0,1-1-1,1 1 1,2 15 0,0-12 73,-1-1 1,-1 1-1,0-1 0,-2 1 0,1-1 0,-4 18 1,-8 28 48,11-58-142,1 1-1,0 0 1,0-1-1,0 1 1,0 0-1,1-1 1,0 1-1,-1 0 1,1-1-1,3 7 1,3 18 421,-1 61 276,-4-72-699,-1-16-34,-1 0 1,0 1-1,1-1 0,-1 1 0,0-1 0,0 0 0,0 1 1,0-1-1,0 1 0,0-1 0,0 1 0,0-1 1,-1 1-1,1-1 0,-1 0 0,1 1 0,-1-1 0,1 0 1,-1 1-1,0-1 0,-1 1 0,-5 7 32,6-8-36,-1 1 0,1-1 0,0 1 0,-1-1 0,1 1-1,0 0 1,0 0 0,0-1 0,0 1 0,1 0 0,-1 0 0,0 0 0,1 0 0,-1 0-1,1 0 1,-1 4 0,1-6-9,0 0 1,0 0-1,0 0 0,0 0 0,0 0 0,0 0 0,0 0 1,0 0-1,0 0 0,0 1 0,0-1 0,0 0 0,0 0 1,0 0-1,0 0 0,0 0 0,0 0 0,0 0 0,0 0 0,0 0 1,-1 0-1,1 0 0,0 0 0,0 0 0,0 0 0,0 0 1,0 0-1,0 0 0,0 0 0,0 1 0,0-1 0,0 0 1,-1 0-1,1 0 0,0 0 0,0 0 0,0 0 0,0 0 1,0 0-1,0-1 0,0 1 0,0 0 0,0 0 0,0 0 1,-1 0-1,1 0 0,0 0 0,0 0 0,0 0 0,0 0 1,0 0-1,0 0 0,0 0 0,0 0 0,-1 0-54,1-1-1,0 1 0,0 0 0,-1 0 0,1-1 1,0 1-1,0 0 0,-1-1 0,1 1 1,0 0-1,0-1 0,0 1 0,0 0 1,-1-1-1,1 1 0,0 0 0,0-1 1,0 1-1,0 0 0,0-1 0,0 0 1,0-3-852,0 0 1,1-1 0,-1 1-1,1 0 1,0-1-1,0 1 1,3-6 0,6-4 876,7 5 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0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76 11242,'0'-1'284,"0"0"-1,0 0 1,0 0-1,0 0 1,1 0-1,-1 0 1,0 0-1,1 0 1,-1 0-1,1 1 1,-1-1-1,1 0 1,-1 0-1,1 0 1,0 1-1,-1-1 1,1 0-1,0 1 1,0-1-1,-1 0 1,1 1-1,0-1 1,0 1-1,0-1 1,0 1-1,0 0 1,0-1-1,0 1 1,0 0-1,0 0 1,0 0-1,1-1 1,0 2-122,-1-1 0,0 1 0,1-1 1,-1 1-1,0-1 0,1 1 0,-1 0 1,0 0-1,0 0 0,0-1 0,0 1 1,0 0-1,0 0 0,0 1 0,0-1 1,0 0-1,0 0 0,-1 0 0,1 0 1,0 1-1,-1-1 0,2 3 0,2 11 162,-1 0-1,0 0 0,-1 0 1,-1 1-1,0-1 0,-1 18 1,1 30 173,3-41-325,-4-22-169,0 0 0,0 0 0,0 0-1,0 1 1,0-1 0,0 0 0,1 0 0,-1 0 0,0 0-1,0 0 1,0 1 0,0-1 0,0 0 0,0 0 0,0 0 0,1 0-1,-1 0 1,0 0 0,0 0 0,0 1 0,0-1 0,0 0-1,1 0 1,-1 0 0,0 0 0,0 0 0,0 0 0,0 0-1,1 0 1,-1 0 0,0 0 0,0 0 0,0 0 0,1 0 0,-1 0-1,8-10 59,-1-1-65,1 0 1,1 1 0,-1 0 0,13-11 0,-14 15 2,0-1 0,0 0 0,0 0 0,-1-1-1,0 0 1,-1 0 0,0 0 0,0-1 0,-1 0 0,5-12 0,-8 16 3,1 0 0,-1-1 1,0 1-1,0-1 1,-1 1-1,0-9 0,0 13 10,0-1 0,0 1 0,-1 0 0,1-1-1,0 1 1,-1 0 0,0-1 0,1 1-1,-1 0 1,0 0 0,1-1 0,-1 1-1,0 0 1,0 0 0,0 0 0,0 0-1,0 0 1,0 0 0,0 1 0,-1-1 0,1 0-1,0 0 1,0 1 0,-1-1 0,1 1-1,0-1 1,-1 1 0,1 0 0,0-1-1,-1 1 1,-2 0 0,-6 0 67,1 0 1,-1 1-1,0 0 1,0 0-1,1 1 0,-12 4 1,-7 0-20,17-4-72,8-1-50,-2 0-1,1 0 0,0 0 0,0-1 0,0 0 0,-6 0 0,10 0 17,0 0 0,-1 0 0,1 0 1,0 0-1,-1 0 0,1-1 0,0 1 0,-1 0 0,1 0 0,0 0 0,-1 0 1,1-1-1,0 1 0,0 0 0,-1 0 0,1-1 0,0 1 0,0 0 1,0 0-1,-1-1 0,1 1 0,0 0 0,0-1 0,0 1 0,0 0 0,0 0 1,-1-1-1,1 1 0,0 0 0,0-1 0,0 1 0,0 0 0,0-1 1,0 1-1,0 0 0,0-1 0,0 0 0,8-16-1597,20-22 272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1.6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134 79 9834,'4'-7'1889,"1"-1"1,-1 1-1,-1-1 0,1 0 0,1-8 0,2-2 411,-7 18-2251,0-1 0,0 1 0,0 0 0,0-1 0,0 1 0,0 0 0,-1-1-1,1 1 1,0 0 0,0-1 0,0 1 0,0 0 0,-1 0 0,1-1 0,0 1 0,0 0 0,-1 0 0,1 0 0,0-1 0,0 1 0,-1 0-1,1 0 1,0 0 0,-1 0 0,1 0 0,0-1 0,-1 1 0,1 0 0,0 0 0,0 0 0,-1 0 44,-1 0-45,1 1 1,-1-1 0,1 0 0,-1 1-1,1-1 1,0 1 0,-1-1 0,1 1 0,0 0-1,-1-1 1,1 1 0,0 0 0,0 0-1,0 0 1,0 0 0,-2 2 0,-16 20 106,17-20-134,-17 26 28,0 1-1,-20 48 0,32-64-30,2-2-1,0-1 0,1 1 0,0-1 0,1 1 0,0 0 0,1 0 0,0 1 1,1-1-1,1 13 0,0-21-15,0 0 1,0 1 0,1-1 0,0 0-1,0 0 1,0 1 0,0-1 0,1 0-1,-1 0 1,1 0 0,0-1 0,0 1 0,1 0-1,-1-1 1,1 1 0,0-1 0,0 0-1,0 0 1,0 0 0,0 0 0,1-1-1,-1 1 1,1-1 0,0 0 0,0 0-1,-1 0 1,1-1 0,1 1 0,3 0-1,3 0 0,-1 0 0,1-1 0,-1 0 0,1-1 0,0 0 0,-1-1 0,1 0-1,-1 0 1,1-1 0,-1-1 0,11-3 0,-9 1-152,1 0 0,-1 0-1,0-1 1,0-1 0,0 0-1,-1 0 1,-1-1 0,15-13 0,-21 16-203,0 0 0,0 0-1,0-1 1,0 1 0,-1-1 0,0 0 0,0 0 0,0 0 0,2-11 0,0-3-2865,4-36 0,-9 51 2666,5-41-1977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2.2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0 12779,'-10'1'664,"7"-1"10,0 0 1,-1 0 0,1 0 0,0 1 0,-1 0 0,1-1 0,-5 3-1,8-3-595,0 0 0,0 1 0,0-1 0,-1 0 0,1 1 0,0-1 0,0 0 0,0 0 0,0 1 0,0-1 0,0 0 0,0 1 0,0-1-1,0 0 1,0 1 0,0-1 0,0 0 0,0 1 0,0-1 0,0 0 0,0 1 0,0-1 0,0 0 0,0 0 0,0 1 0,0-1 0,1 0 0,-1 1-1,0-1 1,0 0 0,0 0 0,1 1 0,7 10 561,-7-10-443,8 10 303,56 79 1957,-58-78-2316,0 1 1,-1-1 0,0 1 0,-1 1 0,7 25 0,-2 24-38,-7-40-80,1-1-1,1 1 1,8 22 0,-12-41-26,1 0 0,0 0 0,0 0-1,0 0 1,4 4 0,-6-8-1,1 1 0,-1-1 0,0 1 0,1-1 0,-1 0 0,0 1-1,1-1 1,-1 0 0,1 1 0,-1-1 0,1 0 0,-1 1 0,1-1-1,-1 0 1,1 0 0,-1 1 0,1-1 0,-1 0 0,1 0 0,-1 0-1,1 0 1,-1 0 0,1 0 0,-1 0 0,1 0 0,-1 0 0,1 0-1,-1 0 1,1 0 0,0 0 0,-1 0 0,1-1 0,-1 1 0,1 0-1,-1 0 1,1-1 0,-1 1 0,0 0 0,1-1 0,-1 1 0,1 0-1,-1-1 1,0 1 0,1 0 0,-1-1 0,0 1 0,1-1 0,-1 1-1,0-1 1,0 1 0,1-1 0,-1 0 0,4-6-37,-1-1 1,0 0-1,0 0 0,-1 0 1,0 0-1,2-11 0,2-11-52,13-39-122,-16 60 179,1 1 0,0-1 0,0 1 0,1-1 0,8-10 0,-13 18 35,0 1 0,0-1 0,0 1 0,1-1-1,-1 1 1,0-1 0,1 1 0,-1 0 0,0-1-1,1 1 1,-1-1 0,1 1 0,-1 0-1,0-1 1,1 1 0,-1 0 0,1 0 0,-1-1-1,1 1 1,-1 0 0,1 0 0,-1 0 0,1 0-1,0 0 1,-1-1 0,1 1 0,-1 0-1,1 0 1,-1 0 0,1 0 0,-1 1 0,1-1-1,-1 0 1,1 0 0,-1 0 0,1 0 0,-1 0-1,1 1 1,-1-1 0,1 0 0,-1 1 0,1-1-1,-1 0 1,1 1 0,-1-1 0,0 0-1,1 1 1,-1-1 0,0 1 0,1-1 0,-1 0-1,0 1 1,1 0 0,1 4 17,1 0 0,-1 0 0,0 0 0,1 8 1,-1-5 15,0-2-3,0 0-1,1 0 1,0-1-1,0 1 0,0 0 1,0-1-1,1 0 1,0 0-1,0 0 0,1 0 1,5 5-1,-6-8-19,-1 1-1,1-1 1,0 1 0,0-1-1,0-1 1,0 1-1,1 0 1,-1-1 0,0 0-1,1 0 1,-1 0 0,1-1-1,-1 1 1,1-1-1,-1 0 1,9-1 0,-10 0-7,-1 0 0,1 1 1,0-1-1,-1 0 0,1 0 0,0-1 1,-1 1-1,1-1 0,-1 1 1,0-1-1,1 0 0,-1 1 1,0-1-1,0 0 0,0-1 1,0 1-1,-1 0 0,4-5 1,1-4 4,-1-1 1,1 1 0,2-14 0,1 1 5,8-22 11,-13 31-7,1 0-1,1 1 1,9-17 0,-14 31-16,-1-1 0,0 1-1,0 0 1,0 0 0,0 0 0,0 0 0,1 0 0,-1-1 0,0 1 0,0 0 0,0 0 0,1 0 0,-1 0 0,0 0 0,0 0 0,0 0 0,1 0 0,-1 0 0,0 0 0,0 0 0,1 0 0,-1 0 0,0 0 0,0 0 0,0 0 0,1 0 0,-1 0 0,0 0 0,0 0 0,0 0 0,1 0 0,-1 0-1,0 0 1,0 0 0,0 0 0,1 1 0,-1-1 0,0 0 0,0 0 0,0 0 0,0 0 0,1 1 0,-1-1 0,0 0 0,0 0 0,0 0 0,0 1 0,6 8 110,0 4 42,1-1 0,-1 0-1,2 0 1,15 20-1,-16-23-141,1-1 0,-1 0 0,1 0-1,1 0 1,13 8 0,-20-15-110,0 1 0,-1-1 0,1 0-1,0 0 1,1 0 0,-1-1 0,0 1 0,0 0 0,0-1 0,0 1-1,1-1 1,-1 0 0,0 0 0,0 0 0,1 0 0,-1 0 0,0 0 0,0-1-1,0 1 1,1-1 0,-1 1 0,0-1 0,0 0 0,0 0 0,0 0-1,0 0 1,0 0 0,0 0 0,-1-1 0,1 1 0,0-1 0,-1 1 0,4-4-1,12-19-2334,3-4 740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2.4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14643,'7'-2'680,"8"-4"144,-3 1-367,7-1-866,1-3-359,13-4 376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2.7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0 226 14467,'3'19'1499,"4"15"1187,-7-32-2571,0-1 1,1 1-1,0-1 1,-1 0-1,1 1 1,0-1-1,0 1 1,0-1 0,0 0-1,0 0 1,0 1-1,0-1 1,0 0-1,0 0 1,1 0-1,-1 0 1,2 1-1,-2-2-86,0 0 0,0 0 1,0 0-1,0 0 0,0 0 0,0 0 0,0 0 0,0 0 0,0 0 1,0 0-1,0-1 0,-1 1 0,1 0 0,0-1 0,0 1 1,0 0-1,0-1 0,0 1 0,-1-1 0,1 0 0,0 1 0,0-1 1,-1 1-1,1-1 0,0 0 0,-1 0 0,1 1 0,-1-1 0,1 0 1,0-1-1,14-28 378,9-37 450,-20 51-513,1 0-1,0 1 0,2 0 1,-1 0-1,2 0 0,11-16 1,-15 27-348,-1 0 0,1 1 0,-1-1 0,1 1 0,0 0 0,0 0 0,0 1 0,1-1 0,-1 1 0,7-3 1,30-6-6076,-26 5 3632,-2-10 932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3.2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137 552 11394,'-8'7'9707,"-34"29"-6780,29-26-2665,2 0 1,-1 1-1,-14 19 1,23-26-260,0-1 1,1 1 0,-1 0 0,1 0 0,0 0 0,0 0-1,1 0 1,-1 0 0,1 1 0,0-1 0,0 1 0,0-1-1,1 1 1,0-1 0,0 1 0,0-1 0,1 7 0,-1-11-7,0 1 1,0 0-1,0-1 1,0 1-1,0-1 1,0 1 0,0-1-1,0 1 1,1-1-1,-1 1 1,0-1-1,0 0 1,1 1 0,-1-1-1,0 1 1,1-1-1,-1 1 1,0-1-1,1 0 1,-1 1-1,0-1 1,1 0 0,-1 1-1,1-1 1,-1 0-1,1 0 1,-1 1-1,1-1 1,-1 0-1,1 0 1,-1 0 0,1 0-1,-1 0 1,1 0-1,-1 0 1,1 0-1,-1 0 1,1 0-1,-1 0 1,1 0 0,-1 0-1,1 0 1,-1 0-1,1 0 1,-1-1-1,1 1 1,-1 0 0,1 0-1,-1-1 1,1 1-1,-1 0 1,1 0-1,-1-1 1,0 1-1,1-1 1,-1 1 0,4-3-17,0 0-1,-1-1 1,1 1 0,-1-1 0,3-4 0,3-6-76,9-19 0,-12 20-49,0 1 0,14-18 0,-20 29 124,1 0 0,-1 0 0,1 1 1,-1-1-1,1 0 0,0 0 0,0 1 1,-1-1-1,1 0 0,0 1 1,0-1-1,0 1 0,0-1 0,0 1 1,0 0-1,0-1 0,0 1 0,0 0 1,0-1-1,0 1 0,0 0 1,0 0-1,0 0 0,0 0 0,0 0 1,0 0-1,2 1 0,0 0-37,0 0 0,0 1 0,-1 0 0,1 0-1,0-1 1,-1 2 0,4 1 0,11 10-22,-13-12 81,-1-1-1,1 1 0,0-1 1,0 1-1,0-1 0,0 0 1,0-1-1,0 1 0,0-1 1,1 1-1,-1-1 0,0-1 1,0 1-1,0 0 0,0-1 1,0 0-1,0 0 0,0 0 1,0-1-1,0 1 0,0-1 1,-1 0-1,1 0 0,-1 0 1,5-3-1,4-4 69,-1-1-1,0 0 1,0-1-1,-1 0 1,14-20-1,-10 12 54,-1-1 0,-2 0-1,0-1 1,-1 0 0,0 0 0,-2-1-1,-1-1 1,8-45 0,-12 50-103,-1-1 0,-1 1 1,-1-1-1,0 1 0,-2-1 1,0 1-1,-1 0 0,-1 0 1,0 0-1,-2 0 0,-13-31 1,16 43-14,0 0 0,-1-1 0,0 1 0,0 0 0,-1 1 0,-5-6 0,9 9 3,0 1 0,0 0 1,0 0-1,-1 0 0,1 0 0,-1 0 1,1 0-1,-1 0 0,1 0 1,-1 1-1,1-1 0,-1 0 1,1 1-1,-1 0 0,0-1 1,0 1-1,1 0 0,-1 0 0,0 0 1,1 0-1,-1 0 0,0 0 1,1 0-1,-1 1 0,0-1 1,1 0-1,-1 1 0,0 0 0,1-1 1,-1 1-1,-2 2 0,0 0 48,-1 1 0,1 0 0,0 1 0,1-1 0,-1 0-1,1 1 1,0 0 0,0 0 0,0 0 0,1 0 0,-1 1-1,-1 7 1,-2 6 126,1 0 1,-3 27-1,6-24-176,0 0 1,2 0-1,0 0 1,1 0-1,2 0 0,0 0 1,1 0-1,1-1 1,12 31-1,-10-35-469,0-1-1,1 0 1,1 0-1,0 0 0,1-1 1,1-1-1,0 0 1,1 0-1,0-2 1,2 1-1,-1-1 0,16 10 1,22 6-1069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3.7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125 20 14651,'0'-1'229,"0"0"-1,0 0 0,0 0 1,-1 0-1,1 0 1,0 0-1,0 0 0,-1 0 1,1 0-1,-1 0 1,1 0-1,-1 0 1,0 0-1,1 0 0,-1 0 1,0 0-1,1 0 1,-2 0-1,1 0-64,1 1-1,-1 0 1,1 0 0,-1 0-1,0 0 1,1 0 0,-1 0-1,1 0 1,-1 0 0,1 0-1,-1 1 1,1-1 0,-1 0 0,0 0-1,1 0 1,-1 0 0,1 1-1,-1-1 1,1 0 0,0 1-1,-1-1 1,1 0 0,-1 1-1,0 0 1,-3 4 376,-1 0 1,1 0-1,0 1 1,-4 7 0,-8 13-59,1-3-76,-13 29 0,25-45-368,0 0 1,1 0 0,-1 0-1,1 1 1,1-1-1,-1 1 1,1-1 0,0 16-1,1-21-34,0 1-1,1 0 1,-1 0-1,0 0 0,1-1 1,0 1-1,-1 0 1,1-1-1,0 1 1,1 0-1,-1-1 1,0 0-1,1 1 0,-1-1 1,1 0-1,0 1 1,-1-1-1,1 0 1,0 0-1,1-1 1,-1 1-1,0 0 0,0-1 1,1 1-1,-1-1 1,1 0-1,-1 0 1,5 2-1,-2-2-90,0-1-1,0 1 1,0-1-1,0 0 1,0 0-1,0 0 1,0-1-1,0 1 1,0-1-1,0 0 0,0-1 1,0 0-1,0 1 1,-1-1-1,7-4 1,2-2-1115,19-16 1,-5 4-442,17-8 118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4.6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20 814 15811,'11'-7'1228,"0"0"0,-1 0 1,0-1-1,0-1 0,-1 0 0,10-11 0,-16 17-1131,0-1 0,1 0 1,-2-1-1,1 1 0,0 0 0,-1-1 1,0 0-1,0 1 0,0-1 1,-1 0-1,1 0 0,-1 0 1,-1 0-1,1 0 0,-1 0 0,1 0 1,-1 0-1,-1-6 0,1 9-94,-1 0 0,1 1 0,-1-1 0,1 0 0,-1 1 0,1-1 0,-1 1 0,0-1 0,0 1 0,0-1 0,1 1 0,-2 0 0,1-1 0,0 1 0,0 0 0,0 0 0,-1 0 0,1-1 0,0 1 0,-1 1 0,1-1 0,-1 0 0,1 0 0,-1 1 0,1-1 0,-1 0 0,0 1 0,1 0 0,-1-1 0,0 1-1,1 0 1,-3 0 0,0 0-8,1 0-1,-1 1 0,1 0 0,-1-1 1,1 1-1,-1 0 0,1 1 1,0-1-1,0 1 0,-1-1 0,1 1 1,0 0-1,0 0 0,-4 5 0,3-4 7,1 1 0,-1 0-1,1 0 1,0 0 0,1 0 0,-1 0-1,1 1 1,0-1 0,0 1-1,0-1 1,0 1 0,1 0-1,0 0 1,0 0 0,0 0 0,0 0-1,1 0 1,0 5 0,1-6 3,-1-1 0,1 1 0,0 0 0,0-1 0,0 1 0,0-1 0,1 1 0,-1-1 0,1 0 0,0 0 0,0 0 0,0 1 0,0-2 0,1 1 0,-1 0 0,1 0 1,0-1-1,0 0 0,0 1 0,0-1 0,0 0 0,0-1 0,0 1 0,1 0 0,4 1 0,-1-1 14,0 0 0,0-1 0,0 1 1,0-1-1,1 0 0,-1-1 0,0 0 0,1 0 0,-1-1 1,0 0-1,1 0 0,-1 0 0,14-6 0,-6 1 16,-1 0 0,1-1 0,-1-1 0,-1-1 0,18-12-1,-21 13 1,22-12 1,-28 18-20,0 0 0,0 0 0,0 1 1,0-1-1,1 1 0,-1 0 0,0 0 1,9 0-1,-11 1 9,-1 1-36,0 0 0,0 0 0,0-1 0,1 1 0,-1 0 0,0-1 0,0 1 0,1-1 0,-1 1 0,1-1 0,-1 1 0,0-1 0,1 0 0,-1 0 0,1 0 0,1 0 0,1-1-6,0-1-1,-1 0 1,1 0 0,-1 0 0,0 0-1,0-1 1,0 0 0,0 1 0,5-7 0,22-32-68,-22 29 64,7-12-19,-4 7-23,17-22 1,-25 36 50,0-1 0,0 1 0,1-1 0,-1 1 0,1 0 0,0 0 0,0 1 0,0-1 0,0 1 0,1 0 0,5-2 0,-6 3-11,0 0 0,1 1 0,-1 0-1,0 0 1,1 1 0,-1-1 0,0 1-1,0 0 1,1 0 0,-1 0 0,0 0 0,0 1-1,4 2 1,-2-2-7,0 1 1,0-1-1,0 0 1,11 1-1,-15-3 29,0 0 0,1 0 0,-1 0 0,0 0 0,0-1 0,1 1 0,-1-1 0,0 1 0,0-1 0,0 0 0,0 0 0,0 0 0,0 0 0,0 0 0,0 0 0,0 0 0,2-3 0,1-1 19,-1 0-1,1 0 0,-1 0 1,-1-1-1,1 0 1,-1 1-1,0-1 1,0 0-1,-1-1 1,1 1-1,-2 0 0,3-12 1,0-8 168,2-48 0,-6 68-171,20-325 380,-20 331-386,0 0-1,0 0 0,-1 0 1,1 0-1,0 0 0,0 0 1,0 1-1,0-1 0,0 0 0,0 0 1,0 0-1,-1 0 0,1 0 1,0 0-1,0 0 0,0 0 1,0 0-1,0 0 0,-1 0 1,1 0-1,0 0 0,0 0 1,0 0-1,0 0 0,-1 0 0,1 0 1,0 0-1,0 0 0,0 0 1,0 0-1,0 0 0,-1 0 1,1 0-1,0 0 0,0 0 1,0 0-1,0 0 0,0 0 0,0-1 1,-1 1-1,1 0 0,0 0 1,0 0-1,0 0 0,0 0 1,0 0-1,0-1 0,0 1 1,0 0-1,0 0 0,0 0 1,0 0-1,0 0 0,-1-1 0,1 1 1,-1 4 38,0-1 0,0 1 0,0-1 0,0 1 0,1-1 0,-1 1 0,1 6 0,3 32 171,-2-23-113,2 20 177,2-1 0,12 49 0,-11-64-219,1 0 0,1 0 0,1-1 1,22 39-1,-26-52-370,1-1-1,1 0 1,-1-1 0,9 8 0,-7-7-1412,-4-26-5532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3:28:52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92 10586,'-17'-3'2070,"17"3"-1992,-1 0 0,1 0 0,0 0 0,-1 0 0,1 0 0,0 0 0,0-1 0,-1 1 0,1 0 0,0 0 0,-1 0 0,1 0 0,0-1 0,0 1 0,-1 0 0,1 0 0,0-1 0,0 1 0,0 0 0,-1 0 0,1-1 0,0 1 0,0 0 0,0-1 0,0 1 0,0 0 0,-1-1 0,1 1 0,0 0 0,0-1 0,0 1 0,0 0 0,0-1 0,0 1 0,0 0 0,0-1 0,0 1 0,0 0 0,1-1 0,-1 1 0,0 0 0,0 0 0,0-1 0,0 1 0,0 0 0,1-1 0,-1 1 0,0 0 0,0-1 0,1 1 23,-1 0 1,0 0 0,1-1 0,-1 1 0,0 0 0,1 0 0,-1 0 0,0 0 0,1 0 0,-1 0 0,0 0 0,1 0 0,-1-1 0,1 1 0,-1 0 0,0 1 0,1-1 0,-1 0 0,0 0 0,1 0 0,-1 0 0,0 0 0,1 0 0,-1 0 0,0 0-1,1 1 1,14 6 1922,-4-2-1302,9 1-174,1 0 1,-1-1-1,1-1 1,0-1-1,0-1 0,1 0 1,31-3-1,149-27 339,-175 23-736,110-20 272,214-29 244,-326 52-632,0 2 1,1 1 0,-1 1-1,0 1 1,46 11 0,-51-8-660,-1 1 1,0 0 0,-1 2 0,0 0 0,0 0-1,-1 2 1,27 22 0,-23-16-2092,-3-2 917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4.7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43 114 13267,'-22'20'2568,"3"-3"2658,17-12-2634,8-6-616,20-14-767,5-5-433,4-6-344,-1 0-176,-4 6-616,-1 2-376,-7 5-1113,-2 2-951,4 6 1552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5.2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165 253 16564,'-1'-1'363,"1"0"0,-1 0 0,0 0 0,0 0 0,0 0 1,0 1-1,-1-1 0,1 0 0,0 1 0,0-1 1,0 1-1,-1-1 0,1 1 0,0-1 0,0 1 0,-1 0 1,-2-1-1,-26-1 1136,25 2-1090,0 0-305,0 0 0,0 1 0,0-1 0,0 1 0,0 1 0,0-1-1,0 1 1,1-1 0,-1 1 0,0 1 0,1-1 0,0 1 0,0-1-1,-1 1 1,2 0 0,-1 1 0,-4 3 0,6-5-92,0 1 1,0-1 0,1 0-1,-1 1 1,0-1 0,1 1-1,-1-1 1,1 1 0,0 0-1,0-1 1,0 1 0,0 0-1,1 0 1,-1 0 0,1 0-1,0 0 1,0 0 0,0 0-1,0 0 1,0 0 0,0 0-1,1 0 1,0-1 0,-1 1-1,1 0 1,0 0 0,0 0-1,1-1 1,-1 1 0,2 2-1,-1-2-5,1-1 0,-1 1 0,0-1-1,1 0 1,0 0 0,-1 0 0,1 0 0,0 0 0,0 0-1,0-1 1,0 1 0,0-1 0,1 0 0,-1 0-1,0 0 1,1-1 0,-1 1 0,0-1 0,1 0 0,5 0-1,0 0 35,1-1 1,-1 0-1,1 0 0,-1-1 0,0 0 0,13-5 0,0-3 150,0-1 1,-1-1-1,35-26 0,2-1 217,-40 29 29,1 1-1,29-10 0,6-3 959,14-4-192,0 0-1409,-60 21-48,0 1 0,0-1 0,0 0 0,0-1-1,-1 0 1,7-7 0,0-3-2121,0 0-1,13-21 0,1-7-466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15.3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128 1 21221,'0'23'2784,"-5"3"1609,-12-4-1240,1-2-2265,-6-3-560,-4-8-328,10-2-216,-10-3 152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43.2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0 890 9130,'0'0'191,"1"0"1,-1 0-1,1 0 1,-1 0-1,1 0 1,-1 0-1,0 0 1,1 0-1,-1 0 1,1 0-1,-1 0 1,0 0-1,1-1 1,-1 1-1,0 0 1,1 0-1,-1 0 0,0-1 1,1 1-1,-1 0 1,0 0-1,1-1 1,-1 1-1,0 0 1,0-1-1,1 1 1,-1 0-1,0-1 1,1 0-1,3-4 440,7-13 2801,-10 18-3395,0 1 0,-1-1 0,1 0 0,0 0-1,0 1 1,-1-1 0,1 0 0,0 0-1,0 0 1,0 0 0,-1 0 0,1 0 0,0 0-1,0 0 1,-1 0 0,1-1 0,0 1-1,0 0 1,-1 0 0,1-1 0,0 1 0,0 0-1,-1-1 1,1 1 0,0-1 0,-1 1 0,1-1-1,-1 1 1,1-1 0,0 0 0,20-23 468,-18 20-386,92-126 1230,37-47 208,-28 63-348,85-98 966,-171 189-1937,-8 9-78,1 0-1,1 1 1,25-22 0,-33 32-224,1 1 1,-1 0-1,0-1 0,1 2 1,-1-1-1,9-2 1,-9 4-271,-1-1 0,1 0 1,0-1-1,-1 1 0,1-1 1,-1 0-1,1 1 0,-1-1 0,0-1 1,5-3-1,23-30-4534,-11 15 3403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43.7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181 51 11618,'4'-8'640,"-2"4"-154,0 1 1,0-1 0,-1 1 0,1-1-1,-1 0 1,0 0 0,0 1 0,0-1-1,0-5 1,-2 9-340,0 0 1,0 0-1,0 0 0,0 1 0,0-1 1,0 0-1,0 1 0,1-1 1,-1 1-1,0-1 0,0 1 0,0-1 1,1 1-1,-1 0 0,-1 0 0,-25 26 692,1 1 0,2 1 0,-37 56 0,54-74-703,0 1 0,0-1 1,-9 26-1,14-32-34,1 1 0,-1 0 1,1-1-1,0 1 0,0 0 0,1 0 0,-1 0 0,1-1 0,1 1 1,-1 0-1,3 9 0,-3-13-21,1 0 0,0 0 0,0 1 0,0-1 0,0 0 0,0 0 0,0 0 0,1 0 1,-1 0-1,1-1 0,-1 1 0,1 0 0,0-1 0,0 1 0,0-1 0,3 3 0,-1-2 63,0 0-1,1 0 1,-1-1-1,0 0 1,1 0-1,-1 0 1,1 0 0,5 0-1,5-1 179,0 0-1,-1-2 1,1 1 0,20-6-1,100-31 207,-99 26-3480,-19 9 1711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58.8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30 13243,'0'-2'377,"-1"1"1,1 0-1,0 0 1,0-1-1,0 1 1,0 0-1,0-1 1,0 1-1,0 0 1,1 0-1,-1-1 1,0 1-1,1 0 1,-1 0-1,1 0 0,0-1 1,0 0-1,0 1-232,-1 1 0,1-1 0,-1 1 0,1 0 0,-1-1 0,1 1 0,0 0 0,-1-1 0,1 1 0,0 0 0,-1 0 0,1-1 0,0 1 0,-1 0 0,1 0 0,0 0 0,-1 0 0,1 0 0,0 0 0,0 0 0,-1 0 0,1 0 0,0 0 0,-1 1 0,1-1 0,0 0 0,-1 0 0,1 1 0,0-1 0,-1 0 0,1 1 0,-1-1 0,1 0 0,0 1 0,2 2 82,0-1 0,-1 0 0,1 1 0,0-1 0,-1 1 0,0 0 0,0 0 0,0 0 0,0 0 0,2 5 0,13 38 968,-12-30-826,7 24 82,-1 0-1,-3 2 1,5 46-1,-9-26-418,-5 93 0,1-150-264,-1-1 1,1 0 0,-1 1 0,0-1-1,0 0 1,0 0 0,0 1-1,-1-1 1,0 0 0,0 0 0,-4 6-1,6-10 194,1 0 0,-1-1 0,0 1 0,0 0-1,0 0 1,0 0 0,0 0 0,0 0-1,0 0 1,0 0 0,0 0 0,0 0 0,0 0-1,0 0 1,0 0 0,0 0 0,0 0-1,0-1 1,0 1 0,0 0 0,0 0 0,0 0-1,0 0 1,0 0 0,-1 0 0,1 0 0,0 0-1,0 0 1,0 0 0,0 0 0,0 0-1,0 0 1,0 0 0,0 0 0,0 0 0,0 0-1,0 0 1,0 0 0,0 0 0,0-1 0,0 1-1,0 0 1,0 0 0,0 0 0,-1 0-1,1 0 1,0 0 0,0 0 0,0 0 0,0 0-1,0 0 1,0 0 0,0 0 0,0 0 0,0 0-1,0 0 1,0 1 0,0-3-259,-1 0 1,2 1-1,-1-1 1,0 0-1,0 1 0,0-1 1,1 0-1,-1 1 1,2-3-1,14-22-1651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59.1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91 13267,'-1'0'275,"-1"0"1,1 0 0,0 0-1,-1-1 1,1 1 0,0 0-1,0-1 1,-1 1-1,1-1 1,0 1 0,0-1-1,0 1 1,-2-2 0,3 1-186,0 1 0,0 0 1,0-1-1,0 1 1,0 0-1,0-1 1,0 1-1,0 0 1,0 0-1,0-1 1,0 1-1,0 0 1,0-1-1,0 1 1,1 0-1,-1 0 0,0-1 1,0 1-1,0 0 1,0 0-1,1-1 1,-1 1-1,0 0 1,0 0-1,1-1 1,-1 1-1,0 0 1,0 0-1,1 0 1,-1 0-1,0 0 0,0-1 1,1 1-1,6-3 499,0 0-1,1 0 1,10-2-1,181-40 2750,-153 38-2902,1 2-1,63 1 0,-93 4-368,0 1 0,0 1-1,0 1 1,-1 0 0,18 6-1,-29-8-57,1 1 0,-1 1 0,0-1 0,0 1 0,0-1 0,0 2 0,0-1 0,-1 0-1,1 1 1,-1 0 0,0 0 0,0 0 0,0 0 0,-1 1 0,1 0 0,-1-1 0,0 1 0,3 8 0,-4-5-6,1 1 0,-1 0 1,-1-1-1,1 1 0,-2 0 1,1 0-1,-1 0 1,0 0-1,-1 0 0,0 0 1,-3 11-1,-2 4 12,-2-2 0,-19 45 0,17-47-47,-1 1 0,-1-2-1,-1 1 1,0-2 0,-2 0 0,0 0 0,-30 26 0,28-30-869,0-1 1,-1-1 0,-1 0 0,-36 16 0,37-19-977,5 0 502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59.3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1 237 17132,'40'-13'1560,"13"-10"1545,24-7-465,20-6-423,8-1-209,8 6-848,-3 5-359,-9 8-513,-9 3-184,-28 8-112,-29 7-7234,-37 5 5082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56.8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75 8474,'-1'-5'525,"0"0"0,0 0 0,0 1 0,1-1 0,0 0 0,-1 0 0,2 0 0,-1 0 0,1 0 0,0 0 0,2-8 0,-3 11-374,1 2 48,-1 0-99,0 0 0,0 0 0,0-1 0,0 1 0,0 0-1,0 0 1,0 0 0,0 0 0,0 0 0,0-1 0,0 1 0,1 0-1,-1 0 1,0 0 0,0 0 0,0 0 0,0-1 0,0 1 0,0 0-1,0 0 1,0 0 0,-1 0 0,1-1 0,0 1 0,0 0 0,0 0-1,0 0 1,0 0 0,0 0 0,0-1 0,0 1 0,0 0 0,0 0-1,-1 0 101,1 0-100,0 0 0,0-1 0,0 1 0,0 0-1,-7 6 1479,-5 12-296,9-13-1032,1 1 0,0-1 0,0 0 0,0 1 0,1-1 0,0 1 0,0 0 0,0-1 0,1 1 0,-1 0 0,1-1 0,1 1 0,-1 0 0,3 9 0,2 6 132,2 1-1,14 31 0,-2-4-97,-5 2-182,-2 0 0,9 97 0,-13-82 83,-6-55-130,-1 2 63,1-1 1,0 0-1,1 0 1,7 22-1,-9-33-103,-1 0 0,1 0-1,-1 0 1,1 0 0,-1-1 0,1 1 0,0 0 0,-1 0-1,1 0 1,0-1 0,0 1 0,0 0 0,0-1-1,-1 1 1,1-1 0,0 1 0,0-1 0,0 1-1,0-1 1,0 0 0,0 1 0,0-1 0,0 0-1,0 0 1,1 0 0,-1 0 0,0 0 0,0 0-1,0 0 1,0 0 0,1-1 0,4 0 136,-1-1 1,0 0-1,1 0 0,8-6 1,8-3 151,106-24 575,-63 20-447,17-6 69,117-35 123,-178 47-1819,0 0-1,21-15 0,-38 20-319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5T14:10:57.7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1 198 13387,'3'0'1288,"10"0"1145,6-5 103,21-10 97,13-3 55,26-8-295,13-2-265,5 5-919,-6 1-361,-6 3-960,-12 1-224,6-6 152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134" y="0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8970FE3-3ACB-419D-BE09-AA868D4ABA97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527050"/>
            <a:ext cx="46069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7" tIns="45824" rIns="91647" bIns="458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 vert="horz" lIns="91647" tIns="45824" rIns="91647" bIns="458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79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134" y="6658679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FC2FDB8-7725-4B7A-B26B-075CB60AD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8774" rtl="0" eaLnBrk="1" latinLnBrk="0" hangingPunct="1">
      <a:defRPr sz="12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89387" algn="l" defTabSz="978774" rtl="0" eaLnBrk="1" latinLnBrk="0" hangingPunct="1">
      <a:defRPr sz="12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78774" algn="l" defTabSz="978774" rtl="0" eaLnBrk="1" latinLnBrk="0" hangingPunct="1">
      <a:defRPr sz="12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68161" algn="l" defTabSz="978774" rtl="0" eaLnBrk="1" latinLnBrk="0" hangingPunct="1">
      <a:defRPr sz="12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57548" algn="l" defTabSz="978774" rtl="0" eaLnBrk="1" latinLnBrk="0" hangingPunct="1">
      <a:defRPr sz="12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446934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6pPr>
    <a:lvl7pPr marL="2936321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7pPr>
    <a:lvl8pPr marL="3425708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8pPr>
    <a:lvl9pPr marL="3915095" algn="l" defTabSz="978774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527050"/>
            <a:ext cx="46069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characteristics of substances including those in cells, depend</a:t>
            </a:r>
            <a:r>
              <a:rPr lang="en-US" baseline="0" dirty="0"/>
              <a:t> on which atoms they contain.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98500"/>
            <a:ext cx="61118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527050"/>
            <a:ext cx="46069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8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527050"/>
            <a:ext cx="46069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Propranolol – beta blocker – high blood pressure (racemic)</a:t>
            </a:r>
          </a:p>
          <a:p>
            <a:r>
              <a:rPr lang="en-US" dirty="0" err="1"/>
              <a:t>Valsrtan</a:t>
            </a:r>
            <a:r>
              <a:rPr lang="en-US" dirty="0"/>
              <a:t> – </a:t>
            </a:r>
            <a:r>
              <a:rPr lang="en-US" dirty="0" err="1"/>
              <a:t>aniotensin</a:t>
            </a:r>
            <a:r>
              <a:rPr lang="en-US" dirty="0"/>
              <a:t> II receptor blocker – high blood pressure</a:t>
            </a:r>
          </a:p>
          <a:p>
            <a:r>
              <a:rPr lang="en-US" dirty="0"/>
              <a:t>Levalbuterol – b2-adrenergic receptor agonist – asthma – R-enantiomer</a:t>
            </a:r>
          </a:p>
          <a:p>
            <a:r>
              <a:rPr lang="en-US" dirty="0"/>
              <a:t>Levamisole – parasitic worm infections – L-form</a:t>
            </a:r>
          </a:p>
          <a:p>
            <a:r>
              <a:rPr lang="en-US" dirty="0"/>
              <a:t>Citalopram – antidepressant – racemic (Escitalopram is L)</a:t>
            </a:r>
          </a:p>
          <a:p>
            <a:r>
              <a:rPr lang="en-US" dirty="0"/>
              <a:t>Thalidomide – current use is cancer treatment, was originally prescribed as anxiety &amp; morning sickness – causes birth defects.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4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527050"/>
            <a:ext cx="46069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8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527050"/>
            <a:ext cx="46069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F327B-094B-49E4-A6D6-6F945AA29D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4738" y="527050"/>
            <a:ext cx="4606925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cell </a:t>
            </a:r>
          </a:p>
          <a:p>
            <a:r>
              <a:rPr lang="en-US" dirty="0"/>
              <a:t>- no nucleus, but has genetic material (information storage and replication</a:t>
            </a:r>
          </a:p>
          <a:p>
            <a:r>
              <a:rPr lang="en-US" dirty="0"/>
              <a:t>-bounded by cell membrane.</a:t>
            </a:r>
          </a:p>
          <a:p>
            <a:r>
              <a:rPr lang="en-US" dirty="0"/>
              <a:t>- extracts energy from environment to fuel growth, machinery must be in the cytoplasm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301060"/>
            <a:ext cx="11036539" cy="158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97456"/>
            <a:ext cx="9088914" cy="1892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2C31-D003-46B9-9D3B-6F71E4169792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4479-55D8-435E-A9D9-32656FB3C20B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3518" y="296638"/>
            <a:ext cx="2921437" cy="63201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208" y="296638"/>
            <a:ext cx="8547907" cy="63201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722C-24A2-46F3-837F-8150A004A07B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E109-78FD-4981-A2D7-7C2D676C677A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59" y="4759864"/>
            <a:ext cx="11036539" cy="1471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659" y="3139520"/>
            <a:ext cx="11036539" cy="16203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8D-8901-4D92-A888-4EBFD62A7758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08" y="1728368"/>
            <a:ext cx="5734672" cy="4888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283" y="1728368"/>
            <a:ext cx="5734672" cy="4888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FD68-CAAA-4C88-84B2-1D0D9AE09C88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58064"/>
            <a:ext cx="5736927" cy="691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208" y="2349066"/>
            <a:ext cx="5736927" cy="4267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777" y="1658064"/>
            <a:ext cx="5739180" cy="691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5777" y="2349066"/>
            <a:ext cx="5739180" cy="4267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F27B-3566-48EA-BC12-DE366FF7917F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6E9D-52B8-4F91-AA70-CA5EF3B45A6D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0F68-36C5-4341-A4FF-DA1464903B78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10" y="294919"/>
            <a:ext cx="4271700" cy="12551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447" y="294923"/>
            <a:ext cx="7258508" cy="6321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10" y="1550045"/>
            <a:ext cx="4271700" cy="506678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8E16-1189-45B4-A2F1-2D537AE31F9C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986" y="5185092"/>
            <a:ext cx="7790498" cy="612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4986" y="661854"/>
            <a:ext cx="7790498" cy="444436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4986" y="5797222"/>
            <a:ext cx="7790498" cy="86932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FA1F-BE5B-4B2B-AC3C-EB58965FC306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96634"/>
            <a:ext cx="11685747" cy="123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728368"/>
            <a:ext cx="11685747" cy="488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865450"/>
            <a:ext cx="3029638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142B64A-9DAA-4B6D-ABA1-C03B66016D9A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865450"/>
            <a:ext cx="4111652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Drugs and Disease S2025 - Lecture 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865450"/>
            <a:ext cx="3029638" cy="39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C3BB032-4020-48F4-953B-341806DC4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3.xml"/><Relationship Id="rId21" Type="http://schemas.openxmlformats.org/officeDocument/2006/relationships/customXml" Target="../ink/ink635.xml"/><Relationship Id="rId42" Type="http://schemas.openxmlformats.org/officeDocument/2006/relationships/image" Target="../media/image553.png"/><Relationship Id="rId63" Type="http://schemas.openxmlformats.org/officeDocument/2006/relationships/customXml" Target="../ink/ink656.xml"/><Relationship Id="rId84" Type="http://schemas.openxmlformats.org/officeDocument/2006/relationships/image" Target="../media/image688.png"/><Relationship Id="rId138" Type="http://schemas.openxmlformats.org/officeDocument/2006/relationships/image" Target="../media/image715.png"/><Relationship Id="rId107" Type="http://schemas.openxmlformats.org/officeDocument/2006/relationships/customXml" Target="../ink/ink678.xml"/><Relationship Id="rId11" Type="http://schemas.openxmlformats.org/officeDocument/2006/relationships/customXml" Target="../ink/ink630.xml"/><Relationship Id="rId32" Type="http://schemas.openxmlformats.org/officeDocument/2006/relationships/image" Target="../media/image663.png"/><Relationship Id="rId53" Type="http://schemas.openxmlformats.org/officeDocument/2006/relationships/customXml" Target="../ink/ink651.xml"/><Relationship Id="rId74" Type="http://schemas.openxmlformats.org/officeDocument/2006/relationships/image" Target="../media/image683.png"/><Relationship Id="rId128" Type="http://schemas.openxmlformats.org/officeDocument/2006/relationships/image" Target="../media/image710.png"/><Relationship Id="rId149" Type="http://schemas.openxmlformats.org/officeDocument/2006/relationships/customXml" Target="../ink/ink699.xml"/><Relationship Id="rId5" Type="http://schemas.openxmlformats.org/officeDocument/2006/relationships/customXml" Target="../ink/ink627.xml"/><Relationship Id="rId95" Type="http://schemas.openxmlformats.org/officeDocument/2006/relationships/customXml" Target="../ink/ink672.xml"/><Relationship Id="rId22" Type="http://schemas.openxmlformats.org/officeDocument/2006/relationships/image" Target="../media/image658.png"/><Relationship Id="rId27" Type="http://schemas.openxmlformats.org/officeDocument/2006/relationships/customXml" Target="../ink/ink638.xml"/><Relationship Id="rId43" Type="http://schemas.openxmlformats.org/officeDocument/2006/relationships/customXml" Target="../ink/ink646.xml"/><Relationship Id="rId48" Type="http://schemas.openxmlformats.org/officeDocument/2006/relationships/image" Target="../media/image670.png"/><Relationship Id="rId64" Type="http://schemas.openxmlformats.org/officeDocument/2006/relationships/image" Target="../media/image678.png"/><Relationship Id="rId69" Type="http://schemas.openxmlformats.org/officeDocument/2006/relationships/customXml" Target="../ink/ink659.xml"/><Relationship Id="rId113" Type="http://schemas.openxmlformats.org/officeDocument/2006/relationships/customXml" Target="../ink/ink681.xml"/><Relationship Id="rId118" Type="http://schemas.openxmlformats.org/officeDocument/2006/relationships/image" Target="../media/image705.png"/><Relationship Id="rId134" Type="http://schemas.openxmlformats.org/officeDocument/2006/relationships/image" Target="../media/image713.png"/><Relationship Id="rId139" Type="http://schemas.openxmlformats.org/officeDocument/2006/relationships/customXml" Target="../ink/ink694.xml"/><Relationship Id="rId80" Type="http://schemas.openxmlformats.org/officeDocument/2006/relationships/image" Target="../media/image686.png"/><Relationship Id="rId85" Type="http://schemas.openxmlformats.org/officeDocument/2006/relationships/customXml" Target="../ink/ink667.xml"/><Relationship Id="rId150" Type="http://schemas.openxmlformats.org/officeDocument/2006/relationships/image" Target="../media/image721.png"/><Relationship Id="rId12" Type="http://schemas.openxmlformats.org/officeDocument/2006/relationships/image" Target="../media/image653.png"/><Relationship Id="rId17" Type="http://schemas.openxmlformats.org/officeDocument/2006/relationships/customXml" Target="../ink/ink633.xml"/><Relationship Id="rId33" Type="http://schemas.openxmlformats.org/officeDocument/2006/relationships/customXml" Target="../ink/ink641.xml"/><Relationship Id="rId38" Type="http://schemas.openxmlformats.org/officeDocument/2006/relationships/image" Target="../media/image666.png"/><Relationship Id="rId59" Type="http://schemas.openxmlformats.org/officeDocument/2006/relationships/customXml" Target="../ink/ink654.xml"/><Relationship Id="rId103" Type="http://schemas.openxmlformats.org/officeDocument/2006/relationships/customXml" Target="../ink/ink676.xml"/><Relationship Id="rId108" Type="http://schemas.openxmlformats.org/officeDocument/2006/relationships/image" Target="../media/image700.png"/><Relationship Id="rId124" Type="http://schemas.openxmlformats.org/officeDocument/2006/relationships/image" Target="../media/image708.png"/><Relationship Id="rId129" Type="http://schemas.openxmlformats.org/officeDocument/2006/relationships/customXml" Target="../ink/ink689.xml"/><Relationship Id="rId54" Type="http://schemas.openxmlformats.org/officeDocument/2006/relationships/image" Target="../media/image673.png"/><Relationship Id="rId70" Type="http://schemas.openxmlformats.org/officeDocument/2006/relationships/image" Target="../media/image681.png"/><Relationship Id="rId75" Type="http://schemas.openxmlformats.org/officeDocument/2006/relationships/customXml" Target="../ink/ink662.xml"/><Relationship Id="rId91" Type="http://schemas.openxmlformats.org/officeDocument/2006/relationships/customXml" Target="../ink/ink670.xml"/><Relationship Id="rId96" Type="http://schemas.openxmlformats.org/officeDocument/2006/relationships/image" Target="../media/image694.png"/><Relationship Id="rId140" Type="http://schemas.openxmlformats.org/officeDocument/2006/relationships/image" Target="../media/image716.png"/><Relationship Id="rId145" Type="http://schemas.openxmlformats.org/officeDocument/2006/relationships/customXml" Target="../ink/ink6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23" Type="http://schemas.openxmlformats.org/officeDocument/2006/relationships/customXml" Target="../ink/ink636.xml"/><Relationship Id="rId28" Type="http://schemas.openxmlformats.org/officeDocument/2006/relationships/image" Target="../media/image661.png"/><Relationship Id="rId49" Type="http://schemas.openxmlformats.org/officeDocument/2006/relationships/customXml" Target="../ink/ink649.xml"/><Relationship Id="rId114" Type="http://schemas.openxmlformats.org/officeDocument/2006/relationships/image" Target="../media/image703.png"/><Relationship Id="rId119" Type="http://schemas.openxmlformats.org/officeDocument/2006/relationships/customXml" Target="../ink/ink684.xml"/><Relationship Id="rId44" Type="http://schemas.openxmlformats.org/officeDocument/2006/relationships/image" Target="../media/image668.png"/><Relationship Id="rId60" Type="http://schemas.openxmlformats.org/officeDocument/2006/relationships/image" Target="../media/image676.png"/><Relationship Id="rId65" Type="http://schemas.openxmlformats.org/officeDocument/2006/relationships/customXml" Target="../ink/ink657.xml"/><Relationship Id="rId81" Type="http://schemas.openxmlformats.org/officeDocument/2006/relationships/customXml" Target="../ink/ink665.xml"/><Relationship Id="rId86" Type="http://schemas.openxmlformats.org/officeDocument/2006/relationships/image" Target="../media/image689.png"/><Relationship Id="rId130" Type="http://schemas.openxmlformats.org/officeDocument/2006/relationships/image" Target="../media/image711.png"/><Relationship Id="rId135" Type="http://schemas.openxmlformats.org/officeDocument/2006/relationships/customXml" Target="../ink/ink692.xml"/><Relationship Id="rId13" Type="http://schemas.openxmlformats.org/officeDocument/2006/relationships/customXml" Target="../ink/ink631.xml"/><Relationship Id="rId18" Type="http://schemas.openxmlformats.org/officeDocument/2006/relationships/image" Target="../media/image656.png"/><Relationship Id="rId39" Type="http://schemas.openxmlformats.org/officeDocument/2006/relationships/customXml" Target="../ink/ink644.xml"/><Relationship Id="rId109" Type="http://schemas.openxmlformats.org/officeDocument/2006/relationships/customXml" Target="../ink/ink679.xml"/><Relationship Id="rId34" Type="http://schemas.openxmlformats.org/officeDocument/2006/relationships/image" Target="../media/image664.png"/><Relationship Id="rId50" Type="http://schemas.openxmlformats.org/officeDocument/2006/relationships/image" Target="../media/image671.png"/><Relationship Id="rId55" Type="http://schemas.openxmlformats.org/officeDocument/2006/relationships/customXml" Target="../ink/ink652.xml"/><Relationship Id="rId76" Type="http://schemas.openxmlformats.org/officeDocument/2006/relationships/image" Target="../media/image684.png"/><Relationship Id="rId97" Type="http://schemas.openxmlformats.org/officeDocument/2006/relationships/customXml" Target="../ink/ink673.xml"/><Relationship Id="rId104" Type="http://schemas.openxmlformats.org/officeDocument/2006/relationships/image" Target="../media/image698.png"/><Relationship Id="rId120" Type="http://schemas.openxmlformats.org/officeDocument/2006/relationships/image" Target="../media/image706.png"/><Relationship Id="rId125" Type="http://schemas.openxmlformats.org/officeDocument/2006/relationships/customXml" Target="../ink/ink687.xml"/><Relationship Id="rId141" Type="http://schemas.openxmlformats.org/officeDocument/2006/relationships/customXml" Target="../ink/ink695.xml"/><Relationship Id="rId146" Type="http://schemas.openxmlformats.org/officeDocument/2006/relationships/image" Target="../media/image719.png"/><Relationship Id="rId7" Type="http://schemas.openxmlformats.org/officeDocument/2006/relationships/customXml" Target="../ink/ink628.xml"/><Relationship Id="rId71" Type="http://schemas.openxmlformats.org/officeDocument/2006/relationships/customXml" Target="../ink/ink660.xml"/><Relationship Id="rId92" Type="http://schemas.openxmlformats.org/officeDocument/2006/relationships/image" Target="../media/image692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39.xml"/><Relationship Id="rId24" Type="http://schemas.openxmlformats.org/officeDocument/2006/relationships/image" Target="../media/image659.png"/><Relationship Id="rId40" Type="http://schemas.openxmlformats.org/officeDocument/2006/relationships/image" Target="../media/image667.png"/><Relationship Id="rId45" Type="http://schemas.openxmlformats.org/officeDocument/2006/relationships/customXml" Target="../ink/ink647.xml"/><Relationship Id="rId66" Type="http://schemas.openxmlformats.org/officeDocument/2006/relationships/image" Target="../media/image679.png"/><Relationship Id="rId87" Type="http://schemas.openxmlformats.org/officeDocument/2006/relationships/customXml" Target="../ink/ink668.xml"/><Relationship Id="rId110" Type="http://schemas.openxmlformats.org/officeDocument/2006/relationships/image" Target="../media/image701.png"/><Relationship Id="rId115" Type="http://schemas.openxmlformats.org/officeDocument/2006/relationships/customXml" Target="../ink/ink682.xml"/><Relationship Id="rId131" Type="http://schemas.openxmlformats.org/officeDocument/2006/relationships/customXml" Target="../ink/ink690.xml"/><Relationship Id="rId136" Type="http://schemas.openxmlformats.org/officeDocument/2006/relationships/image" Target="../media/image714.png"/><Relationship Id="rId61" Type="http://schemas.openxmlformats.org/officeDocument/2006/relationships/customXml" Target="../ink/ink655.xml"/><Relationship Id="rId82" Type="http://schemas.openxmlformats.org/officeDocument/2006/relationships/image" Target="../media/image687.png"/><Relationship Id="rId19" Type="http://schemas.openxmlformats.org/officeDocument/2006/relationships/customXml" Target="../ink/ink634.xml"/><Relationship Id="rId14" Type="http://schemas.openxmlformats.org/officeDocument/2006/relationships/image" Target="../media/image654.png"/><Relationship Id="rId30" Type="http://schemas.openxmlformats.org/officeDocument/2006/relationships/image" Target="../media/image662.png"/><Relationship Id="rId35" Type="http://schemas.openxmlformats.org/officeDocument/2006/relationships/customXml" Target="../ink/ink642.xml"/><Relationship Id="rId56" Type="http://schemas.openxmlformats.org/officeDocument/2006/relationships/image" Target="../media/image674.png"/><Relationship Id="rId77" Type="http://schemas.openxmlformats.org/officeDocument/2006/relationships/customXml" Target="../ink/ink663.xml"/><Relationship Id="rId100" Type="http://schemas.openxmlformats.org/officeDocument/2006/relationships/image" Target="../media/image696.png"/><Relationship Id="rId105" Type="http://schemas.openxmlformats.org/officeDocument/2006/relationships/customXml" Target="../ink/ink677.xml"/><Relationship Id="rId126" Type="http://schemas.openxmlformats.org/officeDocument/2006/relationships/image" Target="../media/image709.png"/><Relationship Id="rId147" Type="http://schemas.openxmlformats.org/officeDocument/2006/relationships/customXml" Target="../ink/ink698.xml"/><Relationship Id="rId8" Type="http://schemas.openxmlformats.org/officeDocument/2006/relationships/image" Target="../media/image651.png"/><Relationship Id="rId51" Type="http://schemas.openxmlformats.org/officeDocument/2006/relationships/customXml" Target="../ink/ink650.xml"/><Relationship Id="rId72" Type="http://schemas.openxmlformats.org/officeDocument/2006/relationships/image" Target="../media/image682.png"/><Relationship Id="rId93" Type="http://schemas.openxmlformats.org/officeDocument/2006/relationships/customXml" Target="../ink/ink671.xml"/><Relationship Id="rId98" Type="http://schemas.openxmlformats.org/officeDocument/2006/relationships/image" Target="../media/image695.png"/><Relationship Id="rId121" Type="http://schemas.openxmlformats.org/officeDocument/2006/relationships/customXml" Target="../ink/ink685.xml"/><Relationship Id="rId142" Type="http://schemas.openxmlformats.org/officeDocument/2006/relationships/image" Target="../media/image717.png"/><Relationship Id="rId3" Type="http://schemas.openxmlformats.org/officeDocument/2006/relationships/oleObject" Target="../embeddings/oleObject7.bin"/><Relationship Id="rId25" Type="http://schemas.openxmlformats.org/officeDocument/2006/relationships/customXml" Target="../ink/ink637.xml"/><Relationship Id="rId46" Type="http://schemas.openxmlformats.org/officeDocument/2006/relationships/image" Target="../media/image669.png"/><Relationship Id="rId67" Type="http://schemas.openxmlformats.org/officeDocument/2006/relationships/customXml" Target="../ink/ink658.xml"/><Relationship Id="rId116" Type="http://schemas.openxmlformats.org/officeDocument/2006/relationships/image" Target="../media/image704.png"/><Relationship Id="rId137" Type="http://schemas.openxmlformats.org/officeDocument/2006/relationships/customXml" Target="../ink/ink693.xml"/><Relationship Id="rId20" Type="http://schemas.openxmlformats.org/officeDocument/2006/relationships/image" Target="../media/image657.png"/><Relationship Id="rId41" Type="http://schemas.openxmlformats.org/officeDocument/2006/relationships/customXml" Target="../ink/ink645.xml"/><Relationship Id="rId62" Type="http://schemas.openxmlformats.org/officeDocument/2006/relationships/image" Target="../media/image677.png"/><Relationship Id="rId83" Type="http://schemas.openxmlformats.org/officeDocument/2006/relationships/customXml" Target="../ink/ink666.xml"/><Relationship Id="rId88" Type="http://schemas.openxmlformats.org/officeDocument/2006/relationships/image" Target="../media/image690.png"/><Relationship Id="rId111" Type="http://schemas.openxmlformats.org/officeDocument/2006/relationships/customXml" Target="../ink/ink680.xml"/><Relationship Id="rId132" Type="http://schemas.openxmlformats.org/officeDocument/2006/relationships/image" Target="../media/image712.png"/><Relationship Id="rId15" Type="http://schemas.openxmlformats.org/officeDocument/2006/relationships/customXml" Target="../ink/ink632.xml"/><Relationship Id="rId36" Type="http://schemas.openxmlformats.org/officeDocument/2006/relationships/image" Target="../media/image665.png"/><Relationship Id="rId57" Type="http://schemas.openxmlformats.org/officeDocument/2006/relationships/customXml" Target="../ink/ink653.xml"/><Relationship Id="rId106" Type="http://schemas.openxmlformats.org/officeDocument/2006/relationships/image" Target="../media/image699.png"/><Relationship Id="rId127" Type="http://schemas.openxmlformats.org/officeDocument/2006/relationships/customXml" Target="../ink/ink688.xml"/><Relationship Id="rId10" Type="http://schemas.openxmlformats.org/officeDocument/2006/relationships/image" Target="../media/image652.png"/><Relationship Id="rId31" Type="http://schemas.openxmlformats.org/officeDocument/2006/relationships/customXml" Target="../ink/ink640.xml"/><Relationship Id="rId52" Type="http://schemas.openxmlformats.org/officeDocument/2006/relationships/image" Target="../media/image672.png"/><Relationship Id="rId73" Type="http://schemas.openxmlformats.org/officeDocument/2006/relationships/customXml" Target="../ink/ink661.xml"/><Relationship Id="rId78" Type="http://schemas.openxmlformats.org/officeDocument/2006/relationships/image" Target="../media/image685.png"/><Relationship Id="rId94" Type="http://schemas.openxmlformats.org/officeDocument/2006/relationships/image" Target="../media/image693.png"/><Relationship Id="rId99" Type="http://schemas.openxmlformats.org/officeDocument/2006/relationships/customXml" Target="../ink/ink674.xml"/><Relationship Id="rId101" Type="http://schemas.openxmlformats.org/officeDocument/2006/relationships/customXml" Target="../ink/ink675.xml"/><Relationship Id="rId122" Type="http://schemas.openxmlformats.org/officeDocument/2006/relationships/image" Target="../media/image707.png"/><Relationship Id="rId143" Type="http://schemas.openxmlformats.org/officeDocument/2006/relationships/customXml" Target="../ink/ink696.xml"/><Relationship Id="rId148" Type="http://schemas.openxmlformats.org/officeDocument/2006/relationships/image" Target="../media/image720.png"/><Relationship Id="rId4" Type="http://schemas.openxmlformats.org/officeDocument/2006/relationships/image" Target="../media/image649.emf"/><Relationship Id="rId9" Type="http://schemas.openxmlformats.org/officeDocument/2006/relationships/customXml" Target="../ink/ink629.xml"/><Relationship Id="rId26" Type="http://schemas.openxmlformats.org/officeDocument/2006/relationships/image" Target="../media/image660.png"/><Relationship Id="rId47" Type="http://schemas.openxmlformats.org/officeDocument/2006/relationships/customXml" Target="../ink/ink648.xml"/><Relationship Id="rId68" Type="http://schemas.openxmlformats.org/officeDocument/2006/relationships/image" Target="../media/image680.png"/><Relationship Id="rId89" Type="http://schemas.openxmlformats.org/officeDocument/2006/relationships/customXml" Target="../ink/ink669.xml"/><Relationship Id="rId112" Type="http://schemas.openxmlformats.org/officeDocument/2006/relationships/image" Target="../media/image702.png"/><Relationship Id="rId133" Type="http://schemas.openxmlformats.org/officeDocument/2006/relationships/customXml" Target="../ink/ink691.xml"/><Relationship Id="rId16" Type="http://schemas.openxmlformats.org/officeDocument/2006/relationships/image" Target="../media/image655.png"/><Relationship Id="rId37" Type="http://schemas.openxmlformats.org/officeDocument/2006/relationships/customXml" Target="../ink/ink643.xml"/><Relationship Id="rId58" Type="http://schemas.openxmlformats.org/officeDocument/2006/relationships/image" Target="../media/image675.png"/><Relationship Id="rId79" Type="http://schemas.openxmlformats.org/officeDocument/2006/relationships/customXml" Target="../ink/ink664.xml"/><Relationship Id="rId102" Type="http://schemas.openxmlformats.org/officeDocument/2006/relationships/image" Target="../media/image697.png"/><Relationship Id="rId123" Type="http://schemas.openxmlformats.org/officeDocument/2006/relationships/customXml" Target="../ink/ink686.xml"/><Relationship Id="rId144" Type="http://schemas.openxmlformats.org/officeDocument/2006/relationships/image" Target="../media/image718.png"/><Relationship Id="rId90" Type="http://schemas.openxmlformats.org/officeDocument/2006/relationships/image" Target="../media/image69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4.png"/><Relationship Id="rId117" Type="http://schemas.openxmlformats.org/officeDocument/2006/relationships/customXml" Target="../ink/ink757.xml"/><Relationship Id="rId21" Type="http://schemas.openxmlformats.org/officeDocument/2006/relationships/customXml" Target="../ink/ink709.xml"/><Relationship Id="rId42" Type="http://schemas.openxmlformats.org/officeDocument/2006/relationships/image" Target="../media/image742.png"/><Relationship Id="rId47" Type="http://schemas.openxmlformats.org/officeDocument/2006/relationships/customXml" Target="../ink/ink722.xml"/><Relationship Id="rId63" Type="http://schemas.openxmlformats.org/officeDocument/2006/relationships/customXml" Target="../ink/ink730.xml"/><Relationship Id="rId68" Type="http://schemas.openxmlformats.org/officeDocument/2006/relationships/image" Target="../media/image755.png"/><Relationship Id="rId84" Type="http://schemas.openxmlformats.org/officeDocument/2006/relationships/image" Target="../media/image763.png"/><Relationship Id="rId89" Type="http://schemas.openxmlformats.org/officeDocument/2006/relationships/customXml" Target="../ink/ink743.xml"/><Relationship Id="rId112" Type="http://schemas.openxmlformats.org/officeDocument/2006/relationships/image" Target="../media/image777.png"/><Relationship Id="rId16" Type="http://schemas.openxmlformats.org/officeDocument/2006/relationships/image" Target="../media/image729.png"/><Relationship Id="rId107" Type="http://schemas.openxmlformats.org/officeDocument/2006/relationships/customXml" Target="../ink/ink752.xml"/><Relationship Id="rId11" Type="http://schemas.openxmlformats.org/officeDocument/2006/relationships/customXml" Target="../ink/ink704.xml"/><Relationship Id="rId32" Type="http://schemas.openxmlformats.org/officeDocument/2006/relationships/image" Target="../media/image737.png"/><Relationship Id="rId37" Type="http://schemas.openxmlformats.org/officeDocument/2006/relationships/customXml" Target="../ink/ink717.xml"/><Relationship Id="rId53" Type="http://schemas.openxmlformats.org/officeDocument/2006/relationships/customXml" Target="../ink/ink725.xml"/><Relationship Id="rId58" Type="http://schemas.openxmlformats.org/officeDocument/2006/relationships/image" Target="../media/image750.png"/><Relationship Id="rId74" Type="http://schemas.openxmlformats.org/officeDocument/2006/relationships/image" Target="../media/image758.png"/><Relationship Id="rId79" Type="http://schemas.openxmlformats.org/officeDocument/2006/relationships/customXml" Target="../ink/ink738.xml"/><Relationship Id="rId102" Type="http://schemas.openxmlformats.org/officeDocument/2006/relationships/image" Target="../media/image772.png"/><Relationship Id="rId123" Type="http://schemas.openxmlformats.org/officeDocument/2006/relationships/customXml" Target="../ink/ink760.xml"/><Relationship Id="rId5" Type="http://schemas.openxmlformats.org/officeDocument/2006/relationships/customXml" Target="../ink/ink701.xml"/><Relationship Id="rId90" Type="http://schemas.openxmlformats.org/officeDocument/2006/relationships/image" Target="../media/image766.png"/><Relationship Id="rId95" Type="http://schemas.openxmlformats.org/officeDocument/2006/relationships/customXml" Target="../ink/ink746.xml"/><Relationship Id="rId22" Type="http://schemas.openxmlformats.org/officeDocument/2006/relationships/image" Target="../media/image732.png"/><Relationship Id="rId27" Type="http://schemas.openxmlformats.org/officeDocument/2006/relationships/customXml" Target="../ink/ink712.xml"/><Relationship Id="rId43" Type="http://schemas.openxmlformats.org/officeDocument/2006/relationships/customXml" Target="../ink/ink720.xml"/><Relationship Id="rId48" Type="http://schemas.openxmlformats.org/officeDocument/2006/relationships/image" Target="../media/image745.png"/><Relationship Id="rId64" Type="http://schemas.openxmlformats.org/officeDocument/2006/relationships/image" Target="../media/image753.png"/><Relationship Id="rId69" Type="http://schemas.openxmlformats.org/officeDocument/2006/relationships/customXml" Target="../ink/ink733.xml"/><Relationship Id="rId113" Type="http://schemas.openxmlformats.org/officeDocument/2006/relationships/customXml" Target="../ink/ink755.xml"/><Relationship Id="rId118" Type="http://schemas.openxmlformats.org/officeDocument/2006/relationships/image" Target="../media/image780.png"/><Relationship Id="rId80" Type="http://schemas.openxmlformats.org/officeDocument/2006/relationships/image" Target="../media/image761.png"/><Relationship Id="rId85" Type="http://schemas.openxmlformats.org/officeDocument/2006/relationships/customXml" Target="../ink/ink741.xml"/><Relationship Id="rId12" Type="http://schemas.openxmlformats.org/officeDocument/2006/relationships/image" Target="../media/image727.png"/><Relationship Id="rId17" Type="http://schemas.openxmlformats.org/officeDocument/2006/relationships/customXml" Target="../ink/ink707.xml"/><Relationship Id="rId33" Type="http://schemas.openxmlformats.org/officeDocument/2006/relationships/customXml" Target="../ink/ink715.xml"/><Relationship Id="rId38" Type="http://schemas.openxmlformats.org/officeDocument/2006/relationships/image" Target="../media/image740.png"/><Relationship Id="rId59" Type="http://schemas.openxmlformats.org/officeDocument/2006/relationships/customXml" Target="../ink/ink728.xml"/><Relationship Id="rId103" Type="http://schemas.openxmlformats.org/officeDocument/2006/relationships/customXml" Target="../ink/ink750.xml"/><Relationship Id="rId108" Type="http://schemas.openxmlformats.org/officeDocument/2006/relationships/image" Target="../media/image775.png"/><Relationship Id="rId124" Type="http://schemas.openxmlformats.org/officeDocument/2006/relationships/image" Target="../media/image783.png"/><Relationship Id="rId54" Type="http://schemas.openxmlformats.org/officeDocument/2006/relationships/image" Target="../media/image748.png"/><Relationship Id="rId70" Type="http://schemas.openxmlformats.org/officeDocument/2006/relationships/image" Target="../media/image756.png"/><Relationship Id="rId75" Type="http://schemas.openxmlformats.org/officeDocument/2006/relationships/customXml" Target="../ink/ink736.xml"/><Relationship Id="rId91" Type="http://schemas.openxmlformats.org/officeDocument/2006/relationships/customXml" Target="../ink/ink744.xml"/><Relationship Id="rId96" Type="http://schemas.openxmlformats.org/officeDocument/2006/relationships/image" Target="../media/image7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4.png"/><Relationship Id="rId23" Type="http://schemas.openxmlformats.org/officeDocument/2006/relationships/customXml" Target="../ink/ink710.xml"/><Relationship Id="rId28" Type="http://schemas.openxmlformats.org/officeDocument/2006/relationships/image" Target="../media/image735.png"/><Relationship Id="rId49" Type="http://schemas.openxmlformats.org/officeDocument/2006/relationships/customXml" Target="../ink/ink723.xml"/><Relationship Id="rId114" Type="http://schemas.openxmlformats.org/officeDocument/2006/relationships/image" Target="../media/image778.png"/><Relationship Id="rId119" Type="http://schemas.openxmlformats.org/officeDocument/2006/relationships/customXml" Target="../ink/ink758.xml"/><Relationship Id="rId44" Type="http://schemas.openxmlformats.org/officeDocument/2006/relationships/image" Target="../media/image743.png"/><Relationship Id="rId60" Type="http://schemas.openxmlformats.org/officeDocument/2006/relationships/image" Target="../media/image751.png"/><Relationship Id="rId65" Type="http://schemas.openxmlformats.org/officeDocument/2006/relationships/customXml" Target="../ink/ink731.xml"/><Relationship Id="rId81" Type="http://schemas.openxmlformats.org/officeDocument/2006/relationships/customXml" Target="../ink/ink739.xml"/><Relationship Id="rId86" Type="http://schemas.openxmlformats.org/officeDocument/2006/relationships/image" Target="../media/image764.png"/><Relationship Id="rId4" Type="http://schemas.openxmlformats.org/officeDocument/2006/relationships/image" Target="../media/image723.png"/><Relationship Id="rId9" Type="http://schemas.openxmlformats.org/officeDocument/2006/relationships/customXml" Target="../ink/ink703.xml"/><Relationship Id="rId13" Type="http://schemas.openxmlformats.org/officeDocument/2006/relationships/customXml" Target="../ink/ink705.xml"/><Relationship Id="rId18" Type="http://schemas.openxmlformats.org/officeDocument/2006/relationships/image" Target="../media/image730.png"/><Relationship Id="rId39" Type="http://schemas.openxmlformats.org/officeDocument/2006/relationships/customXml" Target="../ink/ink718.xml"/><Relationship Id="rId109" Type="http://schemas.openxmlformats.org/officeDocument/2006/relationships/customXml" Target="../ink/ink753.xml"/><Relationship Id="rId34" Type="http://schemas.openxmlformats.org/officeDocument/2006/relationships/image" Target="../media/image738.png"/><Relationship Id="rId50" Type="http://schemas.openxmlformats.org/officeDocument/2006/relationships/image" Target="../media/image746.png"/><Relationship Id="rId55" Type="http://schemas.openxmlformats.org/officeDocument/2006/relationships/customXml" Target="../ink/ink726.xml"/><Relationship Id="rId76" Type="http://schemas.openxmlformats.org/officeDocument/2006/relationships/image" Target="../media/image759.png"/><Relationship Id="rId97" Type="http://schemas.openxmlformats.org/officeDocument/2006/relationships/customXml" Target="../ink/ink747.xml"/><Relationship Id="rId104" Type="http://schemas.openxmlformats.org/officeDocument/2006/relationships/image" Target="../media/image773.png"/><Relationship Id="rId120" Type="http://schemas.openxmlformats.org/officeDocument/2006/relationships/image" Target="../media/image781.png"/><Relationship Id="rId7" Type="http://schemas.openxmlformats.org/officeDocument/2006/relationships/customXml" Target="../ink/ink702.xml"/><Relationship Id="rId71" Type="http://schemas.openxmlformats.org/officeDocument/2006/relationships/customXml" Target="../ink/ink734.xml"/><Relationship Id="rId92" Type="http://schemas.openxmlformats.org/officeDocument/2006/relationships/image" Target="../media/image767.png"/><Relationship Id="rId2" Type="http://schemas.openxmlformats.org/officeDocument/2006/relationships/image" Target="../media/image722.jpg"/><Relationship Id="rId29" Type="http://schemas.openxmlformats.org/officeDocument/2006/relationships/customXml" Target="../ink/ink713.xml"/><Relationship Id="rId24" Type="http://schemas.openxmlformats.org/officeDocument/2006/relationships/image" Target="../media/image733.png"/><Relationship Id="rId40" Type="http://schemas.openxmlformats.org/officeDocument/2006/relationships/image" Target="../media/image741.png"/><Relationship Id="rId45" Type="http://schemas.openxmlformats.org/officeDocument/2006/relationships/customXml" Target="../ink/ink721.xml"/><Relationship Id="rId66" Type="http://schemas.openxmlformats.org/officeDocument/2006/relationships/image" Target="../media/image754.png"/><Relationship Id="rId87" Type="http://schemas.openxmlformats.org/officeDocument/2006/relationships/customXml" Target="../ink/ink742.xml"/><Relationship Id="rId110" Type="http://schemas.openxmlformats.org/officeDocument/2006/relationships/image" Target="../media/image776.png"/><Relationship Id="rId115" Type="http://schemas.openxmlformats.org/officeDocument/2006/relationships/customXml" Target="../ink/ink756.xml"/><Relationship Id="rId61" Type="http://schemas.openxmlformats.org/officeDocument/2006/relationships/customXml" Target="../ink/ink729.xml"/><Relationship Id="rId82" Type="http://schemas.openxmlformats.org/officeDocument/2006/relationships/image" Target="../media/image762.png"/><Relationship Id="rId19" Type="http://schemas.openxmlformats.org/officeDocument/2006/relationships/customXml" Target="../ink/ink708.xml"/><Relationship Id="rId14" Type="http://schemas.openxmlformats.org/officeDocument/2006/relationships/image" Target="../media/image728.png"/><Relationship Id="rId30" Type="http://schemas.openxmlformats.org/officeDocument/2006/relationships/image" Target="../media/image736.png"/><Relationship Id="rId35" Type="http://schemas.openxmlformats.org/officeDocument/2006/relationships/customXml" Target="../ink/ink716.xml"/><Relationship Id="rId56" Type="http://schemas.openxmlformats.org/officeDocument/2006/relationships/image" Target="../media/image749.png"/><Relationship Id="rId77" Type="http://schemas.openxmlformats.org/officeDocument/2006/relationships/customXml" Target="../ink/ink737.xml"/><Relationship Id="rId100" Type="http://schemas.openxmlformats.org/officeDocument/2006/relationships/image" Target="../media/image771.png"/><Relationship Id="rId105" Type="http://schemas.openxmlformats.org/officeDocument/2006/relationships/customXml" Target="../ink/ink751.xml"/><Relationship Id="rId8" Type="http://schemas.openxmlformats.org/officeDocument/2006/relationships/image" Target="../media/image725.png"/><Relationship Id="rId51" Type="http://schemas.openxmlformats.org/officeDocument/2006/relationships/customXml" Target="../ink/ink724.xml"/><Relationship Id="rId72" Type="http://schemas.openxmlformats.org/officeDocument/2006/relationships/image" Target="../media/image757.png"/><Relationship Id="rId93" Type="http://schemas.openxmlformats.org/officeDocument/2006/relationships/customXml" Target="../ink/ink745.xml"/><Relationship Id="rId98" Type="http://schemas.openxmlformats.org/officeDocument/2006/relationships/image" Target="../media/image770.png"/><Relationship Id="rId121" Type="http://schemas.openxmlformats.org/officeDocument/2006/relationships/customXml" Target="../ink/ink759.xml"/><Relationship Id="rId3" Type="http://schemas.openxmlformats.org/officeDocument/2006/relationships/customXml" Target="../ink/ink700.xml"/><Relationship Id="rId25" Type="http://schemas.openxmlformats.org/officeDocument/2006/relationships/customXml" Target="../ink/ink711.xml"/><Relationship Id="rId46" Type="http://schemas.openxmlformats.org/officeDocument/2006/relationships/image" Target="../media/image744.png"/><Relationship Id="rId67" Type="http://schemas.openxmlformats.org/officeDocument/2006/relationships/customXml" Target="../ink/ink732.xml"/><Relationship Id="rId116" Type="http://schemas.openxmlformats.org/officeDocument/2006/relationships/image" Target="../media/image779.png"/><Relationship Id="rId20" Type="http://schemas.openxmlformats.org/officeDocument/2006/relationships/image" Target="../media/image731.png"/><Relationship Id="rId41" Type="http://schemas.openxmlformats.org/officeDocument/2006/relationships/customXml" Target="../ink/ink719.xml"/><Relationship Id="rId62" Type="http://schemas.openxmlformats.org/officeDocument/2006/relationships/image" Target="../media/image752.png"/><Relationship Id="rId83" Type="http://schemas.openxmlformats.org/officeDocument/2006/relationships/customXml" Target="../ink/ink740.xml"/><Relationship Id="rId88" Type="http://schemas.openxmlformats.org/officeDocument/2006/relationships/image" Target="../media/image765.png"/><Relationship Id="rId111" Type="http://schemas.openxmlformats.org/officeDocument/2006/relationships/customXml" Target="../ink/ink754.xml"/><Relationship Id="rId15" Type="http://schemas.openxmlformats.org/officeDocument/2006/relationships/customXml" Target="../ink/ink706.xml"/><Relationship Id="rId36" Type="http://schemas.openxmlformats.org/officeDocument/2006/relationships/image" Target="../media/image739.png"/><Relationship Id="rId57" Type="http://schemas.openxmlformats.org/officeDocument/2006/relationships/customXml" Target="../ink/ink727.xml"/><Relationship Id="rId106" Type="http://schemas.openxmlformats.org/officeDocument/2006/relationships/image" Target="../media/image774.png"/><Relationship Id="rId10" Type="http://schemas.openxmlformats.org/officeDocument/2006/relationships/image" Target="../media/image726.png"/><Relationship Id="rId31" Type="http://schemas.openxmlformats.org/officeDocument/2006/relationships/customXml" Target="../ink/ink714.xml"/><Relationship Id="rId52" Type="http://schemas.openxmlformats.org/officeDocument/2006/relationships/image" Target="../media/image747.png"/><Relationship Id="rId73" Type="http://schemas.openxmlformats.org/officeDocument/2006/relationships/customXml" Target="../ink/ink735.xml"/><Relationship Id="rId78" Type="http://schemas.openxmlformats.org/officeDocument/2006/relationships/image" Target="../media/image760.png"/><Relationship Id="rId94" Type="http://schemas.openxmlformats.org/officeDocument/2006/relationships/image" Target="../media/image768.png"/><Relationship Id="rId99" Type="http://schemas.openxmlformats.org/officeDocument/2006/relationships/customXml" Target="../ink/ink748.xml"/><Relationship Id="rId101" Type="http://schemas.openxmlformats.org/officeDocument/2006/relationships/customXml" Target="../ink/ink749.xml"/><Relationship Id="rId122" Type="http://schemas.openxmlformats.org/officeDocument/2006/relationships/image" Target="../media/image78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1.png"/><Relationship Id="rId21" Type="http://schemas.openxmlformats.org/officeDocument/2006/relationships/image" Target="../media/image793.png"/><Relationship Id="rId42" Type="http://schemas.openxmlformats.org/officeDocument/2006/relationships/customXml" Target="../ink/ink779.xml"/><Relationship Id="rId63" Type="http://schemas.openxmlformats.org/officeDocument/2006/relationships/image" Target="../media/image814.png"/><Relationship Id="rId84" Type="http://schemas.openxmlformats.org/officeDocument/2006/relationships/customXml" Target="../ink/ink800.xml"/><Relationship Id="rId138" Type="http://schemas.openxmlformats.org/officeDocument/2006/relationships/customXml" Target="../ink/ink827.xml"/><Relationship Id="rId159" Type="http://schemas.openxmlformats.org/officeDocument/2006/relationships/image" Target="../media/image862.png"/><Relationship Id="rId170" Type="http://schemas.openxmlformats.org/officeDocument/2006/relationships/customXml" Target="../ink/ink843.xml"/><Relationship Id="rId191" Type="http://schemas.openxmlformats.org/officeDocument/2006/relationships/image" Target="../media/image878.png"/><Relationship Id="rId205" Type="http://schemas.openxmlformats.org/officeDocument/2006/relationships/image" Target="../media/image885.png"/><Relationship Id="rId226" Type="http://schemas.openxmlformats.org/officeDocument/2006/relationships/customXml" Target="../ink/ink871.xml"/><Relationship Id="rId107" Type="http://schemas.openxmlformats.org/officeDocument/2006/relationships/image" Target="../media/image836.png"/><Relationship Id="rId11" Type="http://schemas.openxmlformats.org/officeDocument/2006/relationships/image" Target="../media/image788.png"/><Relationship Id="rId32" Type="http://schemas.openxmlformats.org/officeDocument/2006/relationships/customXml" Target="../ink/ink774.xml"/><Relationship Id="rId53" Type="http://schemas.openxmlformats.org/officeDocument/2006/relationships/image" Target="../media/image809.png"/><Relationship Id="rId74" Type="http://schemas.openxmlformats.org/officeDocument/2006/relationships/customXml" Target="../ink/ink795.xml"/><Relationship Id="rId128" Type="http://schemas.openxmlformats.org/officeDocument/2006/relationships/customXml" Target="../ink/ink822.xml"/><Relationship Id="rId149" Type="http://schemas.openxmlformats.org/officeDocument/2006/relationships/image" Target="../media/image857.png"/><Relationship Id="rId5" Type="http://schemas.openxmlformats.org/officeDocument/2006/relationships/image" Target="../media/image785.png"/><Relationship Id="rId95" Type="http://schemas.openxmlformats.org/officeDocument/2006/relationships/image" Target="../media/image830.png"/><Relationship Id="rId160" Type="http://schemas.openxmlformats.org/officeDocument/2006/relationships/customXml" Target="../ink/ink838.xml"/><Relationship Id="rId181" Type="http://schemas.openxmlformats.org/officeDocument/2006/relationships/image" Target="../media/image873.png"/><Relationship Id="rId216" Type="http://schemas.openxmlformats.org/officeDocument/2006/relationships/customXml" Target="../ink/ink866.xml"/><Relationship Id="rId22" Type="http://schemas.openxmlformats.org/officeDocument/2006/relationships/customXml" Target="../ink/ink769.xml"/><Relationship Id="rId43" Type="http://schemas.openxmlformats.org/officeDocument/2006/relationships/image" Target="../media/image804.png"/><Relationship Id="rId64" Type="http://schemas.openxmlformats.org/officeDocument/2006/relationships/customXml" Target="../ink/ink790.xml"/><Relationship Id="rId118" Type="http://schemas.openxmlformats.org/officeDocument/2006/relationships/customXml" Target="../ink/ink817.xml"/><Relationship Id="rId139" Type="http://schemas.openxmlformats.org/officeDocument/2006/relationships/image" Target="../media/image852.png"/><Relationship Id="rId85" Type="http://schemas.openxmlformats.org/officeDocument/2006/relationships/image" Target="../media/image825.png"/><Relationship Id="rId150" Type="http://schemas.openxmlformats.org/officeDocument/2006/relationships/customXml" Target="../ink/ink833.xml"/><Relationship Id="rId171" Type="http://schemas.openxmlformats.org/officeDocument/2006/relationships/image" Target="../media/image868.png"/><Relationship Id="rId192" Type="http://schemas.openxmlformats.org/officeDocument/2006/relationships/customXml" Target="../ink/ink854.xml"/><Relationship Id="rId206" Type="http://schemas.openxmlformats.org/officeDocument/2006/relationships/customXml" Target="../ink/ink861.xml"/><Relationship Id="rId227" Type="http://schemas.openxmlformats.org/officeDocument/2006/relationships/image" Target="../media/image896.png"/><Relationship Id="rId12" Type="http://schemas.openxmlformats.org/officeDocument/2006/relationships/customXml" Target="../ink/ink764.xml"/><Relationship Id="rId33" Type="http://schemas.openxmlformats.org/officeDocument/2006/relationships/image" Target="../media/image799.png"/><Relationship Id="rId108" Type="http://schemas.openxmlformats.org/officeDocument/2006/relationships/customXml" Target="../ink/ink812.xml"/><Relationship Id="rId129" Type="http://schemas.openxmlformats.org/officeDocument/2006/relationships/image" Target="../media/image847.png"/><Relationship Id="rId54" Type="http://schemas.openxmlformats.org/officeDocument/2006/relationships/customXml" Target="../ink/ink785.xml"/><Relationship Id="rId75" Type="http://schemas.openxmlformats.org/officeDocument/2006/relationships/image" Target="../media/image820.png"/><Relationship Id="rId96" Type="http://schemas.openxmlformats.org/officeDocument/2006/relationships/customXml" Target="../ink/ink806.xml"/><Relationship Id="rId140" Type="http://schemas.openxmlformats.org/officeDocument/2006/relationships/customXml" Target="../ink/ink828.xml"/><Relationship Id="rId161" Type="http://schemas.openxmlformats.org/officeDocument/2006/relationships/image" Target="../media/image863.png"/><Relationship Id="rId182" Type="http://schemas.openxmlformats.org/officeDocument/2006/relationships/customXml" Target="../ink/ink849.xml"/><Relationship Id="rId217" Type="http://schemas.openxmlformats.org/officeDocument/2006/relationships/image" Target="../media/image891.png"/><Relationship Id="rId6" Type="http://schemas.openxmlformats.org/officeDocument/2006/relationships/customXml" Target="../ink/ink761.xml"/><Relationship Id="rId23" Type="http://schemas.openxmlformats.org/officeDocument/2006/relationships/image" Target="../media/image794.png"/><Relationship Id="rId119" Type="http://schemas.openxmlformats.org/officeDocument/2006/relationships/image" Target="../media/image842.png"/><Relationship Id="rId44" Type="http://schemas.openxmlformats.org/officeDocument/2006/relationships/customXml" Target="../ink/ink780.xml"/><Relationship Id="rId65" Type="http://schemas.openxmlformats.org/officeDocument/2006/relationships/image" Target="../media/image815.png"/><Relationship Id="rId86" Type="http://schemas.openxmlformats.org/officeDocument/2006/relationships/customXml" Target="../ink/ink801.xml"/><Relationship Id="rId130" Type="http://schemas.openxmlformats.org/officeDocument/2006/relationships/customXml" Target="../ink/ink823.xml"/><Relationship Id="rId151" Type="http://schemas.openxmlformats.org/officeDocument/2006/relationships/image" Target="../media/image858.png"/><Relationship Id="rId172" Type="http://schemas.openxmlformats.org/officeDocument/2006/relationships/customXml" Target="../ink/ink844.xml"/><Relationship Id="rId193" Type="http://schemas.openxmlformats.org/officeDocument/2006/relationships/image" Target="../media/image879.png"/><Relationship Id="rId207" Type="http://schemas.openxmlformats.org/officeDocument/2006/relationships/image" Target="../media/image886.png"/><Relationship Id="rId228" Type="http://schemas.openxmlformats.org/officeDocument/2006/relationships/customXml" Target="../ink/ink872.xml"/><Relationship Id="rId13" Type="http://schemas.openxmlformats.org/officeDocument/2006/relationships/image" Target="../media/image789.png"/><Relationship Id="rId109" Type="http://schemas.openxmlformats.org/officeDocument/2006/relationships/image" Target="../media/image837.png"/><Relationship Id="rId34" Type="http://schemas.openxmlformats.org/officeDocument/2006/relationships/customXml" Target="../ink/ink775.xml"/><Relationship Id="rId55" Type="http://schemas.openxmlformats.org/officeDocument/2006/relationships/image" Target="../media/image810.png"/><Relationship Id="rId76" Type="http://schemas.openxmlformats.org/officeDocument/2006/relationships/customXml" Target="../ink/ink796.xml"/><Relationship Id="rId97" Type="http://schemas.openxmlformats.org/officeDocument/2006/relationships/image" Target="../media/image831.png"/><Relationship Id="rId120" Type="http://schemas.openxmlformats.org/officeDocument/2006/relationships/customXml" Target="../ink/ink818.xml"/><Relationship Id="rId141" Type="http://schemas.openxmlformats.org/officeDocument/2006/relationships/image" Target="../media/image853.png"/><Relationship Id="rId7" Type="http://schemas.openxmlformats.org/officeDocument/2006/relationships/image" Target="../media/image786.png"/><Relationship Id="rId162" Type="http://schemas.openxmlformats.org/officeDocument/2006/relationships/customXml" Target="../ink/ink839.xml"/><Relationship Id="rId183" Type="http://schemas.openxmlformats.org/officeDocument/2006/relationships/image" Target="../media/image874.png"/><Relationship Id="rId218" Type="http://schemas.openxmlformats.org/officeDocument/2006/relationships/customXml" Target="../ink/ink867.xml"/><Relationship Id="rId24" Type="http://schemas.openxmlformats.org/officeDocument/2006/relationships/customXml" Target="../ink/ink770.xml"/><Relationship Id="rId45" Type="http://schemas.openxmlformats.org/officeDocument/2006/relationships/image" Target="../media/image805.png"/><Relationship Id="rId66" Type="http://schemas.openxmlformats.org/officeDocument/2006/relationships/customXml" Target="../ink/ink791.xml"/><Relationship Id="rId87" Type="http://schemas.openxmlformats.org/officeDocument/2006/relationships/image" Target="../media/image826.png"/><Relationship Id="rId110" Type="http://schemas.openxmlformats.org/officeDocument/2006/relationships/customXml" Target="../ink/ink813.xml"/><Relationship Id="rId131" Type="http://schemas.openxmlformats.org/officeDocument/2006/relationships/image" Target="../media/image848.png"/><Relationship Id="rId152" Type="http://schemas.openxmlformats.org/officeDocument/2006/relationships/customXml" Target="../ink/ink834.xml"/><Relationship Id="rId173" Type="http://schemas.openxmlformats.org/officeDocument/2006/relationships/image" Target="../media/image869.png"/><Relationship Id="rId194" Type="http://schemas.openxmlformats.org/officeDocument/2006/relationships/customXml" Target="../ink/ink855.xml"/><Relationship Id="rId208" Type="http://schemas.openxmlformats.org/officeDocument/2006/relationships/customXml" Target="../ink/ink862.xml"/><Relationship Id="rId229" Type="http://schemas.openxmlformats.org/officeDocument/2006/relationships/image" Target="../media/image897.png"/><Relationship Id="rId14" Type="http://schemas.openxmlformats.org/officeDocument/2006/relationships/customXml" Target="../ink/ink765.xml"/><Relationship Id="rId35" Type="http://schemas.openxmlformats.org/officeDocument/2006/relationships/image" Target="../media/image800.png"/><Relationship Id="rId56" Type="http://schemas.openxmlformats.org/officeDocument/2006/relationships/customXml" Target="../ink/ink786.xml"/><Relationship Id="rId77" Type="http://schemas.openxmlformats.org/officeDocument/2006/relationships/image" Target="../media/image821.png"/><Relationship Id="rId100" Type="http://schemas.openxmlformats.org/officeDocument/2006/relationships/customXml" Target="../ink/ink808.xml"/><Relationship Id="rId8" Type="http://schemas.openxmlformats.org/officeDocument/2006/relationships/customXml" Target="../ink/ink762.xml"/><Relationship Id="rId98" Type="http://schemas.openxmlformats.org/officeDocument/2006/relationships/customXml" Target="../ink/ink807.xml"/><Relationship Id="rId121" Type="http://schemas.openxmlformats.org/officeDocument/2006/relationships/image" Target="../media/image843.png"/><Relationship Id="rId142" Type="http://schemas.openxmlformats.org/officeDocument/2006/relationships/customXml" Target="../ink/ink829.xml"/><Relationship Id="rId163" Type="http://schemas.openxmlformats.org/officeDocument/2006/relationships/image" Target="../media/image864.png"/><Relationship Id="rId184" Type="http://schemas.openxmlformats.org/officeDocument/2006/relationships/customXml" Target="../ink/ink850.xml"/><Relationship Id="rId219" Type="http://schemas.openxmlformats.org/officeDocument/2006/relationships/image" Target="../media/image892.png"/><Relationship Id="rId230" Type="http://schemas.openxmlformats.org/officeDocument/2006/relationships/customXml" Target="../ink/ink873.xml"/><Relationship Id="rId25" Type="http://schemas.openxmlformats.org/officeDocument/2006/relationships/image" Target="../media/image795.png"/><Relationship Id="rId46" Type="http://schemas.openxmlformats.org/officeDocument/2006/relationships/customXml" Target="../ink/ink781.xml"/><Relationship Id="rId67" Type="http://schemas.openxmlformats.org/officeDocument/2006/relationships/image" Target="../media/image816.png"/><Relationship Id="rId20" Type="http://schemas.openxmlformats.org/officeDocument/2006/relationships/customXml" Target="../ink/ink768.xml"/><Relationship Id="rId41" Type="http://schemas.openxmlformats.org/officeDocument/2006/relationships/image" Target="../media/image803.png"/><Relationship Id="rId62" Type="http://schemas.openxmlformats.org/officeDocument/2006/relationships/customXml" Target="../ink/ink789.xml"/><Relationship Id="rId83" Type="http://schemas.openxmlformats.org/officeDocument/2006/relationships/image" Target="../media/image824.png"/><Relationship Id="rId88" Type="http://schemas.openxmlformats.org/officeDocument/2006/relationships/customXml" Target="../ink/ink802.xml"/><Relationship Id="rId111" Type="http://schemas.openxmlformats.org/officeDocument/2006/relationships/image" Target="../media/image838.png"/><Relationship Id="rId132" Type="http://schemas.openxmlformats.org/officeDocument/2006/relationships/customXml" Target="../ink/ink824.xml"/><Relationship Id="rId153" Type="http://schemas.openxmlformats.org/officeDocument/2006/relationships/image" Target="../media/image859.png"/><Relationship Id="rId174" Type="http://schemas.openxmlformats.org/officeDocument/2006/relationships/customXml" Target="../ink/ink845.xml"/><Relationship Id="rId179" Type="http://schemas.openxmlformats.org/officeDocument/2006/relationships/image" Target="../media/image872.png"/><Relationship Id="rId195" Type="http://schemas.openxmlformats.org/officeDocument/2006/relationships/image" Target="../media/image880.png"/><Relationship Id="rId209" Type="http://schemas.openxmlformats.org/officeDocument/2006/relationships/image" Target="../media/image887.png"/><Relationship Id="rId190" Type="http://schemas.openxmlformats.org/officeDocument/2006/relationships/customXml" Target="../ink/ink853.xml"/><Relationship Id="rId204" Type="http://schemas.openxmlformats.org/officeDocument/2006/relationships/customXml" Target="../ink/ink860.xml"/><Relationship Id="rId220" Type="http://schemas.openxmlformats.org/officeDocument/2006/relationships/customXml" Target="../ink/ink868.xml"/><Relationship Id="rId225" Type="http://schemas.openxmlformats.org/officeDocument/2006/relationships/image" Target="../media/image895.png"/><Relationship Id="rId15" Type="http://schemas.openxmlformats.org/officeDocument/2006/relationships/image" Target="../media/image790.png"/><Relationship Id="rId36" Type="http://schemas.openxmlformats.org/officeDocument/2006/relationships/customXml" Target="../ink/ink776.xml"/><Relationship Id="rId57" Type="http://schemas.openxmlformats.org/officeDocument/2006/relationships/image" Target="../media/image811.png"/><Relationship Id="rId106" Type="http://schemas.openxmlformats.org/officeDocument/2006/relationships/customXml" Target="../ink/ink811.xml"/><Relationship Id="rId127" Type="http://schemas.openxmlformats.org/officeDocument/2006/relationships/image" Target="../media/image846.png"/><Relationship Id="rId10" Type="http://schemas.openxmlformats.org/officeDocument/2006/relationships/customXml" Target="../ink/ink763.xml"/><Relationship Id="rId31" Type="http://schemas.openxmlformats.org/officeDocument/2006/relationships/image" Target="../media/image798.png"/><Relationship Id="rId52" Type="http://schemas.openxmlformats.org/officeDocument/2006/relationships/customXml" Target="../ink/ink784.xml"/><Relationship Id="rId73" Type="http://schemas.openxmlformats.org/officeDocument/2006/relationships/image" Target="../media/image819.png"/><Relationship Id="rId78" Type="http://schemas.openxmlformats.org/officeDocument/2006/relationships/customXml" Target="../ink/ink797.xml"/><Relationship Id="rId94" Type="http://schemas.openxmlformats.org/officeDocument/2006/relationships/customXml" Target="../ink/ink805.xml"/><Relationship Id="rId99" Type="http://schemas.openxmlformats.org/officeDocument/2006/relationships/image" Target="../media/image832.png"/><Relationship Id="rId101" Type="http://schemas.openxmlformats.org/officeDocument/2006/relationships/image" Target="../media/image833.png"/><Relationship Id="rId122" Type="http://schemas.openxmlformats.org/officeDocument/2006/relationships/customXml" Target="../ink/ink819.xml"/><Relationship Id="rId143" Type="http://schemas.openxmlformats.org/officeDocument/2006/relationships/image" Target="../media/image854.png"/><Relationship Id="rId148" Type="http://schemas.openxmlformats.org/officeDocument/2006/relationships/customXml" Target="../ink/ink832.xml"/><Relationship Id="rId164" Type="http://schemas.openxmlformats.org/officeDocument/2006/relationships/customXml" Target="../ink/ink840.xml"/><Relationship Id="rId169" Type="http://schemas.openxmlformats.org/officeDocument/2006/relationships/image" Target="../media/image867.png"/><Relationship Id="rId185" Type="http://schemas.openxmlformats.org/officeDocument/2006/relationships/image" Target="../media/image875.png"/><Relationship Id="rId4" Type="http://schemas.openxmlformats.org/officeDocument/2006/relationships/image" Target="../media/image784.png"/><Relationship Id="rId9" Type="http://schemas.openxmlformats.org/officeDocument/2006/relationships/image" Target="../media/image787.png"/><Relationship Id="rId180" Type="http://schemas.openxmlformats.org/officeDocument/2006/relationships/customXml" Target="../ink/ink848.xml"/><Relationship Id="rId210" Type="http://schemas.openxmlformats.org/officeDocument/2006/relationships/customXml" Target="../ink/ink863.xml"/><Relationship Id="rId215" Type="http://schemas.openxmlformats.org/officeDocument/2006/relationships/image" Target="../media/image890.png"/><Relationship Id="rId26" Type="http://schemas.openxmlformats.org/officeDocument/2006/relationships/customXml" Target="../ink/ink771.xml"/><Relationship Id="rId231" Type="http://schemas.openxmlformats.org/officeDocument/2006/relationships/image" Target="../media/image898.png"/><Relationship Id="rId47" Type="http://schemas.openxmlformats.org/officeDocument/2006/relationships/image" Target="../media/image806.png"/><Relationship Id="rId68" Type="http://schemas.openxmlformats.org/officeDocument/2006/relationships/customXml" Target="../ink/ink792.xml"/><Relationship Id="rId89" Type="http://schemas.openxmlformats.org/officeDocument/2006/relationships/image" Target="../media/image827.png"/><Relationship Id="rId112" Type="http://schemas.openxmlformats.org/officeDocument/2006/relationships/customXml" Target="../ink/ink814.xml"/><Relationship Id="rId133" Type="http://schemas.openxmlformats.org/officeDocument/2006/relationships/image" Target="../media/image849.png"/><Relationship Id="rId154" Type="http://schemas.openxmlformats.org/officeDocument/2006/relationships/customXml" Target="../ink/ink835.xml"/><Relationship Id="rId175" Type="http://schemas.openxmlformats.org/officeDocument/2006/relationships/image" Target="../media/image870.png"/><Relationship Id="rId196" Type="http://schemas.openxmlformats.org/officeDocument/2006/relationships/customXml" Target="../ink/ink856.xml"/><Relationship Id="rId200" Type="http://schemas.openxmlformats.org/officeDocument/2006/relationships/customXml" Target="../ink/ink858.xml"/><Relationship Id="rId16" Type="http://schemas.openxmlformats.org/officeDocument/2006/relationships/customXml" Target="../ink/ink766.xml"/><Relationship Id="rId221" Type="http://schemas.openxmlformats.org/officeDocument/2006/relationships/image" Target="../media/image893.png"/><Relationship Id="rId37" Type="http://schemas.openxmlformats.org/officeDocument/2006/relationships/image" Target="../media/image801.png"/><Relationship Id="rId58" Type="http://schemas.openxmlformats.org/officeDocument/2006/relationships/customXml" Target="../ink/ink787.xml"/><Relationship Id="rId79" Type="http://schemas.openxmlformats.org/officeDocument/2006/relationships/image" Target="../media/image822.png"/><Relationship Id="rId102" Type="http://schemas.openxmlformats.org/officeDocument/2006/relationships/customXml" Target="../ink/ink809.xml"/><Relationship Id="rId123" Type="http://schemas.openxmlformats.org/officeDocument/2006/relationships/image" Target="../media/image844.png"/><Relationship Id="rId144" Type="http://schemas.openxmlformats.org/officeDocument/2006/relationships/customXml" Target="../ink/ink830.xml"/><Relationship Id="rId90" Type="http://schemas.openxmlformats.org/officeDocument/2006/relationships/customXml" Target="../ink/ink803.xml"/><Relationship Id="rId165" Type="http://schemas.openxmlformats.org/officeDocument/2006/relationships/image" Target="../media/image865.png"/><Relationship Id="rId186" Type="http://schemas.openxmlformats.org/officeDocument/2006/relationships/customXml" Target="../ink/ink851.xml"/><Relationship Id="rId211" Type="http://schemas.openxmlformats.org/officeDocument/2006/relationships/image" Target="../media/image888.png"/><Relationship Id="rId232" Type="http://schemas.openxmlformats.org/officeDocument/2006/relationships/customXml" Target="../ink/ink874.xml"/><Relationship Id="rId27" Type="http://schemas.openxmlformats.org/officeDocument/2006/relationships/image" Target="../media/image796.png"/><Relationship Id="rId48" Type="http://schemas.openxmlformats.org/officeDocument/2006/relationships/customXml" Target="../ink/ink782.xml"/><Relationship Id="rId69" Type="http://schemas.openxmlformats.org/officeDocument/2006/relationships/image" Target="../media/image817.png"/><Relationship Id="rId113" Type="http://schemas.openxmlformats.org/officeDocument/2006/relationships/image" Target="../media/image839.png"/><Relationship Id="rId134" Type="http://schemas.openxmlformats.org/officeDocument/2006/relationships/customXml" Target="../ink/ink825.xml"/><Relationship Id="rId80" Type="http://schemas.openxmlformats.org/officeDocument/2006/relationships/customXml" Target="../ink/ink798.xml"/><Relationship Id="rId155" Type="http://schemas.openxmlformats.org/officeDocument/2006/relationships/image" Target="../media/image860.png"/><Relationship Id="rId176" Type="http://schemas.openxmlformats.org/officeDocument/2006/relationships/customXml" Target="../ink/ink846.xml"/><Relationship Id="rId197" Type="http://schemas.openxmlformats.org/officeDocument/2006/relationships/image" Target="../media/image881.png"/><Relationship Id="rId201" Type="http://schemas.openxmlformats.org/officeDocument/2006/relationships/image" Target="../media/image883.png"/><Relationship Id="rId222" Type="http://schemas.openxmlformats.org/officeDocument/2006/relationships/customXml" Target="../ink/ink869.xml"/><Relationship Id="rId17" Type="http://schemas.openxmlformats.org/officeDocument/2006/relationships/image" Target="../media/image791.png"/><Relationship Id="rId38" Type="http://schemas.openxmlformats.org/officeDocument/2006/relationships/customXml" Target="../ink/ink777.xml"/><Relationship Id="rId59" Type="http://schemas.openxmlformats.org/officeDocument/2006/relationships/image" Target="../media/image812.png"/><Relationship Id="rId103" Type="http://schemas.openxmlformats.org/officeDocument/2006/relationships/image" Target="../media/image834.png"/><Relationship Id="rId124" Type="http://schemas.openxmlformats.org/officeDocument/2006/relationships/customXml" Target="../ink/ink820.xml"/><Relationship Id="rId70" Type="http://schemas.openxmlformats.org/officeDocument/2006/relationships/customXml" Target="../ink/ink793.xml"/><Relationship Id="rId91" Type="http://schemas.openxmlformats.org/officeDocument/2006/relationships/image" Target="../media/image828.png"/><Relationship Id="rId145" Type="http://schemas.openxmlformats.org/officeDocument/2006/relationships/image" Target="../media/image855.png"/><Relationship Id="rId166" Type="http://schemas.openxmlformats.org/officeDocument/2006/relationships/customXml" Target="../ink/ink841.xml"/><Relationship Id="rId187" Type="http://schemas.openxmlformats.org/officeDocument/2006/relationships/image" Target="../media/image87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64.xml"/><Relationship Id="rId233" Type="http://schemas.openxmlformats.org/officeDocument/2006/relationships/image" Target="../media/image899.png"/><Relationship Id="rId28" Type="http://schemas.openxmlformats.org/officeDocument/2006/relationships/customXml" Target="../ink/ink772.xml"/><Relationship Id="rId49" Type="http://schemas.openxmlformats.org/officeDocument/2006/relationships/image" Target="../media/image807.png"/><Relationship Id="rId114" Type="http://schemas.openxmlformats.org/officeDocument/2006/relationships/customXml" Target="../ink/ink815.xml"/><Relationship Id="rId60" Type="http://schemas.openxmlformats.org/officeDocument/2006/relationships/customXml" Target="../ink/ink788.xml"/><Relationship Id="rId81" Type="http://schemas.openxmlformats.org/officeDocument/2006/relationships/image" Target="../media/image823.png"/><Relationship Id="rId135" Type="http://schemas.openxmlformats.org/officeDocument/2006/relationships/image" Target="../media/image850.png"/><Relationship Id="rId156" Type="http://schemas.openxmlformats.org/officeDocument/2006/relationships/customXml" Target="../ink/ink836.xml"/><Relationship Id="rId177" Type="http://schemas.openxmlformats.org/officeDocument/2006/relationships/image" Target="../media/image871.png"/><Relationship Id="rId198" Type="http://schemas.openxmlformats.org/officeDocument/2006/relationships/customXml" Target="../ink/ink857.xml"/><Relationship Id="rId202" Type="http://schemas.openxmlformats.org/officeDocument/2006/relationships/customXml" Target="../ink/ink859.xml"/><Relationship Id="rId223" Type="http://schemas.openxmlformats.org/officeDocument/2006/relationships/image" Target="../media/image894.png"/><Relationship Id="rId18" Type="http://schemas.openxmlformats.org/officeDocument/2006/relationships/customXml" Target="../ink/ink767.xml"/><Relationship Id="rId39" Type="http://schemas.openxmlformats.org/officeDocument/2006/relationships/image" Target="../media/image802.png"/><Relationship Id="rId50" Type="http://schemas.openxmlformats.org/officeDocument/2006/relationships/customXml" Target="../ink/ink783.xml"/><Relationship Id="rId104" Type="http://schemas.openxmlformats.org/officeDocument/2006/relationships/customXml" Target="../ink/ink810.xml"/><Relationship Id="rId125" Type="http://schemas.openxmlformats.org/officeDocument/2006/relationships/image" Target="../media/image845.png"/><Relationship Id="rId146" Type="http://schemas.openxmlformats.org/officeDocument/2006/relationships/customXml" Target="../ink/ink831.xml"/><Relationship Id="rId167" Type="http://schemas.openxmlformats.org/officeDocument/2006/relationships/image" Target="../media/image866.png"/><Relationship Id="rId188" Type="http://schemas.openxmlformats.org/officeDocument/2006/relationships/customXml" Target="../ink/ink852.xml"/><Relationship Id="rId71" Type="http://schemas.openxmlformats.org/officeDocument/2006/relationships/image" Target="../media/image818.png"/><Relationship Id="rId92" Type="http://schemas.openxmlformats.org/officeDocument/2006/relationships/customXml" Target="../ink/ink804.xml"/><Relationship Id="rId213" Type="http://schemas.openxmlformats.org/officeDocument/2006/relationships/image" Target="../media/image889.png"/><Relationship Id="rId234" Type="http://schemas.openxmlformats.org/officeDocument/2006/relationships/customXml" Target="../ink/ink875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97.png"/><Relationship Id="rId40" Type="http://schemas.openxmlformats.org/officeDocument/2006/relationships/customXml" Target="../ink/ink778.xml"/><Relationship Id="rId115" Type="http://schemas.openxmlformats.org/officeDocument/2006/relationships/image" Target="../media/image840.png"/><Relationship Id="rId136" Type="http://schemas.openxmlformats.org/officeDocument/2006/relationships/customXml" Target="../ink/ink826.xml"/><Relationship Id="rId157" Type="http://schemas.openxmlformats.org/officeDocument/2006/relationships/image" Target="../media/image861.png"/><Relationship Id="rId178" Type="http://schemas.openxmlformats.org/officeDocument/2006/relationships/customXml" Target="../ink/ink847.xml"/><Relationship Id="rId61" Type="http://schemas.openxmlformats.org/officeDocument/2006/relationships/image" Target="../media/image813.png"/><Relationship Id="rId82" Type="http://schemas.openxmlformats.org/officeDocument/2006/relationships/customXml" Target="../ink/ink799.xml"/><Relationship Id="rId199" Type="http://schemas.openxmlformats.org/officeDocument/2006/relationships/image" Target="../media/image882.png"/><Relationship Id="rId203" Type="http://schemas.openxmlformats.org/officeDocument/2006/relationships/image" Target="../media/image884.png"/><Relationship Id="rId19" Type="http://schemas.openxmlformats.org/officeDocument/2006/relationships/image" Target="../media/image792.png"/><Relationship Id="rId224" Type="http://schemas.openxmlformats.org/officeDocument/2006/relationships/customXml" Target="../ink/ink870.xml"/><Relationship Id="rId30" Type="http://schemas.openxmlformats.org/officeDocument/2006/relationships/customXml" Target="../ink/ink773.xml"/><Relationship Id="rId105" Type="http://schemas.openxmlformats.org/officeDocument/2006/relationships/image" Target="../media/image835.png"/><Relationship Id="rId126" Type="http://schemas.openxmlformats.org/officeDocument/2006/relationships/customXml" Target="../ink/ink821.xml"/><Relationship Id="rId147" Type="http://schemas.openxmlformats.org/officeDocument/2006/relationships/image" Target="../media/image856.png"/><Relationship Id="rId168" Type="http://schemas.openxmlformats.org/officeDocument/2006/relationships/customXml" Target="../ink/ink842.xml"/><Relationship Id="rId51" Type="http://schemas.openxmlformats.org/officeDocument/2006/relationships/image" Target="../media/image808.png"/><Relationship Id="rId72" Type="http://schemas.openxmlformats.org/officeDocument/2006/relationships/customXml" Target="../ink/ink794.xml"/><Relationship Id="rId93" Type="http://schemas.openxmlformats.org/officeDocument/2006/relationships/image" Target="../media/image829.png"/><Relationship Id="rId189" Type="http://schemas.openxmlformats.org/officeDocument/2006/relationships/image" Target="../media/image877.png"/><Relationship Id="rId3" Type="http://schemas.openxmlformats.org/officeDocument/2006/relationships/image" Target="../media/image722.jpg"/><Relationship Id="rId214" Type="http://schemas.openxmlformats.org/officeDocument/2006/relationships/customXml" Target="../ink/ink865.xml"/><Relationship Id="rId235" Type="http://schemas.openxmlformats.org/officeDocument/2006/relationships/image" Target="../media/image900.png"/><Relationship Id="rId116" Type="http://schemas.openxmlformats.org/officeDocument/2006/relationships/customXml" Target="../ink/ink816.xml"/><Relationship Id="rId137" Type="http://schemas.openxmlformats.org/officeDocument/2006/relationships/image" Target="../media/image851.png"/><Relationship Id="rId158" Type="http://schemas.openxmlformats.org/officeDocument/2006/relationships/customXml" Target="../ink/ink83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8.png"/><Relationship Id="rId21" Type="http://schemas.openxmlformats.org/officeDocument/2006/relationships/image" Target="../media/image910.png"/><Relationship Id="rId42" Type="http://schemas.openxmlformats.org/officeDocument/2006/relationships/customXml" Target="../ink/ink895.xml"/><Relationship Id="rId63" Type="http://schemas.openxmlformats.org/officeDocument/2006/relationships/image" Target="../media/image931.png"/><Relationship Id="rId84" Type="http://schemas.openxmlformats.org/officeDocument/2006/relationships/customXml" Target="../ink/ink916.xml"/><Relationship Id="rId138" Type="http://schemas.openxmlformats.org/officeDocument/2006/relationships/customXml" Target="../ink/ink943.xml"/><Relationship Id="rId107" Type="http://schemas.openxmlformats.org/officeDocument/2006/relationships/image" Target="../media/image953.png"/><Relationship Id="rId11" Type="http://schemas.openxmlformats.org/officeDocument/2006/relationships/image" Target="../media/image905.png"/><Relationship Id="rId32" Type="http://schemas.openxmlformats.org/officeDocument/2006/relationships/customXml" Target="../ink/ink890.xml"/><Relationship Id="rId53" Type="http://schemas.openxmlformats.org/officeDocument/2006/relationships/image" Target="../media/image926.png"/><Relationship Id="rId74" Type="http://schemas.openxmlformats.org/officeDocument/2006/relationships/customXml" Target="../ink/ink911.xml"/><Relationship Id="rId128" Type="http://schemas.openxmlformats.org/officeDocument/2006/relationships/customXml" Target="../ink/ink938.xml"/><Relationship Id="rId5" Type="http://schemas.openxmlformats.org/officeDocument/2006/relationships/image" Target="../media/image902.png"/><Relationship Id="rId90" Type="http://schemas.openxmlformats.org/officeDocument/2006/relationships/customXml" Target="../ink/ink919.xml"/><Relationship Id="rId95" Type="http://schemas.openxmlformats.org/officeDocument/2006/relationships/image" Target="../media/image947.png"/><Relationship Id="rId22" Type="http://schemas.openxmlformats.org/officeDocument/2006/relationships/customXml" Target="../ink/ink885.xml"/><Relationship Id="rId27" Type="http://schemas.openxmlformats.org/officeDocument/2006/relationships/image" Target="../media/image913.png"/><Relationship Id="rId43" Type="http://schemas.openxmlformats.org/officeDocument/2006/relationships/image" Target="../media/image921.png"/><Relationship Id="rId48" Type="http://schemas.openxmlformats.org/officeDocument/2006/relationships/customXml" Target="../ink/ink898.xml"/><Relationship Id="rId64" Type="http://schemas.openxmlformats.org/officeDocument/2006/relationships/customXml" Target="../ink/ink906.xml"/><Relationship Id="rId69" Type="http://schemas.openxmlformats.org/officeDocument/2006/relationships/image" Target="../media/image934.png"/><Relationship Id="rId113" Type="http://schemas.openxmlformats.org/officeDocument/2006/relationships/image" Target="../media/image956.png"/><Relationship Id="rId118" Type="http://schemas.openxmlformats.org/officeDocument/2006/relationships/customXml" Target="../ink/ink933.xml"/><Relationship Id="rId134" Type="http://schemas.openxmlformats.org/officeDocument/2006/relationships/customXml" Target="../ink/ink941.xml"/><Relationship Id="rId139" Type="http://schemas.openxmlformats.org/officeDocument/2006/relationships/image" Target="../media/image969.png"/><Relationship Id="rId80" Type="http://schemas.openxmlformats.org/officeDocument/2006/relationships/customXml" Target="../ink/ink914.xml"/><Relationship Id="rId85" Type="http://schemas.openxmlformats.org/officeDocument/2006/relationships/image" Target="../media/image942.png"/><Relationship Id="rId12" Type="http://schemas.openxmlformats.org/officeDocument/2006/relationships/customXml" Target="../ink/ink880.xml"/><Relationship Id="rId17" Type="http://schemas.openxmlformats.org/officeDocument/2006/relationships/image" Target="../media/image908.png"/><Relationship Id="rId33" Type="http://schemas.openxmlformats.org/officeDocument/2006/relationships/image" Target="../media/image916.png"/><Relationship Id="rId38" Type="http://schemas.openxmlformats.org/officeDocument/2006/relationships/customXml" Target="../ink/ink893.xml"/><Relationship Id="rId59" Type="http://schemas.openxmlformats.org/officeDocument/2006/relationships/image" Target="../media/image929.png"/><Relationship Id="rId103" Type="http://schemas.openxmlformats.org/officeDocument/2006/relationships/image" Target="../media/image951.png"/><Relationship Id="rId108" Type="http://schemas.openxmlformats.org/officeDocument/2006/relationships/customXml" Target="../ink/ink928.xml"/><Relationship Id="rId124" Type="http://schemas.openxmlformats.org/officeDocument/2006/relationships/customXml" Target="../ink/ink936.xml"/><Relationship Id="rId129" Type="http://schemas.openxmlformats.org/officeDocument/2006/relationships/image" Target="../media/image964.png"/><Relationship Id="rId54" Type="http://schemas.openxmlformats.org/officeDocument/2006/relationships/customXml" Target="../ink/ink901.xml"/><Relationship Id="rId70" Type="http://schemas.openxmlformats.org/officeDocument/2006/relationships/customXml" Target="../ink/ink909.xml"/><Relationship Id="rId75" Type="http://schemas.openxmlformats.org/officeDocument/2006/relationships/image" Target="../media/image937.png"/><Relationship Id="rId91" Type="http://schemas.openxmlformats.org/officeDocument/2006/relationships/image" Target="../media/image945.png"/><Relationship Id="rId96" Type="http://schemas.openxmlformats.org/officeDocument/2006/relationships/customXml" Target="../ink/ink922.xml"/><Relationship Id="rId140" Type="http://schemas.openxmlformats.org/officeDocument/2006/relationships/customXml" Target="../ink/ink944.xml"/><Relationship Id="rId145" Type="http://schemas.openxmlformats.org/officeDocument/2006/relationships/image" Target="../media/image9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7.xml"/><Relationship Id="rId23" Type="http://schemas.openxmlformats.org/officeDocument/2006/relationships/image" Target="../media/image911.png"/><Relationship Id="rId28" Type="http://schemas.openxmlformats.org/officeDocument/2006/relationships/customXml" Target="../ink/ink888.xml"/><Relationship Id="rId49" Type="http://schemas.openxmlformats.org/officeDocument/2006/relationships/image" Target="../media/image924.png"/><Relationship Id="rId114" Type="http://schemas.openxmlformats.org/officeDocument/2006/relationships/customXml" Target="../ink/ink931.xml"/><Relationship Id="rId119" Type="http://schemas.openxmlformats.org/officeDocument/2006/relationships/image" Target="../media/image959.png"/><Relationship Id="rId44" Type="http://schemas.openxmlformats.org/officeDocument/2006/relationships/customXml" Target="../ink/ink896.xml"/><Relationship Id="rId60" Type="http://schemas.openxmlformats.org/officeDocument/2006/relationships/customXml" Target="../ink/ink904.xml"/><Relationship Id="rId65" Type="http://schemas.openxmlformats.org/officeDocument/2006/relationships/image" Target="../media/image932.png"/><Relationship Id="rId81" Type="http://schemas.openxmlformats.org/officeDocument/2006/relationships/image" Target="../media/image940.png"/><Relationship Id="rId86" Type="http://schemas.openxmlformats.org/officeDocument/2006/relationships/customXml" Target="../ink/ink917.xml"/><Relationship Id="rId130" Type="http://schemas.openxmlformats.org/officeDocument/2006/relationships/customXml" Target="../ink/ink939.xml"/><Relationship Id="rId135" Type="http://schemas.openxmlformats.org/officeDocument/2006/relationships/image" Target="../media/image967.png"/><Relationship Id="rId13" Type="http://schemas.openxmlformats.org/officeDocument/2006/relationships/image" Target="../media/image906.png"/><Relationship Id="rId18" Type="http://schemas.openxmlformats.org/officeDocument/2006/relationships/customXml" Target="../ink/ink883.xml"/><Relationship Id="rId39" Type="http://schemas.openxmlformats.org/officeDocument/2006/relationships/image" Target="../media/image919.png"/><Relationship Id="rId109" Type="http://schemas.openxmlformats.org/officeDocument/2006/relationships/image" Target="../media/image954.png"/><Relationship Id="rId34" Type="http://schemas.openxmlformats.org/officeDocument/2006/relationships/customXml" Target="../ink/ink891.xml"/><Relationship Id="rId50" Type="http://schemas.openxmlformats.org/officeDocument/2006/relationships/customXml" Target="../ink/ink899.xml"/><Relationship Id="rId55" Type="http://schemas.openxmlformats.org/officeDocument/2006/relationships/image" Target="../media/image927.png"/><Relationship Id="rId76" Type="http://schemas.openxmlformats.org/officeDocument/2006/relationships/customXml" Target="../ink/ink912.xml"/><Relationship Id="rId97" Type="http://schemas.openxmlformats.org/officeDocument/2006/relationships/image" Target="../media/image948.png"/><Relationship Id="rId104" Type="http://schemas.openxmlformats.org/officeDocument/2006/relationships/customXml" Target="../ink/ink926.xml"/><Relationship Id="rId120" Type="http://schemas.openxmlformats.org/officeDocument/2006/relationships/customXml" Target="../ink/ink934.xml"/><Relationship Id="rId125" Type="http://schemas.openxmlformats.org/officeDocument/2006/relationships/image" Target="../media/image962.png"/><Relationship Id="rId141" Type="http://schemas.openxmlformats.org/officeDocument/2006/relationships/image" Target="../media/image970.png"/><Relationship Id="rId146" Type="http://schemas.openxmlformats.org/officeDocument/2006/relationships/customXml" Target="../ink/ink947.xml"/><Relationship Id="rId7" Type="http://schemas.openxmlformats.org/officeDocument/2006/relationships/image" Target="../media/image903.png"/><Relationship Id="rId71" Type="http://schemas.openxmlformats.org/officeDocument/2006/relationships/image" Target="../media/image935.png"/><Relationship Id="rId92" Type="http://schemas.openxmlformats.org/officeDocument/2006/relationships/customXml" Target="../ink/ink920.xml"/><Relationship Id="rId2" Type="http://schemas.openxmlformats.org/officeDocument/2006/relationships/oleObject" Target="../embeddings/oleObject8.bin"/><Relationship Id="rId29" Type="http://schemas.openxmlformats.org/officeDocument/2006/relationships/image" Target="../media/image914.png"/><Relationship Id="rId24" Type="http://schemas.openxmlformats.org/officeDocument/2006/relationships/customXml" Target="../ink/ink886.xml"/><Relationship Id="rId40" Type="http://schemas.openxmlformats.org/officeDocument/2006/relationships/customXml" Target="../ink/ink894.xml"/><Relationship Id="rId45" Type="http://schemas.openxmlformats.org/officeDocument/2006/relationships/image" Target="../media/image922.png"/><Relationship Id="rId66" Type="http://schemas.openxmlformats.org/officeDocument/2006/relationships/customXml" Target="../ink/ink907.xml"/><Relationship Id="rId87" Type="http://schemas.openxmlformats.org/officeDocument/2006/relationships/image" Target="../media/image943.png"/><Relationship Id="rId110" Type="http://schemas.openxmlformats.org/officeDocument/2006/relationships/customXml" Target="../ink/ink929.xml"/><Relationship Id="rId115" Type="http://schemas.openxmlformats.org/officeDocument/2006/relationships/image" Target="../media/image957.png"/><Relationship Id="rId131" Type="http://schemas.openxmlformats.org/officeDocument/2006/relationships/image" Target="../media/image965.png"/><Relationship Id="rId136" Type="http://schemas.openxmlformats.org/officeDocument/2006/relationships/customXml" Target="../ink/ink942.xml"/><Relationship Id="rId61" Type="http://schemas.openxmlformats.org/officeDocument/2006/relationships/image" Target="../media/image930.png"/><Relationship Id="rId82" Type="http://schemas.openxmlformats.org/officeDocument/2006/relationships/customXml" Target="../ink/ink915.xml"/><Relationship Id="rId19" Type="http://schemas.openxmlformats.org/officeDocument/2006/relationships/image" Target="../media/image909.png"/><Relationship Id="rId14" Type="http://schemas.openxmlformats.org/officeDocument/2006/relationships/customXml" Target="../ink/ink881.xml"/><Relationship Id="rId30" Type="http://schemas.openxmlformats.org/officeDocument/2006/relationships/customXml" Target="../ink/ink889.xml"/><Relationship Id="rId35" Type="http://schemas.openxmlformats.org/officeDocument/2006/relationships/image" Target="../media/image917.png"/><Relationship Id="rId56" Type="http://schemas.openxmlformats.org/officeDocument/2006/relationships/customXml" Target="../ink/ink902.xml"/><Relationship Id="rId77" Type="http://schemas.openxmlformats.org/officeDocument/2006/relationships/image" Target="../media/image938.png"/><Relationship Id="rId100" Type="http://schemas.openxmlformats.org/officeDocument/2006/relationships/customXml" Target="../ink/ink924.xml"/><Relationship Id="rId105" Type="http://schemas.openxmlformats.org/officeDocument/2006/relationships/image" Target="../media/image952.png"/><Relationship Id="rId126" Type="http://schemas.openxmlformats.org/officeDocument/2006/relationships/customXml" Target="../ink/ink937.xml"/><Relationship Id="rId147" Type="http://schemas.openxmlformats.org/officeDocument/2006/relationships/image" Target="../media/image973.png"/><Relationship Id="rId8" Type="http://schemas.openxmlformats.org/officeDocument/2006/relationships/customXml" Target="../ink/ink878.xml"/><Relationship Id="rId51" Type="http://schemas.openxmlformats.org/officeDocument/2006/relationships/image" Target="../media/image925.png"/><Relationship Id="rId72" Type="http://schemas.openxmlformats.org/officeDocument/2006/relationships/customXml" Target="../ink/ink910.xml"/><Relationship Id="rId93" Type="http://schemas.openxmlformats.org/officeDocument/2006/relationships/image" Target="../media/image946.png"/><Relationship Id="rId98" Type="http://schemas.openxmlformats.org/officeDocument/2006/relationships/customXml" Target="../ink/ink923.xml"/><Relationship Id="rId121" Type="http://schemas.openxmlformats.org/officeDocument/2006/relationships/image" Target="../media/image960.png"/><Relationship Id="rId142" Type="http://schemas.openxmlformats.org/officeDocument/2006/relationships/customXml" Target="../ink/ink945.xml"/><Relationship Id="rId3" Type="http://schemas.openxmlformats.org/officeDocument/2006/relationships/image" Target="../media/image901.emf"/><Relationship Id="rId25" Type="http://schemas.openxmlformats.org/officeDocument/2006/relationships/image" Target="../media/image912.png"/><Relationship Id="rId46" Type="http://schemas.openxmlformats.org/officeDocument/2006/relationships/customXml" Target="../ink/ink897.xml"/><Relationship Id="rId67" Type="http://schemas.openxmlformats.org/officeDocument/2006/relationships/image" Target="../media/image933.png"/><Relationship Id="rId116" Type="http://schemas.openxmlformats.org/officeDocument/2006/relationships/customXml" Target="../ink/ink932.xml"/><Relationship Id="rId137" Type="http://schemas.openxmlformats.org/officeDocument/2006/relationships/image" Target="../media/image968.png"/><Relationship Id="rId20" Type="http://schemas.openxmlformats.org/officeDocument/2006/relationships/customXml" Target="../ink/ink884.xml"/><Relationship Id="rId41" Type="http://schemas.openxmlformats.org/officeDocument/2006/relationships/image" Target="../media/image920.png"/><Relationship Id="rId62" Type="http://schemas.openxmlformats.org/officeDocument/2006/relationships/customXml" Target="../ink/ink905.xml"/><Relationship Id="rId83" Type="http://schemas.openxmlformats.org/officeDocument/2006/relationships/image" Target="../media/image941.png"/><Relationship Id="rId88" Type="http://schemas.openxmlformats.org/officeDocument/2006/relationships/customXml" Target="../ink/ink918.xml"/><Relationship Id="rId111" Type="http://schemas.openxmlformats.org/officeDocument/2006/relationships/image" Target="../media/image955.png"/><Relationship Id="rId132" Type="http://schemas.openxmlformats.org/officeDocument/2006/relationships/customXml" Target="../ink/ink940.xml"/><Relationship Id="rId15" Type="http://schemas.openxmlformats.org/officeDocument/2006/relationships/image" Target="../media/image907.png"/><Relationship Id="rId36" Type="http://schemas.openxmlformats.org/officeDocument/2006/relationships/customXml" Target="../ink/ink892.xml"/><Relationship Id="rId57" Type="http://schemas.openxmlformats.org/officeDocument/2006/relationships/image" Target="../media/image928.png"/><Relationship Id="rId106" Type="http://schemas.openxmlformats.org/officeDocument/2006/relationships/customXml" Target="../ink/ink927.xml"/><Relationship Id="rId127" Type="http://schemas.openxmlformats.org/officeDocument/2006/relationships/image" Target="../media/image963.png"/><Relationship Id="rId10" Type="http://schemas.openxmlformats.org/officeDocument/2006/relationships/customXml" Target="../ink/ink879.xml"/><Relationship Id="rId31" Type="http://schemas.openxmlformats.org/officeDocument/2006/relationships/image" Target="../media/image915.png"/><Relationship Id="rId52" Type="http://schemas.openxmlformats.org/officeDocument/2006/relationships/customXml" Target="../ink/ink900.xml"/><Relationship Id="rId73" Type="http://schemas.openxmlformats.org/officeDocument/2006/relationships/image" Target="../media/image936.png"/><Relationship Id="rId78" Type="http://schemas.openxmlformats.org/officeDocument/2006/relationships/customXml" Target="../ink/ink913.xml"/><Relationship Id="rId94" Type="http://schemas.openxmlformats.org/officeDocument/2006/relationships/customXml" Target="../ink/ink921.xml"/><Relationship Id="rId99" Type="http://schemas.openxmlformats.org/officeDocument/2006/relationships/image" Target="../media/image949.png"/><Relationship Id="rId101" Type="http://schemas.openxmlformats.org/officeDocument/2006/relationships/image" Target="../media/image950.png"/><Relationship Id="rId122" Type="http://schemas.openxmlformats.org/officeDocument/2006/relationships/customXml" Target="../ink/ink935.xml"/><Relationship Id="rId143" Type="http://schemas.openxmlformats.org/officeDocument/2006/relationships/image" Target="../media/image971.png"/><Relationship Id="rId4" Type="http://schemas.openxmlformats.org/officeDocument/2006/relationships/customXml" Target="../ink/ink876.xml"/><Relationship Id="rId9" Type="http://schemas.openxmlformats.org/officeDocument/2006/relationships/image" Target="../media/image904.png"/><Relationship Id="rId26" Type="http://schemas.openxmlformats.org/officeDocument/2006/relationships/customXml" Target="../ink/ink887.xml"/><Relationship Id="rId47" Type="http://schemas.openxmlformats.org/officeDocument/2006/relationships/image" Target="../media/image923.png"/><Relationship Id="rId68" Type="http://schemas.openxmlformats.org/officeDocument/2006/relationships/customXml" Target="../ink/ink908.xml"/><Relationship Id="rId89" Type="http://schemas.openxmlformats.org/officeDocument/2006/relationships/image" Target="../media/image944.png"/><Relationship Id="rId112" Type="http://schemas.openxmlformats.org/officeDocument/2006/relationships/customXml" Target="../ink/ink930.xml"/><Relationship Id="rId133" Type="http://schemas.openxmlformats.org/officeDocument/2006/relationships/image" Target="../media/image966.png"/><Relationship Id="rId16" Type="http://schemas.openxmlformats.org/officeDocument/2006/relationships/customXml" Target="../ink/ink882.xml"/><Relationship Id="rId37" Type="http://schemas.openxmlformats.org/officeDocument/2006/relationships/image" Target="../media/image918.png"/><Relationship Id="rId58" Type="http://schemas.openxmlformats.org/officeDocument/2006/relationships/customXml" Target="../ink/ink903.xml"/><Relationship Id="rId79" Type="http://schemas.openxmlformats.org/officeDocument/2006/relationships/image" Target="../media/image939.png"/><Relationship Id="rId102" Type="http://schemas.openxmlformats.org/officeDocument/2006/relationships/customXml" Target="../ink/ink925.xml"/><Relationship Id="rId123" Type="http://schemas.openxmlformats.org/officeDocument/2006/relationships/image" Target="../media/image961.png"/><Relationship Id="rId144" Type="http://schemas.openxmlformats.org/officeDocument/2006/relationships/customXml" Target="../ink/ink94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2.png"/><Relationship Id="rId21" Type="http://schemas.openxmlformats.org/officeDocument/2006/relationships/image" Target="../media/image984.png"/><Relationship Id="rId42" Type="http://schemas.openxmlformats.org/officeDocument/2006/relationships/customXml" Target="../ink/ink964.xml"/><Relationship Id="rId63" Type="http://schemas.openxmlformats.org/officeDocument/2006/relationships/image" Target="../media/image1005.png"/><Relationship Id="rId84" Type="http://schemas.openxmlformats.org/officeDocument/2006/relationships/customXml" Target="../ink/ink985.xml"/><Relationship Id="rId138" Type="http://schemas.openxmlformats.org/officeDocument/2006/relationships/customXml" Target="../ink/ink1012.xml"/><Relationship Id="rId159" Type="http://schemas.openxmlformats.org/officeDocument/2006/relationships/image" Target="../media/image1053.png"/><Relationship Id="rId170" Type="http://schemas.openxmlformats.org/officeDocument/2006/relationships/customXml" Target="../ink/ink1028.xml"/><Relationship Id="rId191" Type="http://schemas.openxmlformats.org/officeDocument/2006/relationships/image" Target="../media/image1069.png"/><Relationship Id="rId107" Type="http://schemas.openxmlformats.org/officeDocument/2006/relationships/image" Target="../media/image1027.png"/><Relationship Id="rId11" Type="http://schemas.openxmlformats.org/officeDocument/2006/relationships/image" Target="../media/image979.png"/><Relationship Id="rId32" Type="http://schemas.openxmlformats.org/officeDocument/2006/relationships/customXml" Target="../ink/ink959.xml"/><Relationship Id="rId53" Type="http://schemas.openxmlformats.org/officeDocument/2006/relationships/image" Target="../media/image1000.png"/><Relationship Id="rId74" Type="http://schemas.openxmlformats.org/officeDocument/2006/relationships/customXml" Target="../ink/ink980.xml"/><Relationship Id="rId128" Type="http://schemas.openxmlformats.org/officeDocument/2006/relationships/customXml" Target="../ink/ink1007.xml"/><Relationship Id="rId149" Type="http://schemas.openxmlformats.org/officeDocument/2006/relationships/image" Target="../media/image1048.png"/><Relationship Id="rId5" Type="http://schemas.openxmlformats.org/officeDocument/2006/relationships/image" Target="../media/image976.png"/><Relationship Id="rId95" Type="http://schemas.openxmlformats.org/officeDocument/2006/relationships/image" Target="../media/image1021.png"/><Relationship Id="rId160" Type="http://schemas.openxmlformats.org/officeDocument/2006/relationships/customXml" Target="../ink/ink1023.xml"/><Relationship Id="rId181" Type="http://schemas.openxmlformats.org/officeDocument/2006/relationships/image" Target="../media/image1064.png"/><Relationship Id="rId22" Type="http://schemas.openxmlformats.org/officeDocument/2006/relationships/customXml" Target="../ink/ink954.xml"/><Relationship Id="rId43" Type="http://schemas.openxmlformats.org/officeDocument/2006/relationships/image" Target="../media/image995.png"/><Relationship Id="rId64" Type="http://schemas.openxmlformats.org/officeDocument/2006/relationships/customXml" Target="../ink/ink975.xml"/><Relationship Id="rId118" Type="http://schemas.openxmlformats.org/officeDocument/2006/relationships/customXml" Target="../ink/ink1002.xml"/><Relationship Id="rId139" Type="http://schemas.openxmlformats.org/officeDocument/2006/relationships/image" Target="../media/image1043.png"/><Relationship Id="rId85" Type="http://schemas.openxmlformats.org/officeDocument/2006/relationships/image" Target="../media/image1016.png"/><Relationship Id="rId150" Type="http://schemas.openxmlformats.org/officeDocument/2006/relationships/customXml" Target="../ink/ink1018.xml"/><Relationship Id="rId171" Type="http://schemas.openxmlformats.org/officeDocument/2006/relationships/image" Target="../media/image1059.png"/><Relationship Id="rId192" Type="http://schemas.openxmlformats.org/officeDocument/2006/relationships/customXml" Target="../ink/ink1039.xml"/><Relationship Id="rId12" Type="http://schemas.openxmlformats.org/officeDocument/2006/relationships/customXml" Target="../ink/ink949.xml"/><Relationship Id="rId33" Type="http://schemas.openxmlformats.org/officeDocument/2006/relationships/image" Target="../media/image990.png"/><Relationship Id="rId108" Type="http://schemas.openxmlformats.org/officeDocument/2006/relationships/customXml" Target="../ink/ink997.xml"/><Relationship Id="rId129" Type="http://schemas.openxmlformats.org/officeDocument/2006/relationships/image" Target="../media/image1038.png"/><Relationship Id="rId54" Type="http://schemas.openxmlformats.org/officeDocument/2006/relationships/customXml" Target="../ink/ink970.xml"/><Relationship Id="rId75" Type="http://schemas.openxmlformats.org/officeDocument/2006/relationships/image" Target="../media/image1011.png"/><Relationship Id="rId96" Type="http://schemas.openxmlformats.org/officeDocument/2006/relationships/customXml" Target="../ink/ink991.xml"/><Relationship Id="rId140" Type="http://schemas.openxmlformats.org/officeDocument/2006/relationships/customXml" Target="../ink/ink1013.xml"/><Relationship Id="rId161" Type="http://schemas.openxmlformats.org/officeDocument/2006/relationships/image" Target="../media/image1054.png"/><Relationship Id="rId182" Type="http://schemas.openxmlformats.org/officeDocument/2006/relationships/customXml" Target="../ink/ink1034.xml"/><Relationship Id="rId6" Type="http://schemas.openxmlformats.org/officeDocument/2006/relationships/hyperlink" Target="https://www.google.com/imgres?imgurl=https%3A%2F%2Fupload.wikimedia.org%2Fwikipedia%2Fcommons%2Fthumb%2F5%2F59%2FCitalopram_structure.svg%2F640px-Citalopram_structure.svg.png&amp;imgrefurl=https%3A%2F%2Fen.wiktionary.org%2Fwiki%2Fcitalopram&amp;tbnid=leXjO2r2KHk1UM&amp;vet=12ahUKEwiupYP-7q_1AhVwsHIEHX7EBgsQMygCegUIARC5AQ..i&amp;docid=0dbs9-0ymtVLxM&amp;w=640&amp;h=503&amp;itg=1&amp;q=citalopram%20wiki&amp;client=firefox-b-1-d&amp;ved=2ahUKEwiupYP-7q_1AhVwsHIEHX7EBgsQMygCegUIARC5AQ" TargetMode="External"/><Relationship Id="rId23" Type="http://schemas.openxmlformats.org/officeDocument/2006/relationships/image" Target="../media/image985.png"/><Relationship Id="rId119" Type="http://schemas.openxmlformats.org/officeDocument/2006/relationships/image" Target="../media/image1033.png"/><Relationship Id="rId44" Type="http://schemas.openxmlformats.org/officeDocument/2006/relationships/customXml" Target="../ink/ink965.xml"/><Relationship Id="rId65" Type="http://schemas.openxmlformats.org/officeDocument/2006/relationships/image" Target="../media/image1006.png"/><Relationship Id="rId86" Type="http://schemas.openxmlformats.org/officeDocument/2006/relationships/customXml" Target="../ink/ink986.xml"/><Relationship Id="rId130" Type="http://schemas.openxmlformats.org/officeDocument/2006/relationships/customXml" Target="../ink/ink1008.xml"/><Relationship Id="rId151" Type="http://schemas.openxmlformats.org/officeDocument/2006/relationships/image" Target="../media/image1049.png"/><Relationship Id="rId172" Type="http://schemas.openxmlformats.org/officeDocument/2006/relationships/customXml" Target="../ink/ink1029.xml"/><Relationship Id="rId193" Type="http://schemas.openxmlformats.org/officeDocument/2006/relationships/image" Target="../media/image1070.png"/><Relationship Id="rId13" Type="http://schemas.openxmlformats.org/officeDocument/2006/relationships/image" Target="../media/image980.png"/><Relationship Id="rId109" Type="http://schemas.openxmlformats.org/officeDocument/2006/relationships/image" Target="../media/image1028.png"/><Relationship Id="rId34" Type="http://schemas.openxmlformats.org/officeDocument/2006/relationships/customXml" Target="../ink/ink960.xml"/><Relationship Id="rId55" Type="http://schemas.openxmlformats.org/officeDocument/2006/relationships/image" Target="../media/image1001.png"/><Relationship Id="rId76" Type="http://schemas.openxmlformats.org/officeDocument/2006/relationships/customXml" Target="../ink/ink981.xml"/><Relationship Id="rId97" Type="http://schemas.openxmlformats.org/officeDocument/2006/relationships/image" Target="../media/image1022.png"/><Relationship Id="rId120" Type="http://schemas.openxmlformats.org/officeDocument/2006/relationships/customXml" Target="../ink/ink1003.xml"/><Relationship Id="rId141" Type="http://schemas.openxmlformats.org/officeDocument/2006/relationships/image" Target="../media/image1044.png"/><Relationship Id="rId7" Type="http://schemas.openxmlformats.org/officeDocument/2006/relationships/image" Target="../media/image977.png"/><Relationship Id="rId71" Type="http://schemas.openxmlformats.org/officeDocument/2006/relationships/image" Target="../media/image1009.png"/><Relationship Id="rId92" Type="http://schemas.openxmlformats.org/officeDocument/2006/relationships/customXml" Target="../ink/ink989.xml"/><Relationship Id="rId162" Type="http://schemas.openxmlformats.org/officeDocument/2006/relationships/customXml" Target="../ink/ink1024.xml"/><Relationship Id="rId183" Type="http://schemas.openxmlformats.org/officeDocument/2006/relationships/image" Target="../media/image1065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988.png"/><Relationship Id="rId24" Type="http://schemas.openxmlformats.org/officeDocument/2006/relationships/customXml" Target="../ink/ink955.xml"/><Relationship Id="rId40" Type="http://schemas.openxmlformats.org/officeDocument/2006/relationships/customXml" Target="../ink/ink963.xml"/><Relationship Id="rId45" Type="http://schemas.openxmlformats.org/officeDocument/2006/relationships/image" Target="../media/image996.png"/><Relationship Id="rId66" Type="http://schemas.openxmlformats.org/officeDocument/2006/relationships/customXml" Target="../ink/ink976.xml"/><Relationship Id="rId87" Type="http://schemas.openxmlformats.org/officeDocument/2006/relationships/image" Target="../media/image1017.png"/><Relationship Id="rId110" Type="http://schemas.openxmlformats.org/officeDocument/2006/relationships/customXml" Target="../ink/ink998.xml"/><Relationship Id="rId115" Type="http://schemas.openxmlformats.org/officeDocument/2006/relationships/image" Target="../media/image1031.png"/><Relationship Id="rId131" Type="http://schemas.openxmlformats.org/officeDocument/2006/relationships/image" Target="../media/image1039.png"/><Relationship Id="rId136" Type="http://schemas.openxmlformats.org/officeDocument/2006/relationships/customXml" Target="../ink/ink1011.xml"/><Relationship Id="rId157" Type="http://schemas.openxmlformats.org/officeDocument/2006/relationships/image" Target="../media/image1052.png"/><Relationship Id="rId178" Type="http://schemas.openxmlformats.org/officeDocument/2006/relationships/customXml" Target="../ink/ink1032.xml"/><Relationship Id="rId61" Type="http://schemas.openxmlformats.org/officeDocument/2006/relationships/image" Target="../media/image1004.png"/><Relationship Id="rId82" Type="http://schemas.openxmlformats.org/officeDocument/2006/relationships/customXml" Target="../ink/ink984.xml"/><Relationship Id="rId152" Type="http://schemas.openxmlformats.org/officeDocument/2006/relationships/customXml" Target="../ink/ink1019.xml"/><Relationship Id="rId173" Type="http://schemas.openxmlformats.org/officeDocument/2006/relationships/image" Target="../media/image1060.png"/><Relationship Id="rId194" Type="http://schemas.openxmlformats.org/officeDocument/2006/relationships/customXml" Target="../ink/ink1040.xml"/><Relationship Id="rId199" Type="http://schemas.openxmlformats.org/officeDocument/2006/relationships/image" Target="../media/image1073.png"/><Relationship Id="rId19" Type="http://schemas.openxmlformats.org/officeDocument/2006/relationships/image" Target="../media/image983.png"/><Relationship Id="rId14" Type="http://schemas.openxmlformats.org/officeDocument/2006/relationships/customXml" Target="../ink/ink950.xml"/><Relationship Id="rId30" Type="http://schemas.openxmlformats.org/officeDocument/2006/relationships/customXml" Target="../ink/ink958.xml"/><Relationship Id="rId35" Type="http://schemas.openxmlformats.org/officeDocument/2006/relationships/image" Target="../media/image991.png"/><Relationship Id="rId56" Type="http://schemas.openxmlformats.org/officeDocument/2006/relationships/customXml" Target="../ink/ink971.xml"/><Relationship Id="rId77" Type="http://schemas.openxmlformats.org/officeDocument/2006/relationships/image" Target="../media/image1012.png"/><Relationship Id="rId100" Type="http://schemas.openxmlformats.org/officeDocument/2006/relationships/customXml" Target="../ink/ink993.xml"/><Relationship Id="rId105" Type="http://schemas.openxmlformats.org/officeDocument/2006/relationships/image" Target="../media/image1026.png"/><Relationship Id="rId126" Type="http://schemas.openxmlformats.org/officeDocument/2006/relationships/customXml" Target="../ink/ink1006.xml"/><Relationship Id="rId147" Type="http://schemas.openxmlformats.org/officeDocument/2006/relationships/image" Target="../media/image1047.png"/><Relationship Id="rId168" Type="http://schemas.openxmlformats.org/officeDocument/2006/relationships/customXml" Target="../ink/ink1027.xml"/><Relationship Id="rId8" Type="http://schemas.openxmlformats.org/officeDocument/2006/relationships/hyperlink" Target="https://educationalgames.nobelprize.org/educational/chemistry/chiral/game/game.html" TargetMode="External"/><Relationship Id="rId51" Type="http://schemas.openxmlformats.org/officeDocument/2006/relationships/image" Target="../media/image999.png"/><Relationship Id="rId72" Type="http://schemas.openxmlformats.org/officeDocument/2006/relationships/customXml" Target="../ink/ink979.xml"/><Relationship Id="rId93" Type="http://schemas.openxmlformats.org/officeDocument/2006/relationships/image" Target="../media/image1020.png"/><Relationship Id="rId98" Type="http://schemas.openxmlformats.org/officeDocument/2006/relationships/customXml" Target="../ink/ink992.xml"/><Relationship Id="rId121" Type="http://schemas.openxmlformats.org/officeDocument/2006/relationships/image" Target="../media/image1034.png"/><Relationship Id="rId142" Type="http://schemas.openxmlformats.org/officeDocument/2006/relationships/customXml" Target="../ink/ink1014.xml"/><Relationship Id="rId163" Type="http://schemas.openxmlformats.org/officeDocument/2006/relationships/image" Target="../media/image1055.png"/><Relationship Id="rId184" Type="http://schemas.openxmlformats.org/officeDocument/2006/relationships/customXml" Target="../ink/ink1035.xml"/><Relationship Id="rId189" Type="http://schemas.openxmlformats.org/officeDocument/2006/relationships/image" Target="../media/image1068.png"/><Relationship Id="rId3" Type="http://schemas.openxmlformats.org/officeDocument/2006/relationships/image" Target="../media/image974.png"/><Relationship Id="rId25" Type="http://schemas.openxmlformats.org/officeDocument/2006/relationships/image" Target="../media/image986.png"/><Relationship Id="rId46" Type="http://schemas.openxmlformats.org/officeDocument/2006/relationships/customXml" Target="../ink/ink966.xml"/><Relationship Id="rId67" Type="http://schemas.openxmlformats.org/officeDocument/2006/relationships/image" Target="../media/image1007.png"/><Relationship Id="rId116" Type="http://schemas.openxmlformats.org/officeDocument/2006/relationships/customXml" Target="../ink/ink1001.xml"/><Relationship Id="rId137" Type="http://schemas.openxmlformats.org/officeDocument/2006/relationships/image" Target="../media/image1042.png"/><Relationship Id="rId158" Type="http://schemas.openxmlformats.org/officeDocument/2006/relationships/customXml" Target="../ink/ink1022.xml"/><Relationship Id="rId20" Type="http://schemas.openxmlformats.org/officeDocument/2006/relationships/customXml" Target="../ink/ink953.xml"/><Relationship Id="rId41" Type="http://schemas.openxmlformats.org/officeDocument/2006/relationships/image" Target="../media/image994.png"/><Relationship Id="rId62" Type="http://schemas.openxmlformats.org/officeDocument/2006/relationships/customXml" Target="../ink/ink974.xml"/><Relationship Id="rId83" Type="http://schemas.openxmlformats.org/officeDocument/2006/relationships/image" Target="../media/image1015.png"/><Relationship Id="rId88" Type="http://schemas.openxmlformats.org/officeDocument/2006/relationships/customXml" Target="../ink/ink987.xml"/><Relationship Id="rId111" Type="http://schemas.openxmlformats.org/officeDocument/2006/relationships/image" Target="../media/image1029.png"/><Relationship Id="rId132" Type="http://schemas.openxmlformats.org/officeDocument/2006/relationships/customXml" Target="../ink/ink1009.xml"/><Relationship Id="rId153" Type="http://schemas.openxmlformats.org/officeDocument/2006/relationships/image" Target="../media/image1050.png"/><Relationship Id="rId174" Type="http://schemas.openxmlformats.org/officeDocument/2006/relationships/customXml" Target="../ink/ink1030.xml"/><Relationship Id="rId179" Type="http://schemas.openxmlformats.org/officeDocument/2006/relationships/image" Target="../media/image1063.png"/><Relationship Id="rId195" Type="http://schemas.openxmlformats.org/officeDocument/2006/relationships/image" Target="../media/image1071.png"/><Relationship Id="rId190" Type="http://schemas.openxmlformats.org/officeDocument/2006/relationships/customXml" Target="../ink/ink1038.xml"/><Relationship Id="rId15" Type="http://schemas.openxmlformats.org/officeDocument/2006/relationships/image" Target="../media/image981.png"/><Relationship Id="rId36" Type="http://schemas.openxmlformats.org/officeDocument/2006/relationships/customXml" Target="../ink/ink961.xml"/><Relationship Id="rId57" Type="http://schemas.openxmlformats.org/officeDocument/2006/relationships/image" Target="../media/image1002.png"/><Relationship Id="rId106" Type="http://schemas.openxmlformats.org/officeDocument/2006/relationships/customXml" Target="../ink/ink996.xml"/><Relationship Id="rId127" Type="http://schemas.openxmlformats.org/officeDocument/2006/relationships/image" Target="../media/image1037.png"/><Relationship Id="rId10" Type="http://schemas.openxmlformats.org/officeDocument/2006/relationships/customXml" Target="../ink/ink948.xml"/><Relationship Id="rId31" Type="http://schemas.openxmlformats.org/officeDocument/2006/relationships/image" Target="../media/image989.png"/><Relationship Id="rId52" Type="http://schemas.openxmlformats.org/officeDocument/2006/relationships/customXml" Target="../ink/ink969.xml"/><Relationship Id="rId73" Type="http://schemas.openxmlformats.org/officeDocument/2006/relationships/image" Target="../media/image1010.png"/><Relationship Id="rId78" Type="http://schemas.openxmlformats.org/officeDocument/2006/relationships/customXml" Target="../ink/ink982.xml"/><Relationship Id="rId94" Type="http://schemas.openxmlformats.org/officeDocument/2006/relationships/customXml" Target="../ink/ink990.xml"/><Relationship Id="rId99" Type="http://schemas.openxmlformats.org/officeDocument/2006/relationships/image" Target="../media/image1023.png"/><Relationship Id="rId101" Type="http://schemas.openxmlformats.org/officeDocument/2006/relationships/image" Target="../media/image1024.png"/><Relationship Id="rId122" Type="http://schemas.openxmlformats.org/officeDocument/2006/relationships/customXml" Target="../ink/ink1004.xml"/><Relationship Id="rId143" Type="http://schemas.openxmlformats.org/officeDocument/2006/relationships/image" Target="../media/image1045.png"/><Relationship Id="rId148" Type="http://schemas.openxmlformats.org/officeDocument/2006/relationships/customXml" Target="../ink/ink1017.xml"/><Relationship Id="rId164" Type="http://schemas.openxmlformats.org/officeDocument/2006/relationships/customXml" Target="../ink/ink1025.xml"/><Relationship Id="rId169" Type="http://schemas.openxmlformats.org/officeDocument/2006/relationships/image" Target="../media/image1058.png"/><Relationship Id="rId185" Type="http://schemas.openxmlformats.org/officeDocument/2006/relationships/image" Target="../media/image1066.png"/><Relationship Id="rId4" Type="http://schemas.openxmlformats.org/officeDocument/2006/relationships/image" Target="../media/image975.png"/><Relationship Id="rId9" Type="http://schemas.openxmlformats.org/officeDocument/2006/relationships/image" Target="../media/image978.png"/><Relationship Id="rId180" Type="http://schemas.openxmlformats.org/officeDocument/2006/relationships/customXml" Target="../ink/ink1033.xml"/><Relationship Id="rId26" Type="http://schemas.openxmlformats.org/officeDocument/2006/relationships/customXml" Target="../ink/ink956.xml"/><Relationship Id="rId47" Type="http://schemas.openxmlformats.org/officeDocument/2006/relationships/image" Target="../media/image997.png"/><Relationship Id="rId68" Type="http://schemas.openxmlformats.org/officeDocument/2006/relationships/customXml" Target="../ink/ink977.xml"/><Relationship Id="rId89" Type="http://schemas.openxmlformats.org/officeDocument/2006/relationships/image" Target="../media/image1018.png"/><Relationship Id="rId112" Type="http://schemas.openxmlformats.org/officeDocument/2006/relationships/customXml" Target="../ink/ink999.xml"/><Relationship Id="rId133" Type="http://schemas.openxmlformats.org/officeDocument/2006/relationships/image" Target="../media/image1040.png"/><Relationship Id="rId154" Type="http://schemas.openxmlformats.org/officeDocument/2006/relationships/customXml" Target="../ink/ink1020.xml"/><Relationship Id="rId175" Type="http://schemas.openxmlformats.org/officeDocument/2006/relationships/image" Target="../media/image1061.png"/><Relationship Id="rId196" Type="http://schemas.openxmlformats.org/officeDocument/2006/relationships/customXml" Target="../ink/ink1041.xml"/><Relationship Id="rId16" Type="http://schemas.openxmlformats.org/officeDocument/2006/relationships/customXml" Target="../ink/ink951.xml"/><Relationship Id="rId37" Type="http://schemas.openxmlformats.org/officeDocument/2006/relationships/image" Target="../media/image992.png"/><Relationship Id="rId58" Type="http://schemas.openxmlformats.org/officeDocument/2006/relationships/customXml" Target="../ink/ink972.xml"/><Relationship Id="rId79" Type="http://schemas.openxmlformats.org/officeDocument/2006/relationships/image" Target="../media/image1013.png"/><Relationship Id="rId102" Type="http://schemas.openxmlformats.org/officeDocument/2006/relationships/customXml" Target="../ink/ink994.xml"/><Relationship Id="rId123" Type="http://schemas.openxmlformats.org/officeDocument/2006/relationships/image" Target="../media/image1035.png"/><Relationship Id="rId144" Type="http://schemas.openxmlformats.org/officeDocument/2006/relationships/customXml" Target="../ink/ink1015.xml"/><Relationship Id="rId90" Type="http://schemas.openxmlformats.org/officeDocument/2006/relationships/customXml" Target="../ink/ink988.xml"/><Relationship Id="rId165" Type="http://schemas.openxmlformats.org/officeDocument/2006/relationships/image" Target="../media/image1056.png"/><Relationship Id="rId186" Type="http://schemas.openxmlformats.org/officeDocument/2006/relationships/customXml" Target="../ink/ink1036.xml"/><Relationship Id="rId27" Type="http://schemas.openxmlformats.org/officeDocument/2006/relationships/image" Target="../media/image987.png"/><Relationship Id="rId48" Type="http://schemas.openxmlformats.org/officeDocument/2006/relationships/customXml" Target="../ink/ink967.xml"/><Relationship Id="rId69" Type="http://schemas.openxmlformats.org/officeDocument/2006/relationships/image" Target="../media/image1008.png"/><Relationship Id="rId113" Type="http://schemas.openxmlformats.org/officeDocument/2006/relationships/image" Target="../media/image1030.png"/><Relationship Id="rId134" Type="http://schemas.openxmlformats.org/officeDocument/2006/relationships/customXml" Target="../ink/ink1010.xml"/><Relationship Id="rId80" Type="http://schemas.openxmlformats.org/officeDocument/2006/relationships/customXml" Target="../ink/ink983.xml"/><Relationship Id="rId155" Type="http://schemas.openxmlformats.org/officeDocument/2006/relationships/image" Target="../media/image1051.png"/><Relationship Id="rId176" Type="http://schemas.openxmlformats.org/officeDocument/2006/relationships/customXml" Target="../ink/ink1031.xml"/><Relationship Id="rId197" Type="http://schemas.openxmlformats.org/officeDocument/2006/relationships/image" Target="../media/image1072.png"/><Relationship Id="rId17" Type="http://schemas.openxmlformats.org/officeDocument/2006/relationships/image" Target="../media/image982.png"/><Relationship Id="rId38" Type="http://schemas.openxmlformats.org/officeDocument/2006/relationships/customXml" Target="../ink/ink962.xml"/><Relationship Id="rId59" Type="http://schemas.openxmlformats.org/officeDocument/2006/relationships/image" Target="../media/image1003.png"/><Relationship Id="rId103" Type="http://schemas.openxmlformats.org/officeDocument/2006/relationships/image" Target="../media/image1025.png"/><Relationship Id="rId124" Type="http://schemas.openxmlformats.org/officeDocument/2006/relationships/customXml" Target="../ink/ink1005.xml"/><Relationship Id="rId70" Type="http://schemas.openxmlformats.org/officeDocument/2006/relationships/customXml" Target="../ink/ink978.xml"/><Relationship Id="rId91" Type="http://schemas.openxmlformats.org/officeDocument/2006/relationships/image" Target="../media/image1019.png"/><Relationship Id="rId145" Type="http://schemas.openxmlformats.org/officeDocument/2006/relationships/image" Target="../media/image1046.png"/><Relationship Id="rId166" Type="http://schemas.openxmlformats.org/officeDocument/2006/relationships/customXml" Target="../ink/ink1026.xml"/><Relationship Id="rId187" Type="http://schemas.openxmlformats.org/officeDocument/2006/relationships/image" Target="../media/image1067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957.xml"/><Relationship Id="rId49" Type="http://schemas.openxmlformats.org/officeDocument/2006/relationships/image" Target="../media/image998.png"/><Relationship Id="rId114" Type="http://schemas.openxmlformats.org/officeDocument/2006/relationships/customXml" Target="../ink/ink1000.xml"/><Relationship Id="rId60" Type="http://schemas.openxmlformats.org/officeDocument/2006/relationships/customXml" Target="../ink/ink973.xml"/><Relationship Id="rId81" Type="http://schemas.openxmlformats.org/officeDocument/2006/relationships/image" Target="../media/image1014.png"/><Relationship Id="rId135" Type="http://schemas.openxmlformats.org/officeDocument/2006/relationships/image" Target="../media/image1041.png"/><Relationship Id="rId156" Type="http://schemas.openxmlformats.org/officeDocument/2006/relationships/customXml" Target="../ink/ink1021.xml"/><Relationship Id="rId177" Type="http://schemas.openxmlformats.org/officeDocument/2006/relationships/image" Target="../media/image1062.png"/><Relationship Id="rId198" Type="http://schemas.openxmlformats.org/officeDocument/2006/relationships/customXml" Target="../ink/ink1042.xml"/><Relationship Id="rId18" Type="http://schemas.openxmlformats.org/officeDocument/2006/relationships/customXml" Target="../ink/ink952.xml"/><Relationship Id="rId39" Type="http://schemas.openxmlformats.org/officeDocument/2006/relationships/image" Target="../media/image993.png"/><Relationship Id="rId50" Type="http://schemas.openxmlformats.org/officeDocument/2006/relationships/customXml" Target="../ink/ink968.xml"/><Relationship Id="rId104" Type="http://schemas.openxmlformats.org/officeDocument/2006/relationships/customXml" Target="../ink/ink995.xml"/><Relationship Id="rId125" Type="http://schemas.openxmlformats.org/officeDocument/2006/relationships/image" Target="../media/image1036.png"/><Relationship Id="rId146" Type="http://schemas.openxmlformats.org/officeDocument/2006/relationships/customXml" Target="../ink/ink1016.xml"/><Relationship Id="rId167" Type="http://schemas.openxmlformats.org/officeDocument/2006/relationships/image" Target="../media/image1057.png"/><Relationship Id="rId188" Type="http://schemas.openxmlformats.org/officeDocument/2006/relationships/customXml" Target="../ink/ink103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9.xml"/><Relationship Id="rId21" Type="http://schemas.openxmlformats.org/officeDocument/2006/relationships/customXml" Target="../ink/ink1051.xml"/><Relationship Id="rId42" Type="http://schemas.openxmlformats.org/officeDocument/2006/relationships/image" Target="../media/image1093.png"/><Relationship Id="rId63" Type="http://schemas.openxmlformats.org/officeDocument/2006/relationships/customXml" Target="../ink/ink1072.xml"/><Relationship Id="rId84" Type="http://schemas.openxmlformats.org/officeDocument/2006/relationships/image" Target="../media/image1114.png"/><Relationship Id="rId138" Type="http://schemas.openxmlformats.org/officeDocument/2006/relationships/image" Target="../media/image1141.png"/><Relationship Id="rId159" Type="http://schemas.openxmlformats.org/officeDocument/2006/relationships/customXml" Target="../ink/ink1120.xml"/><Relationship Id="rId170" Type="http://schemas.openxmlformats.org/officeDocument/2006/relationships/image" Target="../media/image1157.png"/><Relationship Id="rId107" Type="http://schemas.openxmlformats.org/officeDocument/2006/relationships/customXml" Target="../ink/ink1094.xml"/><Relationship Id="rId11" Type="http://schemas.openxmlformats.org/officeDocument/2006/relationships/customXml" Target="../ink/ink1046.xml"/><Relationship Id="rId32" Type="http://schemas.openxmlformats.org/officeDocument/2006/relationships/image" Target="../media/image1088.png"/><Relationship Id="rId53" Type="http://schemas.openxmlformats.org/officeDocument/2006/relationships/customXml" Target="../ink/ink1067.xml"/><Relationship Id="rId74" Type="http://schemas.openxmlformats.org/officeDocument/2006/relationships/image" Target="../media/image1109.png"/><Relationship Id="rId128" Type="http://schemas.openxmlformats.org/officeDocument/2006/relationships/image" Target="../media/image1136.png"/><Relationship Id="rId149" Type="http://schemas.openxmlformats.org/officeDocument/2006/relationships/customXml" Target="../ink/ink1115.xml"/><Relationship Id="rId5" Type="http://schemas.openxmlformats.org/officeDocument/2006/relationships/customXml" Target="../ink/ink1043.xml"/><Relationship Id="rId95" Type="http://schemas.openxmlformats.org/officeDocument/2006/relationships/customXml" Target="../ink/ink1088.xml"/><Relationship Id="rId160" Type="http://schemas.openxmlformats.org/officeDocument/2006/relationships/image" Target="../media/image1152.png"/><Relationship Id="rId22" Type="http://schemas.openxmlformats.org/officeDocument/2006/relationships/image" Target="../media/image1083.png"/><Relationship Id="rId43" Type="http://schemas.openxmlformats.org/officeDocument/2006/relationships/customXml" Target="../ink/ink1062.xml"/><Relationship Id="rId64" Type="http://schemas.openxmlformats.org/officeDocument/2006/relationships/image" Target="../media/image1104.png"/><Relationship Id="rId118" Type="http://schemas.openxmlformats.org/officeDocument/2006/relationships/image" Target="../media/image1131.png"/><Relationship Id="rId139" Type="http://schemas.openxmlformats.org/officeDocument/2006/relationships/customXml" Target="../ink/ink1110.xml"/><Relationship Id="rId85" Type="http://schemas.openxmlformats.org/officeDocument/2006/relationships/customXml" Target="../ink/ink1083.xml"/><Relationship Id="rId150" Type="http://schemas.openxmlformats.org/officeDocument/2006/relationships/image" Target="../media/image1147.png"/><Relationship Id="rId171" Type="http://schemas.openxmlformats.org/officeDocument/2006/relationships/customXml" Target="../ink/ink1126.xml"/><Relationship Id="rId12" Type="http://schemas.openxmlformats.org/officeDocument/2006/relationships/image" Target="../media/image1078.png"/><Relationship Id="rId33" Type="http://schemas.openxmlformats.org/officeDocument/2006/relationships/customXml" Target="../ink/ink1057.xml"/><Relationship Id="rId108" Type="http://schemas.openxmlformats.org/officeDocument/2006/relationships/image" Target="../media/image1126.png"/><Relationship Id="rId129" Type="http://schemas.openxmlformats.org/officeDocument/2006/relationships/customXml" Target="../ink/ink1105.xml"/><Relationship Id="rId54" Type="http://schemas.openxmlformats.org/officeDocument/2006/relationships/image" Target="../media/image1099.png"/><Relationship Id="rId75" Type="http://schemas.openxmlformats.org/officeDocument/2006/relationships/customXml" Target="../ink/ink1078.xml"/><Relationship Id="rId96" Type="http://schemas.openxmlformats.org/officeDocument/2006/relationships/image" Target="../media/image1120.png"/><Relationship Id="rId140" Type="http://schemas.openxmlformats.org/officeDocument/2006/relationships/image" Target="../media/image1142.png"/><Relationship Id="rId161" Type="http://schemas.openxmlformats.org/officeDocument/2006/relationships/customXml" Target="../ink/ink1121.xml"/><Relationship Id="rId6" Type="http://schemas.openxmlformats.org/officeDocument/2006/relationships/image" Target="../media/image1075.png"/><Relationship Id="rId23" Type="http://schemas.openxmlformats.org/officeDocument/2006/relationships/customXml" Target="../ink/ink1052.xml"/><Relationship Id="rId28" Type="http://schemas.openxmlformats.org/officeDocument/2006/relationships/image" Target="../media/image1086.png"/><Relationship Id="rId49" Type="http://schemas.openxmlformats.org/officeDocument/2006/relationships/customXml" Target="../ink/ink1065.xml"/><Relationship Id="rId114" Type="http://schemas.openxmlformats.org/officeDocument/2006/relationships/image" Target="../media/image1129.png"/><Relationship Id="rId119" Type="http://schemas.openxmlformats.org/officeDocument/2006/relationships/customXml" Target="../ink/ink1100.xml"/><Relationship Id="rId44" Type="http://schemas.openxmlformats.org/officeDocument/2006/relationships/image" Target="../media/image1094.png"/><Relationship Id="rId60" Type="http://schemas.openxmlformats.org/officeDocument/2006/relationships/image" Target="../media/image1102.png"/><Relationship Id="rId65" Type="http://schemas.openxmlformats.org/officeDocument/2006/relationships/customXml" Target="../ink/ink1073.xml"/><Relationship Id="rId81" Type="http://schemas.openxmlformats.org/officeDocument/2006/relationships/customXml" Target="../ink/ink1081.xml"/><Relationship Id="rId86" Type="http://schemas.openxmlformats.org/officeDocument/2006/relationships/image" Target="../media/image1115.png"/><Relationship Id="rId130" Type="http://schemas.openxmlformats.org/officeDocument/2006/relationships/image" Target="../media/image1137.png"/><Relationship Id="rId135" Type="http://schemas.openxmlformats.org/officeDocument/2006/relationships/customXml" Target="../ink/ink1108.xml"/><Relationship Id="rId151" Type="http://schemas.openxmlformats.org/officeDocument/2006/relationships/customXml" Target="../ink/ink1116.xml"/><Relationship Id="rId156" Type="http://schemas.openxmlformats.org/officeDocument/2006/relationships/image" Target="../media/image1150.png"/><Relationship Id="rId177" Type="http://schemas.openxmlformats.org/officeDocument/2006/relationships/customXml" Target="../ink/ink1129.xml"/><Relationship Id="rId172" Type="http://schemas.openxmlformats.org/officeDocument/2006/relationships/image" Target="../media/image1158.png"/><Relationship Id="rId13" Type="http://schemas.openxmlformats.org/officeDocument/2006/relationships/customXml" Target="../ink/ink1047.xml"/><Relationship Id="rId18" Type="http://schemas.openxmlformats.org/officeDocument/2006/relationships/image" Target="../media/image1081.png"/><Relationship Id="rId39" Type="http://schemas.openxmlformats.org/officeDocument/2006/relationships/customXml" Target="../ink/ink1060.xml"/><Relationship Id="rId109" Type="http://schemas.openxmlformats.org/officeDocument/2006/relationships/customXml" Target="../ink/ink1095.xml"/><Relationship Id="rId34" Type="http://schemas.openxmlformats.org/officeDocument/2006/relationships/image" Target="../media/image1089.png"/><Relationship Id="rId50" Type="http://schemas.openxmlformats.org/officeDocument/2006/relationships/image" Target="../media/image1097.png"/><Relationship Id="rId55" Type="http://schemas.openxmlformats.org/officeDocument/2006/relationships/customXml" Target="../ink/ink1068.xml"/><Relationship Id="rId76" Type="http://schemas.openxmlformats.org/officeDocument/2006/relationships/image" Target="../media/image1110.png"/><Relationship Id="rId97" Type="http://schemas.openxmlformats.org/officeDocument/2006/relationships/customXml" Target="../ink/ink1089.xml"/><Relationship Id="rId104" Type="http://schemas.openxmlformats.org/officeDocument/2006/relationships/image" Target="../media/image1124.png"/><Relationship Id="rId120" Type="http://schemas.openxmlformats.org/officeDocument/2006/relationships/image" Target="../media/image1132.png"/><Relationship Id="rId125" Type="http://schemas.openxmlformats.org/officeDocument/2006/relationships/customXml" Target="../ink/ink1103.xml"/><Relationship Id="rId141" Type="http://schemas.openxmlformats.org/officeDocument/2006/relationships/customXml" Target="../ink/ink1111.xml"/><Relationship Id="rId146" Type="http://schemas.openxmlformats.org/officeDocument/2006/relationships/image" Target="../media/image1145.png"/><Relationship Id="rId167" Type="http://schemas.openxmlformats.org/officeDocument/2006/relationships/customXml" Target="../ink/ink1124.xml"/><Relationship Id="rId7" Type="http://schemas.openxmlformats.org/officeDocument/2006/relationships/customXml" Target="../ink/ink1044.xml"/><Relationship Id="rId71" Type="http://schemas.openxmlformats.org/officeDocument/2006/relationships/customXml" Target="../ink/ink1076.xml"/><Relationship Id="rId92" Type="http://schemas.openxmlformats.org/officeDocument/2006/relationships/image" Target="../media/image1118.png"/><Relationship Id="rId162" Type="http://schemas.openxmlformats.org/officeDocument/2006/relationships/image" Target="../media/image1153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55.xml"/><Relationship Id="rId24" Type="http://schemas.openxmlformats.org/officeDocument/2006/relationships/image" Target="../media/image1084.png"/><Relationship Id="rId40" Type="http://schemas.openxmlformats.org/officeDocument/2006/relationships/image" Target="../media/image1092.png"/><Relationship Id="rId45" Type="http://schemas.openxmlformats.org/officeDocument/2006/relationships/customXml" Target="../ink/ink1063.xml"/><Relationship Id="rId66" Type="http://schemas.openxmlformats.org/officeDocument/2006/relationships/image" Target="../media/image1105.png"/><Relationship Id="rId87" Type="http://schemas.openxmlformats.org/officeDocument/2006/relationships/customXml" Target="../ink/ink1084.xml"/><Relationship Id="rId110" Type="http://schemas.openxmlformats.org/officeDocument/2006/relationships/image" Target="../media/image1127.png"/><Relationship Id="rId115" Type="http://schemas.openxmlformats.org/officeDocument/2006/relationships/customXml" Target="../ink/ink1098.xml"/><Relationship Id="rId131" Type="http://schemas.openxmlformats.org/officeDocument/2006/relationships/customXml" Target="../ink/ink1106.xml"/><Relationship Id="rId136" Type="http://schemas.openxmlformats.org/officeDocument/2006/relationships/image" Target="../media/image1140.png"/><Relationship Id="rId157" Type="http://schemas.openxmlformats.org/officeDocument/2006/relationships/customXml" Target="../ink/ink1119.xml"/><Relationship Id="rId178" Type="http://schemas.openxmlformats.org/officeDocument/2006/relationships/image" Target="../media/image1161.png"/><Relationship Id="rId61" Type="http://schemas.openxmlformats.org/officeDocument/2006/relationships/customXml" Target="../ink/ink1071.xml"/><Relationship Id="rId82" Type="http://schemas.openxmlformats.org/officeDocument/2006/relationships/image" Target="../media/image1113.png"/><Relationship Id="rId152" Type="http://schemas.openxmlformats.org/officeDocument/2006/relationships/image" Target="../media/image1148.png"/><Relationship Id="rId173" Type="http://schemas.openxmlformats.org/officeDocument/2006/relationships/customXml" Target="../ink/ink1127.xml"/><Relationship Id="rId19" Type="http://schemas.openxmlformats.org/officeDocument/2006/relationships/customXml" Target="../ink/ink1050.xml"/><Relationship Id="rId14" Type="http://schemas.openxmlformats.org/officeDocument/2006/relationships/image" Target="../media/image1079.png"/><Relationship Id="rId30" Type="http://schemas.openxmlformats.org/officeDocument/2006/relationships/image" Target="../media/image1087.png"/><Relationship Id="rId35" Type="http://schemas.openxmlformats.org/officeDocument/2006/relationships/customXml" Target="../ink/ink1058.xml"/><Relationship Id="rId56" Type="http://schemas.openxmlformats.org/officeDocument/2006/relationships/image" Target="../media/image1100.png"/><Relationship Id="rId77" Type="http://schemas.openxmlformats.org/officeDocument/2006/relationships/customXml" Target="../ink/ink1079.xml"/><Relationship Id="rId100" Type="http://schemas.openxmlformats.org/officeDocument/2006/relationships/image" Target="../media/image1122.png"/><Relationship Id="rId105" Type="http://schemas.openxmlformats.org/officeDocument/2006/relationships/customXml" Target="../ink/ink1093.xml"/><Relationship Id="rId126" Type="http://schemas.openxmlformats.org/officeDocument/2006/relationships/image" Target="../media/image1135.png"/><Relationship Id="rId147" Type="http://schemas.openxmlformats.org/officeDocument/2006/relationships/customXml" Target="../ink/ink1114.xml"/><Relationship Id="rId168" Type="http://schemas.openxmlformats.org/officeDocument/2006/relationships/image" Target="../media/image1156.png"/><Relationship Id="rId8" Type="http://schemas.openxmlformats.org/officeDocument/2006/relationships/image" Target="../media/image1076.png"/><Relationship Id="rId51" Type="http://schemas.openxmlformats.org/officeDocument/2006/relationships/customXml" Target="../ink/ink1066.xml"/><Relationship Id="rId72" Type="http://schemas.openxmlformats.org/officeDocument/2006/relationships/image" Target="../media/image1108.png"/><Relationship Id="rId93" Type="http://schemas.openxmlformats.org/officeDocument/2006/relationships/customXml" Target="../ink/ink1087.xml"/><Relationship Id="rId98" Type="http://schemas.openxmlformats.org/officeDocument/2006/relationships/image" Target="../media/image1121.png"/><Relationship Id="rId121" Type="http://schemas.openxmlformats.org/officeDocument/2006/relationships/customXml" Target="../ink/ink1101.xml"/><Relationship Id="rId142" Type="http://schemas.openxmlformats.org/officeDocument/2006/relationships/image" Target="../media/image1143.png"/><Relationship Id="rId163" Type="http://schemas.openxmlformats.org/officeDocument/2006/relationships/customXml" Target="../ink/ink1122.xml"/><Relationship Id="rId3" Type="http://schemas.openxmlformats.org/officeDocument/2006/relationships/oleObject" Target="../embeddings/oleObject9.bin"/><Relationship Id="rId25" Type="http://schemas.openxmlformats.org/officeDocument/2006/relationships/customXml" Target="../ink/ink1053.xml"/><Relationship Id="rId46" Type="http://schemas.openxmlformats.org/officeDocument/2006/relationships/image" Target="../media/image1095.png"/><Relationship Id="rId67" Type="http://schemas.openxmlformats.org/officeDocument/2006/relationships/customXml" Target="../ink/ink1074.xml"/><Relationship Id="rId116" Type="http://schemas.openxmlformats.org/officeDocument/2006/relationships/image" Target="../media/image1130.png"/><Relationship Id="rId137" Type="http://schemas.openxmlformats.org/officeDocument/2006/relationships/customXml" Target="../ink/ink1109.xml"/><Relationship Id="rId158" Type="http://schemas.openxmlformats.org/officeDocument/2006/relationships/image" Target="../media/image1151.png"/><Relationship Id="rId20" Type="http://schemas.openxmlformats.org/officeDocument/2006/relationships/image" Target="../media/image1082.png"/><Relationship Id="rId41" Type="http://schemas.openxmlformats.org/officeDocument/2006/relationships/customXml" Target="../ink/ink1061.xml"/><Relationship Id="rId62" Type="http://schemas.openxmlformats.org/officeDocument/2006/relationships/image" Target="../media/image1103.png"/><Relationship Id="rId83" Type="http://schemas.openxmlformats.org/officeDocument/2006/relationships/customXml" Target="../ink/ink1082.xml"/><Relationship Id="rId88" Type="http://schemas.openxmlformats.org/officeDocument/2006/relationships/image" Target="../media/image1116.png"/><Relationship Id="rId111" Type="http://schemas.openxmlformats.org/officeDocument/2006/relationships/customXml" Target="../ink/ink1096.xml"/><Relationship Id="rId132" Type="http://schemas.openxmlformats.org/officeDocument/2006/relationships/image" Target="../media/image1138.png"/><Relationship Id="rId153" Type="http://schemas.openxmlformats.org/officeDocument/2006/relationships/customXml" Target="../ink/ink1117.xml"/><Relationship Id="rId174" Type="http://schemas.openxmlformats.org/officeDocument/2006/relationships/image" Target="../media/image1159.png"/><Relationship Id="rId179" Type="http://schemas.openxmlformats.org/officeDocument/2006/relationships/customXml" Target="../ink/ink1130.xml"/><Relationship Id="rId15" Type="http://schemas.openxmlformats.org/officeDocument/2006/relationships/customXml" Target="../ink/ink1048.xml"/><Relationship Id="rId36" Type="http://schemas.openxmlformats.org/officeDocument/2006/relationships/image" Target="../media/image1090.png"/><Relationship Id="rId57" Type="http://schemas.openxmlformats.org/officeDocument/2006/relationships/customXml" Target="../ink/ink1069.xml"/><Relationship Id="rId106" Type="http://schemas.openxmlformats.org/officeDocument/2006/relationships/image" Target="../media/image1125.png"/><Relationship Id="rId127" Type="http://schemas.openxmlformats.org/officeDocument/2006/relationships/customXml" Target="../ink/ink1104.xml"/><Relationship Id="rId10" Type="http://schemas.openxmlformats.org/officeDocument/2006/relationships/image" Target="../media/image1077.png"/><Relationship Id="rId31" Type="http://schemas.openxmlformats.org/officeDocument/2006/relationships/customXml" Target="../ink/ink1056.xml"/><Relationship Id="rId52" Type="http://schemas.openxmlformats.org/officeDocument/2006/relationships/image" Target="../media/image1098.png"/><Relationship Id="rId73" Type="http://schemas.openxmlformats.org/officeDocument/2006/relationships/customXml" Target="../ink/ink1077.xml"/><Relationship Id="rId78" Type="http://schemas.openxmlformats.org/officeDocument/2006/relationships/image" Target="../media/image1111.png"/><Relationship Id="rId94" Type="http://schemas.openxmlformats.org/officeDocument/2006/relationships/image" Target="../media/image1119.png"/><Relationship Id="rId99" Type="http://schemas.openxmlformats.org/officeDocument/2006/relationships/customXml" Target="../ink/ink1090.xml"/><Relationship Id="rId101" Type="http://schemas.openxmlformats.org/officeDocument/2006/relationships/customXml" Target="../ink/ink1091.xml"/><Relationship Id="rId122" Type="http://schemas.openxmlformats.org/officeDocument/2006/relationships/image" Target="../media/image1133.png"/><Relationship Id="rId143" Type="http://schemas.openxmlformats.org/officeDocument/2006/relationships/customXml" Target="../ink/ink1112.xml"/><Relationship Id="rId148" Type="http://schemas.openxmlformats.org/officeDocument/2006/relationships/image" Target="../media/image1146.png"/><Relationship Id="rId164" Type="http://schemas.openxmlformats.org/officeDocument/2006/relationships/image" Target="../media/image1154.png"/><Relationship Id="rId169" Type="http://schemas.openxmlformats.org/officeDocument/2006/relationships/customXml" Target="../ink/ink1125.xml"/><Relationship Id="rId4" Type="http://schemas.openxmlformats.org/officeDocument/2006/relationships/image" Target="../media/image1074.emf"/><Relationship Id="rId9" Type="http://schemas.openxmlformats.org/officeDocument/2006/relationships/customXml" Target="../ink/ink1045.xml"/><Relationship Id="rId180" Type="http://schemas.openxmlformats.org/officeDocument/2006/relationships/image" Target="../media/image1162.png"/><Relationship Id="rId26" Type="http://schemas.openxmlformats.org/officeDocument/2006/relationships/image" Target="../media/image1085.png"/><Relationship Id="rId47" Type="http://schemas.openxmlformats.org/officeDocument/2006/relationships/customXml" Target="../ink/ink1064.xml"/><Relationship Id="rId68" Type="http://schemas.openxmlformats.org/officeDocument/2006/relationships/image" Target="../media/image1106.png"/><Relationship Id="rId89" Type="http://schemas.openxmlformats.org/officeDocument/2006/relationships/customXml" Target="../ink/ink1085.xml"/><Relationship Id="rId112" Type="http://schemas.openxmlformats.org/officeDocument/2006/relationships/image" Target="../media/image1128.png"/><Relationship Id="rId133" Type="http://schemas.openxmlformats.org/officeDocument/2006/relationships/customXml" Target="../ink/ink1107.xml"/><Relationship Id="rId154" Type="http://schemas.openxmlformats.org/officeDocument/2006/relationships/image" Target="../media/image1149.png"/><Relationship Id="rId175" Type="http://schemas.openxmlformats.org/officeDocument/2006/relationships/customXml" Target="../ink/ink1128.xml"/><Relationship Id="rId16" Type="http://schemas.openxmlformats.org/officeDocument/2006/relationships/image" Target="../media/image1080.png"/><Relationship Id="rId37" Type="http://schemas.openxmlformats.org/officeDocument/2006/relationships/customXml" Target="../ink/ink1059.xml"/><Relationship Id="rId58" Type="http://schemas.openxmlformats.org/officeDocument/2006/relationships/image" Target="../media/image1101.png"/><Relationship Id="rId79" Type="http://schemas.openxmlformats.org/officeDocument/2006/relationships/customXml" Target="../ink/ink1080.xml"/><Relationship Id="rId102" Type="http://schemas.openxmlformats.org/officeDocument/2006/relationships/image" Target="../media/image1123.png"/><Relationship Id="rId123" Type="http://schemas.openxmlformats.org/officeDocument/2006/relationships/customXml" Target="../ink/ink1102.xml"/><Relationship Id="rId144" Type="http://schemas.openxmlformats.org/officeDocument/2006/relationships/image" Target="../media/image1144.png"/><Relationship Id="rId90" Type="http://schemas.openxmlformats.org/officeDocument/2006/relationships/image" Target="../media/image1117.png"/><Relationship Id="rId165" Type="http://schemas.openxmlformats.org/officeDocument/2006/relationships/customXml" Target="../ink/ink1123.xml"/><Relationship Id="rId27" Type="http://schemas.openxmlformats.org/officeDocument/2006/relationships/customXml" Target="../ink/ink1054.xml"/><Relationship Id="rId48" Type="http://schemas.openxmlformats.org/officeDocument/2006/relationships/image" Target="../media/image1096.png"/><Relationship Id="rId69" Type="http://schemas.openxmlformats.org/officeDocument/2006/relationships/customXml" Target="../ink/ink1075.xml"/><Relationship Id="rId113" Type="http://schemas.openxmlformats.org/officeDocument/2006/relationships/customXml" Target="../ink/ink1097.xml"/><Relationship Id="rId134" Type="http://schemas.openxmlformats.org/officeDocument/2006/relationships/image" Target="../media/image1139.png"/><Relationship Id="rId80" Type="http://schemas.openxmlformats.org/officeDocument/2006/relationships/image" Target="../media/image1112.png"/><Relationship Id="rId155" Type="http://schemas.openxmlformats.org/officeDocument/2006/relationships/customXml" Target="../ink/ink1118.xml"/><Relationship Id="rId176" Type="http://schemas.openxmlformats.org/officeDocument/2006/relationships/image" Target="../media/image1160.png"/><Relationship Id="rId17" Type="http://schemas.openxmlformats.org/officeDocument/2006/relationships/customXml" Target="../ink/ink1049.xml"/><Relationship Id="rId38" Type="http://schemas.openxmlformats.org/officeDocument/2006/relationships/image" Target="../media/image1091.png"/><Relationship Id="rId59" Type="http://schemas.openxmlformats.org/officeDocument/2006/relationships/customXml" Target="../ink/ink1070.xml"/><Relationship Id="rId103" Type="http://schemas.openxmlformats.org/officeDocument/2006/relationships/customXml" Target="../ink/ink1092.xml"/><Relationship Id="rId124" Type="http://schemas.openxmlformats.org/officeDocument/2006/relationships/image" Target="../media/image1134.png"/><Relationship Id="rId70" Type="http://schemas.openxmlformats.org/officeDocument/2006/relationships/image" Target="../media/image1107.png"/><Relationship Id="rId91" Type="http://schemas.openxmlformats.org/officeDocument/2006/relationships/customXml" Target="../ink/ink1086.xml"/><Relationship Id="rId145" Type="http://schemas.openxmlformats.org/officeDocument/2006/relationships/customXml" Target="../ink/ink1113.xml"/><Relationship Id="rId166" Type="http://schemas.openxmlformats.org/officeDocument/2006/relationships/image" Target="../media/image11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2.png"/><Relationship Id="rId21" Type="http://schemas.openxmlformats.org/officeDocument/2006/relationships/image" Target="../media/image1174.png"/><Relationship Id="rId42" Type="http://schemas.openxmlformats.org/officeDocument/2006/relationships/customXml" Target="../ink/ink1149.xml"/><Relationship Id="rId63" Type="http://schemas.openxmlformats.org/officeDocument/2006/relationships/image" Target="../media/image1195.png"/><Relationship Id="rId84" Type="http://schemas.openxmlformats.org/officeDocument/2006/relationships/customXml" Target="../ink/ink1170.xml"/><Relationship Id="rId138" Type="http://schemas.openxmlformats.org/officeDocument/2006/relationships/customXml" Target="../ink/ink1197.xml"/><Relationship Id="rId159" Type="http://schemas.openxmlformats.org/officeDocument/2006/relationships/image" Target="../media/image1243.png"/><Relationship Id="rId170" Type="http://schemas.openxmlformats.org/officeDocument/2006/relationships/customXml" Target="../ink/ink1213.xml"/><Relationship Id="rId191" Type="http://schemas.openxmlformats.org/officeDocument/2006/relationships/image" Target="../media/image1259.png"/><Relationship Id="rId205" Type="http://schemas.openxmlformats.org/officeDocument/2006/relationships/image" Target="../media/image1266.png"/><Relationship Id="rId226" Type="http://schemas.openxmlformats.org/officeDocument/2006/relationships/customXml" Target="../ink/ink1241.xml"/><Relationship Id="rId247" Type="http://schemas.openxmlformats.org/officeDocument/2006/relationships/image" Target="../media/image1287.png"/><Relationship Id="rId107" Type="http://schemas.openxmlformats.org/officeDocument/2006/relationships/image" Target="../media/image1217.png"/><Relationship Id="rId11" Type="http://schemas.openxmlformats.org/officeDocument/2006/relationships/image" Target="../media/image1169.png"/><Relationship Id="rId32" Type="http://schemas.openxmlformats.org/officeDocument/2006/relationships/customXml" Target="../ink/ink1144.xml"/><Relationship Id="rId53" Type="http://schemas.openxmlformats.org/officeDocument/2006/relationships/image" Target="../media/image1190.png"/><Relationship Id="rId74" Type="http://schemas.openxmlformats.org/officeDocument/2006/relationships/customXml" Target="../ink/ink1165.xml"/><Relationship Id="rId128" Type="http://schemas.openxmlformats.org/officeDocument/2006/relationships/customXml" Target="../ink/ink1192.xml"/><Relationship Id="rId149" Type="http://schemas.openxmlformats.org/officeDocument/2006/relationships/image" Target="../media/image1238.png"/><Relationship Id="rId5" Type="http://schemas.openxmlformats.org/officeDocument/2006/relationships/image" Target="../media/image1166.png"/><Relationship Id="rId95" Type="http://schemas.openxmlformats.org/officeDocument/2006/relationships/image" Target="../media/image1211.png"/><Relationship Id="rId160" Type="http://schemas.openxmlformats.org/officeDocument/2006/relationships/customXml" Target="../ink/ink1208.xml"/><Relationship Id="rId181" Type="http://schemas.openxmlformats.org/officeDocument/2006/relationships/image" Target="../media/image1254.png"/><Relationship Id="rId216" Type="http://schemas.openxmlformats.org/officeDocument/2006/relationships/customXml" Target="../ink/ink1236.xml"/><Relationship Id="rId237" Type="http://schemas.openxmlformats.org/officeDocument/2006/relationships/image" Target="../media/image1282.png"/><Relationship Id="rId22" Type="http://schemas.openxmlformats.org/officeDocument/2006/relationships/customXml" Target="../ink/ink1139.xml"/><Relationship Id="rId43" Type="http://schemas.openxmlformats.org/officeDocument/2006/relationships/image" Target="../media/image1185.png"/><Relationship Id="rId64" Type="http://schemas.openxmlformats.org/officeDocument/2006/relationships/customXml" Target="../ink/ink1160.xml"/><Relationship Id="rId118" Type="http://schemas.openxmlformats.org/officeDocument/2006/relationships/customXml" Target="../ink/ink1187.xml"/><Relationship Id="rId139" Type="http://schemas.openxmlformats.org/officeDocument/2006/relationships/image" Target="../media/image1233.png"/><Relationship Id="rId85" Type="http://schemas.openxmlformats.org/officeDocument/2006/relationships/image" Target="../media/image1206.png"/><Relationship Id="rId150" Type="http://schemas.openxmlformats.org/officeDocument/2006/relationships/customXml" Target="../ink/ink1203.xml"/><Relationship Id="rId171" Type="http://schemas.openxmlformats.org/officeDocument/2006/relationships/image" Target="../media/image1249.png"/><Relationship Id="rId192" Type="http://schemas.openxmlformats.org/officeDocument/2006/relationships/customXml" Target="../ink/ink1224.xml"/><Relationship Id="rId206" Type="http://schemas.openxmlformats.org/officeDocument/2006/relationships/customXml" Target="../ink/ink1231.xml"/><Relationship Id="rId227" Type="http://schemas.openxmlformats.org/officeDocument/2006/relationships/image" Target="../media/image1277.png"/><Relationship Id="rId248" Type="http://schemas.openxmlformats.org/officeDocument/2006/relationships/customXml" Target="../ink/ink1252.xml"/><Relationship Id="rId12" Type="http://schemas.openxmlformats.org/officeDocument/2006/relationships/customXml" Target="../ink/ink1134.xml"/><Relationship Id="rId33" Type="http://schemas.openxmlformats.org/officeDocument/2006/relationships/image" Target="../media/image1180.png"/><Relationship Id="rId108" Type="http://schemas.openxmlformats.org/officeDocument/2006/relationships/customXml" Target="../ink/ink1182.xml"/><Relationship Id="rId129" Type="http://schemas.openxmlformats.org/officeDocument/2006/relationships/image" Target="../media/image1228.png"/><Relationship Id="rId54" Type="http://schemas.openxmlformats.org/officeDocument/2006/relationships/customXml" Target="../ink/ink1155.xml"/><Relationship Id="rId75" Type="http://schemas.openxmlformats.org/officeDocument/2006/relationships/image" Target="../media/image1201.png"/><Relationship Id="rId96" Type="http://schemas.openxmlformats.org/officeDocument/2006/relationships/customXml" Target="../ink/ink1176.xml"/><Relationship Id="rId140" Type="http://schemas.openxmlformats.org/officeDocument/2006/relationships/customXml" Target="../ink/ink1198.xml"/><Relationship Id="rId161" Type="http://schemas.openxmlformats.org/officeDocument/2006/relationships/image" Target="../media/image1244.png"/><Relationship Id="rId182" Type="http://schemas.openxmlformats.org/officeDocument/2006/relationships/customXml" Target="../ink/ink1219.xml"/><Relationship Id="rId217" Type="http://schemas.openxmlformats.org/officeDocument/2006/relationships/image" Target="../media/image1272.png"/><Relationship Id="rId6" Type="http://schemas.openxmlformats.org/officeDocument/2006/relationships/customXml" Target="../ink/ink1131.xml"/><Relationship Id="rId238" Type="http://schemas.openxmlformats.org/officeDocument/2006/relationships/customXml" Target="../ink/ink1247.xml"/><Relationship Id="rId23" Type="http://schemas.openxmlformats.org/officeDocument/2006/relationships/image" Target="../media/image1175.png"/><Relationship Id="rId119" Type="http://schemas.openxmlformats.org/officeDocument/2006/relationships/image" Target="../media/image1223.png"/><Relationship Id="rId44" Type="http://schemas.openxmlformats.org/officeDocument/2006/relationships/customXml" Target="../ink/ink1150.xml"/><Relationship Id="rId65" Type="http://schemas.openxmlformats.org/officeDocument/2006/relationships/image" Target="../media/image1196.png"/><Relationship Id="rId86" Type="http://schemas.openxmlformats.org/officeDocument/2006/relationships/customXml" Target="../ink/ink1171.xml"/><Relationship Id="rId130" Type="http://schemas.openxmlformats.org/officeDocument/2006/relationships/customXml" Target="../ink/ink1193.xml"/><Relationship Id="rId151" Type="http://schemas.openxmlformats.org/officeDocument/2006/relationships/image" Target="../media/image1239.png"/><Relationship Id="rId172" Type="http://schemas.openxmlformats.org/officeDocument/2006/relationships/customXml" Target="../ink/ink1214.xml"/><Relationship Id="rId193" Type="http://schemas.openxmlformats.org/officeDocument/2006/relationships/image" Target="../media/image1260.png"/><Relationship Id="rId207" Type="http://schemas.openxmlformats.org/officeDocument/2006/relationships/image" Target="../media/image1267.png"/><Relationship Id="rId228" Type="http://schemas.openxmlformats.org/officeDocument/2006/relationships/customXml" Target="../ink/ink1242.xml"/><Relationship Id="rId249" Type="http://schemas.openxmlformats.org/officeDocument/2006/relationships/image" Target="../media/image1288.png"/><Relationship Id="rId13" Type="http://schemas.openxmlformats.org/officeDocument/2006/relationships/image" Target="../media/image1170.png"/><Relationship Id="rId109" Type="http://schemas.openxmlformats.org/officeDocument/2006/relationships/image" Target="../media/image1218.png"/><Relationship Id="rId34" Type="http://schemas.openxmlformats.org/officeDocument/2006/relationships/customXml" Target="../ink/ink1145.xml"/><Relationship Id="rId55" Type="http://schemas.openxmlformats.org/officeDocument/2006/relationships/image" Target="../media/image1191.png"/><Relationship Id="rId76" Type="http://schemas.openxmlformats.org/officeDocument/2006/relationships/customXml" Target="../ink/ink1166.xml"/><Relationship Id="rId97" Type="http://schemas.openxmlformats.org/officeDocument/2006/relationships/image" Target="../media/image1212.png"/><Relationship Id="rId120" Type="http://schemas.openxmlformats.org/officeDocument/2006/relationships/customXml" Target="../ink/ink1188.xml"/><Relationship Id="rId141" Type="http://schemas.openxmlformats.org/officeDocument/2006/relationships/image" Target="../media/image1234.png"/><Relationship Id="rId7" Type="http://schemas.openxmlformats.org/officeDocument/2006/relationships/image" Target="../media/image1167.png"/><Relationship Id="rId162" Type="http://schemas.openxmlformats.org/officeDocument/2006/relationships/customXml" Target="../ink/ink1209.xml"/><Relationship Id="rId183" Type="http://schemas.openxmlformats.org/officeDocument/2006/relationships/image" Target="../media/image1255.png"/><Relationship Id="rId218" Type="http://schemas.openxmlformats.org/officeDocument/2006/relationships/customXml" Target="../ink/ink1237.xml"/><Relationship Id="rId239" Type="http://schemas.openxmlformats.org/officeDocument/2006/relationships/image" Target="../media/image1283.png"/><Relationship Id="rId24" Type="http://schemas.openxmlformats.org/officeDocument/2006/relationships/customXml" Target="../ink/ink1140.xml"/><Relationship Id="rId45" Type="http://schemas.openxmlformats.org/officeDocument/2006/relationships/image" Target="../media/image1186.png"/><Relationship Id="rId66" Type="http://schemas.openxmlformats.org/officeDocument/2006/relationships/customXml" Target="../ink/ink1161.xml"/><Relationship Id="rId87" Type="http://schemas.openxmlformats.org/officeDocument/2006/relationships/image" Target="../media/image1207.png"/><Relationship Id="rId110" Type="http://schemas.openxmlformats.org/officeDocument/2006/relationships/customXml" Target="../ink/ink1183.xml"/><Relationship Id="rId131" Type="http://schemas.openxmlformats.org/officeDocument/2006/relationships/image" Target="../media/image1229.png"/><Relationship Id="rId152" Type="http://schemas.openxmlformats.org/officeDocument/2006/relationships/customXml" Target="../ink/ink1204.xml"/><Relationship Id="rId173" Type="http://schemas.openxmlformats.org/officeDocument/2006/relationships/image" Target="../media/image1250.png"/><Relationship Id="rId194" Type="http://schemas.openxmlformats.org/officeDocument/2006/relationships/customXml" Target="../ink/ink1225.xml"/><Relationship Id="rId208" Type="http://schemas.openxmlformats.org/officeDocument/2006/relationships/customXml" Target="../ink/ink1232.xml"/><Relationship Id="rId229" Type="http://schemas.openxmlformats.org/officeDocument/2006/relationships/image" Target="../media/image1278.png"/><Relationship Id="rId240" Type="http://schemas.openxmlformats.org/officeDocument/2006/relationships/customXml" Target="../ink/ink1248.xml"/><Relationship Id="rId14" Type="http://schemas.openxmlformats.org/officeDocument/2006/relationships/customXml" Target="../ink/ink1135.xml"/><Relationship Id="rId35" Type="http://schemas.openxmlformats.org/officeDocument/2006/relationships/image" Target="../media/image1181.png"/><Relationship Id="rId56" Type="http://schemas.openxmlformats.org/officeDocument/2006/relationships/customXml" Target="../ink/ink1156.xml"/><Relationship Id="rId77" Type="http://schemas.openxmlformats.org/officeDocument/2006/relationships/image" Target="../media/image1202.png"/><Relationship Id="rId100" Type="http://schemas.openxmlformats.org/officeDocument/2006/relationships/customXml" Target="../ink/ink1178.xml"/><Relationship Id="rId8" Type="http://schemas.openxmlformats.org/officeDocument/2006/relationships/customXml" Target="../ink/ink1132.xml"/><Relationship Id="rId98" Type="http://schemas.openxmlformats.org/officeDocument/2006/relationships/customXml" Target="../ink/ink1177.xml"/><Relationship Id="rId121" Type="http://schemas.openxmlformats.org/officeDocument/2006/relationships/image" Target="../media/image1224.png"/><Relationship Id="rId142" Type="http://schemas.openxmlformats.org/officeDocument/2006/relationships/customXml" Target="../ink/ink1199.xml"/><Relationship Id="rId163" Type="http://schemas.openxmlformats.org/officeDocument/2006/relationships/image" Target="../media/image1245.png"/><Relationship Id="rId184" Type="http://schemas.openxmlformats.org/officeDocument/2006/relationships/customXml" Target="../ink/ink1220.xml"/><Relationship Id="rId219" Type="http://schemas.openxmlformats.org/officeDocument/2006/relationships/image" Target="../media/image1273.png"/><Relationship Id="rId230" Type="http://schemas.openxmlformats.org/officeDocument/2006/relationships/customXml" Target="../ink/ink1243.xml"/><Relationship Id="rId25" Type="http://schemas.openxmlformats.org/officeDocument/2006/relationships/image" Target="../media/image1176.png"/><Relationship Id="rId46" Type="http://schemas.openxmlformats.org/officeDocument/2006/relationships/customXml" Target="../ink/ink1151.xml"/><Relationship Id="rId67" Type="http://schemas.openxmlformats.org/officeDocument/2006/relationships/image" Target="../media/image1197.png"/><Relationship Id="rId88" Type="http://schemas.openxmlformats.org/officeDocument/2006/relationships/customXml" Target="../ink/ink1172.xml"/><Relationship Id="rId111" Type="http://schemas.openxmlformats.org/officeDocument/2006/relationships/image" Target="../media/image1219.png"/><Relationship Id="rId132" Type="http://schemas.openxmlformats.org/officeDocument/2006/relationships/customXml" Target="../ink/ink1194.xml"/><Relationship Id="rId153" Type="http://schemas.openxmlformats.org/officeDocument/2006/relationships/image" Target="../media/image1240.png"/><Relationship Id="rId174" Type="http://schemas.openxmlformats.org/officeDocument/2006/relationships/customXml" Target="../ink/ink1215.xml"/><Relationship Id="rId195" Type="http://schemas.openxmlformats.org/officeDocument/2006/relationships/image" Target="../media/image1261.png"/><Relationship Id="rId209" Type="http://schemas.openxmlformats.org/officeDocument/2006/relationships/image" Target="../media/image1268.png"/><Relationship Id="rId220" Type="http://schemas.openxmlformats.org/officeDocument/2006/relationships/customXml" Target="../ink/ink1238.xml"/><Relationship Id="rId241" Type="http://schemas.openxmlformats.org/officeDocument/2006/relationships/image" Target="../media/image1284.png"/><Relationship Id="rId15" Type="http://schemas.openxmlformats.org/officeDocument/2006/relationships/image" Target="../media/image1171.png"/><Relationship Id="rId36" Type="http://schemas.openxmlformats.org/officeDocument/2006/relationships/customXml" Target="../ink/ink1146.xml"/><Relationship Id="rId57" Type="http://schemas.openxmlformats.org/officeDocument/2006/relationships/image" Target="../media/image1192.png"/><Relationship Id="rId78" Type="http://schemas.openxmlformats.org/officeDocument/2006/relationships/customXml" Target="../ink/ink1167.xml"/><Relationship Id="rId99" Type="http://schemas.openxmlformats.org/officeDocument/2006/relationships/image" Target="../media/image1213.png"/><Relationship Id="rId101" Type="http://schemas.openxmlformats.org/officeDocument/2006/relationships/image" Target="../media/image1214.png"/><Relationship Id="rId122" Type="http://schemas.openxmlformats.org/officeDocument/2006/relationships/customXml" Target="../ink/ink1189.xml"/><Relationship Id="rId143" Type="http://schemas.openxmlformats.org/officeDocument/2006/relationships/image" Target="../media/image1235.png"/><Relationship Id="rId164" Type="http://schemas.openxmlformats.org/officeDocument/2006/relationships/customXml" Target="../ink/ink1210.xml"/><Relationship Id="rId185" Type="http://schemas.openxmlformats.org/officeDocument/2006/relationships/image" Target="../media/image1256.png"/><Relationship Id="rId4" Type="http://schemas.openxmlformats.org/officeDocument/2006/relationships/image" Target="../media/image1165.png"/><Relationship Id="rId9" Type="http://schemas.openxmlformats.org/officeDocument/2006/relationships/image" Target="../media/image1168.png"/><Relationship Id="rId180" Type="http://schemas.openxmlformats.org/officeDocument/2006/relationships/customXml" Target="../ink/ink1218.xml"/><Relationship Id="rId210" Type="http://schemas.openxmlformats.org/officeDocument/2006/relationships/customXml" Target="../ink/ink1233.xml"/><Relationship Id="rId215" Type="http://schemas.openxmlformats.org/officeDocument/2006/relationships/image" Target="../media/image1271.png"/><Relationship Id="rId236" Type="http://schemas.openxmlformats.org/officeDocument/2006/relationships/customXml" Target="../ink/ink1246.xml"/><Relationship Id="rId26" Type="http://schemas.openxmlformats.org/officeDocument/2006/relationships/customXml" Target="../ink/ink1141.xml"/><Relationship Id="rId231" Type="http://schemas.openxmlformats.org/officeDocument/2006/relationships/image" Target="../media/image1279.png"/><Relationship Id="rId47" Type="http://schemas.openxmlformats.org/officeDocument/2006/relationships/image" Target="../media/image1187.png"/><Relationship Id="rId68" Type="http://schemas.openxmlformats.org/officeDocument/2006/relationships/customXml" Target="../ink/ink1162.xml"/><Relationship Id="rId89" Type="http://schemas.openxmlformats.org/officeDocument/2006/relationships/image" Target="../media/image1208.png"/><Relationship Id="rId112" Type="http://schemas.openxmlformats.org/officeDocument/2006/relationships/customXml" Target="../ink/ink1184.xml"/><Relationship Id="rId133" Type="http://schemas.openxmlformats.org/officeDocument/2006/relationships/image" Target="../media/image1230.png"/><Relationship Id="rId154" Type="http://schemas.openxmlformats.org/officeDocument/2006/relationships/customXml" Target="../ink/ink1205.xml"/><Relationship Id="rId175" Type="http://schemas.openxmlformats.org/officeDocument/2006/relationships/image" Target="../media/image1251.png"/><Relationship Id="rId196" Type="http://schemas.openxmlformats.org/officeDocument/2006/relationships/customXml" Target="../ink/ink1226.xml"/><Relationship Id="rId200" Type="http://schemas.openxmlformats.org/officeDocument/2006/relationships/customXml" Target="../ink/ink1228.xml"/><Relationship Id="rId16" Type="http://schemas.openxmlformats.org/officeDocument/2006/relationships/customXml" Target="../ink/ink1136.xml"/><Relationship Id="rId221" Type="http://schemas.openxmlformats.org/officeDocument/2006/relationships/image" Target="../media/image1274.png"/><Relationship Id="rId242" Type="http://schemas.openxmlformats.org/officeDocument/2006/relationships/customXml" Target="../ink/ink1249.xml"/><Relationship Id="rId37" Type="http://schemas.openxmlformats.org/officeDocument/2006/relationships/image" Target="../media/image1182.png"/><Relationship Id="rId58" Type="http://schemas.openxmlformats.org/officeDocument/2006/relationships/customXml" Target="../ink/ink1157.xml"/><Relationship Id="rId79" Type="http://schemas.openxmlformats.org/officeDocument/2006/relationships/image" Target="../media/image1203.png"/><Relationship Id="rId102" Type="http://schemas.openxmlformats.org/officeDocument/2006/relationships/customXml" Target="../ink/ink1179.xml"/><Relationship Id="rId123" Type="http://schemas.openxmlformats.org/officeDocument/2006/relationships/image" Target="../media/image1225.png"/><Relationship Id="rId144" Type="http://schemas.openxmlformats.org/officeDocument/2006/relationships/customXml" Target="../ink/ink1200.xml"/><Relationship Id="rId90" Type="http://schemas.openxmlformats.org/officeDocument/2006/relationships/customXml" Target="../ink/ink1173.xml"/><Relationship Id="rId165" Type="http://schemas.openxmlformats.org/officeDocument/2006/relationships/image" Target="../media/image1246.png"/><Relationship Id="rId186" Type="http://schemas.openxmlformats.org/officeDocument/2006/relationships/customXml" Target="../ink/ink1221.xml"/><Relationship Id="rId211" Type="http://schemas.openxmlformats.org/officeDocument/2006/relationships/image" Target="../media/image1269.png"/><Relationship Id="rId232" Type="http://schemas.openxmlformats.org/officeDocument/2006/relationships/customXml" Target="../ink/ink1244.xml"/><Relationship Id="rId27" Type="http://schemas.openxmlformats.org/officeDocument/2006/relationships/image" Target="../media/image1177.png"/><Relationship Id="rId48" Type="http://schemas.openxmlformats.org/officeDocument/2006/relationships/customXml" Target="../ink/ink1152.xml"/><Relationship Id="rId69" Type="http://schemas.openxmlformats.org/officeDocument/2006/relationships/image" Target="../media/image1198.png"/><Relationship Id="rId113" Type="http://schemas.openxmlformats.org/officeDocument/2006/relationships/image" Target="../media/image1220.png"/><Relationship Id="rId134" Type="http://schemas.openxmlformats.org/officeDocument/2006/relationships/customXml" Target="../ink/ink1195.xml"/><Relationship Id="rId80" Type="http://schemas.openxmlformats.org/officeDocument/2006/relationships/customXml" Target="../ink/ink1168.xml"/><Relationship Id="rId155" Type="http://schemas.openxmlformats.org/officeDocument/2006/relationships/image" Target="../media/image1241.png"/><Relationship Id="rId176" Type="http://schemas.openxmlformats.org/officeDocument/2006/relationships/customXml" Target="../ink/ink1216.xml"/><Relationship Id="rId197" Type="http://schemas.openxmlformats.org/officeDocument/2006/relationships/image" Target="../media/image1262.png"/><Relationship Id="rId201" Type="http://schemas.openxmlformats.org/officeDocument/2006/relationships/image" Target="../media/image1264.png"/><Relationship Id="rId222" Type="http://schemas.openxmlformats.org/officeDocument/2006/relationships/customXml" Target="../ink/ink1239.xml"/><Relationship Id="rId243" Type="http://schemas.openxmlformats.org/officeDocument/2006/relationships/image" Target="../media/image1285.png"/><Relationship Id="rId17" Type="http://schemas.openxmlformats.org/officeDocument/2006/relationships/image" Target="../media/image1172.png"/><Relationship Id="rId38" Type="http://schemas.openxmlformats.org/officeDocument/2006/relationships/customXml" Target="../ink/ink1147.xml"/><Relationship Id="rId59" Type="http://schemas.openxmlformats.org/officeDocument/2006/relationships/image" Target="../media/image1193.png"/><Relationship Id="rId103" Type="http://schemas.openxmlformats.org/officeDocument/2006/relationships/image" Target="../media/image1215.png"/><Relationship Id="rId124" Type="http://schemas.openxmlformats.org/officeDocument/2006/relationships/customXml" Target="../ink/ink1190.xml"/><Relationship Id="rId70" Type="http://schemas.openxmlformats.org/officeDocument/2006/relationships/customXml" Target="../ink/ink1163.xml"/><Relationship Id="rId91" Type="http://schemas.openxmlformats.org/officeDocument/2006/relationships/image" Target="../media/image1209.png"/><Relationship Id="rId145" Type="http://schemas.openxmlformats.org/officeDocument/2006/relationships/image" Target="../media/image1236.png"/><Relationship Id="rId166" Type="http://schemas.openxmlformats.org/officeDocument/2006/relationships/customXml" Target="../ink/ink1211.xml"/><Relationship Id="rId187" Type="http://schemas.openxmlformats.org/officeDocument/2006/relationships/image" Target="../media/image12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34.xml"/><Relationship Id="rId233" Type="http://schemas.openxmlformats.org/officeDocument/2006/relationships/image" Target="../media/image1280.png"/><Relationship Id="rId28" Type="http://schemas.openxmlformats.org/officeDocument/2006/relationships/customXml" Target="../ink/ink1142.xml"/><Relationship Id="rId49" Type="http://schemas.openxmlformats.org/officeDocument/2006/relationships/image" Target="../media/image1188.png"/><Relationship Id="rId114" Type="http://schemas.openxmlformats.org/officeDocument/2006/relationships/customXml" Target="../ink/ink1185.xml"/><Relationship Id="rId60" Type="http://schemas.openxmlformats.org/officeDocument/2006/relationships/customXml" Target="../ink/ink1158.xml"/><Relationship Id="rId81" Type="http://schemas.openxmlformats.org/officeDocument/2006/relationships/image" Target="../media/image1204.png"/><Relationship Id="rId135" Type="http://schemas.openxmlformats.org/officeDocument/2006/relationships/image" Target="../media/image1231.png"/><Relationship Id="rId156" Type="http://schemas.openxmlformats.org/officeDocument/2006/relationships/customXml" Target="../ink/ink1206.xml"/><Relationship Id="rId177" Type="http://schemas.openxmlformats.org/officeDocument/2006/relationships/image" Target="../media/image1252.png"/><Relationship Id="rId198" Type="http://schemas.openxmlformats.org/officeDocument/2006/relationships/customXml" Target="../ink/ink1227.xml"/><Relationship Id="rId202" Type="http://schemas.openxmlformats.org/officeDocument/2006/relationships/customXml" Target="../ink/ink1229.xml"/><Relationship Id="rId223" Type="http://schemas.openxmlformats.org/officeDocument/2006/relationships/image" Target="../media/image1275.png"/><Relationship Id="rId244" Type="http://schemas.openxmlformats.org/officeDocument/2006/relationships/customXml" Target="../ink/ink1250.xml"/><Relationship Id="rId18" Type="http://schemas.openxmlformats.org/officeDocument/2006/relationships/customXml" Target="../ink/ink1137.xml"/><Relationship Id="rId39" Type="http://schemas.openxmlformats.org/officeDocument/2006/relationships/image" Target="../media/image1183.png"/><Relationship Id="rId50" Type="http://schemas.openxmlformats.org/officeDocument/2006/relationships/customXml" Target="../ink/ink1153.xml"/><Relationship Id="rId104" Type="http://schemas.openxmlformats.org/officeDocument/2006/relationships/customXml" Target="../ink/ink1180.xml"/><Relationship Id="rId125" Type="http://schemas.openxmlformats.org/officeDocument/2006/relationships/image" Target="../media/image1226.png"/><Relationship Id="rId146" Type="http://schemas.openxmlformats.org/officeDocument/2006/relationships/customXml" Target="../ink/ink1201.xml"/><Relationship Id="rId167" Type="http://schemas.openxmlformats.org/officeDocument/2006/relationships/image" Target="../media/image1247.png"/><Relationship Id="rId188" Type="http://schemas.openxmlformats.org/officeDocument/2006/relationships/customXml" Target="../ink/ink1222.xml"/><Relationship Id="rId71" Type="http://schemas.openxmlformats.org/officeDocument/2006/relationships/image" Target="../media/image1199.png"/><Relationship Id="rId92" Type="http://schemas.openxmlformats.org/officeDocument/2006/relationships/customXml" Target="../ink/ink1174.xml"/><Relationship Id="rId213" Type="http://schemas.openxmlformats.org/officeDocument/2006/relationships/image" Target="../media/image1270.png"/><Relationship Id="rId234" Type="http://schemas.openxmlformats.org/officeDocument/2006/relationships/customXml" Target="../ink/ink1245.xml"/><Relationship Id="rId2" Type="http://schemas.openxmlformats.org/officeDocument/2006/relationships/image" Target="../media/image1163.jpeg"/><Relationship Id="rId29" Type="http://schemas.openxmlformats.org/officeDocument/2006/relationships/image" Target="../media/image1178.png"/><Relationship Id="rId40" Type="http://schemas.openxmlformats.org/officeDocument/2006/relationships/customXml" Target="../ink/ink1148.xml"/><Relationship Id="rId115" Type="http://schemas.openxmlformats.org/officeDocument/2006/relationships/image" Target="../media/image1221.png"/><Relationship Id="rId136" Type="http://schemas.openxmlformats.org/officeDocument/2006/relationships/customXml" Target="../ink/ink1196.xml"/><Relationship Id="rId157" Type="http://schemas.openxmlformats.org/officeDocument/2006/relationships/image" Target="../media/image1242.png"/><Relationship Id="rId178" Type="http://schemas.openxmlformats.org/officeDocument/2006/relationships/customXml" Target="../ink/ink1217.xml"/><Relationship Id="rId61" Type="http://schemas.openxmlformats.org/officeDocument/2006/relationships/image" Target="../media/image1194.png"/><Relationship Id="rId82" Type="http://schemas.openxmlformats.org/officeDocument/2006/relationships/customXml" Target="../ink/ink1169.xml"/><Relationship Id="rId199" Type="http://schemas.openxmlformats.org/officeDocument/2006/relationships/image" Target="../media/image1263.png"/><Relationship Id="rId203" Type="http://schemas.openxmlformats.org/officeDocument/2006/relationships/image" Target="../media/image1265.png"/><Relationship Id="rId19" Type="http://schemas.openxmlformats.org/officeDocument/2006/relationships/image" Target="../media/image1173.png"/><Relationship Id="rId224" Type="http://schemas.openxmlformats.org/officeDocument/2006/relationships/customXml" Target="../ink/ink1240.xml"/><Relationship Id="rId245" Type="http://schemas.openxmlformats.org/officeDocument/2006/relationships/image" Target="../media/image1286.png"/><Relationship Id="rId30" Type="http://schemas.openxmlformats.org/officeDocument/2006/relationships/customXml" Target="../ink/ink1143.xml"/><Relationship Id="rId105" Type="http://schemas.openxmlformats.org/officeDocument/2006/relationships/image" Target="../media/image1216.png"/><Relationship Id="rId126" Type="http://schemas.openxmlformats.org/officeDocument/2006/relationships/customXml" Target="../ink/ink1191.xml"/><Relationship Id="rId147" Type="http://schemas.openxmlformats.org/officeDocument/2006/relationships/image" Target="../media/image1237.png"/><Relationship Id="rId168" Type="http://schemas.openxmlformats.org/officeDocument/2006/relationships/customXml" Target="../ink/ink1212.xml"/><Relationship Id="rId51" Type="http://schemas.openxmlformats.org/officeDocument/2006/relationships/image" Target="../media/image1189.png"/><Relationship Id="rId72" Type="http://schemas.openxmlformats.org/officeDocument/2006/relationships/customXml" Target="../ink/ink1164.xml"/><Relationship Id="rId93" Type="http://schemas.openxmlformats.org/officeDocument/2006/relationships/image" Target="../media/image1210.png"/><Relationship Id="rId189" Type="http://schemas.openxmlformats.org/officeDocument/2006/relationships/image" Target="../media/image1258.png"/><Relationship Id="rId3" Type="http://schemas.openxmlformats.org/officeDocument/2006/relationships/image" Target="../media/image1164.jpg"/><Relationship Id="rId214" Type="http://schemas.openxmlformats.org/officeDocument/2006/relationships/customXml" Target="../ink/ink1235.xml"/><Relationship Id="rId235" Type="http://schemas.openxmlformats.org/officeDocument/2006/relationships/image" Target="../media/image1281.png"/><Relationship Id="rId116" Type="http://schemas.openxmlformats.org/officeDocument/2006/relationships/customXml" Target="../ink/ink1186.xml"/><Relationship Id="rId137" Type="http://schemas.openxmlformats.org/officeDocument/2006/relationships/image" Target="../media/image1232.png"/><Relationship Id="rId158" Type="http://schemas.openxmlformats.org/officeDocument/2006/relationships/customXml" Target="../ink/ink1207.xml"/><Relationship Id="rId20" Type="http://schemas.openxmlformats.org/officeDocument/2006/relationships/customXml" Target="../ink/ink1138.xml"/><Relationship Id="rId41" Type="http://schemas.openxmlformats.org/officeDocument/2006/relationships/image" Target="../media/image1184.png"/><Relationship Id="rId62" Type="http://schemas.openxmlformats.org/officeDocument/2006/relationships/customXml" Target="../ink/ink1159.xml"/><Relationship Id="rId83" Type="http://schemas.openxmlformats.org/officeDocument/2006/relationships/image" Target="../media/image1205.png"/><Relationship Id="rId179" Type="http://schemas.openxmlformats.org/officeDocument/2006/relationships/image" Target="../media/image1253.png"/><Relationship Id="rId190" Type="http://schemas.openxmlformats.org/officeDocument/2006/relationships/customXml" Target="../ink/ink1223.xml"/><Relationship Id="rId204" Type="http://schemas.openxmlformats.org/officeDocument/2006/relationships/customXml" Target="../ink/ink1230.xml"/><Relationship Id="rId225" Type="http://schemas.openxmlformats.org/officeDocument/2006/relationships/image" Target="../media/image1276.png"/><Relationship Id="rId246" Type="http://schemas.openxmlformats.org/officeDocument/2006/relationships/customXml" Target="../ink/ink1251.xml"/><Relationship Id="rId106" Type="http://schemas.openxmlformats.org/officeDocument/2006/relationships/customXml" Target="../ink/ink1181.xml"/><Relationship Id="rId127" Type="http://schemas.openxmlformats.org/officeDocument/2006/relationships/image" Target="../media/image1227.png"/><Relationship Id="rId10" Type="http://schemas.openxmlformats.org/officeDocument/2006/relationships/customXml" Target="../ink/ink1133.xml"/><Relationship Id="rId31" Type="http://schemas.openxmlformats.org/officeDocument/2006/relationships/image" Target="../media/image1179.png"/><Relationship Id="rId52" Type="http://schemas.openxmlformats.org/officeDocument/2006/relationships/customXml" Target="../ink/ink1154.xml"/><Relationship Id="rId73" Type="http://schemas.openxmlformats.org/officeDocument/2006/relationships/image" Target="../media/image1200.png"/><Relationship Id="rId94" Type="http://schemas.openxmlformats.org/officeDocument/2006/relationships/customXml" Target="../ink/ink1175.xml"/><Relationship Id="rId148" Type="http://schemas.openxmlformats.org/officeDocument/2006/relationships/customXml" Target="../ink/ink1202.xml"/><Relationship Id="rId169" Type="http://schemas.openxmlformats.org/officeDocument/2006/relationships/image" Target="../media/image1248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6.png"/><Relationship Id="rId21" Type="http://schemas.openxmlformats.org/officeDocument/2006/relationships/image" Target="../media/image1298.png"/><Relationship Id="rId63" Type="http://schemas.openxmlformats.org/officeDocument/2006/relationships/image" Target="../media/image1319.png"/><Relationship Id="rId159" Type="http://schemas.openxmlformats.org/officeDocument/2006/relationships/image" Target="../media/image1367.png"/><Relationship Id="rId170" Type="http://schemas.openxmlformats.org/officeDocument/2006/relationships/customXml" Target="../ink/ink1335.xml"/><Relationship Id="rId226" Type="http://schemas.openxmlformats.org/officeDocument/2006/relationships/customXml" Target="../ink/ink1363.xml"/><Relationship Id="rId268" Type="http://schemas.openxmlformats.org/officeDocument/2006/relationships/customXml" Target="../ink/ink1384.xml"/><Relationship Id="rId32" Type="http://schemas.openxmlformats.org/officeDocument/2006/relationships/customXml" Target="../ink/ink1266.xml"/><Relationship Id="rId74" Type="http://schemas.openxmlformats.org/officeDocument/2006/relationships/customXml" Target="../ink/ink1287.xml"/><Relationship Id="rId128" Type="http://schemas.openxmlformats.org/officeDocument/2006/relationships/customXml" Target="../ink/ink1314.xml"/><Relationship Id="rId5" Type="http://schemas.openxmlformats.org/officeDocument/2006/relationships/image" Target="../media/image1290.emf"/><Relationship Id="rId181" Type="http://schemas.openxmlformats.org/officeDocument/2006/relationships/image" Target="../media/image1378.png"/><Relationship Id="rId237" Type="http://schemas.openxmlformats.org/officeDocument/2006/relationships/image" Target="../media/image1406.png"/><Relationship Id="rId279" Type="http://schemas.openxmlformats.org/officeDocument/2006/relationships/image" Target="../media/image1427.png"/><Relationship Id="rId22" Type="http://schemas.openxmlformats.org/officeDocument/2006/relationships/customXml" Target="../ink/ink1261.xml"/><Relationship Id="rId43" Type="http://schemas.openxmlformats.org/officeDocument/2006/relationships/image" Target="../media/image1309.png"/><Relationship Id="rId64" Type="http://schemas.openxmlformats.org/officeDocument/2006/relationships/customXml" Target="../ink/ink1282.xml"/><Relationship Id="rId118" Type="http://schemas.openxmlformats.org/officeDocument/2006/relationships/customXml" Target="../ink/ink1309.xml"/><Relationship Id="rId139" Type="http://schemas.openxmlformats.org/officeDocument/2006/relationships/image" Target="../media/image1357.png"/><Relationship Id="rId85" Type="http://schemas.openxmlformats.org/officeDocument/2006/relationships/image" Target="../media/image1330.png"/><Relationship Id="rId150" Type="http://schemas.openxmlformats.org/officeDocument/2006/relationships/customXml" Target="../ink/ink1325.xml"/><Relationship Id="rId171" Type="http://schemas.openxmlformats.org/officeDocument/2006/relationships/image" Target="../media/image1373.png"/><Relationship Id="rId192" Type="http://schemas.openxmlformats.org/officeDocument/2006/relationships/customXml" Target="../ink/ink1346.xml"/><Relationship Id="rId206" Type="http://schemas.openxmlformats.org/officeDocument/2006/relationships/customXml" Target="../ink/ink1353.xml"/><Relationship Id="rId227" Type="http://schemas.openxmlformats.org/officeDocument/2006/relationships/image" Target="../media/image1401.png"/><Relationship Id="rId248" Type="http://schemas.openxmlformats.org/officeDocument/2006/relationships/customXml" Target="../ink/ink1374.xml"/><Relationship Id="rId269" Type="http://schemas.openxmlformats.org/officeDocument/2006/relationships/image" Target="../media/image1422.png"/><Relationship Id="rId12" Type="http://schemas.openxmlformats.org/officeDocument/2006/relationships/customXml" Target="../ink/ink1256.xml"/><Relationship Id="rId33" Type="http://schemas.openxmlformats.org/officeDocument/2006/relationships/image" Target="../media/image1304.png"/><Relationship Id="rId108" Type="http://schemas.openxmlformats.org/officeDocument/2006/relationships/customXml" Target="../ink/ink1304.xml"/><Relationship Id="rId129" Type="http://schemas.openxmlformats.org/officeDocument/2006/relationships/image" Target="../media/image1352.png"/><Relationship Id="rId280" Type="http://schemas.openxmlformats.org/officeDocument/2006/relationships/customXml" Target="../ink/ink1390.xml"/><Relationship Id="rId54" Type="http://schemas.openxmlformats.org/officeDocument/2006/relationships/customXml" Target="../ink/ink1277.xml"/><Relationship Id="rId75" Type="http://schemas.openxmlformats.org/officeDocument/2006/relationships/image" Target="../media/image1325.png"/><Relationship Id="rId96" Type="http://schemas.openxmlformats.org/officeDocument/2006/relationships/customXml" Target="../ink/ink1298.xml"/><Relationship Id="rId140" Type="http://schemas.openxmlformats.org/officeDocument/2006/relationships/customXml" Target="../ink/ink1320.xml"/><Relationship Id="rId161" Type="http://schemas.openxmlformats.org/officeDocument/2006/relationships/image" Target="../media/image1368.png"/><Relationship Id="rId182" Type="http://schemas.openxmlformats.org/officeDocument/2006/relationships/customXml" Target="../ink/ink1341.xml"/><Relationship Id="rId217" Type="http://schemas.openxmlformats.org/officeDocument/2006/relationships/image" Target="../media/image1396.png"/><Relationship Id="rId6" Type="http://schemas.openxmlformats.org/officeDocument/2006/relationships/customXml" Target="../ink/ink1253.xml"/><Relationship Id="rId238" Type="http://schemas.openxmlformats.org/officeDocument/2006/relationships/customXml" Target="../ink/ink1369.xml"/><Relationship Id="rId259" Type="http://schemas.openxmlformats.org/officeDocument/2006/relationships/image" Target="../media/image1417.png"/><Relationship Id="rId23" Type="http://schemas.openxmlformats.org/officeDocument/2006/relationships/image" Target="../media/image1299.png"/><Relationship Id="rId119" Type="http://schemas.openxmlformats.org/officeDocument/2006/relationships/image" Target="../media/image1347.png"/><Relationship Id="rId270" Type="http://schemas.openxmlformats.org/officeDocument/2006/relationships/customXml" Target="../ink/ink1385.xml"/><Relationship Id="rId44" Type="http://schemas.openxmlformats.org/officeDocument/2006/relationships/customXml" Target="../ink/ink1272.xml"/><Relationship Id="rId65" Type="http://schemas.openxmlformats.org/officeDocument/2006/relationships/image" Target="../media/image1320.png"/><Relationship Id="rId86" Type="http://schemas.openxmlformats.org/officeDocument/2006/relationships/customXml" Target="../ink/ink1293.xml"/><Relationship Id="rId130" Type="http://schemas.openxmlformats.org/officeDocument/2006/relationships/customXml" Target="../ink/ink1315.xml"/><Relationship Id="rId151" Type="http://schemas.openxmlformats.org/officeDocument/2006/relationships/image" Target="../media/image1363.png"/><Relationship Id="rId172" Type="http://schemas.openxmlformats.org/officeDocument/2006/relationships/customXml" Target="../ink/ink1336.xml"/><Relationship Id="rId193" Type="http://schemas.openxmlformats.org/officeDocument/2006/relationships/image" Target="../media/image1384.png"/><Relationship Id="rId207" Type="http://schemas.openxmlformats.org/officeDocument/2006/relationships/image" Target="../media/image1391.png"/><Relationship Id="rId228" Type="http://schemas.openxmlformats.org/officeDocument/2006/relationships/customXml" Target="../ink/ink1364.xml"/><Relationship Id="rId249" Type="http://schemas.openxmlformats.org/officeDocument/2006/relationships/image" Target="../media/image1412.png"/><Relationship Id="rId13" Type="http://schemas.openxmlformats.org/officeDocument/2006/relationships/image" Target="../media/image1294.png"/><Relationship Id="rId109" Type="http://schemas.openxmlformats.org/officeDocument/2006/relationships/image" Target="../media/image1342.png"/><Relationship Id="rId260" Type="http://schemas.openxmlformats.org/officeDocument/2006/relationships/customXml" Target="../ink/ink1380.xml"/><Relationship Id="rId281" Type="http://schemas.openxmlformats.org/officeDocument/2006/relationships/image" Target="../media/image1428.png"/><Relationship Id="rId34" Type="http://schemas.openxmlformats.org/officeDocument/2006/relationships/customXml" Target="../ink/ink1267.xml"/><Relationship Id="rId55" Type="http://schemas.openxmlformats.org/officeDocument/2006/relationships/image" Target="../media/image1315.png"/><Relationship Id="rId76" Type="http://schemas.openxmlformats.org/officeDocument/2006/relationships/customXml" Target="../ink/ink1288.xml"/><Relationship Id="rId97" Type="http://schemas.openxmlformats.org/officeDocument/2006/relationships/image" Target="../media/image1336.png"/><Relationship Id="rId120" Type="http://schemas.openxmlformats.org/officeDocument/2006/relationships/customXml" Target="../ink/ink1310.xml"/><Relationship Id="rId141" Type="http://schemas.openxmlformats.org/officeDocument/2006/relationships/image" Target="../media/image1358.png"/><Relationship Id="rId7" Type="http://schemas.openxmlformats.org/officeDocument/2006/relationships/image" Target="../media/image1291.png"/><Relationship Id="rId162" Type="http://schemas.openxmlformats.org/officeDocument/2006/relationships/customXml" Target="../ink/ink1331.xml"/><Relationship Id="rId183" Type="http://schemas.openxmlformats.org/officeDocument/2006/relationships/image" Target="../media/image1379.png"/><Relationship Id="rId218" Type="http://schemas.openxmlformats.org/officeDocument/2006/relationships/customXml" Target="../ink/ink1359.xml"/><Relationship Id="rId239" Type="http://schemas.openxmlformats.org/officeDocument/2006/relationships/image" Target="../media/image1407.png"/><Relationship Id="rId250" Type="http://schemas.openxmlformats.org/officeDocument/2006/relationships/customXml" Target="../ink/ink1375.xml"/><Relationship Id="rId271" Type="http://schemas.openxmlformats.org/officeDocument/2006/relationships/image" Target="../media/image1423.png"/><Relationship Id="rId24" Type="http://schemas.openxmlformats.org/officeDocument/2006/relationships/customXml" Target="../ink/ink1262.xml"/><Relationship Id="rId45" Type="http://schemas.openxmlformats.org/officeDocument/2006/relationships/image" Target="../media/image1310.png"/><Relationship Id="rId66" Type="http://schemas.openxmlformats.org/officeDocument/2006/relationships/customXml" Target="../ink/ink1283.xml"/><Relationship Id="rId87" Type="http://schemas.openxmlformats.org/officeDocument/2006/relationships/image" Target="../media/image1331.png"/><Relationship Id="rId110" Type="http://schemas.openxmlformats.org/officeDocument/2006/relationships/customXml" Target="../ink/ink1305.xml"/><Relationship Id="rId131" Type="http://schemas.openxmlformats.org/officeDocument/2006/relationships/image" Target="../media/image1353.png"/><Relationship Id="rId152" Type="http://schemas.openxmlformats.org/officeDocument/2006/relationships/customXml" Target="../ink/ink1326.xml"/><Relationship Id="rId173" Type="http://schemas.openxmlformats.org/officeDocument/2006/relationships/image" Target="../media/image1374.png"/><Relationship Id="rId194" Type="http://schemas.openxmlformats.org/officeDocument/2006/relationships/customXml" Target="../ink/ink1347.xml"/><Relationship Id="rId208" Type="http://schemas.openxmlformats.org/officeDocument/2006/relationships/customXml" Target="../ink/ink1354.xml"/><Relationship Id="rId229" Type="http://schemas.openxmlformats.org/officeDocument/2006/relationships/image" Target="../media/image1402.png"/><Relationship Id="rId240" Type="http://schemas.openxmlformats.org/officeDocument/2006/relationships/customXml" Target="../ink/ink1370.xml"/><Relationship Id="rId261" Type="http://schemas.openxmlformats.org/officeDocument/2006/relationships/image" Target="../media/image1418.png"/><Relationship Id="rId14" Type="http://schemas.openxmlformats.org/officeDocument/2006/relationships/customXml" Target="../ink/ink1257.xml"/><Relationship Id="rId35" Type="http://schemas.openxmlformats.org/officeDocument/2006/relationships/image" Target="../media/image1305.png"/><Relationship Id="rId56" Type="http://schemas.openxmlformats.org/officeDocument/2006/relationships/customXml" Target="../ink/ink1278.xml"/><Relationship Id="rId77" Type="http://schemas.openxmlformats.org/officeDocument/2006/relationships/image" Target="../media/image1326.png"/><Relationship Id="rId100" Type="http://schemas.openxmlformats.org/officeDocument/2006/relationships/customXml" Target="../ink/ink1300.xml"/><Relationship Id="rId8" Type="http://schemas.openxmlformats.org/officeDocument/2006/relationships/customXml" Target="../ink/ink1254.xml"/><Relationship Id="rId98" Type="http://schemas.openxmlformats.org/officeDocument/2006/relationships/customXml" Target="../ink/ink1299.xml"/><Relationship Id="rId121" Type="http://schemas.openxmlformats.org/officeDocument/2006/relationships/image" Target="../media/image1348.png"/><Relationship Id="rId142" Type="http://schemas.openxmlformats.org/officeDocument/2006/relationships/customXml" Target="../ink/ink1321.xml"/><Relationship Id="rId163" Type="http://schemas.openxmlformats.org/officeDocument/2006/relationships/image" Target="../media/image1369.png"/><Relationship Id="rId184" Type="http://schemas.openxmlformats.org/officeDocument/2006/relationships/customXml" Target="../ink/ink1342.xml"/><Relationship Id="rId219" Type="http://schemas.openxmlformats.org/officeDocument/2006/relationships/image" Target="../media/image1397.png"/><Relationship Id="rId230" Type="http://schemas.openxmlformats.org/officeDocument/2006/relationships/customXml" Target="../ink/ink1365.xml"/><Relationship Id="rId251" Type="http://schemas.openxmlformats.org/officeDocument/2006/relationships/image" Target="../media/image1413.png"/><Relationship Id="rId25" Type="http://schemas.openxmlformats.org/officeDocument/2006/relationships/image" Target="../media/image1300.png"/><Relationship Id="rId46" Type="http://schemas.openxmlformats.org/officeDocument/2006/relationships/customXml" Target="../ink/ink1273.xml"/><Relationship Id="rId67" Type="http://schemas.openxmlformats.org/officeDocument/2006/relationships/image" Target="../media/image1321.png"/><Relationship Id="rId272" Type="http://schemas.openxmlformats.org/officeDocument/2006/relationships/customXml" Target="../ink/ink1386.xml"/><Relationship Id="rId88" Type="http://schemas.openxmlformats.org/officeDocument/2006/relationships/customXml" Target="../ink/ink1294.xml"/><Relationship Id="rId111" Type="http://schemas.openxmlformats.org/officeDocument/2006/relationships/image" Target="../media/image1343.png"/><Relationship Id="rId132" Type="http://schemas.openxmlformats.org/officeDocument/2006/relationships/customXml" Target="../ink/ink1316.xml"/><Relationship Id="rId153" Type="http://schemas.openxmlformats.org/officeDocument/2006/relationships/image" Target="../media/image1364.png"/><Relationship Id="rId174" Type="http://schemas.openxmlformats.org/officeDocument/2006/relationships/customXml" Target="../ink/ink1337.xml"/><Relationship Id="rId195" Type="http://schemas.openxmlformats.org/officeDocument/2006/relationships/image" Target="../media/image1385.png"/><Relationship Id="rId209" Type="http://schemas.openxmlformats.org/officeDocument/2006/relationships/image" Target="../media/image1392.png"/><Relationship Id="rId220" Type="http://schemas.openxmlformats.org/officeDocument/2006/relationships/customXml" Target="../ink/ink1360.xml"/><Relationship Id="rId241" Type="http://schemas.openxmlformats.org/officeDocument/2006/relationships/image" Target="../media/image1408.png"/><Relationship Id="rId15" Type="http://schemas.openxmlformats.org/officeDocument/2006/relationships/image" Target="../media/image1295.png"/><Relationship Id="rId36" Type="http://schemas.openxmlformats.org/officeDocument/2006/relationships/customXml" Target="../ink/ink1268.xml"/><Relationship Id="rId57" Type="http://schemas.openxmlformats.org/officeDocument/2006/relationships/image" Target="../media/image1316.png"/><Relationship Id="rId262" Type="http://schemas.openxmlformats.org/officeDocument/2006/relationships/customXml" Target="../ink/ink1381.xml"/><Relationship Id="rId78" Type="http://schemas.openxmlformats.org/officeDocument/2006/relationships/customXml" Target="../ink/ink1289.xml"/><Relationship Id="rId99" Type="http://schemas.openxmlformats.org/officeDocument/2006/relationships/image" Target="../media/image1337.png"/><Relationship Id="rId101" Type="http://schemas.openxmlformats.org/officeDocument/2006/relationships/image" Target="../media/image1338.png"/><Relationship Id="rId122" Type="http://schemas.openxmlformats.org/officeDocument/2006/relationships/customXml" Target="../ink/ink1311.xml"/><Relationship Id="rId143" Type="http://schemas.openxmlformats.org/officeDocument/2006/relationships/image" Target="../media/image1359.png"/><Relationship Id="rId164" Type="http://schemas.openxmlformats.org/officeDocument/2006/relationships/customXml" Target="../ink/ink1332.xml"/><Relationship Id="rId185" Type="http://schemas.openxmlformats.org/officeDocument/2006/relationships/image" Target="../media/image1380.png"/><Relationship Id="rId9" Type="http://schemas.openxmlformats.org/officeDocument/2006/relationships/image" Target="../media/image1292.png"/><Relationship Id="rId210" Type="http://schemas.openxmlformats.org/officeDocument/2006/relationships/customXml" Target="../ink/ink1355.xml"/><Relationship Id="rId26" Type="http://schemas.openxmlformats.org/officeDocument/2006/relationships/customXml" Target="../ink/ink1263.xml"/><Relationship Id="rId231" Type="http://schemas.openxmlformats.org/officeDocument/2006/relationships/image" Target="../media/image1403.png"/><Relationship Id="rId252" Type="http://schemas.openxmlformats.org/officeDocument/2006/relationships/customXml" Target="../ink/ink1376.xml"/><Relationship Id="rId273" Type="http://schemas.openxmlformats.org/officeDocument/2006/relationships/image" Target="../media/image1424.png"/><Relationship Id="rId47" Type="http://schemas.openxmlformats.org/officeDocument/2006/relationships/image" Target="../media/image1311.png"/><Relationship Id="rId68" Type="http://schemas.openxmlformats.org/officeDocument/2006/relationships/customXml" Target="../ink/ink1284.xml"/><Relationship Id="rId89" Type="http://schemas.openxmlformats.org/officeDocument/2006/relationships/image" Target="../media/image1332.png"/><Relationship Id="rId112" Type="http://schemas.openxmlformats.org/officeDocument/2006/relationships/customXml" Target="../ink/ink1306.xml"/><Relationship Id="rId133" Type="http://schemas.openxmlformats.org/officeDocument/2006/relationships/image" Target="../media/image1354.png"/><Relationship Id="rId154" Type="http://schemas.openxmlformats.org/officeDocument/2006/relationships/customXml" Target="../ink/ink1327.xml"/><Relationship Id="rId175" Type="http://schemas.openxmlformats.org/officeDocument/2006/relationships/image" Target="../media/image1375.png"/><Relationship Id="rId196" Type="http://schemas.openxmlformats.org/officeDocument/2006/relationships/customXml" Target="../ink/ink1348.xml"/><Relationship Id="rId200" Type="http://schemas.openxmlformats.org/officeDocument/2006/relationships/customXml" Target="../ink/ink1350.xml"/><Relationship Id="rId16" Type="http://schemas.openxmlformats.org/officeDocument/2006/relationships/customXml" Target="../ink/ink1258.xml"/><Relationship Id="rId221" Type="http://schemas.openxmlformats.org/officeDocument/2006/relationships/image" Target="../media/image1398.png"/><Relationship Id="rId242" Type="http://schemas.openxmlformats.org/officeDocument/2006/relationships/customXml" Target="../ink/ink1371.xml"/><Relationship Id="rId263" Type="http://schemas.openxmlformats.org/officeDocument/2006/relationships/image" Target="../media/image1419.png"/><Relationship Id="rId37" Type="http://schemas.openxmlformats.org/officeDocument/2006/relationships/image" Target="../media/image1306.png"/><Relationship Id="rId58" Type="http://schemas.openxmlformats.org/officeDocument/2006/relationships/customXml" Target="../ink/ink1279.xml"/><Relationship Id="rId79" Type="http://schemas.openxmlformats.org/officeDocument/2006/relationships/image" Target="../media/image1327.png"/><Relationship Id="rId102" Type="http://schemas.openxmlformats.org/officeDocument/2006/relationships/customXml" Target="../ink/ink1301.xml"/><Relationship Id="rId123" Type="http://schemas.openxmlformats.org/officeDocument/2006/relationships/image" Target="../media/image1349.png"/><Relationship Id="rId144" Type="http://schemas.openxmlformats.org/officeDocument/2006/relationships/customXml" Target="../ink/ink1322.xml"/><Relationship Id="rId90" Type="http://schemas.openxmlformats.org/officeDocument/2006/relationships/customXml" Target="../ink/ink1295.xml"/><Relationship Id="rId165" Type="http://schemas.openxmlformats.org/officeDocument/2006/relationships/image" Target="../media/image1370.png"/><Relationship Id="rId186" Type="http://schemas.openxmlformats.org/officeDocument/2006/relationships/customXml" Target="../ink/ink1343.xml"/><Relationship Id="rId211" Type="http://schemas.openxmlformats.org/officeDocument/2006/relationships/image" Target="../media/image1393.png"/><Relationship Id="rId232" Type="http://schemas.openxmlformats.org/officeDocument/2006/relationships/customXml" Target="../ink/ink1366.xml"/><Relationship Id="rId253" Type="http://schemas.openxmlformats.org/officeDocument/2006/relationships/image" Target="../media/image1414.png"/><Relationship Id="rId274" Type="http://schemas.openxmlformats.org/officeDocument/2006/relationships/customXml" Target="../ink/ink1387.xml"/><Relationship Id="rId27" Type="http://schemas.openxmlformats.org/officeDocument/2006/relationships/image" Target="../media/image1301.png"/><Relationship Id="rId48" Type="http://schemas.openxmlformats.org/officeDocument/2006/relationships/customXml" Target="../ink/ink1274.xml"/><Relationship Id="rId69" Type="http://schemas.openxmlformats.org/officeDocument/2006/relationships/image" Target="../media/image1322.png"/><Relationship Id="rId113" Type="http://schemas.openxmlformats.org/officeDocument/2006/relationships/image" Target="../media/image1344.png"/><Relationship Id="rId134" Type="http://schemas.openxmlformats.org/officeDocument/2006/relationships/customXml" Target="../ink/ink1317.xml"/><Relationship Id="rId80" Type="http://schemas.openxmlformats.org/officeDocument/2006/relationships/customXml" Target="../ink/ink1290.xml"/><Relationship Id="rId155" Type="http://schemas.openxmlformats.org/officeDocument/2006/relationships/image" Target="../media/image1365.png"/><Relationship Id="rId176" Type="http://schemas.openxmlformats.org/officeDocument/2006/relationships/customXml" Target="../ink/ink1338.xml"/><Relationship Id="rId197" Type="http://schemas.openxmlformats.org/officeDocument/2006/relationships/image" Target="../media/image1386.png"/><Relationship Id="rId201" Type="http://schemas.openxmlformats.org/officeDocument/2006/relationships/image" Target="../media/image1388.png"/><Relationship Id="rId222" Type="http://schemas.openxmlformats.org/officeDocument/2006/relationships/customXml" Target="../ink/ink1361.xml"/><Relationship Id="rId243" Type="http://schemas.openxmlformats.org/officeDocument/2006/relationships/image" Target="../media/image1409.png"/><Relationship Id="rId264" Type="http://schemas.openxmlformats.org/officeDocument/2006/relationships/customXml" Target="../ink/ink1382.xml"/><Relationship Id="rId17" Type="http://schemas.openxmlformats.org/officeDocument/2006/relationships/image" Target="../media/image1296.png"/><Relationship Id="rId38" Type="http://schemas.openxmlformats.org/officeDocument/2006/relationships/customXml" Target="../ink/ink1269.xml"/><Relationship Id="rId59" Type="http://schemas.openxmlformats.org/officeDocument/2006/relationships/image" Target="../media/image1317.png"/><Relationship Id="rId103" Type="http://schemas.openxmlformats.org/officeDocument/2006/relationships/image" Target="../media/image1339.png"/><Relationship Id="rId124" Type="http://schemas.openxmlformats.org/officeDocument/2006/relationships/customXml" Target="../ink/ink1312.xml"/><Relationship Id="rId70" Type="http://schemas.openxmlformats.org/officeDocument/2006/relationships/customXml" Target="../ink/ink1285.xml"/><Relationship Id="rId91" Type="http://schemas.openxmlformats.org/officeDocument/2006/relationships/image" Target="../media/image1333.png"/><Relationship Id="rId145" Type="http://schemas.openxmlformats.org/officeDocument/2006/relationships/image" Target="../media/image1360.png"/><Relationship Id="rId166" Type="http://schemas.openxmlformats.org/officeDocument/2006/relationships/customXml" Target="../ink/ink1333.xml"/><Relationship Id="rId187" Type="http://schemas.openxmlformats.org/officeDocument/2006/relationships/image" Target="../media/image138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56.xml"/><Relationship Id="rId233" Type="http://schemas.openxmlformats.org/officeDocument/2006/relationships/image" Target="../media/image1404.png"/><Relationship Id="rId254" Type="http://schemas.openxmlformats.org/officeDocument/2006/relationships/customXml" Target="../ink/ink1377.xml"/><Relationship Id="rId28" Type="http://schemas.openxmlformats.org/officeDocument/2006/relationships/customXml" Target="../ink/ink1264.xml"/><Relationship Id="rId49" Type="http://schemas.openxmlformats.org/officeDocument/2006/relationships/image" Target="../media/image1312.png"/><Relationship Id="rId114" Type="http://schemas.openxmlformats.org/officeDocument/2006/relationships/customXml" Target="../ink/ink1307.xml"/><Relationship Id="rId275" Type="http://schemas.openxmlformats.org/officeDocument/2006/relationships/image" Target="../media/image1425.png"/><Relationship Id="rId60" Type="http://schemas.openxmlformats.org/officeDocument/2006/relationships/customXml" Target="../ink/ink1280.xml"/><Relationship Id="rId81" Type="http://schemas.openxmlformats.org/officeDocument/2006/relationships/image" Target="../media/image1328.png"/><Relationship Id="rId135" Type="http://schemas.openxmlformats.org/officeDocument/2006/relationships/image" Target="../media/image1355.png"/><Relationship Id="rId156" Type="http://schemas.openxmlformats.org/officeDocument/2006/relationships/customXml" Target="../ink/ink1328.xml"/><Relationship Id="rId177" Type="http://schemas.openxmlformats.org/officeDocument/2006/relationships/image" Target="../media/image1376.png"/><Relationship Id="rId198" Type="http://schemas.openxmlformats.org/officeDocument/2006/relationships/customXml" Target="../ink/ink1349.xml"/><Relationship Id="rId202" Type="http://schemas.openxmlformats.org/officeDocument/2006/relationships/customXml" Target="../ink/ink1351.xml"/><Relationship Id="rId223" Type="http://schemas.openxmlformats.org/officeDocument/2006/relationships/image" Target="../media/image1399.png"/><Relationship Id="rId244" Type="http://schemas.openxmlformats.org/officeDocument/2006/relationships/customXml" Target="../ink/ink1372.xml"/><Relationship Id="rId18" Type="http://schemas.openxmlformats.org/officeDocument/2006/relationships/customXml" Target="../ink/ink1259.xml"/><Relationship Id="rId39" Type="http://schemas.openxmlformats.org/officeDocument/2006/relationships/image" Target="../media/image1307.png"/><Relationship Id="rId265" Type="http://schemas.openxmlformats.org/officeDocument/2006/relationships/image" Target="../media/image1420.png"/><Relationship Id="rId50" Type="http://schemas.openxmlformats.org/officeDocument/2006/relationships/customXml" Target="../ink/ink1275.xml"/><Relationship Id="rId104" Type="http://schemas.openxmlformats.org/officeDocument/2006/relationships/customXml" Target="../ink/ink1302.xml"/><Relationship Id="rId125" Type="http://schemas.openxmlformats.org/officeDocument/2006/relationships/image" Target="../media/image1350.png"/><Relationship Id="rId146" Type="http://schemas.openxmlformats.org/officeDocument/2006/relationships/customXml" Target="../ink/ink1323.xml"/><Relationship Id="rId167" Type="http://schemas.openxmlformats.org/officeDocument/2006/relationships/image" Target="../media/image1371.png"/><Relationship Id="rId188" Type="http://schemas.openxmlformats.org/officeDocument/2006/relationships/customXml" Target="../ink/ink1344.xml"/><Relationship Id="rId71" Type="http://schemas.openxmlformats.org/officeDocument/2006/relationships/image" Target="../media/image1323.png"/><Relationship Id="rId92" Type="http://schemas.openxmlformats.org/officeDocument/2006/relationships/customXml" Target="../ink/ink1296.xml"/><Relationship Id="rId213" Type="http://schemas.openxmlformats.org/officeDocument/2006/relationships/image" Target="../media/image1394.png"/><Relationship Id="rId234" Type="http://schemas.openxmlformats.org/officeDocument/2006/relationships/customXml" Target="../ink/ink1367.xml"/><Relationship Id="rId2" Type="http://schemas.openxmlformats.org/officeDocument/2006/relationships/oleObject" Target="../embeddings/oleObject10.bin"/><Relationship Id="rId29" Type="http://schemas.openxmlformats.org/officeDocument/2006/relationships/image" Target="../media/image1302.png"/><Relationship Id="rId255" Type="http://schemas.openxmlformats.org/officeDocument/2006/relationships/image" Target="../media/image1415.png"/><Relationship Id="rId276" Type="http://schemas.openxmlformats.org/officeDocument/2006/relationships/customXml" Target="../ink/ink1388.xml"/><Relationship Id="rId40" Type="http://schemas.openxmlformats.org/officeDocument/2006/relationships/customXml" Target="../ink/ink1270.xml"/><Relationship Id="rId115" Type="http://schemas.openxmlformats.org/officeDocument/2006/relationships/image" Target="../media/image1345.png"/><Relationship Id="rId136" Type="http://schemas.openxmlformats.org/officeDocument/2006/relationships/customXml" Target="../ink/ink1318.xml"/><Relationship Id="rId157" Type="http://schemas.openxmlformats.org/officeDocument/2006/relationships/image" Target="../media/image1366.png"/><Relationship Id="rId178" Type="http://schemas.openxmlformats.org/officeDocument/2006/relationships/customXml" Target="../ink/ink1339.xml"/><Relationship Id="rId61" Type="http://schemas.openxmlformats.org/officeDocument/2006/relationships/image" Target="../media/image1318.png"/><Relationship Id="rId82" Type="http://schemas.openxmlformats.org/officeDocument/2006/relationships/customXml" Target="../ink/ink1291.xml"/><Relationship Id="rId199" Type="http://schemas.openxmlformats.org/officeDocument/2006/relationships/image" Target="../media/image1387.png"/><Relationship Id="rId203" Type="http://schemas.openxmlformats.org/officeDocument/2006/relationships/image" Target="../media/image1389.png"/><Relationship Id="rId19" Type="http://schemas.openxmlformats.org/officeDocument/2006/relationships/image" Target="../media/image1297.png"/><Relationship Id="rId224" Type="http://schemas.openxmlformats.org/officeDocument/2006/relationships/customXml" Target="../ink/ink1362.xml"/><Relationship Id="rId245" Type="http://schemas.openxmlformats.org/officeDocument/2006/relationships/image" Target="../media/image1410.png"/><Relationship Id="rId266" Type="http://schemas.openxmlformats.org/officeDocument/2006/relationships/customXml" Target="../ink/ink1383.xml"/><Relationship Id="rId30" Type="http://schemas.openxmlformats.org/officeDocument/2006/relationships/customXml" Target="../ink/ink1265.xml"/><Relationship Id="rId105" Type="http://schemas.openxmlformats.org/officeDocument/2006/relationships/image" Target="../media/image1340.png"/><Relationship Id="rId126" Type="http://schemas.openxmlformats.org/officeDocument/2006/relationships/customXml" Target="../ink/ink1313.xml"/><Relationship Id="rId147" Type="http://schemas.openxmlformats.org/officeDocument/2006/relationships/image" Target="../media/image1361.png"/><Relationship Id="rId168" Type="http://schemas.openxmlformats.org/officeDocument/2006/relationships/customXml" Target="../ink/ink1334.xml"/><Relationship Id="rId51" Type="http://schemas.openxmlformats.org/officeDocument/2006/relationships/image" Target="../media/image1313.png"/><Relationship Id="rId72" Type="http://schemas.openxmlformats.org/officeDocument/2006/relationships/customXml" Target="../ink/ink1286.xml"/><Relationship Id="rId93" Type="http://schemas.openxmlformats.org/officeDocument/2006/relationships/image" Target="../media/image1334.png"/><Relationship Id="rId189" Type="http://schemas.openxmlformats.org/officeDocument/2006/relationships/image" Target="../media/image1382.png"/><Relationship Id="rId3" Type="http://schemas.openxmlformats.org/officeDocument/2006/relationships/image" Target="../media/image1289.emf"/><Relationship Id="rId214" Type="http://schemas.openxmlformats.org/officeDocument/2006/relationships/customXml" Target="../ink/ink1357.xml"/><Relationship Id="rId235" Type="http://schemas.openxmlformats.org/officeDocument/2006/relationships/image" Target="../media/image1405.png"/><Relationship Id="rId256" Type="http://schemas.openxmlformats.org/officeDocument/2006/relationships/customXml" Target="../ink/ink1378.xml"/><Relationship Id="rId277" Type="http://schemas.openxmlformats.org/officeDocument/2006/relationships/image" Target="../media/image1426.png"/><Relationship Id="rId116" Type="http://schemas.openxmlformats.org/officeDocument/2006/relationships/customXml" Target="../ink/ink1308.xml"/><Relationship Id="rId137" Type="http://schemas.openxmlformats.org/officeDocument/2006/relationships/image" Target="../media/image1356.png"/><Relationship Id="rId158" Type="http://schemas.openxmlformats.org/officeDocument/2006/relationships/customXml" Target="../ink/ink1329.xml"/><Relationship Id="rId20" Type="http://schemas.openxmlformats.org/officeDocument/2006/relationships/customXml" Target="../ink/ink1260.xml"/><Relationship Id="rId41" Type="http://schemas.openxmlformats.org/officeDocument/2006/relationships/image" Target="../media/image1308.png"/><Relationship Id="rId62" Type="http://schemas.openxmlformats.org/officeDocument/2006/relationships/customXml" Target="../ink/ink1281.xml"/><Relationship Id="rId83" Type="http://schemas.openxmlformats.org/officeDocument/2006/relationships/image" Target="../media/image1329.png"/><Relationship Id="rId179" Type="http://schemas.openxmlformats.org/officeDocument/2006/relationships/image" Target="../media/image1377.png"/><Relationship Id="rId190" Type="http://schemas.openxmlformats.org/officeDocument/2006/relationships/customXml" Target="../ink/ink1345.xml"/><Relationship Id="rId204" Type="http://schemas.openxmlformats.org/officeDocument/2006/relationships/customXml" Target="../ink/ink1352.xml"/><Relationship Id="rId225" Type="http://schemas.openxmlformats.org/officeDocument/2006/relationships/image" Target="../media/image1400.png"/><Relationship Id="rId246" Type="http://schemas.openxmlformats.org/officeDocument/2006/relationships/customXml" Target="../ink/ink1373.xml"/><Relationship Id="rId267" Type="http://schemas.openxmlformats.org/officeDocument/2006/relationships/image" Target="../media/image1421.png"/><Relationship Id="rId106" Type="http://schemas.openxmlformats.org/officeDocument/2006/relationships/customXml" Target="../ink/ink1303.xml"/><Relationship Id="rId127" Type="http://schemas.openxmlformats.org/officeDocument/2006/relationships/image" Target="../media/image1351.png"/><Relationship Id="rId10" Type="http://schemas.openxmlformats.org/officeDocument/2006/relationships/customXml" Target="../ink/ink1255.xml"/><Relationship Id="rId31" Type="http://schemas.openxmlformats.org/officeDocument/2006/relationships/image" Target="../media/image1303.png"/><Relationship Id="rId52" Type="http://schemas.openxmlformats.org/officeDocument/2006/relationships/customXml" Target="../ink/ink1276.xml"/><Relationship Id="rId73" Type="http://schemas.openxmlformats.org/officeDocument/2006/relationships/image" Target="../media/image1324.png"/><Relationship Id="rId94" Type="http://schemas.openxmlformats.org/officeDocument/2006/relationships/customXml" Target="../ink/ink1297.xml"/><Relationship Id="rId148" Type="http://schemas.openxmlformats.org/officeDocument/2006/relationships/customXml" Target="../ink/ink1324.xml"/><Relationship Id="rId169" Type="http://schemas.openxmlformats.org/officeDocument/2006/relationships/image" Target="../media/image1372.png"/><Relationship Id="rId4" Type="http://schemas.openxmlformats.org/officeDocument/2006/relationships/oleObject" Target="../embeddings/oleObject11.bin"/><Relationship Id="rId180" Type="http://schemas.openxmlformats.org/officeDocument/2006/relationships/customXml" Target="../ink/ink1340.xml"/><Relationship Id="rId215" Type="http://schemas.openxmlformats.org/officeDocument/2006/relationships/image" Target="../media/image1395.png"/><Relationship Id="rId236" Type="http://schemas.openxmlformats.org/officeDocument/2006/relationships/customXml" Target="../ink/ink1368.xml"/><Relationship Id="rId257" Type="http://schemas.openxmlformats.org/officeDocument/2006/relationships/image" Target="../media/image1416.png"/><Relationship Id="rId278" Type="http://schemas.openxmlformats.org/officeDocument/2006/relationships/customXml" Target="../ink/ink1389.xml"/><Relationship Id="rId42" Type="http://schemas.openxmlformats.org/officeDocument/2006/relationships/customXml" Target="../ink/ink1271.xml"/><Relationship Id="rId84" Type="http://schemas.openxmlformats.org/officeDocument/2006/relationships/customXml" Target="../ink/ink1292.xml"/><Relationship Id="rId138" Type="http://schemas.openxmlformats.org/officeDocument/2006/relationships/customXml" Target="../ink/ink1319.xml"/><Relationship Id="rId191" Type="http://schemas.openxmlformats.org/officeDocument/2006/relationships/image" Target="../media/image1383.png"/><Relationship Id="rId205" Type="http://schemas.openxmlformats.org/officeDocument/2006/relationships/image" Target="../media/image1390.png"/><Relationship Id="rId247" Type="http://schemas.openxmlformats.org/officeDocument/2006/relationships/image" Target="../media/image1411.png"/><Relationship Id="rId107" Type="http://schemas.openxmlformats.org/officeDocument/2006/relationships/image" Target="../media/image1341.png"/><Relationship Id="rId11" Type="http://schemas.openxmlformats.org/officeDocument/2006/relationships/image" Target="../media/image1293.png"/><Relationship Id="rId53" Type="http://schemas.openxmlformats.org/officeDocument/2006/relationships/image" Target="../media/image1314.png"/><Relationship Id="rId149" Type="http://schemas.openxmlformats.org/officeDocument/2006/relationships/image" Target="../media/image1362.png"/><Relationship Id="rId95" Type="http://schemas.openxmlformats.org/officeDocument/2006/relationships/image" Target="../media/image1335.png"/><Relationship Id="rId160" Type="http://schemas.openxmlformats.org/officeDocument/2006/relationships/customXml" Target="../ink/ink1330.xml"/><Relationship Id="rId216" Type="http://schemas.openxmlformats.org/officeDocument/2006/relationships/customXml" Target="../ink/ink1358.xml"/><Relationship Id="rId258" Type="http://schemas.openxmlformats.org/officeDocument/2006/relationships/customXml" Target="../ink/ink1379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5.png"/><Relationship Id="rId21" Type="http://schemas.openxmlformats.org/officeDocument/2006/relationships/image" Target="../media/image1437.png"/><Relationship Id="rId324" Type="http://schemas.openxmlformats.org/officeDocument/2006/relationships/customXml" Target="../ink/ink1550.xml"/><Relationship Id="rId531" Type="http://schemas.openxmlformats.org/officeDocument/2006/relationships/image" Target="../media/image1692.png"/><Relationship Id="rId170" Type="http://schemas.openxmlformats.org/officeDocument/2006/relationships/customXml" Target="../ink/ink1473.xml"/><Relationship Id="rId268" Type="http://schemas.openxmlformats.org/officeDocument/2006/relationships/customXml" Target="../ink/ink1522.xml"/><Relationship Id="rId475" Type="http://schemas.openxmlformats.org/officeDocument/2006/relationships/image" Target="../media/image1664.png"/><Relationship Id="rId32" Type="http://schemas.openxmlformats.org/officeDocument/2006/relationships/customXml" Target="../ink/ink1404.xml"/><Relationship Id="rId128" Type="http://schemas.openxmlformats.org/officeDocument/2006/relationships/customXml" Target="../ink/ink1452.xml"/><Relationship Id="rId335" Type="http://schemas.openxmlformats.org/officeDocument/2006/relationships/image" Target="../media/image1594.png"/><Relationship Id="rId542" Type="http://schemas.openxmlformats.org/officeDocument/2006/relationships/customXml" Target="../ink/ink1659.xml"/><Relationship Id="rId181" Type="http://schemas.openxmlformats.org/officeDocument/2006/relationships/image" Target="../media/image1517.png"/><Relationship Id="rId402" Type="http://schemas.openxmlformats.org/officeDocument/2006/relationships/customXml" Target="../ink/ink1589.xml"/><Relationship Id="rId279" Type="http://schemas.openxmlformats.org/officeDocument/2006/relationships/image" Target="../media/image1566.png"/><Relationship Id="rId486" Type="http://schemas.openxmlformats.org/officeDocument/2006/relationships/customXml" Target="../ink/ink1631.xml"/><Relationship Id="rId43" Type="http://schemas.openxmlformats.org/officeDocument/2006/relationships/image" Target="../media/image1448.png"/><Relationship Id="rId139" Type="http://schemas.openxmlformats.org/officeDocument/2006/relationships/image" Target="../media/image1496.png"/><Relationship Id="rId346" Type="http://schemas.openxmlformats.org/officeDocument/2006/relationships/customXml" Target="../ink/ink1561.xml"/><Relationship Id="rId85" Type="http://schemas.openxmlformats.org/officeDocument/2006/relationships/image" Target="../media/image1469.png"/><Relationship Id="rId150" Type="http://schemas.openxmlformats.org/officeDocument/2006/relationships/customXml" Target="../ink/ink1463.xml"/><Relationship Id="rId192" Type="http://schemas.openxmlformats.org/officeDocument/2006/relationships/customXml" Target="../ink/ink1484.xml"/><Relationship Id="rId206" Type="http://schemas.openxmlformats.org/officeDocument/2006/relationships/customXml" Target="../ink/ink1491.xml"/><Relationship Id="rId413" Type="http://schemas.openxmlformats.org/officeDocument/2006/relationships/image" Target="../media/image1633.png"/><Relationship Id="rId248" Type="http://schemas.openxmlformats.org/officeDocument/2006/relationships/customXml" Target="../ink/ink1512.xml"/><Relationship Id="rId455" Type="http://schemas.openxmlformats.org/officeDocument/2006/relationships/image" Target="../media/image1654.png"/><Relationship Id="rId497" Type="http://schemas.openxmlformats.org/officeDocument/2006/relationships/image" Target="../media/image1675.png"/><Relationship Id="rId12" Type="http://schemas.openxmlformats.org/officeDocument/2006/relationships/customXml" Target="../ink/ink1394.xml"/><Relationship Id="rId108" Type="http://schemas.openxmlformats.org/officeDocument/2006/relationships/customXml" Target="../ink/ink1442.xml"/><Relationship Id="rId315" Type="http://schemas.openxmlformats.org/officeDocument/2006/relationships/image" Target="../media/image1584.png"/><Relationship Id="rId357" Type="http://schemas.openxmlformats.org/officeDocument/2006/relationships/image" Target="../media/image1605.png"/><Relationship Id="rId522" Type="http://schemas.openxmlformats.org/officeDocument/2006/relationships/customXml" Target="../ink/ink1649.xml"/><Relationship Id="rId54" Type="http://schemas.openxmlformats.org/officeDocument/2006/relationships/customXml" Target="../ink/ink1415.xml"/><Relationship Id="rId96" Type="http://schemas.openxmlformats.org/officeDocument/2006/relationships/customXml" Target="../ink/ink1436.xml"/><Relationship Id="rId161" Type="http://schemas.openxmlformats.org/officeDocument/2006/relationships/image" Target="../media/image1507.png"/><Relationship Id="rId217" Type="http://schemas.openxmlformats.org/officeDocument/2006/relationships/image" Target="../media/image1535.png"/><Relationship Id="rId399" Type="http://schemas.openxmlformats.org/officeDocument/2006/relationships/image" Target="../media/image1626.png"/><Relationship Id="rId259" Type="http://schemas.openxmlformats.org/officeDocument/2006/relationships/image" Target="../media/image1556.png"/><Relationship Id="rId424" Type="http://schemas.openxmlformats.org/officeDocument/2006/relationships/customXml" Target="../ink/ink1600.xml"/><Relationship Id="rId466" Type="http://schemas.openxmlformats.org/officeDocument/2006/relationships/customXml" Target="../ink/ink1621.xml"/><Relationship Id="rId23" Type="http://schemas.openxmlformats.org/officeDocument/2006/relationships/image" Target="../media/image1438.png"/><Relationship Id="rId119" Type="http://schemas.openxmlformats.org/officeDocument/2006/relationships/image" Target="../media/image1486.png"/><Relationship Id="rId270" Type="http://schemas.openxmlformats.org/officeDocument/2006/relationships/customXml" Target="../ink/ink1523.xml"/><Relationship Id="rId326" Type="http://schemas.openxmlformats.org/officeDocument/2006/relationships/customXml" Target="../ink/ink1551.xml"/><Relationship Id="rId533" Type="http://schemas.openxmlformats.org/officeDocument/2006/relationships/image" Target="../media/image1693.png"/><Relationship Id="rId65" Type="http://schemas.openxmlformats.org/officeDocument/2006/relationships/image" Target="../media/image1459.png"/><Relationship Id="rId130" Type="http://schemas.openxmlformats.org/officeDocument/2006/relationships/customXml" Target="../ink/ink1453.xml"/><Relationship Id="rId368" Type="http://schemas.openxmlformats.org/officeDocument/2006/relationships/customXml" Target="../ink/ink1572.xml"/><Relationship Id="rId172" Type="http://schemas.openxmlformats.org/officeDocument/2006/relationships/customXml" Target="../ink/ink1474.xml"/><Relationship Id="rId228" Type="http://schemas.openxmlformats.org/officeDocument/2006/relationships/customXml" Target="../ink/ink1502.xml"/><Relationship Id="rId435" Type="http://schemas.openxmlformats.org/officeDocument/2006/relationships/image" Target="../media/image1644.png"/><Relationship Id="rId477" Type="http://schemas.openxmlformats.org/officeDocument/2006/relationships/image" Target="../media/image1665.png"/><Relationship Id="rId281" Type="http://schemas.openxmlformats.org/officeDocument/2006/relationships/image" Target="../media/image1567.png"/><Relationship Id="rId337" Type="http://schemas.openxmlformats.org/officeDocument/2006/relationships/image" Target="../media/image1595.png"/><Relationship Id="rId502" Type="http://schemas.openxmlformats.org/officeDocument/2006/relationships/customXml" Target="../ink/ink1639.xml"/><Relationship Id="rId34" Type="http://schemas.openxmlformats.org/officeDocument/2006/relationships/customXml" Target="../ink/ink1405.xml"/><Relationship Id="rId76" Type="http://schemas.openxmlformats.org/officeDocument/2006/relationships/customXml" Target="../ink/ink1426.xml"/><Relationship Id="rId141" Type="http://schemas.openxmlformats.org/officeDocument/2006/relationships/image" Target="../media/image1497.png"/><Relationship Id="rId379" Type="http://schemas.openxmlformats.org/officeDocument/2006/relationships/image" Target="../media/image1616.png"/><Relationship Id="rId7" Type="http://schemas.openxmlformats.org/officeDocument/2006/relationships/image" Target="../media/image1430.png"/><Relationship Id="rId183" Type="http://schemas.openxmlformats.org/officeDocument/2006/relationships/image" Target="../media/image1518.png"/><Relationship Id="rId239" Type="http://schemas.openxmlformats.org/officeDocument/2006/relationships/image" Target="../media/image1546.png"/><Relationship Id="rId390" Type="http://schemas.openxmlformats.org/officeDocument/2006/relationships/customXml" Target="../ink/ink1583.xml"/><Relationship Id="rId404" Type="http://schemas.openxmlformats.org/officeDocument/2006/relationships/customXml" Target="../ink/ink1590.xml"/><Relationship Id="rId446" Type="http://schemas.openxmlformats.org/officeDocument/2006/relationships/customXml" Target="../ink/ink1611.xml"/><Relationship Id="rId250" Type="http://schemas.openxmlformats.org/officeDocument/2006/relationships/customXml" Target="../ink/ink1513.xml"/><Relationship Id="rId292" Type="http://schemas.openxmlformats.org/officeDocument/2006/relationships/customXml" Target="../ink/ink1534.xml"/><Relationship Id="rId306" Type="http://schemas.openxmlformats.org/officeDocument/2006/relationships/customXml" Target="../ink/ink1541.xml"/><Relationship Id="rId488" Type="http://schemas.openxmlformats.org/officeDocument/2006/relationships/customXml" Target="../ink/ink1632.xml"/><Relationship Id="rId45" Type="http://schemas.openxmlformats.org/officeDocument/2006/relationships/image" Target="../media/image1449.png"/><Relationship Id="rId87" Type="http://schemas.openxmlformats.org/officeDocument/2006/relationships/image" Target="../media/image1470.png"/><Relationship Id="rId110" Type="http://schemas.openxmlformats.org/officeDocument/2006/relationships/customXml" Target="../ink/ink1443.xml"/><Relationship Id="rId348" Type="http://schemas.openxmlformats.org/officeDocument/2006/relationships/customXml" Target="../ink/ink1562.xml"/><Relationship Id="rId513" Type="http://schemas.openxmlformats.org/officeDocument/2006/relationships/image" Target="../media/image1683.png"/><Relationship Id="rId152" Type="http://schemas.openxmlformats.org/officeDocument/2006/relationships/customXml" Target="../ink/ink1464.xml"/><Relationship Id="rId194" Type="http://schemas.openxmlformats.org/officeDocument/2006/relationships/customXml" Target="../ink/ink1485.xml"/><Relationship Id="rId208" Type="http://schemas.openxmlformats.org/officeDocument/2006/relationships/customXml" Target="../ink/ink1492.xml"/><Relationship Id="rId415" Type="http://schemas.openxmlformats.org/officeDocument/2006/relationships/image" Target="../media/image1634.png"/><Relationship Id="rId457" Type="http://schemas.openxmlformats.org/officeDocument/2006/relationships/image" Target="../media/image1655.png"/><Relationship Id="rId261" Type="http://schemas.openxmlformats.org/officeDocument/2006/relationships/image" Target="../media/image1557.png"/><Relationship Id="rId499" Type="http://schemas.openxmlformats.org/officeDocument/2006/relationships/image" Target="../media/image1676.png"/><Relationship Id="rId14" Type="http://schemas.openxmlformats.org/officeDocument/2006/relationships/customXml" Target="../ink/ink1395.xml"/><Relationship Id="rId56" Type="http://schemas.openxmlformats.org/officeDocument/2006/relationships/customXml" Target="../ink/ink1416.xml"/><Relationship Id="rId317" Type="http://schemas.openxmlformats.org/officeDocument/2006/relationships/image" Target="../media/image1585.png"/><Relationship Id="rId359" Type="http://schemas.openxmlformats.org/officeDocument/2006/relationships/image" Target="../media/image1606.png"/><Relationship Id="rId524" Type="http://schemas.openxmlformats.org/officeDocument/2006/relationships/customXml" Target="../ink/ink1650.xml"/><Relationship Id="rId98" Type="http://schemas.openxmlformats.org/officeDocument/2006/relationships/customXml" Target="../ink/ink1437.xml"/><Relationship Id="rId121" Type="http://schemas.openxmlformats.org/officeDocument/2006/relationships/image" Target="../media/image1487.png"/><Relationship Id="rId163" Type="http://schemas.openxmlformats.org/officeDocument/2006/relationships/image" Target="../media/image1508.png"/><Relationship Id="rId219" Type="http://schemas.openxmlformats.org/officeDocument/2006/relationships/image" Target="../media/image1536.png"/><Relationship Id="rId370" Type="http://schemas.openxmlformats.org/officeDocument/2006/relationships/customXml" Target="../ink/ink1573.xml"/><Relationship Id="rId426" Type="http://schemas.openxmlformats.org/officeDocument/2006/relationships/customXml" Target="../ink/ink1601.xml"/><Relationship Id="rId230" Type="http://schemas.openxmlformats.org/officeDocument/2006/relationships/customXml" Target="../ink/ink1503.xml"/><Relationship Id="rId468" Type="http://schemas.openxmlformats.org/officeDocument/2006/relationships/customXml" Target="../ink/ink1622.xml"/><Relationship Id="rId25" Type="http://schemas.openxmlformats.org/officeDocument/2006/relationships/image" Target="../media/image1439.png"/><Relationship Id="rId67" Type="http://schemas.openxmlformats.org/officeDocument/2006/relationships/image" Target="../media/image1460.png"/><Relationship Id="rId272" Type="http://schemas.openxmlformats.org/officeDocument/2006/relationships/customXml" Target="../ink/ink1524.xml"/><Relationship Id="rId328" Type="http://schemas.openxmlformats.org/officeDocument/2006/relationships/customXml" Target="../ink/ink1552.xml"/><Relationship Id="rId535" Type="http://schemas.openxmlformats.org/officeDocument/2006/relationships/image" Target="../media/image1694.png"/><Relationship Id="rId132" Type="http://schemas.openxmlformats.org/officeDocument/2006/relationships/customXml" Target="../ink/ink1454.xml"/><Relationship Id="rId174" Type="http://schemas.openxmlformats.org/officeDocument/2006/relationships/customXml" Target="../ink/ink1475.xml"/><Relationship Id="rId381" Type="http://schemas.openxmlformats.org/officeDocument/2006/relationships/image" Target="../media/image1617.png"/><Relationship Id="rId241" Type="http://schemas.openxmlformats.org/officeDocument/2006/relationships/image" Target="../media/image1547.png"/><Relationship Id="rId437" Type="http://schemas.openxmlformats.org/officeDocument/2006/relationships/image" Target="../media/image1645.png"/><Relationship Id="rId479" Type="http://schemas.openxmlformats.org/officeDocument/2006/relationships/image" Target="../media/image1666.png"/><Relationship Id="rId36" Type="http://schemas.openxmlformats.org/officeDocument/2006/relationships/customXml" Target="../ink/ink1406.xml"/><Relationship Id="rId283" Type="http://schemas.openxmlformats.org/officeDocument/2006/relationships/image" Target="../media/image1568.png"/><Relationship Id="rId339" Type="http://schemas.openxmlformats.org/officeDocument/2006/relationships/image" Target="../media/image1596.png"/><Relationship Id="rId490" Type="http://schemas.openxmlformats.org/officeDocument/2006/relationships/customXml" Target="../ink/ink1633.xml"/><Relationship Id="rId504" Type="http://schemas.openxmlformats.org/officeDocument/2006/relationships/customXml" Target="../ink/ink1640.xml"/><Relationship Id="rId78" Type="http://schemas.openxmlformats.org/officeDocument/2006/relationships/customXml" Target="../ink/ink1427.xml"/><Relationship Id="rId101" Type="http://schemas.openxmlformats.org/officeDocument/2006/relationships/image" Target="../media/image1477.png"/><Relationship Id="rId143" Type="http://schemas.openxmlformats.org/officeDocument/2006/relationships/image" Target="../media/image1498.png"/><Relationship Id="rId185" Type="http://schemas.openxmlformats.org/officeDocument/2006/relationships/image" Target="../media/image1519.png"/><Relationship Id="rId350" Type="http://schemas.openxmlformats.org/officeDocument/2006/relationships/customXml" Target="../ink/ink1563.xml"/><Relationship Id="rId406" Type="http://schemas.openxmlformats.org/officeDocument/2006/relationships/customXml" Target="../ink/ink1591.xml"/><Relationship Id="rId9" Type="http://schemas.openxmlformats.org/officeDocument/2006/relationships/image" Target="../media/image1431.png"/><Relationship Id="rId210" Type="http://schemas.openxmlformats.org/officeDocument/2006/relationships/customXml" Target="../ink/ink1493.xml"/><Relationship Id="rId392" Type="http://schemas.openxmlformats.org/officeDocument/2006/relationships/customXml" Target="../ink/ink1584.xml"/><Relationship Id="rId448" Type="http://schemas.openxmlformats.org/officeDocument/2006/relationships/customXml" Target="../ink/ink1612.xml"/><Relationship Id="rId252" Type="http://schemas.openxmlformats.org/officeDocument/2006/relationships/customXml" Target="../ink/ink1514.xml"/><Relationship Id="rId294" Type="http://schemas.openxmlformats.org/officeDocument/2006/relationships/customXml" Target="../ink/ink1535.xml"/><Relationship Id="rId308" Type="http://schemas.openxmlformats.org/officeDocument/2006/relationships/customXml" Target="../ink/ink1542.xml"/><Relationship Id="rId515" Type="http://schemas.openxmlformats.org/officeDocument/2006/relationships/image" Target="../media/image1684.png"/><Relationship Id="rId47" Type="http://schemas.openxmlformats.org/officeDocument/2006/relationships/image" Target="../media/image1450.png"/><Relationship Id="rId89" Type="http://schemas.openxmlformats.org/officeDocument/2006/relationships/image" Target="../media/image1471.png"/><Relationship Id="rId112" Type="http://schemas.openxmlformats.org/officeDocument/2006/relationships/customXml" Target="../ink/ink1444.xml"/><Relationship Id="rId154" Type="http://schemas.openxmlformats.org/officeDocument/2006/relationships/customXml" Target="../ink/ink1465.xml"/><Relationship Id="rId361" Type="http://schemas.openxmlformats.org/officeDocument/2006/relationships/image" Target="../media/image1607.png"/><Relationship Id="rId196" Type="http://schemas.openxmlformats.org/officeDocument/2006/relationships/customXml" Target="../ink/ink1486.xml"/><Relationship Id="rId417" Type="http://schemas.openxmlformats.org/officeDocument/2006/relationships/image" Target="../media/image1635.png"/><Relationship Id="rId459" Type="http://schemas.openxmlformats.org/officeDocument/2006/relationships/image" Target="../media/image1656.png"/><Relationship Id="rId16" Type="http://schemas.openxmlformats.org/officeDocument/2006/relationships/customXml" Target="../ink/ink1396.xml"/><Relationship Id="rId221" Type="http://schemas.openxmlformats.org/officeDocument/2006/relationships/image" Target="../media/image1537.png"/><Relationship Id="rId263" Type="http://schemas.openxmlformats.org/officeDocument/2006/relationships/image" Target="../media/image1558.png"/><Relationship Id="rId319" Type="http://schemas.openxmlformats.org/officeDocument/2006/relationships/image" Target="../media/image1586.png"/><Relationship Id="rId470" Type="http://schemas.openxmlformats.org/officeDocument/2006/relationships/customXml" Target="../ink/ink1623.xml"/><Relationship Id="rId526" Type="http://schemas.openxmlformats.org/officeDocument/2006/relationships/customXml" Target="../ink/ink1651.xml"/><Relationship Id="rId58" Type="http://schemas.openxmlformats.org/officeDocument/2006/relationships/customXml" Target="../ink/ink1417.xml"/><Relationship Id="rId123" Type="http://schemas.openxmlformats.org/officeDocument/2006/relationships/image" Target="../media/image1488.png"/><Relationship Id="rId330" Type="http://schemas.openxmlformats.org/officeDocument/2006/relationships/customXml" Target="../ink/ink1553.xml"/><Relationship Id="rId165" Type="http://schemas.openxmlformats.org/officeDocument/2006/relationships/image" Target="../media/image1509.png"/><Relationship Id="rId372" Type="http://schemas.openxmlformats.org/officeDocument/2006/relationships/customXml" Target="../ink/ink1574.xml"/><Relationship Id="rId428" Type="http://schemas.openxmlformats.org/officeDocument/2006/relationships/customXml" Target="../ink/ink1602.xml"/><Relationship Id="rId232" Type="http://schemas.openxmlformats.org/officeDocument/2006/relationships/customXml" Target="../ink/ink1504.xml"/><Relationship Id="rId274" Type="http://schemas.openxmlformats.org/officeDocument/2006/relationships/customXml" Target="../ink/ink1525.xml"/><Relationship Id="rId481" Type="http://schemas.openxmlformats.org/officeDocument/2006/relationships/image" Target="../media/image1667.png"/><Relationship Id="rId27" Type="http://schemas.openxmlformats.org/officeDocument/2006/relationships/image" Target="../media/image1440.png"/><Relationship Id="rId69" Type="http://schemas.openxmlformats.org/officeDocument/2006/relationships/image" Target="../media/image1461.png"/><Relationship Id="rId134" Type="http://schemas.openxmlformats.org/officeDocument/2006/relationships/customXml" Target="../ink/ink1455.xml"/><Relationship Id="rId537" Type="http://schemas.openxmlformats.org/officeDocument/2006/relationships/image" Target="../media/image1695.png"/><Relationship Id="rId80" Type="http://schemas.openxmlformats.org/officeDocument/2006/relationships/customXml" Target="../ink/ink1428.xml"/><Relationship Id="rId176" Type="http://schemas.openxmlformats.org/officeDocument/2006/relationships/customXml" Target="../ink/ink1476.xml"/><Relationship Id="rId341" Type="http://schemas.openxmlformats.org/officeDocument/2006/relationships/image" Target="../media/image1597.png"/><Relationship Id="rId383" Type="http://schemas.openxmlformats.org/officeDocument/2006/relationships/image" Target="../media/image1618.png"/><Relationship Id="rId439" Type="http://schemas.openxmlformats.org/officeDocument/2006/relationships/image" Target="../media/image1646.png"/><Relationship Id="rId201" Type="http://schemas.openxmlformats.org/officeDocument/2006/relationships/image" Target="../media/image1527.png"/><Relationship Id="rId243" Type="http://schemas.openxmlformats.org/officeDocument/2006/relationships/image" Target="../media/image1548.png"/><Relationship Id="rId285" Type="http://schemas.openxmlformats.org/officeDocument/2006/relationships/image" Target="../media/image1569.png"/><Relationship Id="rId450" Type="http://schemas.openxmlformats.org/officeDocument/2006/relationships/customXml" Target="../ink/ink1613.xml"/><Relationship Id="rId506" Type="http://schemas.openxmlformats.org/officeDocument/2006/relationships/customXml" Target="../ink/ink1641.xml"/><Relationship Id="rId38" Type="http://schemas.openxmlformats.org/officeDocument/2006/relationships/customXml" Target="../ink/ink1407.xml"/><Relationship Id="rId103" Type="http://schemas.openxmlformats.org/officeDocument/2006/relationships/image" Target="../media/image1478.png"/><Relationship Id="rId310" Type="http://schemas.openxmlformats.org/officeDocument/2006/relationships/customXml" Target="../ink/ink1543.xml"/><Relationship Id="rId492" Type="http://schemas.openxmlformats.org/officeDocument/2006/relationships/customXml" Target="../ink/ink1634.xml"/><Relationship Id="rId91" Type="http://schemas.openxmlformats.org/officeDocument/2006/relationships/image" Target="../media/image1472.png"/><Relationship Id="rId145" Type="http://schemas.openxmlformats.org/officeDocument/2006/relationships/image" Target="../media/image1499.png"/><Relationship Id="rId187" Type="http://schemas.openxmlformats.org/officeDocument/2006/relationships/image" Target="../media/image1520.png"/><Relationship Id="rId352" Type="http://schemas.openxmlformats.org/officeDocument/2006/relationships/customXml" Target="../ink/ink1564.xml"/><Relationship Id="rId394" Type="http://schemas.openxmlformats.org/officeDocument/2006/relationships/customXml" Target="../ink/ink1585.xml"/><Relationship Id="rId408" Type="http://schemas.openxmlformats.org/officeDocument/2006/relationships/customXml" Target="../ink/ink1592.xml"/><Relationship Id="rId212" Type="http://schemas.openxmlformats.org/officeDocument/2006/relationships/customXml" Target="../ink/ink1494.xml"/><Relationship Id="rId254" Type="http://schemas.openxmlformats.org/officeDocument/2006/relationships/customXml" Target="../ink/ink1515.xml"/><Relationship Id="rId49" Type="http://schemas.openxmlformats.org/officeDocument/2006/relationships/image" Target="../media/image1451.png"/><Relationship Id="rId114" Type="http://schemas.openxmlformats.org/officeDocument/2006/relationships/customXml" Target="../ink/ink1445.xml"/><Relationship Id="rId296" Type="http://schemas.openxmlformats.org/officeDocument/2006/relationships/customXml" Target="../ink/ink1536.xml"/><Relationship Id="rId461" Type="http://schemas.openxmlformats.org/officeDocument/2006/relationships/image" Target="../media/image1657.png"/><Relationship Id="rId517" Type="http://schemas.openxmlformats.org/officeDocument/2006/relationships/image" Target="../media/image1685.png"/><Relationship Id="rId60" Type="http://schemas.openxmlformats.org/officeDocument/2006/relationships/customXml" Target="../ink/ink1418.xml"/><Relationship Id="rId156" Type="http://schemas.openxmlformats.org/officeDocument/2006/relationships/customXml" Target="../ink/ink1466.xml"/><Relationship Id="rId198" Type="http://schemas.openxmlformats.org/officeDocument/2006/relationships/customXml" Target="../ink/ink1487.xml"/><Relationship Id="rId321" Type="http://schemas.openxmlformats.org/officeDocument/2006/relationships/image" Target="../media/image1587.png"/><Relationship Id="rId363" Type="http://schemas.openxmlformats.org/officeDocument/2006/relationships/image" Target="../media/image1608.png"/><Relationship Id="rId419" Type="http://schemas.openxmlformats.org/officeDocument/2006/relationships/image" Target="../media/image1636.png"/><Relationship Id="rId223" Type="http://schemas.openxmlformats.org/officeDocument/2006/relationships/image" Target="../media/image1538.png"/><Relationship Id="rId430" Type="http://schemas.openxmlformats.org/officeDocument/2006/relationships/customXml" Target="../ink/ink1603.xml"/><Relationship Id="rId18" Type="http://schemas.openxmlformats.org/officeDocument/2006/relationships/customXml" Target="../ink/ink1397.xml"/><Relationship Id="rId265" Type="http://schemas.openxmlformats.org/officeDocument/2006/relationships/image" Target="../media/image1559.png"/><Relationship Id="rId472" Type="http://schemas.openxmlformats.org/officeDocument/2006/relationships/customXml" Target="../ink/ink1624.xml"/><Relationship Id="rId528" Type="http://schemas.openxmlformats.org/officeDocument/2006/relationships/customXml" Target="../ink/ink1652.xml"/><Relationship Id="rId125" Type="http://schemas.openxmlformats.org/officeDocument/2006/relationships/image" Target="../media/image1489.png"/><Relationship Id="rId167" Type="http://schemas.openxmlformats.org/officeDocument/2006/relationships/image" Target="../media/image1510.png"/><Relationship Id="rId332" Type="http://schemas.openxmlformats.org/officeDocument/2006/relationships/customXml" Target="../ink/ink1554.xml"/><Relationship Id="rId374" Type="http://schemas.openxmlformats.org/officeDocument/2006/relationships/customXml" Target="../ink/ink1575.xml"/><Relationship Id="rId71" Type="http://schemas.openxmlformats.org/officeDocument/2006/relationships/image" Target="../media/image1462.png"/><Relationship Id="rId234" Type="http://schemas.openxmlformats.org/officeDocument/2006/relationships/customXml" Target="../ink/ink1505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441.png"/><Relationship Id="rId276" Type="http://schemas.openxmlformats.org/officeDocument/2006/relationships/customXml" Target="../ink/ink1526.xml"/><Relationship Id="rId441" Type="http://schemas.openxmlformats.org/officeDocument/2006/relationships/image" Target="../media/image1647.png"/><Relationship Id="rId483" Type="http://schemas.openxmlformats.org/officeDocument/2006/relationships/image" Target="../media/image1668.png"/><Relationship Id="rId539" Type="http://schemas.openxmlformats.org/officeDocument/2006/relationships/image" Target="../media/image1696.png"/><Relationship Id="rId40" Type="http://schemas.openxmlformats.org/officeDocument/2006/relationships/customXml" Target="../ink/ink1408.xml"/><Relationship Id="rId136" Type="http://schemas.openxmlformats.org/officeDocument/2006/relationships/customXml" Target="../ink/ink1456.xml"/><Relationship Id="rId178" Type="http://schemas.openxmlformats.org/officeDocument/2006/relationships/customXml" Target="../ink/ink1477.xml"/><Relationship Id="rId301" Type="http://schemas.openxmlformats.org/officeDocument/2006/relationships/image" Target="../media/image1577.png"/><Relationship Id="rId343" Type="http://schemas.openxmlformats.org/officeDocument/2006/relationships/image" Target="../media/image1598.png"/><Relationship Id="rId82" Type="http://schemas.openxmlformats.org/officeDocument/2006/relationships/customXml" Target="../ink/ink1429.xml"/><Relationship Id="rId203" Type="http://schemas.openxmlformats.org/officeDocument/2006/relationships/image" Target="../media/image1528.png"/><Relationship Id="rId385" Type="http://schemas.openxmlformats.org/officeDocument/2006/relationships/image" Target="../media/image1619.png"/><Relationship Id="rId245" Type="http://schemas.openxmlformats.org/officeDocument/2006/relationships/image" Target="../media/image1549.png"/><Relationship Id="rId287" Type="http://schemas.openxmlformats.org/officeDocument/2006/relationships/image" Target="../media/image1570.png"/><Relationship Id="rId410" Type="http://schemas.openxmlformats.org/officeDocument/2006/relationships/customXml" Target="../ink/ink1593.xml"/><Relationship Id="rId452" Type="http://schemas.openxmlformats.org/officeDocument/2006/relationships/customXml" Target="../ink/ink1614.xml"/><Relationship Id="rId494" Type="http://schemas.openxmlformats.org/officeDocument/2006/relationships/customXml" Target="../ink/ink1635.xml"/><Relationship Id="rId508" Type="http://schemas.openxmlformats.org/officeDocument/2006/relationships/customXml" Target="../ink/ink1642.xml"/><Relationship Id="rId105" Type="http://schemas.openxmlformats.org/officeDocument/2006/relationships/image" Target="../media/image1479.png"/><Relationship Id="rId147" Type="http://schemas.openxmlformats.org/officeDocument/2006/relationships/image" Target="../media/image1500.png"/><Relationship Id="rId312" Type="http://schemas.openxmlformats.org/officeDocument/2006/relationships/customXml" Target="../ink/ink1544.xml"/><Relationship Id="rId354" Type="http://schemas.openxmlformats.org/officeDocument/2006/relationships/customXml" Target="../ink/ink1565.xml"/><Relationship Id="rId51" Type="http://schemas.openxmlformats.org/officeDocument/2006/relationships/image" Target="../media/image1452.png"/><Relationship Id="rId93" Type="http://schemas.openxmlformats.org/officeDocument/2006/relationships/image" Target="../media/image1473.png"/><Relationship Id="rId189" Type="http://schemas.openxmlformats.org/officeDocument/2006/relationships/image" Target="../media/image1521.png"/><Relationship Id="rId396" Type="http://schemas.openxmlformats.org/officeDocument/2006/relationships/customXml" Target="../ink/ink1586.xml"/><Relationship Id="rId214" Type="http://schemas.openxmlformats.org/officeDocument/2006/relationships/customXml" Target="../ink/ink1495.xml"/><Relationship Id="rId256" Type="http://schemas.openxmlformats.org/officeDocument/2006/relationships/customXml" Target="../ink/ink1516.xml"/><Relationship Id="rId298" Type="http://schemas.openxmlformats.org/officeDocument/2006/relationships/customXml" Target="../ink/ink1537.xml"/><Relationship Id="rId421" Type="http://schemas.openxmlformats.org/officeDocument/2006/relationships/image" Target="../media/image1637.png"/><Relationship Id="rId463" Type="http://schemas.openxmlformats.org/officeDocument/2006/relationships/image" Target="../media/image1658.png"/><Relationship Id="rId519" Type="http://schemas.openxmlformats.org/officeDocument/2006/relationships/image" Target="../media/image1686.png"/><Relationship Id="rId116" Type="http://schemas.openxmlformats.org/officeDocument/2006/relationships/customXml" Target="../ink/ink1446.xml"/><Relationship Id="rId158" Type="http://schemas.openxmlformats.org/officeDocument/2006/relationships/customXml" Target="../ink/ink1467.xml"/><Relationship Id="rId323" Type="http://schemas.openxmlformats.org/officeDocument/2006/relationships/image" Target="../media/image1588.png"/><Relationship Id="rId530" Type="http://schemas.openxmlformats.org/officeDocument/2006/relationships/customXml" Target="../ink/ink1653.xml"/><Relationship Id="rId20" Type="http://schemas.openxmlformats.org/officeDocument/2006/relationships/customXml" Target="../ink/ink1398.xml"/><Relationship Id="rId62" Type="http://schemas.openxmlformats.org/officeDocument/2006/relationships/customXml" Target="../ink/ink1419.xml"/><Relationship Id="rId365" Type="http://schemas.openxmlformats.org/officeDocument/2006/relationships/image" Target="../media/image1609.png"/><Relationship Id="rId225" Type="http://schemas.openxmlformats.org/officeDocument/2006/relationships/image" Target="../media/image1539.png"/><Relationship Id="rId267" Type="http://schemas.openxmlformats.org/officeDocument/2006/relationships/image" Target="../media/image1560.png"/><Relationship Id="rId432" Type="http://schemas.openxmlformats.org/officeDocument/2006/relationships/customXml" Target="../ink/ink1604.xml"/><Relationship Id="rId474" Type="http://schemas.openxmlformats.org/officeDocument/2006/relationships/customXml" Target="../ink/ink1625.xml"/><Relationship Id="rId127" Type="http://schemas.openxmlformats.org/officeDocument/2006/relationships/image" Target="../media/image1490.png"/><Relationship Id="rId31" Type="http://schemas.openxmlformats.org/officeDocument/2006/relationships/image" Target="../media/image1442.png"/><Relationship Id="rId73" Type="http://schemas.openxmlformats.org/officeDocument/2006/relationships/image" Target="../media/image1463.png"/><Relationship Id="rId169" Type="http://schemas.openxmlformats.org/officeDocument/2006/relationships/image" Target="../media/image1511.png"/><Relationship Id="rId334" Type="http://schemas.openxmlformats.org/officeDocument/2006/relationships/customXml" Target="../ink/ink1555.xml"/><Relationship Id="rId376" Type="http://schemas.openxmlformats.org/officeDocument/2006/relationships/customXml" Target="../ink/ink1576.xml"/><Relationship Id="rId541" Type="http://schemas.openxmlformats.org/officeDocument/2006/relationships/image" Target="../media/image1697.png"/><Relationship Id="rId4" Type="http://schemas.openxmlformats.org/officeDocument/2006/relationships/oleObject" Target="../embeddings/oleObject12.bin"/><Relationship Id="rId180" Type="http://schemas.openxmlformats.org/officeDocument/2006/relationships/customXml" Target="../ink/ink1478.xml"/><Relationship Id="rId236" Type="http://schemas.openxmlformats.org/officeDocument/2006/relationships/customXml" Target="../ink/ink1506.xml"/><Relationship Id="rId278" Type="http://schemas.openxmlformats.org/officeDocument/2006/relationships/customXml" Target="../ink/ink1527.xml"/><Relationship Id="rId401" Type="http://schemas.openxmlformats.org/officeDocument/2006/relationships/image" Target="../media/image1627.png"/><Relationship Id="rId443" Type="http://schemas.openxmlformats.org/officeDocument/2006/relationships/image" Target="../media/image1648.png"/><Relationship Id="rId303" Type="http://schemas.openxmlformats.org/officeDocument/2006/relationships/image" Target="../media/image1578.png"/><Relationship Id="rId485" Type="http://schemas.openxmlformats.org/officeDocument/2006/relationships/image" Target="../media/image1669.png"/><Relationship Id="rId42" Type="http://schemas.openxmlformats.org/officeDocument/2006/relationships/customXml" Target="../ink/ink1409.xml"/><Relationship Id="rId84" Type="http://schemas.openxmlformats.org/officeDocument/2006/relationships/customXml" Target="../ink/ink1430.xml"/><Relationship Id="rId138" Type="http://schemas.openxmlformats.org/officeDocument/2006/relationships/customXml" Target="../ink/ink1457.xml"/><Relationship Id="rId345" Type="http://schemas.openxmlformats.org/officeDocument/2006/relationships/image" Target="../media/image1599.png"/><Relationship Id="rId387" Type="http://schemas.openxmlformats.org/officeDocument/2006/relationships/image" Target="../media/image1620.png"/><Relationship Id="rId510" Type="http://schemas.openxmlformats.org/officeDocument/2006/relationships/customXml" Target="../ink/ink1643.xml"/><Relationship Id="rId191" Type="http://schemas.openxmlformats.org/officeDocument/2006/relationships/image" Target="../media/image1522.png"/><Relationship Id="rId205" Type="http://schemas.openxmlformats.org/officeDocument/2006/relationships/image" Target="../media/image1529.png"/><Relationship Id="rId247" Type="http://schemas.openxmlformats.org/officeDocument/2006/relationships/image" Target="../media/image1550.png"/><Relationship Id="rId412" Type="http://schemas.openxmlformats.org/officeDocument/2006/relationships/customXml" Target="../ink/ink1594.xml"/><Relationship Id="rId107" Type="http://schemas.openxmlformats.org/officeDocument/2006/relationships/image" Target="../media/image1480.png"/><Relationship Id="rId289" Type="http://schemas.openxmlformats.org/officeDocument/2006/relationships/image" Target="../media/image1571.png"/><Relationship Id="rId454" Type="http://schemas.openxmlformats.org/officeDocument/2006/relationships/customXml" Target="../ink/ink1615.xml"/><Relationship Id="rId496" Type="http://schemas.openxmlformats.org/officeDocument/2006/relationships/customXml" Target="../ink/ink1636.xml"/><Relationship Id="rId11" Type="http://schemas.openxmlformats.org/officeDocument/2006/relationships/image" Target="../media/image1432.png"/><Relationship Id="rId53" Type="http://schemas.openxmlformats.org/officeDocument/2006/relationships/image" Target="../media/image1453.png"/><Relationship Id="rId149" Type="http://schemas.openxmlformats.org/officeDocument/2006/relationships/image" Target="../media/image1501.png"/><Relationship Id="rId314" Type="http://schemas.openxmlformats.org/officeDocument/2006/relationships/customXml" Target="../ink/ink1545.xml"/><Relationship Id="rId356" Type="http://schemas.openxmlformats.org/officeDocument/2006/relationships/customXml" Target="../ink/ink1566.xml"/><Relationship Id="rId398" Type="http://schemas.openxmlformats.org/officeDocument/2006/relationships/customXml" Target="../ink/ink1587.xml"/><Relationship Id="rId521" Type="http://schemas.openxmlformats.org/officeDocument/2006/relationships/image" Target="../media/image1687.png"/><Relationship Id="rId95" Type="http://schemas.openxmlformats.org/officeDocument/2006/relationships/image" Target="../media/image1474.png"/><Relationship Id="rId160" Type="http://schemas.openxmlformats.org/officeDocument/2006/relationships/customXml" Target="../ink/ink1468.xml"/><Relationship Id="rId216" Type="http://schemas.openxmlformats.org/officeDocument/2006/relationships/customXml" Target="../ink/ink1496.xml"/><Relationship Id="rId423" Type="http://schemas.openxmlformats.org/officeDocument/2006/relationships/image" Target="../media/image1638.png"/><Relationship Id="rId258" Type="http://schemas.openxmlformats.org/officeDocument/2006/relationships/customXml" Target="../ink/ink1517.xml"/><Relationship Id="rId465" Type="http://schemas.openxmlformats.org/officeDocument/2006/relationships/image" Target="../media/image1659.png"/><Relationship Id="rId22" Type="http://schemas.openxmlformats.org/officeDocument/2006/relationships/customXml" Target="../ink/ink1399.xml"/><Relationship Id="rId64" Type="http://schemas.openxmlformats.org/officeDocument/2006/relationships/customXml" Target="../ink/ink1420.xml"/><Relationship Id="rId118" Type="http://schemas.openxmlformats.org/officeDocument/2006/relationships/customXml" Target="../ink/ink1447.xml"/><Relationship Id="rId325" Type="http://schemas.openxmlformats.org/officeDocument/2006/relationships/image" Target="../media/image1589.png"/><Relationship Id="rId367" Type="http://schemas.openxmlformats.org/officeDocument/2006/relationships/image" Target="../media/image1610.png"/><Relationship Id="rId532" Type="http://schemas.openxmlformats.org/officeDocument/2006/relationships/customXml" Target="../ink/ink1654.xml"/><Relationship Id="rId171" Type="http://schemas.openxmlformats.org/officeDocument/2006/relationships/image" Target="../media/image1512.png"/><Relationship Id="rId227" Type="http://schemas.openxmlformats.org/officeDocument/2006/relationships/image" Target="../media/image1540.png"/><Relationship Id="rId269" Type="http://schemas.openxmlformats.org/officeDocument/2006/relationships/image" Target="../media/image1561.png"/><Relationship Id="rId434" Type="http://schemas.openxmlformats.org/officeDocument/2006/relationships/customXml" Target="../ink/ink1605.xml"/><Relationship Id="rId476" Type="http://schemas.openxmlformats.org/officeDocument/2006/relationships/customXml" Target="../ink/ink1626.xml"/><Relationship Id="rId33" Type="http://schemas.openxmlformats.org/officeDocument/2006/relationships/image" Target="../media/image1443.png"/><Relationship Id="rId129" Type="http://schemas.openxmlformats.org/officeDocument/2006/relationships/image" Target="../media/image1491.png"/><Relationship Id="rId280" Type="http://schemas.openxmlformats.org/officeDocument/2006/relationships/customXml" Target="../ink/ink1528.xml"/><Relationship Id="rId336" Type="http://schemas.openxmlformats.org/officeDocument/2006/relationships/customXml" Target="../ink/ink1556.xml"/><Relationship Id="rId501" Type="http://schemas.openxmlformats.org/officeDocument/2006/relationships/image" Target="../media/image1677.png"/><Relationship Id="rId543" Type="http://schemas.openxmlformats.org/officeDocument/2006/relationships/image" Target="../media/image1698.png"/><Relationship Id="rId75" Type="http://schemas.openxmlformats.org/officeDocument/2006/relationships/image" Target="../media/image1464.png"/><Relationship Id="rId140" Type="http://schemas.openxmlformats.org/officeDocument/2006/relationships/customXml" Target="../ink/ink1458.xml"/><Relationship Id="rId182" Type="http://schemas.openxmlformats.org/officeDocument/2006/relationships/customXml" Target="../ink/ink1479.xml"/><Relationship Id="rId378" Type="http://schemas.openxmlformats.org/officeDocument/2006/relationships/customXml" Target="../ink/ink1577.xml"/><Relationship Id="rId403" Type="http://schemas.openxmlformats.org/officeDocument/2006/relationships/image" Target="../media/image1628.png"/><Relationship Id="rId6" Type="http://schemas.openxmlformats.org/officeDocument/2006/relationships/customXml" Target="../ink/ink1391.xml"/><Relationship Id="rId238" Type="http://schemas.openxmlformats.org/officeDocument/2006/relationships/customXml" Target="../ink/ink1507.xml"/><Relationship Id="rId445" Type="http://schemas.openxmlformats.org/officeDocument/2006/relationships/image" Target="../media/image1649.png"/><Relationship Id="rId487" Type="http://schemas.openxmlformats.org/officeDocument/2006/relationships/image" Target="../media/image1670.png"/><Relationship Id="rId291" Type="http://schemas.openxmlformats.org/officeDocument/2006/relationships/image" Target="../media/image1572.png"/><Relationship Id="rId305" Type="http://schemas.openxmlformats.org/officeDocument/2006/relationships/image" Target="../media/image1579.png"/><Relationship Id="rId347" Type="http://schemas.openxmlformats.org/officeDocument/2006/relationships/image" Target="../media/image1600.png"/><Relationship Id="rId512" Type="http://schemas.openxmlformats.org/officeDocument/2006/relationships/customXml" Target="../ink/ink1644.xml"/><Relationship Id="rId44" Type="http://schemas.openxmlformats.org/officeDocument/2006/relationships/customXml" Target="../ink/ink1410.xml"/><Relationship Id="rId86" Type="http://schemas.openxmlformats.org/officeDocument/2006/relationships/customXml" Target="../ink/ink1431.xml"/><Relationship Id="rId151" Type="http://schemas.openxmlformats.org/officeDocument/2006/relationships/image" Target="../media/image1502.png"/><Relationship Id="rId389" Type="http://schemas.openxmlformats.org/officeDocument/2006/relationships/image" Target="../media/image1621.png"/><Relationship Id="rId193" Type="http://schemas.openxmlformats.org/officeDocument/2006/relationships/image" Target="../media/image1523.png"/><Relationship Id="rId207" Type="http://schemas.openxmlformats.org/officeDocument/2006/relationships/image" Target="../media/image1530.png"/><Relationship Id="rId249" Type="http://schemas.openxmlformats.org/officeDocument/2006/relationships/image" Target="../media/image1551.png"/><Relationship Id="rId414" Type="http://schemas.openxmlformats.org/officeDocument/2006/relationships/customXml" Target="../ink/ink1595.xml"/><Relationship Id="rId456" Type="http://schemas.openxmlformats.org/officeDocument/2006/relationships/customXml" Target="../ink/ink1616.xml"/><Relationship Id="rId498" Type="http://schemas.openxmlformats.org/officeDocument/2006/relationships/customXml" Target="../ink/ink1637.xml"/><Relationship Id="rId13" Type="http://schemas.openxmlformats.org/officeDocument/2006/relationships/image" Target="../media/image1433.png"/><Relationship Id="rId109" Type="http://schemas.openxmlformats.org/officeDocument/2006/relationships/image" Target="../media/image1481.png"/><Relationship Id="rId260" Type="http://schemas.openxmlformats.org/officeDocument/2006/relationships/customXml" Target="../ink/ink1518.xml"/><Relationship Id="rId316" Type="http://schemas.openxmlformats.org/officeDocument/2006/relationships/customXml" Target="../ink/ink1546.xml"/><Relationship Id="rId523" Type="http://schemas.openxmlformats.org/officeDocument/2006/relationships/image" Target="../media/image1688.png"/><Relationship Id="rId55" Type="http://schemas.openxmlformats.org/officeDocument/2006/relationships/image" Target="../media/image1454.png"/><Relationship Id="rId97" Type="http://schemas.openxmlformats.org/officeDocument/2006/relationships/image" Target="../media/image1475.png"/><Relationship Id="rId120" Type="http://schemas.openxmlformats.org/officeDocument/2006/relationships/customXml" Target="../ink/ink1448.xml"/><Relationship Id="rId358" Type="http://schemas.openxmlformats.org/officeDocument/2006/relationships/customXml" Target="../ink/ink1567.xml"/><Relationship Id="rId162" Type="http://schemas.openxmlformats.org/officeDocument/2006/relationships/customXml" Target="../ink/ink1469.xml"/><Relationship Id="rId218" Type="http://schemas.openxmlformats.org/officeDocument/2006/relationships/customXml" Target="../ink/ink1497.xml"/><Relationship Id="rId425" Type="http://schemas.openxmlformats.org/officeDocument/2006/relationships/image" Target="../media/image1639.png"/><Relationship Id="rId467" Type="http://schemas.openxmlformats.org/officeDocument/2006/relationships/image" Target="../media/image1660.png"/><Relationship Id="rId271" Type="http://schemas.openxmlformats.org/officeDocument/2006/relationships/image" Target="../media/image1562.png"/><Relationship Id="rId24" Type="http://schemas.openxmlformats.org/officeDocument/2006/relationships/customXml" Target="../ink/ink1400.xml"/><Relationship Id="rId66" Type="http://schemas.openxmlformats.org/officeDocument/2006/relationships/customXml" Target="../ink/ink1421.xml"/><Relationship Id="rId131" Type="http://schemas.openxmlformats.org/officeDocument/2006/relationships/image" Target="../media/image1492.png"/><Relationship Id="rId327" Type="http://schemas.openxmlformats.org/officeDocument/2006/relationships/image" Target="../media/image1590.png"/><Relationship Id="rId369" Type="http://schemas.openxmlformats.org/officeDocument/2006/relationships/image" Target="../media/image1611.png"/><Relationship Id="rId534" Type="http://schemas.openxmlformats.org/officeDocument/2006/relationships/customXml" Target="../ink/ink1655.xml"/><Relationship Id="rId173" Type="http://schemas.openxmlformats.org/officeDocument/2006/relationships/image" Target="../media/image1513.png"/><Relationship Id="rId229" Type="http://schemas.openxmlformats.org/officeDocument/2006/relationships/image" Target="../media/image1541.png"/><Relationship Id="rId380" Type="http://schemas.openxmlformats.org/officeDocument/2006/relationships/customXml" Target="../ink/ink1578.xml"/><Relationship Id="rId436" Type="http://schemas.openxmlformats.org/officeDocument/2006/relationships/customXml" Target="../ink/ink1606.xml"/><Relationship Id="rId240" Type="http://schemas.openxmlformats.org/officeDocument/2006/relationships/customXml" Target="../ink/ink1508.xml"/><Relationship Id="rId478" Type="http://schemas.openxmlformats.org/officeDocument/2006/relationships/customXml" Target="../ink/ink1627.xml"/><Relationship Id="rId35" Type="http://schemas.openxmlformats.org/officeDocument/2006/relationships/image" Target="../media/image1444.png"/><Relationship Id="rId77" Type="http://schemas.openxmlformats.org/officeDocument/2006/relationships/image" Target="../media/image1465.png"/><Relationship Id="rId100" Type="http://schemas.openxmlformats.org/officeDocument/2006/relationships/customXml" Target="../ink/ink1438.xml"/><Relationship Id="rId282" Type="http://schemas.openxmlformats.org/officeDocument/2006/relationships/customXml" Target="../ink/ink1529.xml"/><Relationship Id="rId338" Type="http://schemas.openxmlformats.org/officeDocument/2006/relationships/customXml" Target="../ink/ink1557.xml"/><Relationship Id="rId503" Type="http://schemas.openxmlformats.org/officeDocument/2006/relationships/image" Target="../media/image1678.png"/><Relationship Id="rId8" Type="http://schemas.openxmlformats.org/officeDocument/2006/relationships/customXml" Target="../ink/ink1392.xml"/><Relationship Id="rId142" Type="http://schemas.openxmlformats.org/officeDocument/2006/relationships/customXml" Target="../ink/ink1459.xml"/><Relationship Id="rId184" Type="http://schemas.openxmlformats.org/officeDocument/2006/relationships/customXml" Target="../ink/ink1480.xml"/><Relationship Id="rId391" Type="http://schemas.openxmlformats.org/officeDocument/2006/relationships/image" Target="../media/image1622.png"/><Relationship Id="rId405" Type="http://schemas.openxmlformats.org/officeDocument/2006/relationships/image" Target="../media/image1629.png"/><Relationship Id="rId447" Type="http://schemas.openxmlformats.org/officeDocument/2006/relationships/image" Target="../media/image1650.png"/><Relationship Id="rId251" Type="http://schemas.openxmlformats.org/officeDocument/2006/relationships/image" Target="../media/image1552.png"/><Relationship Id="rId489" Type="http://schemas.openxmlformats.org/officeDocument/2006/relationships/image" Target="../media/image1671.png"/><Relationship Id="rId46" Type="http://schemas.openxmlformats.org/officeDocument/2006/relationships/customXml" Target="../ink/ink1411.xml"/><Relationship Id="rId293" Type="http://schemas.openxmlformats.org/officeDocument/2006/relationships/image" Target="../media/image1573.png"/><Relationship Id="rId307" Type="http://schemas.openxmlformats.org/officeDocument/2006/relationships/image" Target="../media/image1580.png"/><Relationship Id="rId349" Type="http://schemas.openxmlformats.org/officeDocument/2006/relationships/image" Target="../media/image1601.png"/><Relationship Id="rId514" Type="http://schemas.openxmlformats.org/officeDocument/2006/relationships/customXml" Target="../ink/ink1645.xml"/><Relationship Id="rId88" Type="http://schemas.openxmlformats.org/officeDocument/2006/relationships/customXml" Target="../ink/ink1432.xml"/><Relationship Id="rId111" Type="http://schemas.openxmlformats.org/officeDocument/2006/relationships/image" Target="../media/image1482.png"/><Relationship Id="rId153" Type="http://schemas.openxmlformats.org/officeDocument/2006/relationships/image" Target="../media/image1503.png"/><Relationship Id="rId195" Type="http://schemas.openxmlformats.org/officeDocument/2006/relationships/image" Target="../media/image1524.png"/><Relationship Id="rId209" Type="http://schemas.openxmlformats.org/officeDocument/2006/relationships/image" Target="../media/image1531.png"/><Relationship Id="rId360" Type="http://schemas.openxmlformats.org/officeDocument/2006/relationships/customXml" Target="../ink/ink1568.xml"/><Relationship Id="rId416" Type="http://schemas.openxmlformats.org/officeDocument/2006/relationships/customXml" Target="../ink/ink1596.xml"/><Relationship Id="rId220" Type="http://schemas.openxmlformats.org/officeDocument/2006/relationships/customXml" Target="../ink/ink1498.xml"/><Relationship Id="rId458" Type="http://schemas.openxmlformats.org/officeDocument/2006/relationships/customXml" Target="../ink/ink1617.xml"/><Relationship Id="rId15" Type="http://schemas.openxmlformats.org/officeDocument/2006/relationships/image" Target="../media/image1434.png"/><Relationship Id="rId57" Type="http://schemas.openxmlformats.org/officeDocument/2006/relationships/image" Target="../media/image1455.png"/><Relationship Id="rId262" Type="http://schemas.openxmlformats.org/officeDocument/2006/relationships/customXml" Target="../ink/ink1519.xml"/><Relationship Id="rId318" Type="http://schemas.openxmlformats.org/officeDocument/2006/relationships/customXml" Target="../ink/ink1547.xml"/><Relationship Id="rId525" Type="http://schemas.openxmlformats.org/officeDocument/2006/relationships/image" Target="../media/image1689.png"/><Relationship Id="rId99" Type="http://schemas.openxmlformats.org/officeDocument/2006/relationships/image" Target="../media/image1476.png"/><Relationship Id="rId122" Type="http://schemas.openxmlformats.org/officeDocument/2006/relationships/customXml" Target="../ink/ink1449.xml"/><Relationship Id="rId164" Type="http://schemas.openxmlformats.org/officeDocument/2006/relationships/customXml" Target="../ink/ink1470.xml"/><Relationship Id="rId371" Type="http://schemas.openxmlformats.org/officeDocument/2006/relationships/image" Target="../media/image1612.png"/><Relationship Id="rId427" Type="http://schemas.openxmlformats.org/officeDocument/2006/relationships/image" Target="../media/image1640.png"/><Relationship Id="rId469" Type="http://schemas.openxmlformats.org/officeDocument/2006/relationships/image" Target="../media/image1661.png"/><Relationship Id="rId26" Type="http://schemas.openxmlformats.org/officeDocument/2006/relationships/customXml" Target="../ink/ink1401.xml"/><Relationship Id="rId231" Type="http://schemas.openxmlformats.org/officeDocument/2006/relationships/image" Target="../media/image1542.png"/><Relationship Id="rId273" Type="http://schemas.openxmlformats.org/officeDocument/2006/relationships/image" Target="../media/image1563.png"/><Relationship Id="rId329" Type="http://schemas.openxmlformats.org/officeDocument/2006/relationships/image" Target="../media/image1591.png"/><Relationship Id="rId480" Type="http://schemas.openxmlformats.org/officeDocument/2006/relationships/customXml" Target="../ink/ink1628.xml"/><Relationship Id="rId536" Type="http://schemas.openxmlformats.org/officeDocument/2006/relationships/customXml" Target="../ink/ink1656.xml"/><Relationship Id="rId68" Type="http://schemas.openxmlformats.org/officeDocument/2006/relationships/customXml" Target="../ink/ink1422.xml"/><Relationship Id="rId133" Type="http://schemas.openxmlformats.org/officeDocument/2006/relationships/image" Target="../media/image1493.png"/><Relationship Id="rId175" Type="http://schemas.openxmlformats.org/officeDocument/2006/relationships/image" Target="../media/image1514.png"/><Relationship Id="rId340" Type="http://schemas.openxmlformats.org/officeDocument/2006/relationships/customXml" Target="../ink/ink1558.xml"/><Relationship Id="rId200" Type="http://schemas.openxmlformats.org/officeDocument/2006/relationships/customXml" Target="../ink/ink1488.xml"/><Relationship Id="rId382" Type="http://schemas.openxmlformats.org/officeDocument/2006/relationships/customXml" Target="../ink/ink1579.xml"/><Relationship Id="rId438" Type="http://schemas.openxmlformats.org/officeDocument/2006/relationships/customXml" Target="../ink/ink1607.xml"/><Relationship Id="rId242" Type="http://schemas.openxmlformats.org/officeDocument/2006/relationships/customXml" Target="../ink/ink1509.xml"/><Relationship Id="rId284" Type="http://schemas.openxmlformats.org/officeDocument/2006/relationships/customXml" Target="../ink/ink1530.xml"/><Relationship Id="rId491" Type="http://schemas.openxmlformats.org/officeDocument/2006/relationships/image" Target="../media/image1672.png"/><Relationship Id="rId505" Type="http://schemas.openxmlformats.org/officeDocument/2006/relationships/image" Target="../media/image1679.png"/><Relationship Id="rId37" Type="http://schemas.openxmlformats.org/officeDocument/2006/relationships/image" Target="../media/image1445.png"/><Relationship Id="rId79" Type="http://schemas.openxmlformats.org/officeDocument/2006/relationships/image" Target="../media/image1466.png"/><Relationship Id="rId102" Type="http://schemas.openxmlformats.org/officeDocument/2006/relationships/customXml" Target="../ink/ink1439.xml"/><Relationship Id="rId144" Type="http://schemas.openxmlformats.org/officeDocument/2006/relationships/customXml" Target="../ink/ink1460.xml"/><Relationship Id="rId90" Type="http://schemas.openxmlformats.org/officeDocument/2006/relationships/customXml" Target="../ink/ink1433.xml"/><Relationship Id="rId186" Type="http://schemas.openxmlformats.org/officeDocument/2006/relationships/customXml" Target="../ink/ink1481.xml"/><Relationship Id="rId351" Type="http://schemas.openxmlformats.org/officeDocument/2006/relationships/image" Target="../media/image1602.png"/><Relationship Id="rId393" Type="http://schemas.openxmlformats.org/officeDocument/2006/relationships/image" Target="../media/image1623.png"/><Relationship Id="rId407" Type="http://schemas.openxmlformats.org/officeDocument/2006/relationships/image" Target="../media/image1630.png"/><Relationship Id="rId449" Type="http://schemas.openxmlformats.org/officeDocument/2006/relationships/image" Target="../media/image1651.png"/><Relationship Id="rId211" Type="http://schemas.openxmlformats.org/officeDocument/2006/relationships/image" Target="../media/image1532.png"/><Relationship Id="rId253" Type="http://schemas.openxmlformats.org/officeDocument/2006/relationships/image" Target="../media/image1553.png"/><Relationship Id="rId295" Type="http://schemas.openxmlformats.org/officeDocument/2006/relationships/image" Target="../media/image1574.png"/><Relationship Id="rId309" Type="http://schemas.openxmlformats.org/officeDocument/2006/relationships/image" Target="../media/image1581.png"/><Relationship Id="rId460" Type="http://schemas.openxmlformats.org/officeDocument/2006/relationships/customXml" Target="../ink/ink1618.xml"/><Relationship Id="rId516" Type="http://schemas.openxmlformats.org/officeDocument/2006/relationships/customXml" Target="../ink/ink1646.xml"/><Relationship Id="rId48" Type="http://schemas.openxmlformats.org/officeDocument/2006/relationships/customXml" Target="../ink/ink1412.xml"/><Relationship Id="rId113" Type="http://schemas.openxmlformats.org/officeDocument/2006/relationships/image" Target="../media/image1483.png"/><Relationship Id="rId320" Type="http://schemas.openxmlformats.org/officeDocument/2006/relationships/customXml" Target="../ink/ink1548.xml"/><Relationship Id="rId155" Type="http://schemas.openxmlformats.org/officeDocument/2006/relationships/image" Target="../media/image1504.png"/><Relationship Id="rId197" Type="http://schemas.openxmlformats.org/officeDocument/2006/relationships/image" Target="../media/image1525.png"/><Relationship Id="rId362" Type="http://schemas.openxmlformats.org/officeDocument/2006/relationships/customXml" Target="../ink/ink1569.xml"/><Relationship Id="rId418" Type="http://schemas.openxmlformats.org/officeDocument/2006/relationships/customXml" Target="../ink/ink1597.xml"/><Relationship Id="rId222" Type="http://schemas.openxmlformats.org/officeDocument/2006/relationships/customXml" Target="../ink/ink1499.xml"/><Relationship Id="rId264" Type="http://schemas.openxmlformats.org/officeDocument/2006/relationships/customXml" Target="../ink/ink1520.xml"/><Relationship Id="rId471" Type="http://schemas.openxmlformats.org/officeDocument/2006/relationships/image" Target="../media/image1662.png"/><Relationship Id="rId17" Type="http://schemas.openxmlformats.org/officeDocument/2006/relationships/image" Target="../media/image1435.png"/><Relationship Id="rId59" Type="http://schemas.openxmlformats.org/officeDocument/2006/relationships/image" Target="../media/image1456.png"/><Relationship Id="rId124" Type="http://schemas.openxmlformats.org/officeDocument/2006/relationships/customXml" Target="../ink/ink1450.xml"/><Relationship Id="rId527" Type="http://schemas.openxmlformats.org/officeDocument/2006/relationships/image" Target="../media/image1690.png"/><Relationship Id="rId70" Type="http://schemas.openxmlformats.org/officeDocument/2006/relationships/customXml" Target="../ink/ink1423.xml"/><Relationship Id="rId166" Type="http://schemas.openxmlformats.org/officeDocument/2006/relationships/customXml" Target="../ink/ink1471.xml"/><Relationship Id="rId331" Type="http://schemas.openxmlformats.org/officeDocument/2006/relationships/image" Target="../media/image1592.png"/><Relationship Id="rId373" Type="http://schemas.openxmlformats.org/officeDocument/2006/relationships/image" Target="../media/image1613.png"/><Relationship Id="rId429" Type="http://schemas.openxmlformats.org/officeDocument/2006/relationships/image" Target="../media/image164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43.png"/><Relationship Id="rId440" Type="http://schemas.openxmlformats.org/officeDocument/2006/relationships/customXml" Target="../ink/ink1608.xml"/><Relationship Id="rId28" Type="http://schemas.openxmlformats.org/officeDocument/2006/relationships/customXml" Target="../ink/ink1402.xml"/><Relationship Id="rId275" Type="http://schemas.openxmlformats.org/officeDocument/2006/relationships/image" Target="../media/image1564.png"/><Relationship Id="rId300" Type="http://schemas.openxmlformats.org/officeDocument/2006/relationships/customXml" Target="../ink/ink1538.xml"/><Relationship Id="rId482" Type="http://schemas.openxmlformats.org/officeDocument/2006/relationships/customXml" Target="../ink/ink1629.xml"/><Relationship Id="rId538" Type="http://schemas.openxmlformats.org/officeDocument/2006/relationships/customXml" Target="../ink/ink1657.xml"/><Relationship Id="rId81" Type="http://schemas.openxmlformats.org/officeDocument/2006/relationships/image" Target="../media/image1467.png"/><Relationship Id="rId135" Type="http://schemas.openxmlformats.org/officeDocument/2006/relationships/image" Target="../media/image1494.png"/><Relationship Id="rId177" Type="http://schemas.openxmlformats.org/officeDocument/2006/relationships/image" Target="../media/image1515.png"/><Relationship Id="rId342" Type="http://schemas.openxmlformats.org/officeDocument/2006/relationships/customXml" Target="../ink/ink1559.xml"/><Relationship Id="rId384" Type="http://schemas.openxmlformats.org/officeDocument/2006/relationships/customXml" Target="../ink/ink1580.xml"/><Relationship Id="rId202" Type="http://schemas.openxmlformats.org/officeDocument/2006/relationships/customXml" Target="../ink/ink1489.xml"/><Relationship Id="rId244" Type="http://schemas.openxmlformats.org/officeDocument/2006/relationships/customXml" Target="../ink/ink1510.xml"/><Relationship Id="rId39" Type="http://schemas.openxmlformats.org/officeDocument/2006/relationships/image" Target="../media/image1446.png"/><Relationship Id="rId286" Type="http://schemas.openxmlformats.org/officeDocument/2006/relationships/customXml" Target="../ink/ink1531.xml"/><Relationship Id="rId451" Type="http://schemas.openxmlformats.org/officeDocument/2006/relationships/image" Target="../media/image1652.png"/><Relationship Id="rId493" Type="http://schemas.openxmlformats.org/officeDocument/2006/relationships/image" Target="../media/image1673.png"/><Relationship Id="rId507" Type="http://schemas.openxmlformats.org/officeDocument/2006/relationships/image" Target="../media/image1680.png"/><Relationship Id="rId50" Type="http://schemas.openxmlformats.org/officeDocument/2006/relationships/customXml" Target="../ink/ink1413.xml"/><Relationship Id="rId104" Type="http://schemas.openxmlformats.org/officeDocument/2006/relationships/customXml" Target="../ink/ink1440.xml"/><Relationship Id="rId146" Type="http://schemas.openxmlformats.org/officeDocument/2006/relationships/customXml" Target="../ink/ink1461.xml"/><Relationship Id="rId188" Type="http://schemas.openxmlformats.org/officeDocument/2006/relationships/customXml" Target="../ink/ink1482.xml"/><Relationship Id="rId311" Type="http://schemas.openxmlformats.org/officeDocument/2006/relationships/image" Target="../media/image1582.png"/><Relationship Id="rId353" Type="http://schemas.openxmlformats.org/officeDocument/2006/relationships/image" Target="../media/image1603.png"/><Relationship Id="rId395" Type="http://schemas.openxmlformats.org/officeDocument/2006/relationships/image" Target="../media/image1624.png"/><Relationship Id="rId409" Type="http://schemas.openxmlformats.org/officeDocument/2006/relationships/image" Target="../media/image1631.png"/><Relationship Id="rId92" Type="http://schemas.openxmlformats.org/officeDocument/2006/relationships/customXml" Target="../ink/ink1434.xml"/><Relationship Id="rId213" Type="http://schemas.openxmlformats.org/officeDocument/2006/relationships/image" Target="../media/image1533.png"/><Relationship Id="rId420" Type="http://schemas.openxmlformats.org/officeDocument/2006/relationships/customXml" Target="../ink/ink1598.xml"/><Relationship Id="rId255" Type="http://schemas.openxmlformats.org/officeDocument/2006/relationships/image" Target="../media/image1554.png"/><Relationship Id="rId297" Type="http://schemas.openxmlformats.org/officeDocument/2006/relationships/image" Target="../media/image1575.png"/><Relationship Id="rId462" Type="http://schemas.openxmlformats.org/officeDocument/2006/relationships/customXml" Target="../ink/ink1619.xml"/><Relationship Id="rId518" Type="http://schemas.openxmlformats.org/officeDocument/2006/relationships/customXml" Target="../ink/ink1647.xml"/><Relationship Id="rId115" Type="http://schemas.openxmlformats.org/officeDocument/2006/relationships/image" Target="../media/image1484.png"/><Relationship Id="rId157" Type="http://schemas.openxmlformats.org/officeDocument/2006/relationships/image" Target="../media/image1505.png"/><Relationship Id="rId322" Type="http://schemas.openxmlformats.org/officeDocument/2006/relationships/customXml" Target="../ink/ink1549.xml"/><Relationship Id="rId364" Type="http://schemas.openxmlformats.org/officeDocument/2006/relationships/customXml" Target="../ink/ink1570.xml"/><Relationship Id="rId61" Type="http://schemas.openxmlformats.org/officeDocument/2006/relationships/image" Target="../media/image1457.png"/><Relationship Id="rId199" Type="http://schemas.openxmlformats.org/officeDocument/2006/relationships/image" Target="../media/image1526.png"/><Relationship Id="rId19" Type="http://schemas.openxmlformats.org/officeDocument/2006/relationships/image" Target="../media/image1436.png"/><Relationship Id="rId224" Type="http://schemas.openxmlformats.org/officeDocument/2006/relationships/customXml" Target="../ink/ink1500.xml"/><Relationship Id="rId266" Type="http://schemas.openxmlformats.org/officeDocument/2006/relationships/customXml" Target="../ink/ink1521.xml"/><Relationship Id="rId431" Type="http://schemas.openxmlformats.org/officeDocument/2006/relationships/image" Target="../media/image1642.png"/><Relationship Id="rId473" Type="http://schemas.openxmlformats.org/officeDocument/2006/relationships/image" Target="../media/image1663.png"/><Relationship Id="rId529" Type="http://schemas.openxmlformats.org/officeDocument/2006/relationships/image" Target="../media/image1691.png"/><Relationship Id="rId30" Type="http://schemas.openxmlformats.org/officeDocument/2006/relationships/customXml" Target="../ink/ink1403.xml"/><Relationship Id="rId126" Type="http://schemas.openxmlformats.org/officeDocument/2006/relationships/customXml" Target="../ink/ink1451.xml"/><Relationship Id="rId168" Type="http://schemas.openxmlformats.org/officeDocument/2006/relationships/customXml" Target="../ink/ink1472.xml"/><Relationship Id="rId333" Type="http://schemas.openxmlformats.org/officeDocument/2006/relationships/image" Target="../media/image1593.png"/><Relationship Id="rId540" Type="http://schemas.openxmlformats.org/officeDocument/2006/relationships/customXml" Target="../ink/ink1658.xml"/><Relationship Id="rId72" Type="http://schemas.openxmlformats.org/officeDocument/2006/relationships/customXml" Target="../ink/ink1424.xml"/><Relationship Id="rId375" Type="http://schemas.openxmlformats.org/officeDocument/2006/relationships/image" Target="../media/image1614.png"/><Relationship Id="rId3" Type="http://schemas.openxmlformats.org/officeDocument/2006/relationships/image" Target="../media/image4010.png"/><Relationship Id="rId235" Type="http://schemas.openxmlformats.org/officeDocument/2006/relationships/image" Target="../media/image1544.png"/><Relationship Id="rId277" Type="http://schemas.openxmlformats.org/officeDocument/2006/relationships/image" Target="../media/image1565.png"/><Relationship Id="rId400" Type="http://schemas.openxmlformats.org/officeDocument/2006/relationships/customXml" Target="../ink/ink1588.xml"/><Relationship Id="rId442" Type="http://schemas.openxmlformats.org/officeDocument/2006/relationships/customXml" Target="../ink/ink1609.xml"/><Relationship Id="rId484" Type="http://schemas.openxmlformats.org/officeDocument/2006/relationships/customXml" Target="../ink/ink1630.xml"/><Relationship Id="rId137" Type="http://schemas.openxmlformats.org/officeDocument/2006/relationships/image" Target="../media/image1495.png"/><Relationship Id="rId302" Type="http://schemas.openxmlformats.org/officeDocument/2006/relationships/customXml" Target="../ink/ink1539.xml"/><Relationship Id="rId344" Type="http://schemas.openxmlformats.org/officeDocument/2006/relationships/customXml" Target="../ink/ink1560.xml"/><Relationship Id="rId41" Type="http://schemas.openxmlformats.org/officeDocument/2006/relationships/image" Target="../media/image1447.png"/><Relationship Id="rId83" Type="http://schemas.openxmlformats.org/officeDocument/2006/relationships/image" Target="../media/image1468.png"/><Relationship Id="rId179" Type="http://schemas.openxmlformats.org/officeDocument/2006/relationships/image" Target="../media/image1516.png"/><Relationship Id="rId386" Type="http://schemas.openxmlformats.org/officeDocument/2006/relationships/customXml" Target="../ink/ink1581.xml"/><Relationship Id="rId190" Type="http://schemas.openxmlformats.org/officeDocument/2006/relationships/customXml" Target="../ink/ink1483.xml"/><Relationship Id="rId204" Type="http://schemas.openxmlformats.org/officeDocument/2006/relationships/customXml" Target="../ink/ink1490.xml"/><Relationship Id="rId246" Type="http://schemas.openxmlformats.org/officeDocument/2006/relationships/customXml" Target="../ink/ink1511.xml"/><Relationship Id="rId288" Type="http://schemas.openxmlformats.org/officeDocument/2006/relationships/customXml" Target="../ink/ink1532.xml"/><Relationship Id="rId411" Type="http://schemas.openxmlformats.org/officeDocument/2006/relationships/image" Target="../media/image1632.png"/><Relationship Id="rId453" Type="http://schemas.openxmlformats.org/officeDocument/2006/relationships/image" Target="../media/image1653.png"/><Relationship Id="rId509" Type="http://schemas.openxmlformats.org/officeDocument/2006/relationships/image" Target="../media/image1681.png"/><Relationship Id="rId106" Type="http://schemas.openxmlformats.org/officeDocument/2006/relationships/customXml" Target="../ink/ink1441.xml"/><Relationship Id="rId313" Type="http://schemas.openxmlformats.org/officeDocument/2006/relationships/image" Target="../media/image1583.png"/><Relationship Id="rId495" Type="http://schemas.openxmlformats.org/officeDocument/2006/relationships/image" Target="../media/image1674.png"/><Relationship Id="rId10" Type="http://schemas.openxmlformats.org/officeDocument/2006/relationships/customXml" Target="../ink/ink1393.xml"/><Relationship Id="rId52" Type="http://schemas.openxmlformats.org/officeDocument/2006/relationships/customXml" Target="../ink/ink1414.xml"/><Relationship Id="rId94" Type="http://schemas.openxmlformats.org/officeDocument/2006/relationships/customXml" Target="../ink/ink1435.xml"/><Relationship Id="rId148" Type="http://schemas.openxmlformats.org/officeDocument/2006/relationships/customXml" Target="../ink/ink1462.xml"/><Relationship Id="rId355" Type="http://schemas.openxmlformats.org/officeDocument/2006/relationships/image" Target="../media/image1604.png"/><Relationship Id="rId397" Type="http://schemas.openxmlformats.org/officeDocument/2006/relationships/image" Target="../media/image1625.png"/><Relationship Id="rId520" Type="http://schemas.openxmlformats.org/officeDocument/2006/relationships/customXml" Target="../ink/ink1648.xml"/><Relationship Id="rId215" Type="http://schemas.openxmlformats.org/officeDocument/2006/relationships/image" Target="../media/image1534.png"/><Relationship Id="rId257" Type="http://schemas.openxmlformats.org/officeDocument/2006/relationships/image" Target="../media/image1555.png"/><Relationship Id="rId422" Type="http://schemas.openxmlformats.org/officeDocument/2006/relationships/customXml" Target="../ink/ink1599.xml"/><Relationship Id="rId464" Type="http://schemas.openxmlformats.org/officeDocument/2006/relationships/customXml" Target="../ink/ink1620.xml"/><Relationship Id="rId299" Type="http://schemas.openxmlformats.org/officeDocument/2006/relationships/image" Target="../media/image1576.png"/><Relationship Id="rId63" Type="http://schemas.openxmlformats.org/officeDocument/2006/relationships/image" Target="../media/image1458.png"/><Relationship Id="rId159" Type="http://schemas.openxmlformats.org/officeDocument/2006/relationships/image" Target="../media/image1506.png"/><Relationship Id="rId366" Type="http://schemas.openxmlformats.org/officeDocument/2006/relationships/customXml" Target="../ink/ink1571.xml"/><Relationship Id="rId226" Type="http://schemas.openxmlformats.org/officeDocument/2006/relationships/customXml" Target="../ink/ink1501.xml"/><Relationship Id="rId433" Type="http://schemas.openxmlformats.org/officeDocument/2006/relationships/image" Target="../media/image1643.png"/><Relationship Id="rId74" Type="http://schemas.openxmlformats.org/officeDocument/2006/relationships/customXml" Target="../ink/ink1425.xml"/><Relationship Id="rId377" Type="http://schemas.openxmlformats.org/officeDocument/2006/relationships/image" Target="../media/image1615.png"/><Relationship Id="rId500" Type="http://schemas.openxmlformats.org/officeDocument/2006/relationships/customXml" Target="../ink/ink1638.xml"/><Relationship Id="rId5" Type="http://schemas.openxmlformats.org/officeDocument/2006/relationships/image" Target="../media/image1429.emf"/><Relationship Id="rId237" Type="http://schemas.openxmlformats.org/officeDocument/2006/relationships/image" Target="../media/image1545.png"/><Relationship Id="rId444" Type="http://schemas.openxmlformats.org/officeDocument/2006/relationships/customXml" Target="../ink/ink1610.xml"/><Relationship Id="rId290" Type="http://schemas.openxmlformats.org/officeDocument/2006/relationships/customXml" Target="../ink/ink1533.xml"/><Relationship Id="rId304" Type="http://schemas.openxmlformats.org/officeDocument/2006/relationships/customXml" Target="../ink/ink1540.xml"/><Relationship Id="rId388" Type="http://schemas.openxmlformats.org/officeDocument/2006/relationships/customXml" Target="../ink/ink1582.xml"/><Relationship Id="rId511" Type="http://schemas.openxmlformats.org/officeDocument/2006/relationships/image" Target="../media/image16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1.png"/><Relationship Id="rId3" Type="http://schemas.openxmlformats.org/officeDocument/2006/relationships/customXml" Target="../ink/ink1660.xml"/><Relationship Id="rId7" Type="http://schemas.openxmlformats.org/officeDocument/2006/relationships/customXml" Target="../ink/ink166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0.png"/><Relationship Id="rId5" Type="http://schemas.openxmlformats.org/officeDocument/2006/relationships/customXml" Target="../ink/ink1661.xml"/><Relationship Id="rId4" Type="http://schemas.openxmlformats.org/officeDocument/2006/relationships/image" Target="../media/image16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1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8.png"/><Relationship Id="rId21" Type="http://schemas.openxmlformats.org/officeDocument/2006/relationships/image" Target="../media/image1710.png"/><Relationship Id="rId42" Type="http://schemas.openxmlformats.org/officeDocument/2006/relationships/customXml" Target="../ink/ink1682.xml"/><Relationship Id="rId63" Type="http://schemas.openxmlformats.org/officeDocument/2006/relationships/image" Target="../media/image1731.png"/><Relationship Id="rId84" Type="http://schemas.openxmlformats.org/officeDocument/2006/relationships/customXml" Target="../ink/ink1703.xml"/><Relationship Id="rId138" Type="http://schemas.openxmlformats.org/officeDocument/2006/relationships/customXml" Target="../ink/ink1730.xml"/><Relationship Id="rId159" Type="http://schemas.openxmlformats.org/officeDocument/2006/relationships/image" Target="../media/image1779.png"/><Relationship Id="rId170" Type="http://schemas.openxmlformats.org/officeDocument/2006/relationships/customXml" Target="../ink/ink1746.xml"/><Relationship Id="rId107" Type="http://schemas.openxmlformats.org/officeDocument/2006/relationships/image" Target="../media/image1753.png"/><Relationship Id="rId11" Type="http://schemas.openxmlformats.org/officeDocument/2006/relationships/image" Target="../media/image1705.png"/><Relationship Id="rId32" Type="http://schemas.openxmlformats.org/officeDocument/2006/relationships/customXml" Target="../ink/ink1677.xml"/><Relationship Id="rId53" Type="http://schemas.openxmlformats.org/officeDocument/2006/relationships/image" Target="../media/image1726.png"/><Relationship Id="rId74" Type="http://schemas.openxmlformats.org/officeDocument/2006/relationships/customXml" Target="../ink/ink1698.xml"/><Relationship Id="rId128" Type="http://schemas.openxmlformats.org/officeDocument/2006/relationships/customXml" Target="../ink/ink1725.xml"/><Relationship Id="rId149" Type="http://schemas.openxmlformats.org/officeDocument/2006/relationships/image" Target="../media/image1774.png"/><Relationship Id="rId5" Type="http://schemas.openxmlformats.org/officeDocument/2006/relationships/image" Target="../media/image1702.png"/><Relationship Id="rId95" Type="http://schemas.openxmlformats.org/officeDocument/2006/relationships/image" Target="../media/image1747.png"/><Relationship Id="rId160" Type="http://schemas.openxmlformats.org/officeDocument/2006/relationships/customXml" Target="../ink/ink1741.xml"/><Relationship Id="rId181" Type="http://schemas.openxmlformats.org/officeDocument/2006/relationships/image" Target="../media/image1790.png"/><Relationship Id="rId22" Type="http://schemas.openxmlformats.org/officeDocument/2006/relationships/customXml" Target="../ink/ink1672.xml"/><Relationship Id="rId43" Type="http://schemas.openxmlformats.org/officeDocument/2006/relationships/image" Target="../media/image1721.png"/><Relationship Id="rId64" Type="http://schemas.openxmlformats.org/officeDocument/2006/relationships/customXml" Target="../ink/ink1693.xml"/><Relationship Id="rId118" Type="http://schemas.openxmlformats.org/officeDocument/2006/relationships/customXml" Target="../ink/ink1720.xml"/><Relationship Id="rId139" Type="http://schemas.openxmlformats.org/officeDocument/2006/relationships/image" Target="../media/image1769.png"/><Relationship Id="rId85" Type="http://schemas.openxmlformats.org/officeDocument/2006/relationships/image" Target="../media/image1742.png"/><Relationship Id="rId150" Type="http://schemas.openxmlformats.org/officeDocument/2006/relationships/customXml" Target="../ink/ink1736.xml"/><Relationship Id="rId171" Type="http://schemas.openxmlformats.org/officeDocument/2006/relationships/image" Target="../media/image1785.png"/><Relationship Id="rId12" Type="http://schemas.openxmlformats.org/officeDocument/2006/relationships/customXml" Target="../ink/ink1667.xml"/><Relationship Id="rId33" Type="http://schemas.openxmlformats.org/officeDocument/2006/relationships/image" Target="../media/image1716.png"/><Relationship Id="rId108" Type="http://schemas.openxmlformats.org/officeDocument/2006/relationships/customXml" Target="../ink/ink1715.xml"/><Relationship Id="rId129" Type="http://schemas.openxmlformats.org/officeDocument/2006/relationships/image" Target="../media/image1764.png"/><Relationship Id="rId54" Type="http://schemas.openxmlformats.org/officeDocument/2006/relationships/customXml" Target="../ink/ink1688.xml"/><Relationship Id="rId75" Type="http://schemas.openxmlformats.org/officeDocument/2006/relationships/image" Target="../media/image1737.png"/><Relationship Id="rId96" Type="http://schemas.openxmlformats.org/officeDocument/2006/relationships/customXml" Target="../ink/ink1709.xml"/><Relationship Id="rId140" Type="http://schemas.openxmlformats.org/officeDocument/2006/relationships/customXml" Target="../ink/ink1731.xml"/><Relationship Id="rId161" Type="http://schemas.openxmlformats.org/officeDocument/2006/relationships/image" Target="../media/image1780.png"/><Relationship Id="rId6" Type="http://schemas.openxmlformats.org/officeDocument/2006/relationships/customXml" Target="../ink/ink1664.xml"/><Relationship Id="rId23" Type="http://schemas.openxmlformats.org/officeDocument/2006/relationships/image" Target="../media/image1711.png"/><Relationship Id="rId119" Type="http://schemas.openxmlformats.org/officeDocument/2006/relationships/image" Target="../media/image1759.png"/><Relationship Id="rId44" Type="http://schemas.openxmlformats.org/officeDocument/2006/relationships/customXml" Target="../ink/ink1683.xml"/><Relationship Id="rId60" Type="http://schemas.openxmlformats.org/officeDocument/2006/relationships/customXml" Target="../ink/ink1691.xml"/><Relationship Id="rId65" Type="http://schemas.openxmlformats.org/officeDocument/2006/relationships/image" Target="../media/image1732.png"/><Relationship Id="rId81" Type="http://schemas.openxmlformats.org/officeDocument/2006/relationships/image" Target="../media/image1740.png"/><Relationship Id="rId86" Type="http://schemas.openxmlformats.org/officeDocument/2006/relationships/customXml" Target="../ink/ink1704.xml"/><Relationship Id="rId130" Type="http://schemas.openxmlformats.org/officeDocument/2006/relationships/customXml" Target="../ink/ink1726.xml"/><Relationship Id="rId135" Type="http://schemas.openxmlformats.org/officeDocument/2006/relationships/image" Target="../media/image1767.png"/><Relationship Id="rId151" Type="http://schemas.openxmlformats.org/officeDocument/2006/relationships/image" Target="../media/image1775.png"/><Relationship Id="rId156" Type="http://schemas.openxmlformats.org/officeDocument/2006/relationships/customXml" Target="../ink/ink1739.xml"/><Relationship Id="rId177" Type="http://schemas.openxmlformats.org/officeDocument/2006/relationships/image" Target="../media/image1788.png"/><Relationship Id="rId172" Type="http://schemas.openxmlformats.org/officeDocument/2006/relationships/customXml" Target="../ink/ink1747.xml"/><Relationship Id="rId13" Type="http://schemas.openxmlformats.org/officeDocument/2006/relationships/image" Target="../media/image1706.png"/><Relationship Id="rId18" Type="http://schemas.openxmlformats.org/officeDocument/2006/relationships/customXml" Target="../ink/ink1670.xml"/><Relationship Id="rId39" Type="http://schemas.openxmlformats.org/officeDocument/2006/relationships/image" Target="../media/image1719.png"/><Relationship Id="rId109" Type="http://schemas.openxmlformats.org/officeDocument/2006/relationships/image" Target="../media/image1754.png"/><Relationship Id="rId34" Type="http://schemas.openxmlformats.org/officeDocument/2006/relationships/customXml" Target="../ink/ink1678.xml"/><Relationship Id="rId50" Type="http://schemas.openxmlformats.org/officeDocument/2006/relationships/customXml" Target="../ink/ink1686.xml"/><Relationship Id="rId55" Type="http://schemas.openxmlformats.org/officeDocument/2006/relationships/image" Target="../media/image1727.png"/><Relationship Id="rId76" Type="http://schemas.openxmlformats.org/officeDocument/2006/relationships/customXml" Target="../ink/ink1699.xml"/><Relationship Id="rId97" Type="http://schemas.openxmlformats.org/officeDocument/2006/relationships/image" Target="../media/image1748.png"/><Relationship Id="rId104" Type="http://schemas.openxmlformats.org/officeDocument/2006/relationships/customXml" Target="../ink/ink1713.xml"/><Relationship Id="rId120" Type="http://schemas.openxmlformats.org/officeDocument/2006/relationships/customXml" Target="../ink/ink1721.xml"/><Relationship Id="rId125" Type="http://schemas.openxmlformats.org/officeDocument/2006/relationships/image" Target="../media/image1762.png"/><Relationship Id="rId141" Type="http://schemas.openxmlformats.org/officeDocument/2006/relationships/image" Target="../media/image1770.png"/><Relationship Id="rId146" Type="http://schemas.openxmlformats.org/officeDocument/2006/relationships/customXml" Target="../ink/ink1734.xml"/><Relationship Id="rId167" Type="http://schemas.openxmlformats.org/officeDocument/2006/relationships/image" Target="../media/image1783.png"/><Relationship Id="rId7" Type="http://schemas.openxmlformats.org/officeDocument/2006/relationships/image" Target="../media/image1703.png"/><Relationship Id="rId71" Type="http://schemas.openxmlformats.org/officeDocument/2006/relationships/image" Target="../media/image1735.png"/><Relationship Id="rId92" Type="http://schemas.openxmlformats.org/officeDocument/2006/relationships/customXml" Target="../ink/ink1707.xml"/><Relationship Id="rId162" Type="http://schemas.openxmlformats.org/officeDocument/2006/relationships/customXml" Target="../ink/ink1742.xml"/><Relationship Id="rId2" Type="http://schemas.openxmlformats.org/officeDocument/2006/relationships/image" Target="../media/image15.png"/><Relationship Id="rId29" Type="http://schemas.openxmlformats.org/officeDocument/2006/relationships/image" Target="../media/image1714.png"/><Relationship Id="rId24" Type="http://schemas.openxmlformats.org/officeDocument/2006/relationships/customXml" Target="../ink/ink1673.xml"/><Relationship Id="rId40" Type="http://schemas.openxmlformats.org/officeDocument/2006/relationships/customXml" Target="../ink/ink1681.xml"/><Relationship Id="rId45" Type="http://schemas.openxmlformats.org/officeDocument/2006/relationships/image" Target="../media/image1722.png"/><Relationship Id="rId66" Type="http://schemas.openxmlformats.org/officeDocument/2006/relationships/customXml" Target="../ink/ink1694.xml"/><Relationship Id="rId87" Type="http://schemas.openxmlformats.org/officeDocument/2006/relationships/image" Target="../media/image1743.png"/><Relationship Id="rId110" Type="http://schemas.openxmlformats.org/officeDocument/2006/relationships/customXml" Target="../ink/ink1716.xml"/><Relationship Id="rId115" Type="http://schemas.openxmlformats.org/officeDocument/2006/relationships/image" Target="../media/image1757.png"/><Relationship Id="rId131" Type="http://schemas.openxmlformats.org/officeDocument/2006/relationships/image" Target="../media/image1765.png"/><Relationship Id="rId136" Type="http://schemas.openxmlformats.org/officeDocument/2006/relationships/customXml" Target="../ink/ink1729.xml"/><Relationship Id="rId157" Type="http://schemas.openxmlformats.org/officeDocument/2006/relationships/image" Target="../media/image1778.png"/><Relationship Id="rId178" Type="http://schemas.openxmlformats.org/officeDocument/2006/relationships/customXml" Target="../ink/ink1750.xml"/><Relationship Id="rId61" Type="http://schemas.openxmlformats.org/officeDocument/2006/relationships/image" Target="../media/image1730.png"/><Relationship Id="rId82" Type="http://schemas.openxmlformats.org/officeDocument/2006/relationships/customXml" Target="../ink/ink1702.xml"/><Relationship Id="rId152" Type="http://schemas.openxmlformats.org/officeDocument/2006/relationships/customXml" Target="../ink/ink1737.xml"/><Relationship Id="rId173" Type="http://schemas.openxmlformats.org/officeDocument/2006/relationships/image" Target="../media/image1786.png"/><Relationship Id="rId19" Type="http://schemas.openxmlformats.org/officeDocument/2006/relationships/image" Target="../media/image1709.png"/><Relationship Id="rId14" Type="http://schemas.openxmlformats.org/officeDocument/2006/relationships/customXml" Target="../ink/ink1668.xml"/><Relationship Id="rId30" Type="http://schemas.openxmlformats.org/officeDocument/2006/relationships/customXml" Target="../ink/ink1676.xml"/><Relationship Id="rId35" Type="http://schemas.openxmlformats.org/officeDocument/2006/relationships/image" Target="../media/image1717.png"/><Relationship Id="rId56" Type="http://schemas.openxmlformats.org/officeDocument/2006/relationships/customXml" Target="../ink/ink1689.xml"/><Relationship Id="rId77" Type="http://schemas.openxmlformats.org/officeDocument/2006/relationships/image" Target="../media/image1738.png"/><Relationship Id="rId100" Type="http://schemas.openxmlformats.org/officeDocument/2006/relationships/customXml" Target="../ink/ink1711.xml"/><Relationship Id="rId105" Type="http://schemas.openxmlformats.org/officeDocument/2006/relationships/image" Target="../media/image1752.png"/><Relationship Id="rId126" Type="http://schemas.openxmlformats.org/officeDocument/2006/relationships/customXml" Target="../ink/ink1724.xml"/><Relationship Id="rId147" Type="http://schemas.openxmlformats.org/officeDocument/2006/relationships/image" Target="../media/image1773.png"/><Relationship Id="rId168" Type="http://schemas.openxmlformats.org/officeDocument/2006/relationships/customXml" Target="../ink/ink1745.xml"/><Relationship Id="rId8" Type="http://schemas.openxmlformats.org/officeDocument/2006/relationships/customXml" Target="../ink/ink1665.xml"/><Relationship Id="rId51" Type="http://schemas.openxmlformats.org/officeDocument/2006/relationships/image" Target="../media/image1725.png"/><Relationship Id="rId72" Type="http://schemas.openxmlformats.org/officeDocument/2006/relationships/customXml" Target="../ink/ink1697.xml"/><Relationship Id="rId93" Type="http://schemas.openxmlformats.org/officeDocument/2006/relationships/image" Target="../media/image1746.png"/><Relationship Id="rId98" Type="http://schemas.openxmlformats.org/officeDocument/2006/relationships/customXml" Target="../ink/ink1710.xml"/><Relationship Id="rId121" Type="http://schemas.openxmlformats.org/officeDocument/2006/relationships/image" Target="../media/image1760.png"/><Relationship Id="rId142" Type="http://schemas.openxmlformats.org/officeDocument/2006/relationships/customXml" Target="../ink/ink1732.xml"/><Relationship Id="rId163" Type="http://schemas.openxmlformats.org/officeDocument/2006/relationships/image" Target="../media/image1781.png"/><Relationship Id="rId3" Type="http://schemas.openxmlformats.org/officeDocument/2006/relationships/image" Target="../media/image211.png"/><Relationship Id="rId25" Type="http://schemas.openxmlformats.org/officeDocument/2006/relationships/image" Target="../media/image1712.png"/><Relationship Id="rId46" Type="http://schemas.openxmlformats.org/officeDocument/2006/relationships/customXml" Target="../ink/ink1684.xml"/><Relationship Id="rId67" Type="http://schemas.openxmlformats.org/officeDocument/2006/relationships/image" Target="../media/image1733.png"/><Relationship Id="rId116" Type="http://schemas.openxmlformats.org/officeDocument/2006/relationships/customXml" Target="../ink/ink1719.xml"/><Relationship Id="rId137" Type="http://schemas.openxmlformats.org/officeDocument/2006/relationships/image" Target="../media/image1768.png"/><Relationship Id="rId158" Type="http://schemas.openxmlformats.org/officeDocument/2006/relationships/customXml" Target="../ink/ink1740.xml"/><Relationship Id="rId20" Type="http://schemas.openxmlformats.org/officeDocument/2006/relationships/customXml" Target="../ink/ink1671.xml"/><Relationship Id="rId41" Type="http://schemas.openxmlformats.org/officeDocument/2006/relationships/image" Target="../media/image1720.png"/><Relationship Id="rId62" Type="http://schemas.openxmlformats.org/officeDocument/2006/relationships/customXml" Target="../ink/ink1692.xml"/><Relationship Id="rId83" Type="http://schemas.openxmlformats.org/officeDocument/2006/relationships/image" Target="../media/image1741.png"/><Relationship Id="rId88" Type="http://schemas.openxmlformats.org/officeDocument/2006/relationships/customXml" Target="../ink/ink1705.xml"/><Relationship Id="rId111" Type="http://schemas.openxmlformats.org/officeDocument/2006/relationships/image" Target="../media/image1755.png"/><Relationship Id="rId132" Type="http://schemas.openxmlformats.org/officeDocument/2006/relationships/customXml" Target="../ink/ink1727.xml"/><Relationship Id="rId153" Type="http://schemas.openxmlformats.org/officeDocument/2006/relationships/image" Target="../media/image1776.png"/><Relationship Id="rId174" Type="http://schemas.openxmlformats.org/officeDocument/2006/relationships/customXml" Target="../ink/ink1748.xml"/><Relationship Id="rId179" Type="http://schemas.openxmlformats.org/officeDocument/2006/relationships/image" Target="../media/image1789.png"/><Relationship Id="rId15" Type="http://schemas.openxmlformats.org/officeDocument/2006/relationships/image" Target="../media/image1707.png"/><Relationship Id="rId36" Type="http://schemas.openxmlformats.org/officeDocument/2006/relationships/customXml" Target="../ink/ink1679.xml"/><Relationship Id="rId57" Type="http://schemas.openxmlformats.org/officeDocument/2006/relationships/image" Target="../media/image1728.png"/><Relationship Id="rId106" Type="http://schemas.openxmlformats.org/officeDocument/2006/relationships/customXml" Target="../ink/ink1714.xml"/><Relationship Id="rId127" Type="http://schemas.openxmlformats.org/officeDocument/2006/relationships/image" Target="../media/image1763.png"/><Relationship Id="rId10" Type="http://schemas.openxmlformats.org/officeDocument/2006/relationships/customXml" Target="../ink/ink1666.xml"/><Relationship Id="rId31" Type="http://schemas.openxmlformats.org/officeDocument/2006/relationships/image" Target="../media/image1715.png"/><Relationship Id="rId52" Type="http://schemas.openxmlformats.org/officeDocument/2006/relationships/customXml" Target="../ink/ink1687.xml"/><Relationship Id="rId73" Type="http://schemas.openxmlformats.org/officeDocument/2006/relationships/image" Target="../media/image1736.png"/><Relationship Id="rId78" Type="http://schemas.openxmlformats.org/officeDocument/2006/relationships/customXml" Target="../ink/ink1700.xml"/><Relationship Id="rId94" Type="http://schemas.openxmlformats.org/officeDocument/2006/relationships/customXml" Target="../ink/ink1708.xml"/><Relationship Id="rId99" Type="http://schemas.openxmlformats.org/officeDocument/2006/relationships/image" Target="../media/image1749.png"/><Relationship Id="rId101" Type="http://schemas.openxmlformats.org/officeDocument/2006/relationships/image" Target="../media/image1750.png"/><Relationship Id="rId122" Type="http://schemas.openxmlformats.org/officeDocument/2006/relationships/customXml" Target="../ink/ink1722.xml"/><Relationship Id="rId143" Type="http://schemas.openxmlformats.org/officeDocument/2006/relationships/image" Target="../media/image1771.png"/><Relationship Id="rId148" Type="http://schemas.openxmlformats.org/officeDocument/2006/relationships/customXml" Target="../ink/ink1735.xml"/><Relationship Id="rId164" Type="http://schemas.openxmlformats.org/officeDocument/2006/relationships/customXml" Target="../ink/ink1743.xml"/><Relationship Id="rId169" Type="http://schemas.openxmlformats.org/officeDocument/2006/relationships/image" Target="../media/image1784.png"/><Relationship Id="rId4" Type="http://schemas.openxmlformats.org/officeDocument/2006/relationships/customXml" Target="../ink/ink1663.xml"/><Relationship Id="rId9" Type="http://schemas.openxmlformats.org/officeDocument/2006/relationships/image" Target="../media/image1704.png"/><Relationship Id="rId180" Type="http://schemas.openxmlformats.org/officeDocument/2006/relationships/customXml" Target="../ink/ink1751.xml"/><Relationship Id="rId26" Type="http://schemas.openxmlformats.org/officeDocument/2006/relationships/customXml" Target="../ink/ink1674.xml"/><Relationship Id="rId47" Type="http://schemas.openxmlformats.org/officeDocument/2006/relationships/image" Target="../media/image1723.png"/><Relationship Id="rId68" Type="http://schemas.openxmlformats.org/officeDocument/2006/relationships/customXml" Target="../ink/ink1695.xml"/><Relationship Id="rId89" Type="http://schemas.openxmlformats.org/officeDocument/2006/relationships/image" Target="../media/image1744.png"/><Relationship Id="rId112" Type="http://schemas.openxmlformats.org/officeDocument/2006/relationships/customXml" Target="../ink/ink1717.xml"/><Relationship Id="rId133" Type="http://schemas.openxmlformats.org/officeDocument/2006/relationships/image" Target="../media/image1766.png"/><Relationship Id="rId154" Type="http://schemas.openxmlformats.org/officeDocument/2006/relationships/customXml" Target="../ink/ink1738.xml"/><Relationship Id="rId175" Type="http://schemas.openxmlformats.org/officeDocument/2006/relationships/image" Target="../media/image1787.png"/><Relationship Id="rId16" Type="http://schemas.openxmlformats.org/officeDocument/2006/relationships/customXml" Target="../ink/ink1669.xml"/><Relationship Id="rId37" Type="http://schemas.openxmlformats.org/officeDocument/2006/relationships/image" Target="../media/image1718.png"/><Relationship Id="rId58" Type="http://schemas.openxmlformats.org/officeDocument/2006/relationships/customXml" Target="../ink/ink1690.xml"/><Relationship Id="rId79" Type="http://schemas.openxmlformats.org/officeDocument/2006/relationships/image" Target="../media/image1739.png"/><Relationship Id="rId102" Type="http://schemas.openxmlformats.org/officeDocument/2006/relationships/customXml" Target="../ink/ink1712.xml"/><Relationship Id="rId123" Type="http://schemas.openxmlformats.org/officeDocument/2006/relationships/image" Target="../media/image1761.png"/><Relationship Id="rId144" Type="http://schemas.openxmlformats.org/officeDocument/2006/relationships/customXml" Target="../ink/ink1733.xml"/><Relationship Id="rId90" Type="http://schemas.openxmlformats.org/officeDocument/2006/relationships/customXml" Target="../ink/ink1706.xml"/><Relationship Id="rId165" Type="http://schemas.openxmlformats.org/officeDocument/2006/relationships/image" Target="../media/image1782.png"/><Relationship Id="rId27" Type="http://schemas.openxmlformats.org/officeDocument/2006/relationships/image" Target="../media/image1713.png"/><Relationship Id="rId48" Type="http://schemas.openxmlformats.org/officeDocument/2006/relationships/customXml" Target="../ink/ink1685.xml"/><Relationship Id="rId69" Type="http://schemas.openxmlformats.org/officeDocument/2006/relationships/image" Target="../media/image1734.png"/><Relationship Id="rId113" Type="http://schemas.openxmlformats.org/officeDocument/2006/relationships/image" Target="../media/image1756.png"/><Relationship Id="rId134" Type="http://schemas.openxmlformats.org/officeDocument/2006/relationships/customXml" Target="../ink/ink1728.xml"/><Relationship Id="rId80" Type="http://schemas.openxmlformats.org/officeDocument/2006/relationships/customXml" Target="../ink/ink1701.xml"/><Relationship Id="rId155" Type="http://schemas.openxmlformats.org/officeDocument/2006/relationships/image" Target="../media/image1777.png"/><Relationship Id="rId176" Type="http://schemas.openxmlformats.org/officeDocument/2006/relationships/customXml" Target="../ink/ink1749.xml"/><Relationship Id="rId17" Type="http://schemas.openxmlformats.org/officeDocument/2006/relationships/image" Target="../media/image1708.png"/><Relationship Id="rId38" Type="http://schemas.openxmlformats.org/officeDocument/2006/relationships/customXml" Target="../ink/ink1680.xml"/><Relationship Id="rId59" Type="http://schemas.openxmlformats.org/officeDocument/2006/relationships/image" Target="../media/image1729.png"/><Relationship Id="rId103" Type="http://schemas.openxmlformats.org/officeDocument/2006/relationships/image" Target="../media/image1751.png"/><Relationship Id="rId124" Type="http://schemas.openxmlformats.org/officeDocument/2006/relationships/customXml" Target="../ink/ink1723.xml"/><Relationship Id="rId70" Type="http://schemas.openxmlformats.org/officeDocument/2006/relationships/customXml" Target="../ink/ink1696.xml"/><Relationship Id="rId91" Type="http://schemas.openxmlformats.org/officeDocument/2006/relationships/image" Target="../media/image1745.png"/><Relationship Id="rId145" Type="http://schemas.openxmlformats.org/officeDocument/2006/relationships/image" Target="../media/image1772.png"/><Relationship Id="rId166" Type="http://schemas.openxmlformats.org/officeDocument/2006/relationships/customXml" Target="../ink/ink1744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675.xml"/><Relationship Id="rId49" Type="http://schemas.openxmlformats.org/officeDocument/2006/relationships/image" Target="../media/image1724.png"/><Relationship Id="rId114" Type="http://schemas.openxmlformats.org/officeDocument/2006/relationships/customXml" Target="../ink/ink1718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8.xml"/><Relationship Id="rId21" Type="http://schemas.openxmlformats.org/officeDocument/2006/relationships/customXml" Target="../ink/ink1760.xml"/><Relationship Id="rId324" Type="http://schemas.openxmlformats.org/officeDocument/2006/relationships/image" Target="../media/image1950.png"/><Relationship Id="rId531" Type="http://schemas.openxmlformats.org/officeDocument/2006/relationships/customXml" Target="../ink/ink2015.xml"/><Relationship Id="rId170" Type="http://schemas.openxmlformats.org/officeDocument/2006/relationships/image" Target="../media/image1873.png"/><Relationship Id="rId268" Type="http://schemas.openxmlformats.org/officeDocument/2006/relationships/image" Target="../media/image1922.png"/><Relationship Id="rId475" Type="http://schemas.openxmlformats.org/officeDocument/2006/relationships/customXml" Target="../ink/ink1987.xml"/><Relationship Id="rId32" Type="http://schemas.openxmlformats.org/officeDocument/2006/relationships/image" Target="../media/image1805.png"/><Relationship Id="rId128" Type="http://schemas.openxmlformats.org/officeDocument/2006/relationships/image" Target="../media/image1853.png"/><Relationship Id="rId335" Type="http://schemas.openxmlformats.org/officeDocument/2006/relationships/customXml" Target="../ink/ink1917.xml"/><Relationship Id="rId542" Type="http://schemas.openxmlformats.org/officeDocument/2006/relationships/image" Target="../media/image2059.png"/><Relationship Id="rId181" Type="http://schemas.openxmlformats.org/officeDocument/2006/relationships/customXml" Target="../ink/ink1840.xml"/><Relationship Id="rId402" Type="http://schemas.openxmlformats.org/officeDocument/2006/relationships/image" Target="../media/image1989.png"/><Relationship Id="rId279" Type="http://schemas.openxmlformats.org/officeDocument/2006/relationships/customXml" Target="../ink/ink1889.xml"/><Relationship Id="rId486" Type="http://schemas.openxmlformats.org/officeDocument/2006/relationships/image" Target="../media/image2031.png"/><Relationship Id="rId43" Type="http://schemas.openxmlformats.org/officeDocument/2006/relationships/customXml" Target="../ink/ink1771.xml"/><Relationship Id="rId139" Type="http://schemas.openxmlformats.org/officeDocument/2006/relationships/customXml" Target="../ink/ink1819.xml"/><Relationship Id="rId346" Type="http://schemas.openxmlformats.org/officeDocument/2006/relationships/image" Target="../media/image1961.png"/><Relationship Id="rId553" Type="http://schemas.openxmlformats.org/officeDocument/2006/relationships/customXml" Target="../ink/ink2026.xml"/><Relationship Id="rId192" Type="http://schemas.openxmlformats.org/officeDocument/2006/relationships/image" Target="../media/image1884.png"/><Relationship Id="rId206" Type="http://schemas.openxmlformats.org/officeDocument/2006/relationships/image" Target="../media/image1891.png"/><Relationship Id="rId413" Type="http://schemas.openxmlformats.org/officeDocument/2006/relationships/customXml" Target="../ink/ink1956.xml"/><Relationship Id="rId497" Type="http://schemas.openxmlformats.org/officeDocument/2006/relationships/customXml" Target="../ink/ink1998.xml"/><Relationship Id="rId357" Type="http://schemas.openxmlformats.org/officeDocument/2006/relationships/customXml" Target="../ink/ink1928.xml"/><Relationship Id="rId54" Type="http://schemas.openxmlformats.org/officeDocument/2006/relationships/image" Target="../media/image1816.png"/><Relationship Id="rId217" Type="http://schemas.openxmlformats.org/officeDocument/2006/relationships/customXml" Target="../ink/ink1858.xml"/><Relationship Id="rId564" Type="http://schemas.openxmlformats.org/officeDocument/2006/relationships/image" Target="../media/image2070.png"/><Relationship Id="rId424" Type="http://schemas.openxmlformats.org/officeDocument/2006/relationships/image" Target="../media/image2000.png"/><Relationship Id="rId270" Type="http://schemas.openxmlformats.org/officeDocument/2006/relationships/image" Target="../media/image1923.png"/><Relationship Id="rId65" Type="http://schemas.openxmlformats.org/officeDocument/2006/relationships/customXml" Target="../ink/ink1782.xml"/><Relationship Id="rId130" Type="http://schemas.openxmlformats.org/officeDocument/2006/relationships/image" Target="../media/image1854.png"/><Relationship Id="rId368" Type="http://schemas.openxmlformats.org/officeDocument/2006/relationships/image" Target="../media/image1972.png"/><Relationship Id="rId575" Type="http://schemas.openxmlformats.org/officeDocument/2006/relationships/customXml" Target="../ink/ink2037.xml"/><Relationship Id="rId228" Type="http://schemas.openxmlformats.org/officeDocument/2006/relationships/image" Target="../media/image1902.png"/><Relationship Id="rId435" Type="http://schemas.openxmlformats.org/officeDocument/2006/relationships/customXml" Target="../ink/ink1967.xml"/><Relationship Id="rId281" Type="http://schemas.openxmlformats.org/officeDocument/2006/relationships/customXml" Target="../ink/ink1890.xml"/><Relationship Id="rId502" Type="http://schemas.openxmlformats.org/officeDocument/2006/relationships/image" Target="../media/image2039.png"/><Relationship Id="rId76" Type="http://schemas.openxmlformats.org/officeDocument/2006/relationships/image" Target="../media/image1827.png"/><Relationship Id="rId141" Type="http://schemas.openxmlformats.org/officeDocument/2006/relationships/customXml" Target="../ink/ink1820.xml"/><Relationship Id="rId379" Type="http://schemas.openxmlformats.org/officeDocument/2006/relationships/customXml" Target="../ink/ink1939.xml"/><Relationship Id="rId586" Type="http://schemas.openxmlformats.org/officeDocument/2006/relationships/image" Target="../media/image2081.png"/><Relationship Id="rId7" Type="http://schemas.openxmlformats.org/officeDocument/2006/relationships/customXml" Target="../ink/ink1753.xml"/><Relationship Id="rId239" Type="http://schemas.openxmlformats.org/officeDocument/2006/relationships/customXml" Target="../ink/ink1869.xml"/><Relationship Id="rId446" Type="http://schemas.openxmlformats.org/officeDocument/2006/relationships/image" Target="../media/image2011.png"/><Relationship Id="rId292" Type="http://schemas.openxmlformats.org/officeDocument/2006/relationships/image" Target="../media/image1934.png"/><Relationship Id="rId306" Type="http://schemas.openxmlformats.org/officeDocument/2006/relationships/image" Target="../media/image1941.png"/><Relationship Id="rId87" Type="http://schemas.openxmlformats.org/officeDocument/2006/relationships/customXml" Target="../ink/ink1793.xml"/><Relationship Id="rId513" Type="http://schemas.openxmlformats.org/officeDocument/2006/relationships/customXml" Target="../ink/ink2006.xml"/><Relationship Id="rId152" Type="http://schemas.openxmlformats.org/officeDocument/2006/relationships/image" Target="../media/image1864.png"/><Relationship Id="rId194" Type="http://schemas.openxmlformats.org/officeDocument/2006/relationships/image" Target="../media/image1885.png"/><Relationship Id="rId208" Type="http://schemas.openxmlformats.org/officeDocument/2006/relationships/image" Target="../media/image1892.png"/><Relationship Id="rId415" Type="http://schemas.openxmlformats.org/officeDocument/2006/relationships/customXml" Target="../ink/ink1957.xml"/><Relationship Id="rId457" Type="http://schemas.openxmlformats.org/officeDocument/2006/relationships/customXml" Target="../ink/ink1978.xml"/><Relationship Id="rId261" Type="http://schemas.openxmlformats.org/officeDocument/2006/relationships/customXml" Target="../ink/ink1880.xml"/><Relationship Id="rId499" Type="http://schemas.openxmlformats.org/officeDocument/2006/relationships/customXml" Target="../ink/ink1999.xml"/><Relationship Id="rId14" Type="http://schemas.openxmlformats.org/officeDocument/2006/relationships/image" Target="../media/image1796.png"/><Relationship Id="rId56" Type="http://schemas.openxmlformats.org/officeDocument/2006/relationships/image" Target="../media/image1817.png"/><Relationship Id="rId317" Type="http://schemas.openxmlformats.org/officeDocument/2006/relationships/customXml" Target="../ink/ink1908.xml"/><Relationship Id="rId359" Type="http://schemas.openxmlformats.org/officeDocument/2006/relationships/customXml" Target="../ink/ink1929.xml"/><Relationship Id="rId524" Type="http://schemas.openxmlformats.org/officeDocument/2006/relationships/image" Target="../media/image2050.png"/><Relationship Id="rId566" Type="http://schemas.openxmlformats.org/officeDocument/2006/relationships/image" Target="../media/image2071.png"/><Relationship Id="rId98" Type="http://schemas.openxmlformats.org/officeDocument/2006/relationships/image" Target="../media/image1838.png"/><Relationship Id="rId121" Type="http://schemas.openxmlformats.org/officeDocument/2006/relationships/customXml" Target="../ink/ink1810.xml"/><Relationship Id="rId163" Type="http://schemas.openxmlformats.org/officeDocument/2006/relationships/customXml" Target="../ink/ink1831.xml"/><Relationship Id="rId219" Type="http://schemas.openxmlformats.org/officeDocument/2006/relationships/customXml" Target="../ink/ink1859.xml"/><Relationship Id="rId370" Type="http://schemas.openxmlformats.org/officeDocument/2006/relationships/image" Target="../media/image1973.png"/><Relationship Id="rId426" Type="http://schemas.openxmlformats.org/officeDocument/2006/relationships/image" Target="../media/image2001.png"/><Relationship Id="rId230" Type="http://schemas.openxmlformats.org/officeDocument/2006/relationships/image" Target="../media/image1903.png"/><Relationship Id="rId468" Type="http://schemas.openxmlformats.org/officeDocument/2006/relationships/image" Target="../media/image2022.png"/><Relationship Id="rId25" Type="http://schemas.openxmlformats.org/officeDocument/2006/relationships/customXml" Target="../ink/ink1762.xml"/><Relationship Id="rId67" Type="http://schemas.openxmlformats.org/officeDocument/2006/relationships/customXml" Target="../ink/ink1783.xml"/><Relationship Id="rId272" Type="http://schemas.openxmlformats.org/officeDocument/2006/relationships/image" Target="../media/image1924.png"/><Relationship Id="rId328" Type="http://schemas.openxmlformats.org/officeDocument/2006/relationships/image" Target="../media/image1952.png"/><Relationship Id="rId535" Type="http://schemas.openxmlformats.org/officeDocument/2006/relationships/customXml" Target="../ink/ink2017.xml"/><Relationship Id="rId577" Type="http://schemas.openxmlformats.org/officeDocument/2006/relationships/customXml" Target="../ink/ink2038.xml"/><Relationship Id="rId132" Type="http://schemas.openxmlformats.org/officeDocument/2006/relationships/image" Target="../media/image1855.png"/><Relationship Id="rId174" Type="http://schemas.openxmlformats.org/officeDocument/2006/relationships/image" Target="../media/image1875.png"/><Relationship Id="rId381" Type="http://schemas.openxmlformats.org/officeDocument/2006/relationships/customXml" Target="../ink/ink1940.xml"/><Relationship Id="rId241" Type="http://schemas.openxmlformats.org/officeDocument/2006/relationships/customXml" Target="../ink/ink1870.xml"/><Relationship Id="rId437" Type="http://schemas.openxmlformats.org/officeDocument/2006/relationships/customXml" Target="../ink/ink1968.xml"/><Relationship Id="rId479" Type="http://schemas.openxmlformats.org/officeDocument/2006/relationships/customXml" Target="../ink/ink1989.xml"/><Relationship Id="rId36" Type="http://schemas.openxmlformats.org/officeDocument/2006/relationships/image" Target="../media/image1807.png"/><Relationship Id="rId283" Type="http://schemas.openxmlformats.org/officeDocument/2006/relationships/customXml" Target="../ink/ink1891.xml"/><Relationship Id="rId339" Type="http://schemas.openxmlformats.org/officeDocument/2006/relationships/customXml" Target="../ink/ink1919.xml"/><Relationship Id="rId490" Type="http://schemas.openxmlformats.org/officeDocument/2006/relationships/image" Target="../media/image2033.png"/><Relationship Id="rId504" Type="http://schemas.openxmlformats.org/officeDocument/2006/relationships/image" Target="../media/image2040.png"/><Relationship Id="rId546" Type="http://schemas.openxmlformats.org/officeDocument/2006/relationships/image" Target="../media/image2061.png"/><Relationship Id="rId78" Type="http://schemas.openxmlformats.org/officeDocument/2006/relationships/image" Target="../media/image1828.png"/><Relationship Id="rId101" Type="http://schemas.openxmlformats.org/officeDocument/2006/relationships/customXml" Target="../ink/ink1800.xml"/><Relationship Id="rId143" Type="http://schemas.openxmlformats.org/officeDocument/2006/relationships/customXml" Target="../ink/ink1821.xml"/><Relationship Id="rId185" Type="http://schemas.openxmlformats.org/officeDocument/2006/relationships/customXml" Target="../ink/ink1842.xml"/><Relationship Id="rId350" Type="http://schemas.openxmlformats.org/officeDocument/2006/relationships/image" Target="../media/image1963.png"/><Relationship Id="rId406" Type="http://schemas.openxmlformats.org/officeDocument/2006/relationships/image" Target="../media/image1991.png"/><Relationship Id="rId588" Type="http://schemas.openxmlformats.org/officeDocument/2006/relationships/image" Target="../media/image2082.png"/><Relationship Id="rId9" Type="http://schemas.openxmlformats.org/officeDocument/2006/relationships/customXml" Target="../ink/ink1754.xml"/><Relationship Id="rId210" Type="http://schemas.openxmlformats.org/officeDocument/2006/relationships/image" Target="../media/image1893.png"/><Relationship Id="rId392" Type="http://schemas.openxmlformats.org/officeDocument/2006/relationships/image" Target="../media/image1984.png"/><Relationship Id="rId448" Type="http://schemas.openxmlformats.org/officeDocument/2006/relationships/image" Target="../media/image2012.png"/><Relationship Id="rId252" Type="http://schemas.openxmlformats.org/officeDocument/2006/relationships/image" Target="../media/image1914.png"/><Relationship Id="rId294" Type="http://schemas.openxmlformats.org/officeDocument/2006/relationships/image" Target="../media/image1935.png"/><Relationship Id="rId308" Type="http://schemas.openxmlformats.org/officeDocument/2006/relationships/image" Target="../media/image1942.png"/><Relationship Id="rId515" Type="http://schemas.openxmlformats.org/officeDocument/2006/relationships/customXml" Target="../ink/ink2007.xml"/><Relationship Id="rId47" Type="http://schemas.openxmlformats.org/officeDocument/2006/relationships/customXml" Target="../ink/ink1773.xml"/><Relationship Id="rId89" Type="http://schemas.openxmlformats.org/officeDocument/2006/relationships/customXml" Target="../ink/ink1794.xml"/><Relationship Id="rId112" Type="http://schemas.openxmlformats.org/officeDocument/2006/relationships/image" Target="../media/image1845.png"/><Relationship Id="rId154" Type="http://schemas.openxmlformats.org/officeDocument/2006/relationships/image" Target="../media/image1865.png"/><Relationship Id="rId361" Type="http://schemas.openxmlformats.org/officeDocument/2006/relationships/customXml" Target="../ink/ink1930.xml"/><Relationship Id="rId557" Type="http://schemas.openxmlformats.org/officeDocument/2006/relationships/customXml" Target="../ink/ink2028.xml"/><Relationship Id="rId196" Type="http://schemas.openxmlformats.org/officeDocument/2006/relationships/image" Target="../media/image1886.png"/><Relationship Id="rId417" Type="http://schemas.openxmlformats.org/officeDocument/2006/relationships/customXml" Target="../ink/ink1958.xml"/><Relationship Id="rId459" Type="http://schemas.openxmlformats.org/officeDocument/2006/relationships/customXml" Target="../ink/ink1979.xml"/><Relationship Id="rId16" Type="http://schemas.openxmlformats.org/officeDocument/2006/relationships/image" Target="../media/image1797.png"/><Relationship Id="rId221" Type="http://schemas.openxmlformats.org/officeDocument/2006/relationships/customXml" Target="../ink/ink1860.xml"/><Relationship Id="rId263" Type="http://schemas.openxmlformats.org/officeDocument/2006/relationships/customXml" Target="../ink/ink1881.xml"/><Relationship Id="rId319" Type="http://schemas.openxmlformats.org/officeDocument/2006/relationships/customXml" Target="../ink/ink1909.xml"/><Relationship Id="rId470" Type="http://schemas.openxmlformats.org/officeDocument/2006/relationships/image" Target="../media/image2023.png"/><Relationship Id="rId526" Type="http://schemas.openxmlformats.org/officeDocument/2006/relationships/image" Target="../media/image2051.png"/><Relationship Id="rId58" Type="http://schemas.openxmlformats.org/officeDocument/2006/relationships/image" Target="../media/image1818.png"/><Relationship Id="rId123" Type="http://schemas.openxmlformats.org/officeDocument/2006/relationships/customXml" Target="../ink/ink1811.xml"/><Relationship Id="rId330" Type="http://schemas.openxmlformats.org/officeDocument/2006/relationships/image" Target="../media/image1953.png"/><Relationship Id="rId568" Type="http://schemas.openxmlformats.org/officeDocument/2006/relationships/image" Target="../media/image2072.png"/><Relationship Id="rId165" Type="http://schemas.openxmlformats.org/officeDocument/2006/relationships/customXml" Target="../ink/ink1832.xml"/><Relationship Id="rId372" Type="http://schemas.openxmlformats.org/officeDocument/2006/relationships/image" Target="../media/image1974.png"/><Relationship Id="rId428" Type="http://schemas.openxmlformats.org/officeDocument/2006/relationships/image" Target="../media/image2002.png"/><Relationship Id="rId232" Type="http://schemas.openxmlformats.org/officeDocument/2006/relationships/image" Target="../media/image1904.png"/><Relationship Id="rId274" Type="http://schemas.openxmlformats.org/officeDocument/2006/relationships/image" Target="../media/image1925.png"/><Relationship Id="rId481" Type="http://schemas.openxmlformats.org/officeDocument/2006/relationships/customXml" Target="../ink/ink1990.xml"/><Relationship Id="rId27" Type="http://schemas.openxmlformats.org/officeDocument/2006/relationships/customXml" Target="../ink/ink1763.xml"/><Relationship Id="rId69" Type="http://schemas.openxmlformats.org/officeDocument/2006/relationships/customXml" Target="../ink/ink1784.xml"/><Relationship Id="rId134" Type="http://schemas.openxmlformats.org/officeDocument/2006/relationships/image" Target="../media/image1856.png"/><Relationship Id="rId537" Type="http://schemas.openxmlformats.org/officeDocument/2006/relationships/customXml" Target="../ink/ink2018.xml"/><Relationship Id="rId579" Type="http://schemas.openxmlformats.org/officeDocument/2006/relationships/customXml" Target="../ink/ink2039.xml"/><Relationship Id="rId80" Type="http://schemas.openxmlformats.org/officeDocument/2006/relationships/image" Target="../media/image1829.png"/><Relationship Id="rId176" Type="http://schemas.openxmlformats.org/officeDocument/2006/relationships/image" Target="../media/image1876.png"/><Relationship Id="rId341" Type="http://schemas.openxmlformats.org/officeDocument/2006/relationships/customXml" Target="../ink/ink1920.xml"/><Relationship Id="rId383" Type="http://schemas.openxmlformats.org/officeDocument/2006/relationships/customXml" Target="../ink/ink1941.xml"/><Relationship Id="rId439" Type="http://schemas.openxmlformats.org/officeDocument/2006/relationships/customXml" Target="../ink/ink1969.xml"/><Relationship Id="rId590" Type="http://schemas.openxmlformats.org/officeDocument/2006/relationships/image" Target="../media/image2083.png"/><Relationship Id="rId201" Type="http://schemas.openxmlformats.org/officeDocument/2006/relationships/customXml" Target="../ink/ink1850.xml"/><Relationship Id="rId243" Type="http://schemas.openxmlformats.org/officeDocument/2006/relationships/customXml" Target="../ink/ink1871.xml"/><Relationship Id="rId285" Type="http://schemas.openxmlformats.org/officeDocument/2006/relationships/customXml" Target="../ink/ink1892.xml"/><Relationship Id="rId450" Type="http://schemas.openxmlformats.org/officeDocument/2006/relationships/image" Target="../media/image2013.png"/><Relationship Id="rId506" Type="http://schemas.openxmlformats.org/officeDocument/2006/relationships/image" Target="../media/image2041.png"/><Relationship Id="rId38" Type="http://schemas.openxmlformats.org/officeDocument/2006/relationships/image" Target="../media/image1808.png"/><Relationship Id="rId103" Type="http://schemas.openxmlformats.org/officeDocument/2006/relationships/customXml" Target="../ink/ink1801.xml"/><Relationship Id="rId310" Type="http://schemas.openxmlformats.org/officeDocument/2006/relationships/image" Target="../media/image1943.png"/><Relationship Id="rId492" Type="http://schemas.openxmlformats.org/officeDocument/2006/relationships/image" Target="../media/image2034.png"/><Relationship Id="rId548" Type="http://schemas.openxmlformats.org/officeDocument/2006/relationships/image" Target="../media/image2062.png"/><Relationship Id="rId91" Type="http://schemas.openxmlformats.org/officeDocument/2006/relationships/customXml" Target="../ink/ink1795.xml"/><Relationship Id="rId145" Type="http://schemas.openxmlformats.org/officeDocument/2006/relationships/customXml" Target="../ink/ink1822.xml"/><Relationship Id="rId187" Type="http://schemas.openxmlformats.org/officeDocument/2006/relationships/customXml" Target="../ink/ink1843.xml"/><Relationship Id="rId352" Type="http://schemas.openxmlformats.org/officeDocument/2006/relationships/image" Target="../media/image1964.png"/><Relationship Id="rId394" Type="http://schemas.openxmlformats.org/officeDocument/2006/relationships/image" Target="../media/image1985.png"/><Relationship Id="rId408" Type="http://schemas.openxmlformats.org/officeDocument/2006/relationships/image" Target="../media/image1992.png"/><Relationship Id="rId212" Type="http://schemas.openxmlformats.org/officeDocument/2006/relationships/image" Target="../media/image1894.png"/><Relationship Id="rId254" Type="http://schemas.openxmlformats.org/officeDocument/2006/relationships/image" Target="../media/image1915.png"/><Relationship Id="rId49" Type="http://schemas.openxmlformats.org/officeDocument/2006/relationships/customXml" Target="../ink/ink1774.xml"/><Relationship Id="rId114" Type="http://schemas.openxmlformats.org/officeDocument/2006/relationships/image" Target="../media/image1846.png"/><Relationship Id="rId296" Type="http://schemas.openxmlformats.org/officeDocument/2006/relationships/image" Target="../media/image1936.png"/><Relationship Id="rId461" Type="http://schemas.openxmlformats.org/officeDocument/2006/relationships/customXml" Target="../ink/ink1980.xml"/><Relationship Id="rId517" Type="http://schemas.openxmlformats.org/officeDocument/2006/relationships/customXml" Target="../ink/ink2008.xml"/><Relationship Id="rId559" Type="http://schemas.openxmlformats.org/officeDocument/2006/relationships/customXml" Target="../ink/ink2029.xml"/><Relationship Id="rId60" Type="http://schemas.openxmlformats.org/officeDocument/2006/relationships/image" Target="../media/image1819.png"/><Relationship Id="rId156" Type="http://schemas.openxmlformats.org/officeDocument/2006/relationships/image" Target="../media/image1866.png"/><Relationship Id="rId198" Type="http://schemas.openxmlformats.org/officeDocument/2006/relationships/image" Target="../media/image1887.png"/><Relationship Id="rId321" Type="http://schemas.openxmlformats.org/officeDocument/2006/relationships/customXml" Target="../ink/ink1910.xml"/><Relationship Id="rId363" Type="http://schemas.openxmlformats.org/officeDocument/2006/relationships/customXml" Target="../ink/ink1931.xml"/><Relationship Id="rId419" Type="http://schemas.openxmlformats.org/officeDocument/2006/relationships/customXml" Target="../ink/ink1959.xml"/><Relationship Id="rId570" Type="http://schemas.openxmlformats.org/officeDocument/2006/relationships/image" Target="../media/image2073.png"/><Relationship Id="rId223" Type="http://schemas.openxmlformats.org/officeDocument/2006/relationships/customXml" Target="../ink/ink1861.xml"/><Relationship Id="rId430" Type="http://schemas.openxmlformats.org/officeDocument/2006/relationships/image" Target="../media/image2003.png"/><Relationship Id="rId18" Type="http://schemas.openxmlformats.org/officeDocument/2006/relationships/image" Target="../media/image1798.png"/><Relationship Id="rId265" Type="http://schemas.openxmlformats.org/officeDocument/2006/relationships/customXml" Target="../ink/ink1882.xml"/><Relationship Id="rId472" Type="http://schemas.openxmlformats.org/officeDocument/2006/relationships/image" Target="../media/image2024.png"/><Relationship Id="rId528" Type="http://schemas.openxmlformats.org/officeDocument/2006/relationships/image" Target="../media/image2052.png"/><Relationship Id="rId125" Type="http://schemas.openxmlformats.org/officeDocument/2006/relationships/customXml" Target="../ink/ink1812.xml"/><Relationship Id="rId167" Type="http://schemas.openxmlformats.org/officeDocument/2006/relationships/customXml" Target="../ink/ink1833.xml"/><Relationship Id="rId332" Type="http://schemas.openxmlformats.org/officeDocument/2006/relationships/image" Target="../media/image1954.png"/><Relationship Id="rId374" Type="http://schemas.openxmlformats.org/officeDocument/2006/relationships/image" Target="../media/image1975.png"/><Relationship Id="rId581" Type="http://schemas.openxmlformats.org/officeDocument/2006/relationships/customXml" Target="../ink/ink2040.xml"/><Relationship Id="rId71" Type="http://schemas.openxmlformats.org/officeDocument/2006/relationships/customXml" Target="../ink/ink1785.xml"/><Relationship Id="rId234" Type="http://schemas.openxmlformats.org/officeDocument/2006/relationships/image" Target="../media/image1905.png"/><Relationship Id="rId2" Type="http://schemas.openxmlformats.org/officeDocument/2006/relationships/oleObject" Target="../embeddings/oleObject13.bin"/><Relationship Id="rId29" Type="http://schemas.openxmlformats.org/officeDocument/2006/relationships/customXml" Target="../ink/ink1764.xml"/><Relationship Id="rId276" Type="http://schemas.openxmlformats.org/officeDocument/2006/relationships/image" Target="../media/image1926.png"/><Relationship Id="rId441" Type="http://schemas.openxmlformats.org/officeDocument/2006/relationships/customXml" Target="../ink/ink1970.xml"/><Relationship Id="rId483" Type="http://schemas.openxmlformats.org/officeDocument/2006/relationships/customXml" Target="../ink/ink1991.xml"/><Relationship Id="rId539" Type="http://schemas.openxmlformats.org/officeDocument/2006/relationships/customXml" Target="../ink/ink2019.xml"/><Relationship Id="rId40" Type="http://schemas.openxmlformats.org/officeDocument/2006/relationships/image" Target="../media/image1809.png"/><Relationship Id="rId136" Type="http://schemas.openxmlformats.org/officeDocument/2006/relationships/image" Target="../media/image1857.png"/><Relationship Id="rId178" Type="http://schemas.openxmlformats.org/officeDocument/2006/relationships/image" Target="../media/image1877.png"/><Relationship Id="rId301" Type="http://schemas.openxmlformats.org/officeDocument/2006/relationships/customXml" Target="../ink/ink1900.xml"/><Relationship Id="rId343" Type="http://schemas.openxmlformats.org/officeDocument/2006/relationships/customXml" Target="../ink/ink1921.xml"/><Relationship Id="rId550" Type="http://schemas.openxmlformats.org/officeDocument/2006/relationships/image" Target="../media/image2063.png"/><Relationship Id="rId82" Type="http://schemas.openxmlformats.org/officeDocument/2006/relationships/image" Target="../media/image1830.png"/><Relationship Id="rId203" Type="http://schemas.openxmlformats.org/officeDocument/2006/relationships/customXml" Target="../ink/ink1851.xml"/><Relationship Id="rId385" Type="http://schemas.openxmlformats.org/officeDocument/2006/relationships/customXml" Target="../ink/ink1942.xml"/><Relationship Id="rId592" Type="http://schemas.openxmlformats.org/officeDocument/2006/relationships/image" Target="../media/image2084.png"/><Relationship Id="rId245" Type="http://schemas.openxmlformats.org/officeDocument/2006/relationships/customXml" Target="../ink/ink1872.xml"/><Relationship Id="rId287" Type="http://schemas.openxmlformats.org/officeDocument/2006/relationships/customXml" Target="../ink/ink1893.xml"/><Relationship Id="rId410" Type="http://schemas.openxmlformats.org/officeDocument/2006/relationships/image" Target="../media/image1993.png"/><Relationship Id="rId452" Type="http://schemas.openxmlformats.org/officeDocument/2006/relationships/image" Target="../media/image2014.png"/><Relationship Id="rId494" Type="http://schemas.openxmlformats.org/officeDocument/2006/relationships/image" Target="../media/image2035.png"/><Relationship Id="rId508" Type="http://schemas.openxmlformats.org/officeDocument/2006/relationships/image" Target="../media/image2042.png"/><Relationship Id="rId105" Type="http://schemas.openxmlformats.org/officeDocument/2006/relationships/customXml" Target="../ink/ink1802.xml"/><Relationship Id="rId147" Type="http://schemas.openxmlformats.org/officeDocument/2006/relationships/customXml" Target="../ink/ink1823.xml"/><Relationship Id="rId312" Type="http://schemas.openxmlformats.org/officeDocument/2006/relationships/image" Target="../media/image1944.png"/><Relationship Id="rId354" Type="http://schemas.openxmlformats.org/officeDocument/2006/relationships/image" Target="../media/image1965.png"/><Relationship Id="rId51" Type="http://schemas.openxmlformats.org/officeDocument/2006/relationships/customXml" Target="../ink/ink1775.xml"/><Relationship Id="rId93" Type="http://schemas.openxmlformats.org/officeDocument/2006/relationships/customXml" Target="../ink/ink1796.xml"/><Relationship Id="rId189" Type="http://schemas.openxmlformats.org/officeDocument/2006/relationships/customXml" Target="../ink/ink1844.xml"/><Relationship Id="rId396" Type="http://schemas.openxmlformats.org/officeDocument/2006/relationships/image" Target="../media/image1986.png"/><Relationship Id="rId561" Type="http://schemas.openxmlformats.org/officeDocument/2006/relationships/customXml" Target="../ink/ink2030.xml"/><Relationship Id="rId214" Type="http://schemas.openxmlformats.org/officeDocument/2006/relationships/image" Target="../media/image1895.png"/><Relationship Id="rId256" Type="http://schemas.openxmlformats.org/officeDocument/2006/relationships/image" Target="../media/image1916.png"/><Relationship Id="rId298" Type="http://schemas.openxmlformats.org/officeDocument/2006/relationships/image" Target="../media/image1937.png"/><Relationship Id="rId421" Type="http://schemas.openxmlformats.org/officeDocument/2006/relationships/customXml" Target="../ink/ink1960.xml"/><Relationship Id="rId463" Type="http://schemas.openxmlformats.org/officeDocument/2006/relationships/customXml" Target="../ink/ink1981.xml"/><Relationship Id="rId519" Type="http://schemas.openxmlformats.org/officeDocument/2006/relationships/customXml" Target="../ink/ink2009.xml"/><Relationship Id="rId116" Type="http://schemas.openxmlformats.org/officeDocument/2006/relationships/image" Target="../media/image1847.png"/><Relationship Id="rId158" Type="http://schemas.openxmlformats.org/officeDocument/2006/relationships/image" Target="../media/image1867.png"/><Relationship Id="rId323" Type="http://schemas.openxmlformats.org/officeDocument/2006/relationships/customXml" Target="../ink/ink1911.xml"/><Relationship Id="rId530" Type="http://schemas.openxmlformats.org/officeDocument/2006/relationships/image" Target="../media/image2053.png"/><Relationship Id="rId20" Type="http://schemas.openxmlformats.org/officeDocument/2006/relationships/image" Target="../media/image1799.png"/><Relationship Id="rId62" Type="http://schemas.openxmlformats.org/officeDocument/2006/relationships/image" Target="../media/image1820.png"/><Relationship Id="rId365" Type="http://schemas.openxmlformats.org/officeDocument/2006/relationships/customXml" Target="../ink/ink1932.xml"/><Relationship Id="rId572" Type="http://schemas.openxmlformats.org/officeDocument/2006/relationships/image" Target="../media/image2074.png"/><Relationship Id="rId225" Type="http://schemas.openxmlformats.org/officeDocument/2006/relationships/customXml" Target="../ink/ink1862.xml"/><Relationship Id="rId267" Type="http://schemas.openxmlformats.org/officeDocument/2006/relationships/customXml" Target="../ink/ink1883.xml"/><Relationship Id="rId432" Type="http://schemas.openxmlformats.org/officeDocument/2006/relationships/image" Target="../media/image2004.png"/><Relationship Id="rId474" Type="http://schemas.openxmlformats.org/officeDocument/2006/relationships/image" Target="../media/image2025.png"/><Relationship Id="rId127" Type="http://schemas.openxmlformats.org/officeDocument/2006/relationships/customXml" Target="../ink/ink1813.xml"/><Relationship Id="rId31" Type="http://schemas.openxmlformats.org/officeDocument/2006/relationships/customXml" Target="../ink/ink1765.xml"/><Relationship Id="rId73" Type="http://schemas.openxmlformats.org/officeDocument/2006/relationships/customXml" Target="../ink/ink1786.xml"/><Relationship Id="rId169" Type="http://schemas.openxmlformats.org/officeDocument/2006/relationships/customXml" Target="../ink/ink1834.xml"/><Relationship Id="rId334" Type="http://schemas.openxmlformats.org/officeDocument/2006/relationships/image" Target="../media/image1955.png"/><Relationship Id="rId376" Type="http://schemas.openxmlformats.org/officeDocument/2006/relationships/image" Target="../media/image1976.png"/><Relationship Id="rId541" Type="http://schemas.openxmlformats.org/officeDocument/2006/relationships/customXml" Target="../ink/ink2020.xml"/><Relationship Id="rId583" Type="http://schemas.openxmlformats.org/officeDocument/2006/relationships/customXml" Target="../ink/ink2041.xml"/><Relationship Id="rId4" Type="http://schemas.openxmlformats.org/officeDocument/2006/relationships/image" Target="../media/image4100.png"/><Relationship Id="rId180" Type="http://schemas.openxmlformats.org/officeDocument/2006/relationships/image" Target="../media/image1878.png"/><Relationship Id="rId236" Type="http://schemas.openxmlformats.org/officeDocument/2006/relationships/image" Target="../media/image1906.png"/><Relationship Id="rId278" Type="http://schemas.openxmlformats.org/officeDocument/2006/relationships/image" Target="../media/image1927.png"/><Relationship Id="rId401" Type="http://schemas.openxmlformats.org/officeDocument/2006/relationships/customXml" Target="../ink/ink1950.xml"/><Relationship Id="rId443" Type="http://schemas.openxmlformats.org/officeDocument/2006/relationships/customXml" Target="../ink/ink1971.xml"/><Relationship Id="rId303" Type="http://schemas.openxmlformats.org/officeDocument/2006/relationships/customXml" Target="../ink/ink1901.xml"/><Relationship Id="rId485" Type="http://schemas.openxmlformats.org/officeDocument/2006/relationships/customXml" Target="../ink/ink1992.xml"/><Relationship Id="rId42" Type="http://schemas.openxmlformats.org/officeDocument/2006/relationships/image" Target="../media/image1810.png"/><Relationship Id="rId84" Type="http://schemas.openxmlformats.org/officeDocument/2006/relationships/image" Target="../media/image1831.png"/><Relationship Id="rId138" Type="http://schemas.openxmlformats.org/officeDocument/2006/relationships/image" Target="../media/image1858.png"/><Relationship Id="rId345" Type="http://schemas.openxmlformats.org/officeDocument/2006/relationships/customXml" Target="../ink/ink1922.xml"/><Relationship Id="rId387" Type="http://schemas.openxmlformats.org/officeDocument/2006/relationships/customXml" Target="../ink/ink1943.xml"/><Relationship Id="rId510" Type="http://schemas.openxmlformats.org/officeDocument/2006/relationships/image" Target="../media/image2043.png"/><Relationship Id="rId552" Type="http://schemas.openxmlformats.org/officeDocument/2006/relationships/image" Target="../media/image2064.png"/><Relationship Id="rId594" Type="http://schemas.openxmlformats.org/officeDocument/2006/relationships/image" Target="../media/image2085.png"/><Relationship Id="rId191" Type="http://schemas.openxmlformats.org/officeDocument/2006/relationships/customXml" Target="../ink/ink1845.xml"/><Relationship Id="rId205" Type="http://schemas.openxmlformats.org/officeDocument/2006/relationships/customXml" Target="../ink/ink1852.xml"/><Relationship Id="rId247" Type="http://schemas.openxmlformats.org/officeDocument/2006/relationships/customXml" Target="../ink/ink1873.xml"/><Relationship Id="rId412" Type="http://schemas.openxmlformats.org/officeDocument/2006/relationships/image" Target="../media/image1994.png"/><Relationship Id="rId107" Type="http://schemas.openxmlformats.org/officeDocument/2006/relationships/customXml" Target="../ink/ink1803.xml"/><Relationship Id="rId289" Type="http://schemas.openxmlformats.org/officeDocument/2006/relationships/customXml" Target="../ink/ink1894.xml"/><Relationship Id="rId454" Type="http://schemas.openxmlformats.org/officeDocument/2006/relationships/image" Target="../media/image2015.png"/><Relationship Id="rId496" Type="http://schemas.openxmlformats.org/officeDocument/2006/relationships/image" Target="../media/image2036.png"/><Relationship Id="rId11" Type="http://schemas.openxmlformats.org/officeDocument/2006/relationships/customXml" Target="../ink/ink1755.xml"/><Relationship Id="rId53" Type="http://schemas.openxmlformats.org/officeDocument/2006/relationships/customXml" Target="../ink/ink1776.xml"/><Relationship Id="rId149" Type="http://schemas.openxmlformats.org/officeDocument/2006/relationships/customXml" Target="../ink/ink1824.xml"/><Relationship Id="rId314" Type="http://schemas.openxmlformats.org/officeDocument/2006/relationships/image" Target="../media/image1945.png"/><Relationship Id="rId356" Type="http://schemas.openxmlformats.org/officeDocument/2006/relationships/image" Target="../media/image1966.png"/><Relationship Id="rId398" Type="http://schemas.openxmlformats.org/officeDocument/2006/relationships/image" Target="../media/image1987.png"/><Relationship Id="rId521" Type="http://schemas.openxmlformats.org/officeDocument/2006/relationships/customXml" Target="../ink/ink2010.xml"/><Relationship Id="rId563" Type="http://schemas.openxmlformats.org/officeDocument/2006/relationships/customXml" Target="../ink/ink2031.xml"/><Relationship Id="rId95" Type="http://schemas.openxmlformats.org/officeDocument/2006/relationships/customXml" Target="../ink/ink1797.xml"/><Relationship Id="rId160" Type="http://schemas.openxmlformats.org/officeDocument/2006/relationships/image" Target="../media/image1868.png"/><Relationship Id="rId216" Type="http://schemas.openxmlformats.org/officeDocument/2006/relationships/image" Target="../media/image1896.png"/><Relationship Id="rId423" Type="http://schemas.openxmlformats.org/officeDocument/2006/relationships/customXml" Target="../ink/ink1961.xml"/><Relationship Id="rId258" Type="http://schemas.openxmlformats.org/officeDocument/2006/relationships/image" Target="../media/image1917.png"/><Relationship Id="rId465" Type="http://schemas.openxmlformats.org/officeDocument/2006/relationships/customXml" Target="../ink/ink1982.xml"/><Relationship Id="rId22" Type="http://schemas.openxmlformats.org/officeDocument/2006/relationships/image" Target="../media/image1800.png"/><Relationship Id="rId64" Type="http://schemas.openxmlformats.org/officeDocument/2006/relationships/image" Target="../media/image1821.png"/><Relationship Id="rId118" Type="http://schemas.openxmlformats.org/officeDocument/2006/relationships/image" Target="../media/image1848.png"/><Relationship Id="rId325" Type="http://schemas.openxmlformats.org/officeDocument/2006/relationships/customXml" Target="../ink/ink1912.xml"/><Relationship Id="rId367" Type="http://schemas.openxmlformats.org/officeDocument/2006/relationships/customXml" Target="../ink/ink1933.xml"/><Relationship Id="rId532" Type="http://schemas.openxmlformats.org/officeDocument/2006/relationships/image" Target="../media/image2054.png"/><Relationship Id="rId574" Type="http://schemas.openxmlformats.org/officeDocument/2006/relationships/image" Target="../media/image2075.png"/><Relationship Id="rId171" Type="http://schemas.openxmlformats.org/officeDocument/2006/relationships/customXml" Target="../ink/ink1835.xml"/><Relationship Id="rId227" Type="http://schemas.openxmlformats.org/officeDocument/2006/relationships/customXml" Target="../ink/ink1863.xml"/><Relationship Id="rId269" Type="http://schemas.openxmlformats.org/officeDocument/2006/relationships/customXml" Target="../ink/ink1884.xml"/><Relationship Id="rId434" Type="http://schemas.openxmlformats.org/officeDocument/2006/relationships/image" Target="../media/image2005.png"/><Relationship Id="rId476" Type="http://schemas.openxmlformats.org/officeDocument/2006/relationships/image" Target="../media/image2026.png"/><Relationship Id="rId33" Type="http://schemas.openxmlformats.org/officeDocument/2006/relationships/customXml" Target="../ink/ink1766.xml"/><Relationship Id="rId129" Type="http://schemas.openxmlformats.org/officeDocument/2006/relationships/customXml" Target="../ink/ink1814.xml"/><Relationship Id="rId280" Type="http://schemas.openxmlformats.org/officeDocument/2006/relationships/image" Target="../media/image1928.png"/><Relationship Id="rId336" Type="http://schemas.openxmlformats.org/officeDocument/2006/relationships/image" Target="../media/image1956.png"/><Relationship Id="rId501" Type="http://schemas.openxmlformats.org/officeDocument/2006/relationships/customXml" Target="../ink/ink2000.xml"/><Relationship Id="rId543" Type="http://schemas.openxmlformats.org/officeDocument/2006/relationships/customXml" Target="../ink/ink2021.xml"/><Relationship Id="rId75" Type="http://schemas.openxmlformats.org/officeDocument/2006/relationships/customXml" Target="../ink/ink1787.xml"/><Relationship Id="rId140" Type="http://schemas.openxmlformats.org/officeDocument/2006/relationships/image" Target="../media/image553.png"/><Relationship Id="rId182" Type="http://schemas.openxmlformats.org/officeDocument/2006/relationships/image" Target="../media/image1879.png"/><Relationship Id="rId378" Type="http://schemas.openxmlformats.org/officeDocument/2006/relationships/image" Target="../media/image1977.png"/><Relationship Id="rId403" Type="http://schemas.openxmlformats.org/officeDocument/2006/relationships/customXml" Target="../ink/ink1951.xml"/><Relationship Id="rId585" Type="http://schemas.openxmlformats.org/officeDocument/2006/relationships/customXml" Target="../ink/ink2042.xml"/><Relationship Id="rId6" Type="http://schemas.openxmlformats.org/officeDocument/2006/relationships/image" Target="../media/image1792.png"/><Relationship Id="rId238" Type="http://schemas.openxmlformats.org/officeDocument/2006/relationships/image" Target="../media/image1907.png"/><Relationship Id="rId445" Type="http://schemas.openxmlformats.org/officeDocument/2006/relationships/customXml" Target="../ink/ink1972.xml"/><Relationship Id="rId487" Type="http://schemas.openxmlformats.org/officeDocument/2006/relationships/customXml" Target="../ink/ink1993.xml"/><Relationship Id="rId291" Type="http://schemas.openxmlformats.org/officeDocument/2006/relationships/customXml" Target="../ink/ink1895.xml"/><Relationship Id="rId305" Type="http://schemas.openxmlformats.org/officeDocument/2006/relationships/customXml" Target="../ink/ink1902.xml"/><Relationship Id="rId347" Type="http://schemas.openxmlformats.org/officeDocument/2006/relationships/customXml" Target="../ink/ink1923.xml"/><Relationship Id="rId512" Type="http://schemas.openxmlformats.org/officeDocument/2006/relationships/image" Target="../media/image2044.png"/><Relationship Id="rId44" Type="http://schemas.openxmlformats.org/officeDocument/2006/relationships/image" Target="../media/image1811.png"/><Relationship Id="rId86" Type="http://schemas.openxmlformats.org/officeDocument/2006/relationships/image" Target="../media/image1832.png"/><Relationship Id="rId151" Type="http://schemas.openxmlformats.org/officeDocument/2006/relationships/customXml" Target="../ink/ink1825.xml"/><Relationship Id="rId389" Type="http://schemas.openxmlformats.org/officeDocument/2006/relationships/customXml" Target="../ink/ink1944.xml"/><Relationship Id="rId554" Type="http://schemas.openxmlformats.org/officeDocument/2006/relationships/image" Target="../media/image2065.png"/><Relationship Id="rId193" Type="http://schemas.openxmlformats.org/officeDocument/2006/relationships/customXml" Target="../ink/ink1846.xml"/><Relationship Id="rId207" Type="http://schemas.openxmlformats.org/officeDocument/2006/relationships/customXml" Target="../ink/ink1853.xml"/><Relationship Id="rId249" Type="http://schemas.openxmlformats.org/officeDocument/2006/relationships/customXml" Target="../ink/ink1874.xml"/><Relationship Id="rId414" Type="http://schemas.openxmlformats.org/officeDocument/2006/relationships/image" Target="../media/image1995.png"/><Relationship Id="rId456" Type="http://schemas.openxmlformats.org/officeDocument/2006/relationships/image" Target="../media/image2016.png"/><Relationship Id="rId498" Type="http://schemas.openxmlformats.org/officeDocument/2006/relationships/image" Target="../media/image2037.png"/><Relationship Id="rId13" Type="http://schemas.openxmlformats.org/officeDocument/2006/relationships/customXml" Target="../ink/ink1756.xml"/><Relationship Id="rId109" Type="http://schemas.openxmlformats.org/officeDocument/2006/relationships/customXml" Target="../ink/ink1804.xml"/><Relationship Id="rId260" Type="http://schemas.openxmlformats.org/officeDocument/2006/relationships/image" Target="../media/image1918.png"/><Relationship Id="rId316" Type="http://schemas.openxmlformats.org/officeDocument/2006/relationships/image" Target="../media/image1946.png"/><Relationship Id="rId523" Type="http://schemas.openxmlformats.org/officeDocument/2006/relationships/customXml" Target="../ink/ink2011.xml"/><Relationship Id="rId55" Type="http://schemas.openxmlformats.org/officeDocument/2006/relationships/customXml" Target="../ink/ink1777.xml"/><Relationship Id="rId97" Type="http://schemas.openxmlformats.org/officeDocument/2006/relationships/customXml" Target="../ink/ink1798.xml"/><Relationship Id="rId120" Type="http://schemas.openxmlformats.org/officeDocument/2006/relationships/image" Target="../media/image1849.png"/><Relationship Id="rId358" Type="http://schemas.openxmlformats.org/officeDocument/2006/relationships/image" Target="../media/image1967.png"/><Relationship Id="rId565" Type="http://schemas.openxmlformats.org/officeDocument/2006/relationships/customXml" Target="../ink/ink2032.xml"/><Relationship Id="rId162" Type="http://schemas.openxmlformats.org/officeDocument/2006/relationships/image" Target="../media/image1869.png"/><Relationship Id="rId218" Type="http://schemas.openxmlformats.org/officeDocument/2006/relationships/image" Target="../media/image1897.png"/><Relationship Id="rId425" Type="http://schemas.openxmlformats.org/officeDocument/2006/relationships/customXml" Target="../ink/ink1962.xml"/><Relationship Id="rId467" Type="http://schemas.openxmlformats.org/officeDocument/2006/relationships/customXml" Target="../ink/ink1983.xml"/><Relationship Id="rId271" Type="http://schemas.openxmlformats.org/officeDocument/2006/relationships/customXml" Target="../ink/ink1885.xml"/><Relationship Id="rId24" Type="http://schemas.openxmlformats.org/officeDocument/2006/relationships/image" Target="../media/image1801.png"/><Relationship Id="rId66" Type="http://schemas.openxmlformats.org/officeDocument/2006/relationships/image" Target="../media/image1822.png"/><Relationship Id="rId131" Type="http://schemas.openxmlformats.org/officeDocument/2006/relationships/customXml" Target="../ink/ink1815.xml"/><Relationship Id="rId327" Type="http://schemas.openxmlformats.org/officeDocument/2006/relationships/customXml" Target="../ink/ink1913.xml"/><Relationship Id="rId369" Type="http://schemas.openxmlformats.org/officeDocument/2006/relationships/customXml" Target="../ink/ink1934.xml"/><Relationship Id="rId534" Type="http://schemas.openxmlformats.org/officeDocument/2006/relationships/image" Target="../media/image2055.png"/><Relationship Id="rId576" Type="http://schemas.openxmlformats.org/officeDocument/2006/relationships/image" Target="../media/image2076.png"/><Relationship Id="rId173" Type="http://schemas.openxmlformats.org/officeDocument/2006/relationships/customXml" Target="../ink/ink1836.xml"/><Relationship Id="rId229" Type="http://schemas.openxmlformats.org/officeDocument/2006/relationships/customXml" Target="../ink/ink1864.xml"/><Relationship Id="rId380" Type="http://schemas.openxmlformats.org/officeDocument/2006/relationships/image" Target="../media/image1978.png"/><Relationship Id="rId436" Type="http://schemas.openxmlformats.org/officeDocument/2006/relationships/image" Target="../media/image2006.png"/><Relationship Id="rId240" Type="http://schemas.openxmlformats.org/officeDocument/2006/relationships/image" Target="../media/image1908.png"/><Relationship Id="rId478" Type="http://schemas.openxmlformats.org/officeDocument/2006/relationships/image" Target="../media/image2027.png"/><Relationship Id="rId35" Type="http://schemas.openxmlformats.org/officeDocument/2006/relationships/customXml" Target="../ink/ink1767.xml"/><Relationship Id="rId77" Type="http://schemas.openxmlformats.org/officeDocument/2006/relationships/customXml" Target="../ink/ink1788.xml"/><Relationship Id="rId100" Type="http://schemas.openxmlformats.org/officeDocument/2006/relationships/image" Target="../media/image1839.png"/><Relationship Id="rId282" Type="http://schemas.openxmlformats.org/officeDocument/2006/relationships/image" Target="../media/image1929.png"/><Relationship Id="rId338" Type="http://schemas.openxmlformats.org/officeDocument/2006/relationships/image" Target="../media/image1957.png"/><Relationship Id="rId503" Type="http://schemas.openxmlformats.org/officeDocument/2006/relationships/customXml" Target="../ink/ink2001.xml"/><Relationship Id="rId545" Type="http://schemas.openxmlformats.org/officeDocument/2006/relationships/customXml" Target="../ink/ink2022.xml"/><Relationship Id="rId587" Type="http://schemas.openxmlformats.org/officeDocument/2006/relationships/customXml" Target="../ink/ink2043.xml"/><Relationship Id="rId8" Type="http://schemas.openxmlformats.org/officeDocument/2006/relationships/image" Target="../media/image1793.png"/><Relationship Id="rId142" Type="http://schemas.openxmlformats.org/officeDocument/2006/relationships/image" Target="../media/image1859.png"/><Relationship Id="rId184" Type="http://schemas.openxmlformats.org/officeDocument/2006/relationships/image" Target="../media/image1880.png"/><Relationship Id="rId391" Type="http://schemas.openxmlformats.org/officeDocument/2006/relationships/customXml" Target="../ink/ink1945.xml"/><Relationship Id="rId405" Type="http://schemas.openxmlformats.org/officeDocument/2006/relationships/customXml" Target="../ink/ink1952.xml"/><Relationship Id="rId447" Type="http://schemas.openxmlformats.org/officeDocument/2006/relationships/customXml" Target="../ink/ink1973.xml"/><Relationship Id="rId251" Type="http://schemas.openxmlformats.org/officeDocument/2006/relationships/customXml" Target="../ink/ink1875.xml"/><Relationship Id="rId489" Type="http://schemas.openxmlformats.org/officeDocument/2006/relationships/customXml" Target="../ink/ink1994.xml"/><Relationship Id="rId46" Type="http://schemas.openxmlformats.org/officeDocument/2006/relationships/image" Target="../media/image1812.png"/><Relationship Id="rId293" Type="http://schemas.openxmlformats.org/officeDocument/2006/relationships/customXml" Target="../ink/ink1896.xml"/><Relationship Id="rId307" Type="http://schemas.openxmlformats.org/officeDocument/2006/relationships/customXml" Target="../ink/ink1903.xml"/><Relationship Id="rId349" Type="http://schemas.openxmlformats.org/officeDocument/2006/relationships/customXml" Target="../ink/ink1924.xml"/><Relationship Id="rId514" Type="http://schemas.openxmlformats.org/officeDocument/2006/relationships/image" Target="../media/image2045.png"/><Relationship Id="rId556" Type="http://schemas.openxmlformats.org/officeDocument/2006/relationships/image" Target="../media/image2066.png"/><Relationship Id="rId88" Type="http://schemas.openxmlformats.org/officeDocument/2006/relationships/image" Target="../media/image1833.png"/><Relationship Id="rId111" Type="http://schemas.openxmlformats.org/officeDocument/2006/relationships/customXml" Target="../ink/ink1805.xml"/><Relationship Id="rId153" Type="http://schemas.openxmlformats.org/officeDocument/2006/relationships/customXml" Target="../ink/ink1826.xml"/><Relationship Id="rId195" Type="http://schemas.openxmlformats.org/officeDocument/2006/relationships/customXml" Target="../ink/ink1847.xml"/><Relationship Id="rId209" Type="http://schemas.openxmlformats.org/officeDocument/2006/relationships/customXml" Target="../ink/ink1854.xml"/><Relationship Id="rId360" Type="http://schemas.openxmlformats.org/officeDocument/2006/relationships/image" Target="../media/image1968.png"/><Relationship Id="rId416" Type="http://schemas.openxmlformats.org/officeDocument/2006/relationships/image" Target="../media/image1996.png"/><Relationship Id="rId220" Type="http://schemas.openxmlformats.org/officeDocument/2006/relationships/image" Target="../media/image1898.png"/><Relationship Id="rId458" Type="http://schemas.openxmlformats.org/officeDocument/2006/relationships/image" Target="../media/image2017.png"/><Relationship Id="rId15" Type="http://schemas.openxmlformats.org/officeDocument/2006/relationships/customXml" Target="../ink/ink1757.xml"/><Relationship Id="rId57" Type="http://schemas.openxmlformats.org/officeDocument/2006/relationships/customXml" Target="../ink/ink1778.xml"/><Relationship Id="rId262" Type="http://schemas.openxmlformats.org/officeDocument/2006/relationships/image" Target="../media/image1919.png"/><Relationship Id="rId318" Type="http://schemas.openxmlformats.org/officeDocument/2006/relationships/image" Target="../media/image1947.png"/><Relationship Id="rId525" Type="http://schemas.openxmlformats.org/officeDocument/2006/relationships/customXml" Target="../ink/ink2012.xml"/><Relationship Id="rId567" Type="http://schemas.openxmlformats.org/officeDocument/2006/relationships/customXml" Target="../ink/ink2033.xml"/><Relationship Id="rId99" Type="http://schemas.openxmlformats.org/officeDocument/2006/relationships/customXml" Target="../ink/ink1799.xml"/><Relationship Id="rId122" Type="http://schemas.openxmlformats.org/officeDocument/2006/relationships/image" Target="../media/image1850.png"/><Relationship Id="rId164" Type="http://schemas.openxmlformats.org/officeDocument/2006/relationships/image" Target="../media/image1870.png"/><Relationship Id="rId371" Type="http://schemas.openxmlformats.org/officeDocument/2006/relationships/customXml" Target="../ink/ink1935.xml"/><Relationship Id="rId427" Type="http://schemas.openxmlformats.org/officeDocument/2006/relationships/customXml" Target="../ink/ink1963.xml"/><Relationship Id="rId469" Type="http://schemas.openxmlformats.org/officeDocument/2006/relationships/customXml" Target="../ink/ink1984.xml"/><Relationship Id="rId26" Type="http://schemas.openxmlformats.org/officeDocument/2006/relationships/image" Target="../media/image1802.png"/><Relationship Id="rId231" Type="http://schemas.openxmlformats.org/officeDocument/2006/relationships/customXml" Target="../ink/ink1865.xml"/><Relationship Id="rId273" Type="http://schemas.openxmlformats.org/officeDocument/2006/relationships/customXml" Target="../ink/ink1886.xml"/><Relationship Id="rId329" Type="http://schemas.openxmlformats.org/officeDocument/2006/relationships/customXml" Target="../ink/ink1914.xml"/><Relationship Id="rId480" Type="http://schemas.openxmlformats.org/officeDocument/2006/relationships/image" Target="../media/image2028.png"/><Relationship Id="rId536" Type="http://schemas.openxmlformats.org/officeDocument/2006/relationships/image" Target="../media/image2056.png"/><Relationship Id="rId68" Type="http://schemas.openxmlformats.org/officeDocument/2006/relationships/image" Target="../media/image1823.png"/><Relationship Id="rId133" Type="http://schemas.openxmlformats.org/officeDocument/2006/relationships/customXml" Target="../ink/ink1816.xml"/><Relationship Id="rId175" Type="http://schemas.openxmlformats.org/officeDocument/2006/relationships/customXml" Target="../ink/ink1837.xml"/><Relationship Id="rId340" Type="http://schemas.openxmlformats.org/officeDocument/2006/relationships/image" Target="../media/image1958.png"/><Relationship Id="rId578" Type="http://schemas.openxmlformats.org/officeDocument/2006/relationships/image" Target="../media/image2077.png"/><Relationship Id="rId200" Type="http://schemas.openxmlformats.org/officeDocument/2006/relationships/image" Target="../media/image1888.png"/><Relationship Id="rId382" Type="http://schemas.openxmlformats.org/officeDocument/2006/relationships/image" Target="../media/image1979.png"/><Relationship Id="rId438" Type="http://schemas.openxmlformats.org/officeDocument/2006/relationships/image" Target="../media/image2007.png"/><Relationship Id="rId242" Type="http://schemas.openxmlformats.org/officeDocument/2006/relationships/image" Target="../media/image1909.png"/><Relationship Id="rId284" Type="http://schemas.openxmlformats.org/officeDocument/2006/relationships/image" Target="../media/image1930.png"/><Relationship Id="rId491" Type="http://schemas.openxmlformats.org/officeDocument/2006/relationships/customXml" Target="../ink/ink1995.xml"/><Relationship Id="rId505" Type="http://schemas.openxmlformats.org/officeDocument/2006/relationships/customXml" Target="../ink/ink2002.xml"/><Relationship Id="rId37" Type="http://schemas.openxmlformats.org/officeDocument/2006/relationships/customXml" Target="../ink/ink1768.xml"/><Relationship Id="rId79" Type="http://schemas.openxmlformats.org/officeDocument/2006/relationships/customXml" Target="../ink/ink1789.xml"/><Relationship Id="rId102" Type="http://schemas.openxmlformats.org/officeDocument/2006/relationships/image" Target="../media/image1840.png"/><Relationship Id="rId144" Type="http://schemas.openxmlformats.org/officeDocument/2006/relationships/image" Target="../media/image1860.png"/><Relationship Id="rId547" Type="http://schemas.openxmlformats.org/officeDocument/2006/relationships/customXml" Target="../ink/ink2023.xml"/><Relationship Id="rId589" Type="http://schemas.openxmlformats.org/officeDocument/2006/relationships/customXml" Target="../ink/ink2044.xml"/><Relationship Id="rId90" Type="http://schemas.openxmlformats.org/officeDocument/2006/relationships/image" Target="../media/image1834.png"/><Relationship Id="rId186" Type="http://schemas.openxmlformats.org/officeDocument/2006/relationships/image" Target="../media/image1881.png"/><Relationship Id="rId351" Type="http://schemas.openxmlformats.org/officeDocument/2006/relationships/customXml" Target="../ink/ink1925.xml"/><Relationship Id="rId393" Type="http://schemas.openxmlformats.org/officeDocument/2006/relationships/customXml" Target="../ink/ink1946.xml"/><Relationship Id="rId407" Type="http://schemas.openxmlformats.org/officeDocument/2006/relationships/customXml" Target="../ink/ink1953.xml"/><Relationship Id="rId449" Type="http://schemas.openxmlformats.org/officeDocument/2006/relationships/customXml" Target="../ink/ink1974.xml"/><Relationship Id="rId211" Type="http://schemas.openxmlformats.org/officeDocument/2006/relationships/customXml" Target="../ink/ink1855.xml"/><Relationship Id="rId253" Type="http://schemas.openxmlformats.org/officeDocument/2006/relationships/customXml" Target="../ink/ink1876.xml"/><Relationship Id="rId295" Type="http://schemas.openxmlformats.org/officeDocument/2006/relationships/customXml" Target="../ink/ink1897.xml"/><Relationship Id="rId309" Type="http://schemas.openxmlformats.org/officeDocument/2006/relationships/customXml" Target="../ink/ink1904.xml"/><Relationship Id="rId460" Type="http://schemas.openxmlformats.org/officeDocument/2006/relationships/image" Target="../media/image2018.png"/><Relationship Id="rId516" Type="http://schemas.openxmlformats.org/officeDocument/2006/relationships/image" Target="../media/image2046.png"/><Relationship Id="rId48" Type="http://schemas.openxmlformats.org/officeDocument/2006/relationships/image" Target="../media/image1813.png"/><Relationship Id="rId113" Type="http://schemas.openxmlformats.org/officeDocument/2006/relationships/customXml" Target="../ink/ink1806.xml"/><Relationship Id="rId320" Type="http://schemas.openxmlformats.org/officeDocument/2006/relationships/image" Target="../media/image1948.png"/><Relationship Id="rId558" Type="http://schemas.openxmlformats.org/officeDocument/2006/relationships/image" Target="../media/image2067.png"/><Relationship Id="rId155" Type="http://schemas.openxmlformats.org/officeDocument/2006/relationships/customXml" Target="../ink/ink1827.xml"/><Relationship Id="rId197" Type="http://schemas.openxmlformats.org/officeDocument/2006/relationships/customXml" Target="../ink/ink1848.xml"/><Relationship Id="rId362" Type="http://schemas.openxmlformats.org/officeDocument/2006/relationships/image" Target="../media/image1969.png"/><Relationship Id="rId418" Type="http://schemas.openxmlformats.org/officeDocument/2006/relationships/image" Target="../media/image1997.png"/><Relationship Id="rId222" Type="http://schemas.openxmlformats.org/officeDocument/2006/relationships/image" Target="../media/image1899.png"/><Relationship Id="rId264" Type="http://schemas.openxmlformats.org/officeDocument/2006/relationships/image" Target="../media/image1920.png"/><Relationship Id="rId471" Type="http://schemas.openxmlformats.org/officeDocument/2006/relationships/customXml" Target="../ink/ink1985.xml"/><Relationship Id="rId17" Type="http://schemas.openxmlformats.org/officeDocument/2006/relationships/customXml" Target="../ink/ink1758.xml"/><Relationship Id="rId59" Type="http://schemas.openxmlformats.org/officeDocument/2006/relationships/customXml" Target="../ink/ink1779.xml"/><Relationship Id="rId124" Type="http://schemas.openxmlformats.org/officeDocument/2006/relationships/image" Target="../media/image1851.png"/><Relationship Id="rId527" Type="http://schemas.openxmlformats.org/officeDocument/2006/relationships/customXml" Target="../ink/ink2013.xml"/><Relationship Id="rId569" Type="http://schemas.openxmlformats.org/officeDocument/2006/relationships/customXml" Target="../ink/ink2034.xml"/><Relationship Id="rId70" Type="http://schemas.openxmlformats.org/officeDocument/2006/relationships/image" Target="../media/image1824.png"/><Relationship Id="rId166" Type="http://schemas.openxmlformats.org/officeDocument/2006/relationships/image" Target="../media/image1871.png"/><Relationship Id="rId331" Type="http://schemas.openxmlformats.org/officeDocument/2006/relationships/customXml" Target="../ink/ink1915.xml"/><Relationship Id="rId373" Type="http://schemas.openxmlformats.org/officeDocument/2006/relationships/customXml" Target="../ink/ink1936.xml"/><Relationship Id="rId429" Type="http://schemas.openxmlformats.org/officeDocument/2006/relationships/customXml" Target="../ink/ink1964.xml"/><Relationship Id="rId580" Type="http://schemas.openxmlformats.org/officeDocument/2006/relationships/image" Target="../media/image207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66.xml"/><Relationship Id="rId440" Type="http://schemas.openxmlformats.org/officeDocument/2006/relationships/image" Target="../media/image2008.png"/><Relationship Id="rId28" Type="http://schemas.openxmlformats.org/officeDocument/2006/relationships/image" Target="../media/image1803.png"/><Relationship Id="rId275" Type="http://schemas.openxmlformats.org/officeDocument/2006/relationships/customXml" Target="../ink/ink1887.xml"/><Relationship Id="rId300" Type="http://schemas.openxmlformats.org/officeDocument/2006/relationships/image" Target="../media/image1938.png"/><Relationship Id="rId482" Type="http://schemas.openxmlformats.org/officeDocument/2006/relationships/image" Target="../media/image2029.png"/><Relationship Id="rId538" Type="http://schemas.openxmlformats.org/officeDocument/2006/relationships/image" Target="../media/image2057.png"/><Relationship Id="rId81" Type="http://schemas.openxmlformats.org/officeDocument/2006/relationships/customXml" Target="../ink/ink1790.xml"/><Relationship Id="rId135" Type="http://schemas.openxmlformats.org/officeDocument/2006/relationships/customXml" Target="../ink/ink1817.xml"/><Relationship Id="rId177" Type="http://schemas.openxmlformats.org/officeDocument/2006/relationships/customXml" Target="../ink/ink1838.xml"/><Relationship Id="rId342" Type="http://schemas.openxmlformats.org/officeDocument/2006/relationships/image" Target="../media/image1959.png"/><Relationship Id="rId384" Type="http://schemas.openxmlformats.org/officeDocument/2006/relationships/image" Target="../media/image1980.png"/><Relationship Id="rId591" Type="http://schemas.openxmlformats.org/officeDocument/2006/relationships/customXml" Target="../ink/ink2045.xml"/><Relationship Id="rId202" Type="http://schemas.openxmlformats.org/officeDocument/2006/relationships/image" Target="../media/image1889.png"/><Relationship Id="rId244" Type="http://schemas.openxmlformats.org/officeDocument/2006/relationships/image" Target="../media/image1910.png"/><Relationship Id="rId39" Type="http://schemas.openxmlformats.org/officeDocument/2006/relationships/customXml" Target="../ink/ink1769.xml"/><Relationship Id="rId286" Type="http://schemas.openxmlformats.org/officeDocument/2006/relationships/image" Target="../media/image1931.png"/><Relationship Id="rId451" Type="http://schemas.openxmlformats.org/officeDocument/2006/relationships/customXml" Target="../ink/ink1975.xml"/><Relationship Id="rId493" Type="http://schemas.openxmlformats.org/officeDocument/2006/relationships/customXml" Target="../ink/ink1996.xml"/><Relationship Id="rId507" Type="http://schemas.openxmlformats.org/officeDocument/2006/relationships/customXml" Target="../ink/ink2003.xml"/><Relationship Id="rId549" Type="http://schemas.openxmlformats.org/officeDocument/2006/relationships/customXml" Target="../ink/ink2024.xml"/><Relationship Id="rId50" Type="http://schemas.openxmlformats.org/officeDocument/2006/relationships/image" Target="../media/image1814.png"/><Relationship Id="rId104" Type="http://schemas.openxmlformats.org/officeDocument/2006/relationships/image" Target="../media/image1841.png"/><Relationship Id="rId146" Type="http://schemas.openxmlformats.org/officeDocument/2006/relationships/image" Target="../media/image1861.png"/><Relationship Id="rId188" Type="http://schemas.openxmlformats.org/officeDocument/2006/relationships/image" Target="../media/image1882.png"/><Relationship Id="rId311" Type="http://schemas.openxmlformats.org/officeDocument/2006/relationships/customXml" Target="../ink/ink1905.xml"/><Relationship Id="rId353" Type="http://schemas.openxmlformats.org/officeDocument/2006/relationships/customXml" Target="../ink/ink1926.xml"/><Relationship Id="rId395" Type="http://schemas.openxmlformats.org/officeDocument/2006/relationships/customXml" Target="../ink/ink1947.xml"/><Relationship Id="rId409" Type="http://schemas.openxmlformats.org/officeDocument/2006/relationships/customXml" Target="../ink/ink1954.xml"/><Relationship Id="rId560" Type="http://schemas.openxmlformats.org/officeDocument/2006/relationships/image" Target="../media/image2068.png"/><Relationship Id="rId92" Type="http://schemas.openxmlformats.org/officeDocument/2006/relationships/image" Target="../media/image1835.png"/><Relationship Id="rId213" Type="http://schemas.openxmlformats.org/officeDocument/2006/relationships/customXml" Target="../ink/ink1856.xml"/><Relationship Id="rId420" Type="http://schemas.openxmlformats.org/officeDocument/2006/relationships/image" Target="../media/image1998.png"/><Relationship Id="rId255" Type="http://schemas.openxmlformats.org/officeDocument/2006/relationships/customXml" Target="../ink/ink1877.xml"/><Relationship Id="rId297" Type="http://schemas.openxmlformats.org/officeDocument/2006/relationships/customXml" Target="../ink/ink1898.xml"/><Relationship Id="rId462" Type="http://schemas.openxmlformats.org/officeDocument/2006/relationships/image" Target="../media/image2019.png"/><Relationship Id="rId518" Type="http://schemas.openxmlformats.org/officeDocument/2006/relationships/image" Target="../media/image2047.png"/><Relationship Id="rId115" Type="http://schemas.openxmlformats.org/officeDocument/2006/relationships/customXml" Target="../ink/ink1807.xml"/><Relationship Id="rId157" Type="http://schemas.openxmlformats.org/officeDocument/2006/relationships/customXml" Target="../ink/ink1828.xml"/><Relationship Id="rId322" Type="http://schemas.openxmlformats.org/officeDocument/2006/relationships/image" Target="../media/image1949.png"/><Relationship Id="rId364" Type="http://schemas.openxmlformats.org/officeDocument/2006/relationships/image" Target="../media/image1970.png"/><Relationship Id="rId61" Type="http://schemas.openxmlformats.org/officeDocument/2006/relationships/customXml" Target="../ink/ink1780.xml"/><Relationship Id="rId199" Type="http://schemas.openxmlformats.org/officeDocument/2006/relationships/customXml" Target="../ink/ink1849.xml"/><Relationship Id="rId571" Type="http://schemas.openxmlformats.org/officeDocument/2006/relationships/customXml" Target="../ink/ink2035.xml"/><Relationship Id="rId19" Type="http://schemas.openxmlformats.org/officeDocument/2006/relationships/customXml" Target="../ink/ink1759.xml"/><Relationship Id="rId224" Type="http://schemas.openxmlformats.org/officeDocument/2006/relationships/image" Target="../media/image1900.png"/><Relationship Id="rId266" Type="http://schemas.openxmlformats.org/officeDocument/2006/relationships/image" Target="../media/image1921.png"/><Relationship Id="rId431" Type="http://schemas.openxmlformats.org/officeDocument/2006/relationships/customXml" Target="../ink/ink1965.xml"/><Relationship Id="rId473" Type="http://schemas.openxmlformats.org/officeDocument/2006/relationships/customXml" Target="../ink/ink1986.xml"/><Relationship Id="rId529" Type="http://schemas.openxmlformats.org/officeDocument/2006/relationships/customXml" Target="../ink/ink2014.xml"/><Relationship Id="rId30" Type="http://schemas.openxmlformats.org/officeDocument/2006/relationships/image" Target="../media/image1804.png"/><Relationship Id="rId126" Type="http://schemas.openxmlformats.org/officeDocument/2006/relationships/image" Target="../media/image1852.png"/><Relationship Id="rId168" Type="http://schemas.openxmlformats.org/officeDocument/2006/relationships/image" Target="../media/image1872.png"/><Relationship Id="rId333" Type="http://schemas.openxmlformats.org/officeDocument/2006/relationships/customXml" Target="../ink/ink1916.xml"/><Relationship Id="rId540" Type="http://schemas.openxmlformats.org/officeDocument/2006/relationships/image" Target="../media/image2058.png"/><Relationship Id="rId72" Type="http://schemas.openxmlformats.org/officeDocument/2006/relationships/image" Target="../media/image1825.png"/><Relationship Id="rId375" Type="http://schemas.openxmlformats.org/officeDocument/2006/relationships/customXml" Target="../ink/ink1937.xml"/><Relationship Id="rId582" Type="http://schemas.openxmlformats.org/officeDocument/2006/relationships/image" Target="../media/image2079.png"/><Relationship Id="rId3" Type="http://schemas.openxmlformats.org/officeDocument/2006/relationships/image" Target="../media/image1791.emf"/><Relationship Id="rId235" Type="http://schemas.openxmlformats.org/officeDocument/2006/relationships/customXml" Target="../ink/ink1867.xml"/><Relationship Id="rId277" Type="http://schemas.openxmlformats.org/officeDocument/2006/relationships/customXml" Target="../ink/ink1888.xml"/><Relationship Id="rId400" Type="http://schemas.openxmlformats.org/officeDocument/2006/relationships/image" Target="../media/image1988.png"/><Relationship Id="rId442" Type="http://schemas.openxmlformats.org/officeDocument/2006/relationships/image" Target="../media/image2009.png"/><Relationship Id="rId484" Type="http://schemas.openxmlformats.org/officeDocument/2006/relationships/image" Target="../media/image2030.png"/><Relationship Id="rId137" Type="http://schemas.openxmlformats.org/officeDocument/2006/relationships/customXml" Target="../ink/ink1818.xml"/><Relationship Id="rId302" Type="http://schemas.openxmlformats.org/officeDocument/2006/relationships/image" Target="../media/image1939.png"/><Relationship Id="rId344" Type="http://schemas.openxmlformats.org/officeDocument/2006/relationships/image" Target="../media/image1960.png"/><Relationship Id="rId41" Type="http://schemas.openxmlformats.org/officeDocument/2006/relationships/customXml" Target="../ink/ink1770.xml"/><Relationship Id="rId83" Type="http://schemas.openxmlformats.org/officeDocument/2006/relationships/customXml" Target="../ink/ink1791.xml"/><Relationship Id="rId179" Type="http://schemas.openxmlformats.org/officeDocument/2006/relationships/customXml" Target="../ink/ink1839.xml"/><Relationship Id="rId386" Type="http://schemas.openxmlformats.org/officeDocument/2006/relationships/image" Target="../media/image1981.png"/><Relationship Id="rId551" Type="http://schemas.openxmlformats.org/officeDocument/2006/relationships/customXml" Target="../ink/ink2025.xml"/><Relationship Id="rId593" Type="http://schemas.openxmlformats.org/officeDocument/2006/relationships/customXml" Target="../ink/ink2046.xml"/><Relationship Id="rId190" Type="http://schemas.openxmlformats.org/officeDocument/2006/relationships/image" Target="../media/image1883.png"/><Relationship Id="rId204" Type="http://schemas.openxmlformats.org/officeDocument/2006/relationships/image" Target="../media/image1890.png"/><Relationship Id="rId246" Type="http://schemas.openxmlformats.org/officeDocument/2006/relationships/image" Target="../media/image1911.png"/><Relationship Id="rId288" Type="http://schemas.openxmlformats.org/officeDocument/2006/relationships/image" Target="../media/image1932.png"/><Relationship Id="rId411" Type="http://schemas.openxmlformats.org/officeDocument/2006/relationships/customXml" Target="../ink/ink1955.xml"/><Relationship Id="rId453" Type="http://schemas.openxmlformats.org/officeDocument/2006/relationships/customXml" Target="../ink/ink1976.xml"/><Relationship Id="rId509" Type="http://schemas.openxmlformats.org/officeDocument/2006/relationships/customXml" Target="../ink/ink2004.xml"/><Relationship Id="rId106" Type="http://schemas.openxmlformats.org/officeDocument/2006/relationships/image" Target="../media/image1842.png"/><Relationship Id="rId313" Type="http://schemas.openxmlformats.org/officeDocument/2006/relationships/customXml" Target="../ink/ink1906.xml"/><Relationship Id="rId495" Type="http://schemas.openxmlformats.org/officeDocument/2006/relationships/customXml" Target="../ink/ink1997.xml"/><Relationship Id="rId10" Type="http://schemas.openxmlformats.org/officeDocument/2006/relationships/image" Target="../media/image1794.png"/><Relationship Id="rId52" Type="http://schemas.openxmlformats.org/officeDocument/2006/relationships/image" Target="../media/image1815.png"/><Relationship Id="rId94" Type="http://schemas.openxmlformats.org/officeDocument/2006/relationships/image" Target="../media/image1836.png"/><Relationship Id="rId148" Type="http://schemas.openxmlformats.org/officeDocument/2006/relationships/image" Target="../media/image1862.png"/><Relationship Id="rId355" Type="http://schemas.openxmlformats.org/officeDocument/2006/relationships/customXml" Target="../ink/ink1927.xml"/><Relationship Id="rId397" Type="http://schemas.openxmlformats.org/officeDocument/2006/relationships/customXml" Target="../ink/ink1948.xml"/><Relationship Id="rId520" Type="http://schemas.openxmlformats.org/officeDocument/2006/relationships/image" Target="../media/image2048.png"/><Relationship Id="rId562" Type="http://schemas.openxmlformats.org/officeDocument/2006/relationships/image" Target="../media/image2069.png"/><Relationship Id="rId215" Type="http://schemas.openxmlformats.org/officeDocument/2006/relationships/customXml" Target="../ink/ink1857.xml"/><Relationship Id="rId257" Type="http://schemas.openxmlformats.org/officeDocument/2006/relationships/customXml" Target="../ink/ink1878.xml"/><Relationship Id="rId422" Type="http://schemas.openxmlformats.org/officeDocument/2006/relationships/image" Target="../media/image1999.png"/><Relationship Id="rId464" Type="http://schemas.openxmlformats.org/officeDocument/2006/relationships/image" Target="../media/image2020.png"/><Relationship Id="rId299" Type="http://schemas.openxmlformats.org/officeDocument/2006/relationships/customXml" Target="../ink/ink1899.xml"/><Relationship Id="rId63" Type="http://schemas.openxmlformats.org/officeDocument/2006/relationships/customXml" Target="../ink/ink1781.xml"/><Relationship Id="rId159" Type="http://schemas.openxmlformats.org/officeDocument/2006/relationships/customXml" Target="../ink/ink1829.xml"/><Relationship Id="rId366" Type="http://schemas.openxmlformats.org/officeDocument/2006/relationships/image" Target="../media/image1971.png"/><Relationship Id="rId573" Type="http://schemas.openxmlformats.org/officeDocument/2006/relationships/customXml" Target="../ink/ink2036.xml"/><Relationship Id="rId226" Type="http://schemas.openxmlformats.org/officeDocument/2006/relationships/image" Target="../media/image1901.png"/><Relationship Id="rId433" Type="http://schemas.openxmlformats.org/officeDocument/2006/relationships/customXml" Target="../ink/ink1966.xml"/><Relationship Id="rId74" Type="http://schemas.openxmlformats.org/officeDocument/2006/relationships/image" Target="../media/image1826.png"/><Relationship Id="rId377" Type="http://schemas.openxmlformats.org/officeDocument/2006/relationships/customXml" Target="../ink/ink1938.xml"/><Relationship Id="rId500" Type="http://schemas.openxmlformats.org/officeDocument/2006/relationships/image" Target="../media/image2038.png"/><Relationship Id="rId584" Type="http://schemas.openxmlformats.org/officeDocument/2006/relationships/image" Target="../media/image2080.png"/><Relationship Id="rId5" Type="http://schemas.openxmlformats.org/officeDocument/2006/relationships/customXml" Target="../ink/ink1752.xml"/><Relationship Id="rId237" Type="http://schemas.openxmlformats.org/officeDocument/2006/relationships/customXml" Target="../ink/ink1868.xml"/><Relationship Id="rId444" Type="http://schemas.openxmlformats.org/officeDocument/2006/relationships/image" Target="../media/image2010.png"/><Relationship Id="rId290" Type="http://schemas.openxmlformats.org/officeDocument/2006/relationships/image" Target="../media/image1933.png"/><Relationship Id="rId304" Type="http://schemas.openxmlformats.org/officeDocument/2006/relationships/image" Target="../media/image1940.png"/><Relationship Id="rId388" Type="http://schemas.openxmlformats.org/officeDocument/2006/relationships/image" Target="../media/image1982.png"/><Relationship Id="rId511" Type="http://schemas.openxmlformats.org/officeDocument/2006/relationships/customXml" Target="../ink/ink2005.xml"/><Relationship Id="rId85" Type="http://schemas.openxmlformats.org/officeDocument/2006/relationships/customXml" Target="../ink/ink1792.xml"/><Relationship Id="rId150" Type="http://schemas.openxmlformats.org/officeDocument/2006/relationships/image" Target="../media/image1863.png"/><Relationship Id="rId248" Type="http://schemas.openxmlformats.org/officeDocument/2006/relationships/image" Target="../media/image1912.png"/><Relationship Id="rId455" Type="http://schemas.openxmlformats.org/officeDocument/2006/relationships/customXml" Target="../ink/ink1977.xml"/><Relationship Id="rId12" Type="http://schemas.openxmlformats.org/officeDocument/2006/relationships/image" Target="../media/image1795.png"/><Relationship Id="rId108" Type="http://schemas.openxmlformats.org/officeDocument/2006/relationships/image" Target="../media/image1843.png"/><Relationship Id="rId315" Type="http://schemas.openxmlformats.org/officeDocument/2006/relationships/customXml" Target="../ink/ink1907.xml"/><Relationship Id="rId522" Type="http://schemas.openxmlformats.org/officeDocument/2006/relationships/image" Target="../media/image2049.png"/><Relationship Id="rId96" Type="http://schemas.openxmlformats.org/officeDocument/2006/relationships/image" Target="../media/image1837.png"/><Relationship Id="rId161" Type="http://schemas.openxmlformats.org/officeDocument/2006/relationships/customXml" Target="../ink/ink1830.xml"/><Relationship Id="rId399" Type="http://schemas.openxmlformats.org/officeDocument/2006/relationships/customXml" Target="../ink/ink1949.xml"/><Relationship Id="rId259" Type="http://schemas.openxmlformats.org/officeDocument/2006/relationships/customXml" Target="../ink/ink1879.xml"/><Relationship Id="rId466" Type="http://schemas.openxmlformats.org/officeDocument/2006/relationships/image" Target="../media/image2021.png"/><Relationship Id="rId23" Type="http://schemas.openxmlformats.org/officeDocument/2006/relationships/customXml" Target="../ink/ink1761.xml"/><Relationship Id="rId119" Type="http://schemas.openxmlformats.org/officeDocument/2006/relationships/customXml" Target="../ink/ink1809.xml"/><Relationship Id="rId326" Type="http://schemas.openxmlformats.org/officeDocument/2006/relationships/image" Target="../media/image1951.png"/><Relationship Id="rId533" Type="http://schemas.openxmlformats.org/officeDocument/2006/relationships/customXml" Target="../ink/ink2016.xml"/><Relationship Id="rId172" Type="http://schemas.openxmlformats.org/officeDocument/2006/relationships/image" Target="../media/image1874.png"/><Relationship Id="rId477" Type="http://schemas.openxmlformats.org/officeDocument/2006/relationships/customXml" Target="../ink/ink1988.xml"/><Relationship Id="rId337" Type="http://schemas.openxmlformats.org/officeDocument/2006/relationships/customXml" Target="../ink/ink1918.xml"/><Relationship Id="rId34" Type="http://schemas.openxmlformats.org/officeDocument/2006/relationships/image" Target="../media/image1806.png"/><Relationship Id="rId544" Type="http://schemas.openxmlformats.org/officeDocument/2006/relationships/image" Target="../media/image2060.png"/><Relationship Id="rId183" Type="http://schemas.openxmlformats.org/officeDocument/2006/relationships/customXml" Target="../ink/ink1841.xml"/><Relationship Id="rId390" Type="http://schemas.openxmlformats.org/officeDocument/2006/relationships/image" Target="../media/image1983.png"/><Relationship Id="rId404" Type="http://schemas.openxmlformats.org/officeDocument/2006/relationships/image" Target="../media/image1990.png"/><Relationship Id="rId250" Type="http://schemas.openxmlformats.org/officeDocument/2006/relationships/image" Target="../media/image1913.png"/><Relationship Id="rId488" Type="http://schemas.openxmlformats.org/officeDocument/2006/relationships/image" Target="../media/image2032.png"/><Relationship Id="rId45" Type="http://schemas.openxmlformats.org/officeDocument/2006/relationships/customXml" Target="../ink/ink1772.xml"/><Relationship Id="rId110" Type="http://schemas.openxmlformats.org/officeDocument/2006/relationships/image" Target="../media/image1844.png"/><Relationship Id="rId348" Type="http://schemas.openxmlformats.org/officeDocument/2006/relationships/image" Target="../media/image1962.png"/><Relationship Id="rId555" Type="http://schemas.openxmlformats.org/officeDocument/2006/relationships/customXml" Target="../ink/ink2027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4.xml"/><Relationship Id="rId21" Type="http://schemas.openxmlformats.org/officeDocument/2006/relationships/customXml" Target="../ink/ink2056.xml"/><Relationship Id="rId42" Type="http://schemas.openxmlformats.org/officeDocument/2006/relationships/image" Target="../media/image2106.png"/><Relationship Id="rId63" Type="http://schemas.openxmlformats.org/officeDocument/2006/relationships/customXml" Target="../ink/ink2077.xml"/><Relationship Id="rId84" Type="http://schemas.openxmlformats.org/officeDocument/2006/relationships/image" Target="../media/image2127.png"/><Relationship Id="rId138" Type="http://schemas.openxmlformats.org/officeDocument/2006/relationships/image" Target="../media/image2154.png"/><Relationship Id="rId159" Type="http://schemas.openxmlformats.org/officeDocument/2006/relationships/customXml" Target="../ink/ink2125.xml"/><Relationship Id="rId170" Type="http://schemas.openxmlformats.org/officeDocument/2006/relationships/image" Target="../media/image2170.png"/><Relationship Id="rId107" Type="http://schemas.openxmlformats.org/officeDocument/2006/relationships/customXml" Target="../ink/ink2099.xml"/><Relationship Id="rId11" Type="http://schemas.openxmlformats.org/officeDocument/2006/relationships/customXml" Target="../ink/ink2051.xml"/><Relationship Id="rId32" Type="http://schemas.openxmlformats.org/officeDocument/2006/relationships/image" Target="../media/image2101.png"/><Relationship Id="rId53" Type="http://schemas.openxmlformats.org/officeDocument/2006/relationships/customXml" Target="../ink/ink2072.xml"/><Relationship Id="rId74" Type="http://schemas.openxmlformats.org/officeDocument/2006/relationships/image" Target="../media/image2122.png"/><Relationship Id="rId128" Type="http://schemas.openxmlformats.org/officeDocument/2006/relationships/image" Target="../media/image2149.png"/><Relationship Id="rId149" Type="http://schemas.openxmlformats.org/officeDocument/2006/relationships/customXml" Target="../ink/ink2120.xml"/><Relationship Id="rId5" Type="http://schemas.openxmlformats.org/officeDocument/2006/relationships/customXml" Target="../ink/ink2048.xml"/><Relationship Id="rId95" Type="http://schemas.openxmlformats.org/officeDocument/2006/relationships/customXml" Target="../ink/ink2093.xml"/><Relationship Id="rId160" Type="http://schemas.openxmlformats.org/officeDocument/2006/relationships/image" Target="../media/image2165.png"/><Relationship Id="rId181" Type="http://schemas.openxmlformats.org/officeDocument/2006/relationships/customXml" Target="../ink/ink2136.xml"/><Relationship Id="rId22" Type="http://schemas.openxmlformats.org/officeDocument/2006/relationships/image" Target="../media/image2096.png"/><Relationship Id="rId43" Type="http://schemas.openxmlformats.org/officeDocument/2006/relationships/customXml" Target="../ink/ink2067.xml"/><Relationship Id="rId64" Type="http://schemas.openxmlformats.org/officeDocument/2006/relationships/image" Target="../media/image2117.png"/><Relationship Id="rId118" Type="http://schemas.openxmlformats.org/officeDocument/2006/relationships/image" Target="../media/image2144.png"/><Relationship Id="rId139" Type="http://schemas.openxmlformats.org/officeDocument/2006/relationships/customXml" Target="../ink/ink2115.xml"/><Relationship Id="rId85" Type="http://schemas.openxmlformats.org/officeDocument/2006/relationships/customXml" Target="../ink/ink2088.xml"/><Relationship Id="rId150" Type="http://schemas.openxmlformats.org/officeDocument/2006/relationships/image" Target="../media/image2160.png"/><Relationship Id="rId171" Type="http://schemas.openxmlformats.org/officeDocument/2006/relationships/customXml" Target="../ink/ink2131.xml"/><Relationship Id="rId12" Type="http://schemas.openxmlformats.org/officeDocument/2006/relationships/image" Target="../media/image2091.png"/><Relationship Id="rId33" Type="http://schemas.openxmlformats.org/officeDocument/2006/relationships/customXml" Target="../ink/ink2062.xml"/><Relationship Id="rId108" Type="http://schemas.openxmlformats.org/officeDocument/2006/relationships/image" Target="../media/image2139.png"/><Relationship Id="rId129" Type="http://schemas.openxmlformats.org/officeDocument/2006/relationships/customXml" Target="../ink/ink2110.xml"/><Relationship Id="rId54" Type="http://schemas.openxmlformats.org/officeDocument/2006/relationships/image" Target="../media/image2112.png"/><Relationship Id="rId75" Type="http://schemas.openxmlformats.org/officeDocument/2006/relationships/customXml" Target="../ink/ink2083.xml"/><Relationship Id="rId96" Type="http://schemas.openxmlformats.org/officeDocument/2006/relationships/image" Target="../media/image2133.png"/><Relationship Id="rId140" Type="http://schemas.openxmlformats.org/officeDocument/2006/relationships/image" Target="../media/image2155.png"/><Relationship Id="rId161" Type="http://schemas.openxmlformats.org/officeDocument/2006/relationships/customXml" Target="../ink/ink2126.xml"/><Relationship Id="rId182" Type="http://schemas.openxmlformats.org/officeDocument/2006/relationships/image" Target="../media/image2176.png"/><Relationship Id="rId6" Type="http://schemas.openxmlformats.org/officeDocument/2006/relationships/image" Target="../media/image2088.png"/><Relationship Id="rId23" Type="http://schemas.openxmlformats.org/officeDocument/2006/relationships/customXml" Target="../ink/ink2057.xml"/><Relationship Id="rId119" Type="http://schemas.openxmlformats.org/officeDocument/2006/relationships/customXml" Target="../ink/ink2105.xml"/><Relationship Id="rId44" Type="http://schemas.openxmlformats.org/officeDocument/2006/relationships/image" Target="../media/image2107.png"/><Relationship Id="rId65" Type="http://schemas.openxmlformats.org/officeDocument/2006/relationships/customXml" Target="../ink/ink2078.xml"/><Relationship Id="rId86" Type="http://schemas.openxmlformats.org/officeDocument/2006/relationships/image" Target="../media/image2128.png"/><Relationship Id="rId130" Type="http://schemas.openxmlformats.org/officeDocument/2006/relationships/image" Target="../media/image2150.png"/><Relationship Id="rId151" Type="http://schemas.openxmlformats.org/officeDocument/2006/relationships/customXml" Target="../ink/ink2121.xml"/><Relationship Id="rId172" Type="http://schemas.openxmlformats.org/officeDocument/2006/relationships/image" Target="../media/image2171.png"/><Relationship Id="rId13" Type="http://schemas.openxmlformats.org/officeDocument/2006/relationships/customXml" Target="../ink/ink2052.xml"/><Relationship Id="rId18" Type="http://schemas.openxmlformats.org/officeDocument/2006/relationships/image" Target="../media/image2094.png"/><Relationship Id="rId39" Type="http://schemas.openxmlformats.org/officeDocument/2006/relationships/customXml" Target="../ink/ink2065.xml"/><Relationship Id="rId109" Type="http://schemas.openxmlformats.org/officeDocument/2006/relationships/customXml" Target="../ink/ink2100.xml"/><Relationship Id="rId34" Type="http://schemas.openxmlformats.org/officeDocument/2006/relationships/image" Target="../media/image2102.png"/><Relationship Id="rId50" Type="http://schemas.openxmlformats.org/officeDocument/2006/relationships/image" Target="../media/image2110.png"/><Relationship Id="rId55" Type="http://schemas.openxmlformats.org/officeDocument/2006/relationships/customXml" Target="../ink/ink2073.xml"/><Relationship Id="rId76" Type="http://schemas.openxmlformats.org/officeDocument/2006/relationships/image" Target="../media/image2123.png"/><Relationship Id="rId97" Type="http://schemas.openxmlformats.org/officeDocument/2006/relationships/customXml" Target="../ink/ink2094.xml"/><Relationship Id="rId104" Type="http://schemas.openxmlformats.org/officeDocument/2006/relationships/image" Target="../media/image2137.png"/><Relationship Id="rId120" Type="http://schemas.openxmlformats.org/officeDocument/2006/relationships/image" Target="../media/image2145.png"/><Relationship Id="rId125" Type="http://schemas.openxmlformats.org/officeDocument/2006/relationships/customXml" Target="../ink/ink2108.xml"/><Relationship Id="rId141" Type="http://schemas.openxmlformats.org/officeDocument/2006/relationships/customXml" Target="../ink/ink2116.xml"/><Relationship Id="rId146" Type="http://schemas.openxmlformats.org/officeDocument/2006/relationships/image" Target="../media/image2158.png"/><Relationship Id="rId167" Type="http://schemas.openxmlformats.org/officeDocument/2006/relationships/customXml" Target="../ink/ink2129.xml"/><Relationship Id="rId7" Type="http://schemas.openxmlformats.org/officeDocument/2006/relationships/customXml" Target="../ink/ink2049.xml"/><Relationship Id="rId71" Type="http://schemas.openxmlformats.org/officeDocument/2006/relationships/customXml" Target="../ink/ink2081.xml"/><Relationship Id="rId92" Type="http://schemas.openxmlformats.org/officeDocument/2006/relationships/image" Target="../media/image2131.png"/><Relationship Id="rId162" Type="http://schemas.openxmlformats.org/officeDocument/2006/relationships/image" Target="../media/image2166.png"/><Relationship Id="rId183" Type="http://schemas.openxmlformats.org/officeDocument/2006/relationships/customXml" Target="../ink/ink2137.xml"/><Relationship Id="rId2" Type="http://schemas.openxmlformats.org/officeDocument/2006/relationships/image" Target="../media/image2086.jpg"/><Relationship Id="rId29" Type="http://schemas.openxmlformats.org/officeDocument/2006/relationships/customXml" Target="../ink/ink2060.xml"/><Relationship Id="rId24" Type="http://schemas.openxmlformats.org/officeDocument/2006/relationships/image" Target="../media/image2097.png"/><Relationship Id="rId40" Type="http://schemas.openxmlformats.org/officeDocument/2006/relationships/image" Target="../media/image2105.png"/><Relationship Id="rId45" Type="http://schemas.openxmlformats.org/officeDocument/2006/relationships/customXml" Target="../ink/ink2068.xml"/><Relationship Id="rId66" Type="http://schemas.openxmlformats.org/officeDocument/2006/relationships/image" Target="../media/image2118.png"/><Relationship Id="rId87" Type="http://schemas.openxmlformats.org/officeDocument/2006/relationships/customXml" Target="../ink/ink2089.xml"/><Relationship Id="rId110" Type="http://schemas.openxmlformats.org/officeDocument/2006/relationships/image" Target="../media/image2140.png"/><Relationship Id="rId115" Type="http://schemas.openxmlformats.org/officeDocument/2006/relationships/customXml" Target="../ink/ink2103.xml"/><Relationship Id="rId131" Type="http://schemas.openxmlformats.org/officeDocument/2006/relationships/customXml" Target="../ink/ink2111.xml"/><Relationship Id="rId136" Type="http://schemas.openxmlformats.org/officeDocument/2006/relationships/image" Target="../media/image2153.png"/><Relationship Id="rId157" Type="http://schemas.openxmlformats.org/officeDocument/2006/relationships/customXml" Target="../ink/ink2124.xml"/><Relationship Id="rId178" Type="http://schemas.openxmlformats.org/officeDocument/2006/relationships/image" Target="../media/image2174.png"/><Relationship Id="rId61" Type="http://schemas.openxmlformats.org/officeDocument/2006/relationships/customXml" Target="../ink/ink2076.xml"/><Relationship Id="rId82" Type="http://schemas.openxmlformats.org/officeDocument/2006/relationships/image" Target="../media/image2126.png"/><Relationship Id="rId152" Type="http://schemas.openxmlformats.org/officeDocument/2006/relationships/image" Target="../media/image2161.png"/><Relationship Id="rId173" Type="http://schemas.openxmlformats.org/officeDocument/2006/relationships/customXml" Target="../ink/ink2132.xml"/><Relationship Id="rId19" Type="http://schemas.openxmlformats.org/officeDocument/2006/relationships/customXml" Target="../ink/ink2055.xml"/><Relationship Id="rId14" Type="http://schemas.openxmlformats.org/officeDocument/2006/relationships/image" Target="../media/image2092.png"/><Relationship Id="rId30" Type="http://schemas.openxmlformats.org/officeDocument/2006/relationships/image" Target="../media/image2100.png"/><Relationship Id="rId35" Type="http://schemas.openxmlformats.org/officeDocument/2006/relationships/customXml" Target="../ink/ink2063.xml"/><Relationship Id="rId56" Type="http://schemas.openxmlformats.org/officeDocument/2006/relationships/image" Target="../media/image2113.png"/><Relationship Id="rId77" Type="http://schemas.openxmlformats.org/officeDocument/2006/relationships/customXml" Target="../ink/ink2084.xml"/><Relationship Id="rId100" Type="http://schemas.openxmlformats.org/officeDocument/2006/relationships/image" Target="../media/image2135.png"/><Relationship Id="rId105" Type="http://schemas.openxmlformats.org/officeDocument/2006/relationships/customXml" Target="../ink/ink2098.xml"/><Relationship Id="rId126" Type="http://schemas.openxmlformats.org/officeDocument/2006/relationships/image" Target="../media/image2148.png"/><Relationship Id="rId147" Type="http://schemas.openxmlformats.org/officeDocument/2006/relationships/customXml" Target="../ink/ink2119.xml"/><Relationship Id="rId168" Type="http://schemas.openxmlformats.org/officeDocument/2006/relationships/image" Target="../media/image2169.png"/><Relationship Id="rId8" Type="http://schemas.openxmlformats.org/officeDocument/2006/relationships/image" Target="../media/image2089.png"/><Relationship Id="rId51" Type="http://schemas.openxmlformats.org/officeDocument/2006/relationships/customXml" Target="../ink/ink2071.xml"/><Relationship Id="rId72" Type="http://schemas.openxmlformats.org/officeDocument/2006/relationships/image" Target="../media/image2121.png"/><Relationship Id="rId93" Type="http://schemas.openxmlformats.org/officeDocument/2006/relationships/customXml" Target="../ink/ink2092.xml"/><Relationship Id="rId98" Type="http://schemas.openxmlformats.org/officeDocument/2006/relationships/image" Target="../media/image2134.png"/><Relationship Id="rId121" Type="http://schemas.openxmlformats.org/officeDocument/2006/relationships/customXml" Target="../ink/ink2106.xml"/><Relationship Id="rId142" Type="http://schemas.openxmlformats.org/officeDocument/2006/relationships/image" Target="../media/image2156.png"/><Relationship Id="rId163" Type="http://schemas.openxmlformats.org/officeDocument/2006/relationships/customXml" Target="../ink/ink2127.xml"/><Relationship Id="rId184" Type="http://schemas.openxmlformats.org/officeDocument/2006/relationships/image" Target="../media/image2177.png"/><Relationship Id="rId3" Type="http://schemas.openxmlformats.org/officeDocument/2006/relationships/customXml" Target="../ink/ink2047.xml"/><Relationship Id="rId25" Type="http://schemas.openxmlformats.org/officeDocument/2006/relationships/customXml" Target="../ink/ink2058.xml"/><Relationship Id="rId46" Type="http://schemas.openxmlformats.org/officeDocument/2006/relationships/image" Target="../media/image2108.png"/><Relationship Id="rId67" Type="http://schemas.openxmlformats.org/officeDocument/2006/relationships/customXml" Target="../ink/ink2079.xml"/><Relationship Id="rId116" Type="http://schemas.openxmlformats.org/officeDocument/2006/relationships/image" Target="../media/image2143.png"/><Relationship Id="rId137" Type="http://schemas.openxmlformats.org/officeDocument/2006/relationships/customXml" Target="../ink/ink2114.xml"/><Relationship Id="rId158" Type="http://schemas.openxmlformats.org/officeDocument/2006/relationships/image" Target="../media/image2164.png"/><Relationship Id="rId20" Type="http://schemas.openxmlformats.org/officeDocument/2006/relationships/image" Target="../media/image2095.png"/><Relationship Id="rId41" Type="http://schemas.openxmlformats.org/officeDocument/2006/relationships/customXml" Target="../ink/ink2066.xml"/><Relationship Id="rId62" Type="http://schemas.openxmlformats.org/officeDocument/2006/relationships/image" Target="../media/image2116.png"/><Relationship Id="rId83" Type="http://schemas.openxmlformats.org/officeDocument/2006/relationships/customXml" Target="../ink/ink2087.xml"/><Relationship Id="rId88" Type="http://schemas.openxmlformats.org/officeDocument/2006/relationships/image" Target="../media/image2129.png"/><Relationship Id="rId111" Type="http://schemas.openxmlformats.org/officeDocument/2006/relationships/customXml" Target="../ink/ink2101.xml"/><Relationship Id="rId132" Type="http://schemas.openxmlformats.org/officeDocument/2006/relationships/image" Target="../media/image2151.png"/><Relationship Id="rId153" Type="http://schemas.openxmlformats.org/officeDocument/2006/relationships/customXml" Target="../ink/ink2122.xml"/><Relationship Id="rId174" Type="http://schemas.openxmlformats.org/officeDocument/2006/relationships/image" Target="../media/image2172.png"/><Relationship Id="rId179" Type="http://schemas.openxmlformats.org/officeDocument/2006/relationships/customXml" Target="../ink/ink2135.xml"/><Relationship Id="rId15" Type="http://schemas.openxmlformats.org/officeDocument/2006/relationships/customXml" Target="../ink/ink2053.xml"/><Relationship Id="rId36" Type="http://schemas.openxmlformats.org/officeDocument/2006/relationships/image" Target="../media/image2103.png"/><Relationship Id="rId57" Type="http://schemas.openxmlformats.org/officeDocument/2006/relationships/customXml" Target="../ink/ink2074.xml"/><Relationship Id="rId106" Type="http://schemas.openxmlformats.org/officeDocument/2006/relationships/image" Target="../media/image2138.png"/><Relationship Id="rId127" Type="http://schemas.openxmlformats.org/officeDocument/2006/relationships/customXml" Target="../ink/ink2109.xml"/><Relationship Id="rId10" Type="http://schemas.openxmlformats.org/officeDocument/2006/relationships/image" Target="../media/image2090.png"/><Relationship Id="rId31" Type="http://schemas.openxmlformats.org/officeDocument/2006/relationships/customXml" Target="../ink/ink2061.xml"/><Relationship Id="rId52" Type="http://schemas.openxmlformats.org/officeDocument/2006/relationships/image" Target="../media/image2111.png"/><Relationship Id="rId73" Type="http://schemas.openxmlformats.org/officeDocument/2006/relationships/customXml" Target="../ink/ink2082.xml"/><Relationship Id="rId78" Type="http://schemas.openxmlformats.org/officeDocument/2006/relationships/image" Target="../media/image2124.png"/><Relationship Id="rId94" Type="http://schemas.openxmlformats.org/officeDocument/2006/relationships/image" Target="../media/image2132.png"/><Relationship Id="rId99" Type="http://schemas.openxmlformats.org/officeDocument/2006/relationships/customXml" Target="../ink/ink2095.xml"/><Relationship Id="rId101" Type="http://schemas.openxmlformats.org/officeDocument/2006/relationships/customXml" Target="../ink/ink2096.xml"/><Relationship Id="rId122" Type="http://schemas.openxmlformats.org/officeDocument/2006/relationships/image" Target="../media/image2146.png"/><Relationship Id="rId143" Type="http://schemas.openxmlformats.org/officeDocument/2006/relationships/customXml" Target="../ink/ink2117.xml"/><Relationship Id="rId148" Type="http://schemas.openxmlformats.org/officeDocument/2006/relationships/image" Target="../media/image2159.png"/><Relationship Id="rId164" Type="http://schemas.openxmlformats.org/officeDocument/2006/relationships/image" Target="../media/image2167.png"/><Relationship Id="rId169" Type="http://schemas.openxmlformats.org/officeDocument/2006/relationships/customXml" Target="../ink/ink2130.xml"/><Relationship Id="rId185" Type="http://schemas.openxmlformats.org/officeDocument/2006/relationships/customXml" Target="../ink/ink2138.xml"/><Relationship Id="rId4" Type="http://schemas.openxmlformats.org/officeDocument/2006/relationships/image" Target="../media/image2087.png"/><Relationship Id="rId9" Type="http://schemas.openxmlformats.org/officeDocument/2006/relationships/customXml" Target="../ink/ink2050.xml"/><Relationship Id="rId180" Type="http://schemas.openxmlformats.org/officeDocument/2006/relationships/image" Target="../media/image2175.png"/><Relationship Id="rId26" Type="http://schemas.openxmlformats.org/officeDocument/2006/relationships/image" Target="../media/image2098.png"/><Relationship Id="rId47" Type="http://schemas.openxmlformats.org/officeDocument/2006/relationships/customXml" Target="../ink/ink2069.xml"/><Relationship Id="rId68" Type="http://schemas.openxmlformats.org/officeDocument/2006/relationships/image" Target="../media/image2119.png"/><Relationship Id="rId89" Type="http://schemas.openxmlformats.org/officeDocument/2006/relationships/customXml" Target="../ink/ink2090.xml"/><Relationship Id="rId112" Type="http://schemas.openxmlformats.org/officeDocument/2006/relationships/image" Target="../media/image2141.png"/><Relationship Id="rId133" Type="http://schemas.openxmlformats.org/officeDocument/2006/relationships/customXml" Target="../ink/ink2112.xml"/><Relationship Id="rId154" Type="http://schemas.openxmlformats.org/officeDocument/2006/relationships/image" Target="../media/image2162.png"/><Relationship Id="rId175" Type="http://schemas.openxmlformats.org/officeDocument/2006/relationships/customXml" Target="../ink/ink2133.xml"/><Relationship Id="rId16" Type="http://schemas.openxmlformats.org/officeDocument/2006/relationships/image" Target="../media/image2093.png"/><Relationship Id="rId37" Type="http://schemas.openxmlformats.org/officeDocument/2006/relationships/customXml" Target="../ink/ink2064.xml"/><Relationship Id="rId58" Type="http://schemas.openxmlformats.org/officeDocument/2006/relationships/image" Target="../media/image2114.png"/><Relationship Id="rId79" Type="http://schemas.openxmlformats.org/officeDocument/2006/relationships/customXml" Target="../ink/ink2085.xml"/><Relationship Id="rId102" Type="http://schemas.openxmlformats.org/officeDocument/2006/relationships/image" Target="../media/image2136.png"/><Relationship Id="rId123" Type="http://schemas.openxmlformats.org/officeDocument/2006/relationships/customXml" Target="../ink/ink2107.xml"/><Relationship Id="rId144" Type="http://schemas.openxmlformats.org/officeDocument/2006/relationships/image" Target="../media/image2157.png"/><Relationship Id="rId90" Type="http://schemas.openxmlformats.org/officeDocument/2006/relationships/image" Target="../media/image2130.png"/><Relationship Id="rId165" Type="http://schemas.openxmlformats.org/officeDocument/2006/relationships/customXml" Target="../ink/ink2128.xml"/><Relationship Id="rId186" Type="http://schemas.openxmlformats.org/officeDocument/2006/relationships/image" Target="../media/image2178.png"/><Relationship Id="rId27" Type="http://schemas.openxmlformats.org/officeDocument/2006/relationships/customXml" Target="../ink/ink2059.xml"/><Relationship Id="rId48" Type="http://schemas.openxmlformats.org/officeDocument/2006/relationships/image" Target="../media/image2109.png"/><Relationship Id="rId69" Type="http://schemas.openxmlformats.org/officeDocument/2006/relationships/customXml" Target="../ink/ink2080.xml"/><Relationship Id="rId113" Type="http://schemas.openxmlformats.org/officeDocument/2006/relationships/customXml" Target="../ink/ink2102.xml"/><Relationship Id="rId134" Type="http://schemas.openxmlformats.org/officeDocument/2006/relationships/image" Target="../media/image2152.png"/><Relationship Id="rId80" Type="http://schemas.openxmlformats.org/officeDocument/2006/relationships/image" Target="../media/image2125.png"/><Relationship Id="rId155" Type="http://schemas.openxmlformats.org/officeDocument/2006/relationships/customXml" Target="../ink/ink2123.xml"/><Relationship Id="rId176" Type="http://schemas.openxmlformats.org/officeDocument/2006/relationships/image" Target="../media/image2173.png"/><Relationship Id="rId17" Type="http://schemas.openxmlformats.org/officeDocument/2006/relationships/customXml" Target="../ink/ink2054.xml"/><Relationship Id="rId38" Type="http://schemas.openxmlformats.org/officeDocument/2006/relationships/image" Target="../media/image2104.png"/><Relationship Id="rId59" Type="http://schemas.openxmlformats.org/officeDocument/2006/relationships/customXml" Target="../ink/ink2075.xml"/><Relationship Id="rId103" Type="http://schemas.openxmlformats.org/officeDocument/2006/relationships/customXml" Target="../ink/ink2097.xml"/><Relationship Id="rId124" Type="http://schemas.openxmlformats.org/officeDocument/2006/relationships/image" Target="../media/image2147.png"/><Relationship Id="rId70" Type="http://schemas.openxmlformats.org/officeDocument/2006/relationships/image" Target="../media/image2120.png"/><Relationship Id="rId91" Type="http://schemas.openxmlformats.org/officeDocument/2006/relationships/customXml" Target="../ink/ink2091.xml"/><Relationship Id="rId145" Type="http://schemas.openxmlformats.org/officeDocument/2006/relationships/customXml" Target="../ink/ink2118.xml"/><Relationship Id="rId166" Type="http://schemas.openxmlformats.org/officeDocument/2006/relationships/image" Target="../media/image2168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099.png"/><Relationship Id="rId49" Type="http://schemas.openxmlformats.org/officeDocument/2006/relationships/customXml" Target="../ink/ink2070.xml"/><Relationship Id="rId114" Type="http://schemas.openxmlformats.org/officeDocument/2006/relationships/image" Target="../media/image2142.png"/><Relationship Id="rId60" Type="http://schemas.openxmlformats.org/officeDocument/2006/relationships/image" Target="../media/image2115.png"/><Relationship Id="rId81" Type="http://schemas.openxmlformats.org/officeDocument/2006/relationships/customXml" Target="../ink/ink2086.xml"/><Relationship Id="rId135" Type="http://schemas.openxmlformats.org/officeDocument/2006/relationships/customXml" Target="../ink/ink2113.xml"/><Relationship Id="rId156" Type="http://schemas.openxmlformats.org/officeDocument/2006/relationships/image" Target="../media/image2163.png"/><Relationship Id="rId177" Type="http://schemas.openxmlformats.org/officeDocument/2006/relationships/customXml" Target="../ink/ink2134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89.xml"/><Relationship Id="rId21" Type="http://schemas.openxmlformats.org/officeDocument/2006/relationships/customXml" Target="../ink/ink2141.xml"/><Relationship Id="rId42" Type="http://schemas.openxmlformats.org/officeDocument/2006/relationships/image" Target="../media/image2205.png"/><Relationship Id="rId63" Type="http://schemas.openxmlformats.org/officeDocument/2006/relationships/customXml" Target="../ink/ink2162.xml"/><Relationship Id="rId84" Type="http://schemas.openxmlformats.org/officeDocument/2006/relationships/image" Target="../media/image2226.png"/><Relationship Id="rId138" Type="http://schemas.openxmlformats.org/officeDocument/2006/relationships/image" Target="../media/image2253.png"/><Relationship Id="rId159" Type="http://schemas.openxmlformats.org/officeDocument/2006/relationships/customXml" Target="../ink/ink2210.xml"/><Relationship Id="rId170" Type="http://schemas.openxmlformats.org/officeDocument/2006/relationships/image" Target="../media/image2269.png"/><Relationship Id="rId107" Type="http://schemas.openxmlformats.org/officeDocument/2006/relationships/customXml" Target="../ink/ink2184.xml"/><Relationship Id="rId11" Type="http://schemas.openxmlformats.org/officeDocument/2006/relationships/image" Target="../media/image2187.png"/><Relationship Id="rId32" Type="http://schemas.openxmlformats.org/officeDocument/2006/relationships/image" Target="../media/image2200.png"/><Relationship Id="rId53" Type="http://schemas.openxmlformats.org/officeDocument/2006/relationships/customXml" Target="../ink/ink2157.xml"/><Relationship Id="rId74" Type="http://schemas.openxmlformats.org/officeDocument/2006/relationships/image" Target="../media/image2221.png"/><Relationship Id="rId128" Type="http://schemas.openxmlformats.org/officeDocument/2006/relationships/image" Target="../media/image2248.png"/><Relationship Id="rId149" Type="http://schemas.openxmlformats.org/officeDocument/2006/relationships/customXml" Target="../ink/ink2205.xml"/><Relationship Id="rId5" Type="http://schemas.openxmlformats.org/officeDocument/2006/relationships/image" Target="../media/image2181.png"/><Relationship Id="rId95" Type="http://schemas.openxmlformats.org/officeDocument/2006/relationships/customXml" Target="../ink/ink2178.xml"/><Relationship Id="rId160" Type="http://schemas.openxmlformats.org/officeDocument/2006/relationships/image" Target="../media/image2264.png"/><Relationship Id="rId22" Type="http://schemas.openxmlformats.org/officeDocument/2006/relationships/image" Target="../media/image2195.png"/><Relationship Id="rId43" Type="http://schemas.openxmlformats.org/officeDocument/2006/relationships/customXml" Target="../ink/ink2152.xml"/><Relationship Id="rId64" Type="http://schemas.openxmlformats.org/officeDocument/2006/relationships/image" Target="../media/image2216.png"/><Relationship Id="rId118" Type="http://schemas.openxmlformats.org/officeDocument/2006/relationships/image" Target="../media/image2243.png"/><Relationship Id="rId139" Type="http://schemas.openxmlformats.org/officeDocument/2006/relationships/customXml" Target="../ink/ink2200.xml"/><Relationship Id="rId85" Type="http://schemas.openxmlformats.org/officeDocument/2006/relationships/customXml" Target="../ink/ink2173.xml"/><Relationship Id="rId150" Type="http://schemas.openxmlformats.org/officeDocument/2006/relationships/image" Target="../media/image2259.png"/><Relationship Id="rId171" Type="http://schemas.openxmlformats.org/officeDocument/2006/relationships/customXml" Target="../ink/ink2216.xml"/><Relationship Id="rId12" Type="http://schemas.openxmlformats.org/officeDocument/2006/relationships/image" Target="../media/image2188.png"/><Relationship Id="rId33" Type="http://schemas.openxmlformats.org/officeDocument/2006/relationships/customXml" Target="../ink/ink2147.xml"/><Relationship Id="rId108" Type="http://schemas.openxmlformats.org/officeDocument/2006/relationships/image" Target="../media/image2238.png"/><Relationship Id="rId129" Type="http://schemas.openxmlformats.org/officeDocument/2006/relationships/customXml" Target="../ink/ink2195.xml"/><Relationship Id="rId54" Type="http://schemas.openxmlformats.org/officeDocument/2006/relationships/image" Target="../media/image2211.png"/><Relationship Id="rId75" Type="http://schemas.openxmlformats.org/officeDocument/2006/relationships/customXml" Target="../ink/ink2168.xml"/><Relationship Id="rId96" Type="http://schemas.openxmlformats.org/officeDocument/2006/relationships/image" Target="../media/image2232.png"/><Relationship Id="rId140" Type="http://schemas.openxmlformats.org/officeDocument/2006/relationships/image" Target="../media/image2254.png"/><Relationship Id="rId161" Type="http://schemas.openxmlformats.org/officeDocument/2006/relationships/customXml" Target="../ink/ink2211.xml"/><Relationship Id="rId6" Type="http://schemas.openxmlformats.org/officeDocument/2006/relationships/image" Target="../media/image2182.png"/><Relationship Id="rId23" Type="http://schemas.openxmlformats.org/officeDocument/2006/relationships/customXml" Target="../ink/ink2142.xml"/><Relationship Id="rId28" Type="http://schemas.openxmlformats.org/officeDocument/2006/relationships/image" Target="../media/image2198.png"/><Relationship Id="rId49" Type="http://schemas.openxmlformats.org/officeDocument/2006/relationships/customXml" Target="../ink/ink2155.xml"/><Relationship Id="rId114" Type="http://schemas.openxmlformats.org/officeDocument/2006/relationships/image" Target="../media/image2241.png"/><Relationship Id="rId119" Type="http://schemas.openxmlformats.org/officeDocument/2006/relationships/customXml" Target="../ink/ink2190.xml"/><Relationship Id="rId44" Type="http://schemas.openxmlformats.org/officeDocument/2006/relationships/image" Target="../media/image2206.png"/><Relationship Id="rId60" Type="http://schemas.openxmlformats.org/officeDocument/2006/relationships/image" Target="../media/image2214.png"/><Relationship Id="rId65" Type="http://schemas.openxmlformats.org/officeDocument/2006/relationships/customXml" Target="../ink/ink2163.xml"/><Relationship Id="rId81" Type="http://schemas.openxmlformats.org/officeDocument/2006/relationships/customXml" Target="../ink/ink2171.xml"/><Relationship Id="rId86" Type="http://schemas.openxmlformats.org/officeDocument/2006/relationships/image" Target="../media/image2227.png"/><Relationship Id="rId130" Type="http://schemas.openxmlformats.org/officeDocument/2006/relationships/image" Target="../media/image2249.png"/><Relationship Id="rId135" Type="http://schemas.openxmlformats.org/officeDocument/2006/relationships/customXml" Target="../ink/ink2198.xml"/><Relationship Id="rId151" Type="http://schemas.openxmlformats.org/officeDocument/2006/relationships/customXml" Target="../ink/ink2206.xml"/><Relationship Id="rId156" Type="http://schemas.openxmlformats.org/officeDocument/2006/relationships/image" Target="../media/image2262.png"/><Relationship Id="rId177" Type="http://schemas.openxmlformats.org/officeDocument/2006/relationships/customXml" Target="../ink/ink2219.xml"/><Relationship Id="rId172" Type="http://schemas.openxmlformats.org/officeDocument/2006/relationships/image" Target="../media/image2270.png"/><Relationship Id="rId13" Type="http://schemas.openxmlformats.org/officeDocument/2006/relationships/image" Target="../media/image2189.png"/><Relationship Id="rId18" Type="http://schemas.openxmlformats.org/officeDocument/2006/relationships/image" Target="../media/image2193.png"/><Relationship Id="rId39" Type="http://schemas.openxmlformats.org/officeDocument/2006/relationships/customXml" Target="../ink/ink2150.xml"/><Relationship Id="rId109" Type="http://schemas.openxmlformats.org/officeDocument/2006/relationships/customXml" Target="../ink/ink2185.xml"/><Relationship Id="rId34" Type="http://schemas.openxmlformats.org/officeDocument/2006/relationships/image" Target="../media/image2201.png"/><Relationship Id="rId50" Type="http://schemas.openxmlformats.org/officeDocument/2006/relationships/image" Target="../media/image2209.png"/><Relationship Id="rId55" Type="http://schemas.openxmlformats.org/officeDocument/2006/relationships/customXml" Target="../ink/ink2158.xml"/><Relationship Id="rId76" Type="http://schemas.openxmlformats.org/officeDocument/2006/relationships/image" Target="../media/image2222.png"/><Relationship Id="rId97" Type="http://schemas.openxmlformats.org/officeDocument/2006/relationships/customXml" Target="../ink/ink2179.xml"/><Relationship Id="rId104" Type="http://schemas.openxmlformats.org/officeDocument/2006/relationships/image" Target="../media/image2236.png"/><Relationship Id="rId120" Type="http://schemas.openxmlformats.org/officeDocument/2006/relationships/image" Target="../media/image2244.png"/><Relationship Id="rId125" Type="http://schemas.openxmlformats.org/officeDocument/2006/relationships/customXml" Target="../ink/ink2193.xml"/><Relationship Id="rId141" Type="http://schemas.openxmlformats.org/officeDocument/2006/relationships/customXml" Target="../ink/ink2201.xml"/><Relationship Id="rId146" Type="http://schemas.openxmlformats.org/officeDocument/2006/relationships/image" Target="../media/image2257.png"/><Relationship Id="rId167" Type="http://schemas.openxmlformats.org/officeDocument/2006/relationships/customXml" Target="../ink/ink2214.xml"/><Relationship Id="rId7" Type="http://schemas.openxmlformats.org/officeDocument/2006/relationships/image" Target="../media/image2183.png"/><Relationship Id="rId71" Type="http://schemas.openxmlformats.org/officeDocument/2006/relationships/customXml" Target="../ink/ink2166.xml"/><Relationship Id="rId92" Type="http://schemas.openxmlformats.org/officeDocument/2006/relationships/image" Target="../media/image2230.png"/><Relationship Id="rId162" Type="http://schemas.openxmlformats.org/officeDocument/2006/relationships/image" Target="../media/image2265.png"/><Relationship Id="rId2" Type="http://schemas.openxmlformats.org/officeDocument/2006/relationships/oleObject" Target="../embeddings/oleObject14.bin"/><Relationship Id="rId29" Type="http://schemas.openxmlformats.org/officeDocument/2006/relationships/customXml" Target="../ink/ink2145.xml"/><Relationship Id="rId24" Type="http://schemas.openxmlformats.org/officeDocument/2006/relationships/image" Target="../media/image2196.png"/><Relationship Id="rId40" Type="http://schemas.openxmlformats.org/officeDocument/2006/relationships/image" Target="../media/image2204.png"/><Relationship Id="rId45" Type="http://schemas.openxmlformats.org/officeDocument/2006/relationships/customXml" Target="../ink/ink2153.xml"/><Relationship Id="rId66" Type="http://schemas.openxmlformats.org/officeDocument/2006/relationships/image" Target="../media/image2217.png"/><Relationship Id="rId87" Type="http://schemas.openxmlformats.org/officeDocument/2006/relationships/customXml" Target="../ink/ink2174.xml"/><Relationship Id="rId110" Type="http://schemas.openxmlformats.org/officeDocument/2006/relationships/image" Target="../media/image2239.png"/><Relationship Id="rId115" Type="http://schemas.openxmlformats.org/officeDocument/2006/relationships/customXml" Target="../ink/ink2188.xml"/><Relationship Id="rId131" Type="http://schemas.openxmlformats.org/officeDocument/2006/relationships/customXml" Target="../ink/ink2196.xml"/><Relationship Id="rId136" Type="http://schemas.openxmlformats.org/officeDocument/2006/relationships/image" Target="../media/image2252.png"/><Relationship Id="rId157" Type="http://schemas.openxmlformats.org/officeDocument/2006/relationships/customXml" Target="../ink/ink2209.xml"/><Relationship Id="rId178" Type="http://schemas.openxmlformats.org/officeDocument/2006/relationships/image" Target="../media/image2273.png"/><Relationship Id="rId61" Type="http://schemas.openxmlformats.org/officeDocument/2006/relationships/customXml" Target="../ink/ink2161.xml"/><Relationship Id="rId82" Type="http://schemas.openxmlformats.org/officeDocument/2006/relationships/image" Target="../media/image2225.png"/><Relationship Id="rId152" Type="http://schemas.openxmlformats.org/officeDocument/2006/relationships/image" Target="../media/image2260.png"/><Relationship Id="rId173" Type="http://schemas.openxmlformats.org/officeDocument/2006/relationships/customXml" Target="../ink/ink2217.xml"/><Relationship Id="rId19" Type="http://schemas.openxmlformats.org/officeDocument/2006/relationships/customXml" Target="../ink/ink2140.xml"/><Relationship Id="rId14" Type="http://schemas.openxmlformats.org/officeDocument/2006/relationships/image" Target="../media/image2190.png"/><Relationship Id="rId30" Type="http://schemas.openxmlformats.org/officeDocument/2006/relationships/image" Target="../media/image2199.png"/><Relationship Id="rId35" Type="http://schemas.openxmlformats.org/officeDocument/2006/relationships/customXml" Target="../ink/ink2148.xml"/><Relationship Id="rId56" Type="http://schemas.openxmlformats.org/officeDocument/2006/relationships/image" Target="../media/image2212.png"/><Relationship Id="rId77" Type="http://schemas.openxmlformats.org/officeDocument/2006/relationships/customXml" Target="../ink/ink2169.xml"/><Relationship Id="rId100" Type="http://schemas.openxmlformats.org/officeDocument/2006/relationships/image" Target="../media/image2234.png"/><Relationship Id="rId105" Type="http://schemas.openxmlformats.org/officeDocument/2006/relationships/customXml" Target="../ink/ink2183.xml"/><Relationship Id="rId126" Type="http://schemas.openxmlformats.org/officeDocument/2006/relationships/image" Target="../media/image2247.png"/><Relationship Id="rId147" Type="http://schemas.openxmlformats.org/officeDocument/2006/relationships/customXml" Target="../ink/ink2204.xml"/><Relationship Id="rId168" Type="http://schemas.openxmlformats.org/officeDocument/2006/relationships/image" Target="../media/image2268.png"/><Relationship Id="rId8" Type="http://schemas.openxmlformats.org/officeDocument/2006/relationships/image" Target="../media/image2184.png"/><Relationship Id="rId51" Type="http://schemas.openxmlformats.org/officeDocument/2006/relationships/customXml" Target="../ink/ink2156.xml"/><Relationship Id="rId72" Type="http://schemas.openxmlformats.org/officeDocument/2006/relationships/image" Target="../media/image2220.png"/><Relationship Id="rId93" Type="http://schemas.openxmlformats.org/officeDocument/2006/relationships/customXml" Target="../ink/ink2177.xml"/><Relationship Id="rId98" Type="http://schemas.openxmlformats.org/officeDocument/2006/relationships/image" Target="../media/image2233.png"/><Relationship Id="rId121" Type="http://schemas.openxmlformats.org/officeDocument/2006/relationships/customXml" Target="../ink/ink2191.xml"/><Relationship Id="rId142" Type="http://schemas.openxmlformats.org/officeDocument/2006/relationships/image" Target="../media/image2255.png"/><Relationship Id="rId163" Type="http://schemas.openxmlformats.org/officeDocument/2006/relationships/customXml" Target="../ink/ink2212.xml"/><Relationship Id="rId3" Type="http://schemas.openxmlformats.org/officeDocument/2006/relationships/image" Target="../media/image2179.emf"/><Relationship Id="rId25" Type="http://schemas.openxmlformats.org/officeDocument/2006/relationships/customXml" Target="../ink/ink2143.xml"/><Relationship Id="rId46" Type="http://schemas.openxmlformats.org/officeDocument/2006/relationships/image" Target="../media/image2207.png"/><Relationship Id="rId67" Type="http://schemas.openxmlformats.org/officeDocument/2006/relationships/customXml" Target="../ink/ink2164.xml"/><Relationship Id="rId116" Type="http://schemas.openxmlformats.org/officeDocument/2006/relationships/image" Target="../media/image2242.png"/><Relationship Id="rId137" Type="http://schemas.openxmlformats.org/officeDocument/2006/relationships/customXml" Target="../ink/ink2199.xml"/><Relationship Id="rId158" Type="http://schemas.openxmlformats.org/officeDocument/2006/relationships/image" Target="../media/image2263.png"/><Relationship Id="rId20" Type="http://schemas.openxmlformats.org/officeDocument/2006/relationships/image" Target="../media/image2194.png"/><Relationship Id="rId41" Type="http://schemas.openxmlformats.org/officeDocument/2006/relationships/customXml" Target="../ink/ink2151.xml"/><Relationship Id="rId62" Type="http://schemas.openxmlformats.org/officeDocument/2006/relationships/image" Target="../media/image2215.png"/><Relationship Id="rId83" Type="http://schemas.openxmlformats.org/officeDocument/2006/relationships/customXml" Target="../ink/ink2172.xml"/><Relationship Id="rId88" Type="http://schemas.openxmlformats.org/officeDocument/2006/relationships/image" Target="../media/image2228.png"/><Relationship Id="rId111" Type="http://schemas.openxmlformats.org/officeDocument/2006/relationships/customXml" Target="../ink/ink2186.xml"/><Relationship Id="rId132" Type="http://schemas.openxmlformats.org/officeDocument/2006/relationships/image" Target="../media/image2250.png"/><Relationship Id="rId153" Type="http://schemas.openxmlformats.org/officeDocument/2006/relationships/customXml" Target="../ink/ink2207.xml"/><Relationship Id="rId174" Type="http://schemas.openxmlformats.org/officeDocument/2006/relationships/image" Target="../media/image2271.png"/><Relationship Id="rId15" Type="http://schemas.openxmlformats.org/officeDocument/2006/relationships/image" Target="../media/image2191.png"/><Relationship Id="rId36" Type="http://schemas.openxmlformats.org/officeDocument/2006/relationships/image" Target="../media/image2202.png"/><Relationship Id="rId57" Type="http://schemas.openxmlformats.org/officeDocument/2006/relationships/customXml" Target="../ink/ink2159.xml"/><Relationship Id="rId106" Type="http://schemas.openxmlformats.org/officeDocument/2006/relationships/image" Target="../media/image2237.png"/><Relationship Id="rId127" Type="http://schemas.openxmlformats.org/officeDocument/2006/relationships/customXml" Target="../ink/ink2194.xml"/><Relationship Id="rId10" Type="http://schemas.openxmlformats.org/officeDocument/2006/relationships/image" Target="../media/image2186.png"/><Relationship Id="rId31" Type="http://schemas.openxmlformats.org/officeDocument/2006/relationships/customXml" Target="../ink/ink2146.xml"/><Relationship Id="rId52" Type="http://schemas.openxmlformats.org/officeDocument/2006/relationships/image" Target="../media/image2210.png"/><Relationship Id="rId73" Type="http://schemas.openxmlformats.org/officeDocument/2006/relationships/customXml" Target="../ink/ink2167.xml"/><Relationship Id="rId78" Type="http://schemas.openxmlformats.org/officeDocument/2006/relationships/image" Target="../media/image2223.png"/><Relationship Id="rId94" Type="http://schemas.openxmlformats.org/officeDocument/2006/relationships/image" Target="../media/image2231.png"/><Relationship Id="rId99" Type="http://schemas.openxmlformats.org/officeDocument/2006/relationships/customXml" Target="../ink/ink2180.xml"/><Relationship Id="rId101" Type="http://schemas.openxmlformats.org/officeDocument/2006/relationships/customXml" Target="../ink/ink2181.xml"/><Relationship Id="rId122" Type="http://schemas.openxmlformats.org/officeDocument/2006/relationships/image" Target="../media/image2245.png"/><Relationship Id="rId143" Type="http://schemas.openxmlformats.org/officeDocument/2006/relationships/customXml" Target="../ink/ink2202.xml"/><Relationship Id="rId148" Type="http://schemas.openxmlformats.org/officeDocument/2006/relationships/image" Target="../media/image2258.png"/><Relationship Id="rId164" Type="http://schemas.openxmlformats.org/officeDocument/2006/relationships/image" Target="../media/image2266.png"/><Relationship Id="rId169" Type="http://schemas.openxmlformats.org/officeDocument/2006/relationships/customXml" Target="../ink/ink2215.xml"/><Relationship Id="rId4" Type="http://schemas.openxmlformats.org/officeDocument/2006/relationships/image" Target="../media/image2180.png"/><Relationship Id="rId9" Type="http://schemas.openxmlformats.org/officeDocument/2006/relationships/image" Target="../media/image2185.png"/><Relationship Id="rId26" Type="http://schemas.openxmlformats.org/officeDocument/2006/relationships/image" Target="../media/image2197.png"/><Relationship Id="rId47" Type="http://schemas.openxmlformats.org/officeDocument/2006/relationships/customXml" Target="../ink/ink2154.xml"/><Relationship Id="rId68" Type="http://schemas.openxmlformats.org/officeDocument/2006/relationships/image" Target="../media/image2218.png"/><Relationship Id="rId89" Type="http://schemas.openxmlformats.org/officeDocument/2006/relationships/customXml" Target="../ink/ink2175.xml"/><Relationship Id="rId112" Type="http://schemas.openxmlformats.org/officeDocument/2006/relationships/image" Target="../media/image2240.png"/><Relationship Id="rId133" Type="http://schemas.openxmlformats.org/officeDocument/2006/relationships/customXml" Target="../ink/ink2197.xml"/><Relationship Id="rId154" Type="http://schemas.openxmlformats.org/officeDocument/2006/relationships/image" Target="../media/image2261.png"/><Relationship Id="rId175" Type="http://schemas.openxmlformats.org/officeDocument/2006/relationships/customXml" Target="../ink/ink2218.xml"/><Relationship Id="rId16" Type="http://schemas.openxmlformats.org/officeDocument/2006/relationships/image" Target="../media/image2192.png"/><Relationship Id="rId37" Type="http://schemas.openxmlformats.org/officeDocument/2006/relationships/customXml" Target="../ink/ink2149.xml"/><Relationship Id="rId58" Type="http://schemas.openxmlformats.org/officeDocument/2006/relationships/image" Target="../media/image2213.png"/><Relationship Id="rId79" Type="http://schemas.openxmlformats.org/officeDocument/2006/relationships/customXml" Target="../ink/ink2170.xml"/><Relationship Id="rId102" Type="http://schemas.openxmlformats.org/officeDocument/2006/relationships/image" Target="../media/image2235.png"/><Relationship Id="rId123" Type="http://schemas.openxmlformats.org/officeDocument/2006/relationships/customXml" Target="../ink/ink2192.xml"/><Relationship Id="rId144" Type="http://schemas.openxmlformats.org/officeDocument/2006/relationships/image" Target="../media/image2256.png"/><Relationship Id="rId90" Type="http://schemas.openxmlformats.org/officeDocument/2006/relationships/image" Target="../media/image2229.png"/><Relationship Id="rId165" Type="http://schemas.openxmlformats.org/officeDocument/2006/relationships/customXml" Target="../ink/ink2213.xml"/><Relationship Id="rId27" Type="http://schemas.openxmlformats.org/officeDocument/2006/relationships/customXml" Target="../ink/ink2144.xml"/><Relationship Id="rId48" Type="http://schemas.openxmlformats.org/officeDocument/2006/relationships/image" Target="../media/image2208.png"/><Relationship Id="rId69" Type="http://schemas.openxmlformats.org/officeDocument/2006/relationships/customXml" Target="../ink/ink2165.xml"/><Relationship Id="rId113" Type="http://schemas.openxmlformats.org/officeDocument/2006/relationships/customXml" Target="../ink/ink2187.xml"/><Relationship Id="rId134" Type="http://schemas.openxmlformats.org/officeDocument/2006/relationships/image" Target="../media/image2251.png"/><Relationship Id="rId80" Type="http://schemas.openxmlformats.org/officeDocument/2006/relationships/image" Target="../media/image2224.png"/><Relationship Id="rId155" Type="http://schemas.openxmlformats.org/officeDocument/2006/relationships/customXml" Target="../ink/ink2208.xml"/><Relationship Id="rId176" Type="http://schemas.openxmlformats.org/officeDocument/2006/relationships/image" Target="../media/image2272.png"/><Relationship Id="rId17" Type="http://schemas.openxmlformats.org/officeDocument/2006/relationships/customXml" Target="../ink/ink2139.xml"/><Relationship Id="rId38" Type="http://schemas.openxmlformats.org/officeDocument/2006/relationships/image" Target="../media/image2203.png"/><Relationship Id="rId59" Type="http://schemas.openxmlformats.org/officeDocument/2006/relationships/customXml" Target="../ink/ink2160.xml"/><Relationship Id="rId103" Type="http://schemas.openxmlformats.org/officeDocument/2006/relationships/customXml" Target="../ink/ink2182.xml"/><Relationship Id="rId124" Type="http://schemas.openxmlformats.org/officeDocument/2006/relationships/image" Target="../media/image2246.png"/><Relationship Id="rId70" Type="http://schemas.openxmlformats.org/officeDocument/2006/relationships/image" Target="../media/image2219.png"/><Relationship Id="rId91" Type="http://schemas.openxmlformats.org/officeDocument/2006/relationships/customXml" Target="../ink/ink2176.xml"/><Relationship Id="rId145" Type="http://schemas.openxmlformats.org/officeDocument/2006/relationships/customXml" Target="../ink/ink2203.xml"/><Relationship Id="rId166" Type="http://schemas.openxmlformats.org/officeDocument/2006/relationships/image" Target="../media/image22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1.xml"/><Relationship Id="rId3" Type="http://schemas.openxmlformats.org/officeDocument/2006/relationships/image" Target="../media/image2274.png"/><Relationship Id="rId7" Type="http://schemas.openxmlformats.org/officeDocument/2006/relationships/image" Target="../media/image227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hfXbSSrabw" TargetMode="External"/><Relationship Id="rId6" Type="http://schemas.openxmlformats.org/officeDocument/2006/relationships/customXml" Target="../ink/ink2220.xml"/><Relationship Id="rId11" Type="http://schemas.openxmlformats.org/officeDocument/2006/relationships/image" Target="../media/image2279.png"/><Relationship Id="rId5" Type="http://schemas.openxmlformats.org/officeDocument/2006/relationships/image" Target="../media/image2276.jpeg"/><Relationship Id="rId10" Type="http://schemas.openxmlformats.org/officeDocument/2006/relationships/customXml" Target="../ink/ink2222.xml"/><Relationship Id="rId4" Type="http://schemas.openxmlformats.org/officeDocument/2006/relationships/image" Target="../media/image2275.jpg"/><Relationship Id="rId9" Type="http://schemas.openxmlformats.org/officeDocument/2006/relationships/image" Target="../media/image227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.xml"/><Relationship Id="rId21" Type="http://schemas.openxmlformats.org/officeDocument/2006/relationships/image" Target="../media/image25.png"/><Relationship Id="rId42" Type="http://schemas.openxmlformats.org/officeDocument/2006/relationships/customXml" Target="../ink/ink33.xml"/><Relationship Id="rId47" Type="http://schemas.openxmlformats.org/officeDocument/2006/relationships/image" Target="../media/image38.png"/><Relationship Id="rId63" Type="http://schemas.openxmlformats.org/officeDocument/2006/relationships/image" Target="../media/image46.png"/><Relationship Id="rId68" Type="http://schemas.openxmlformats.org/officeDocument/2006/relationships/customXml" Target="../ink/ink46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.xml"/><Relationship Id="rId29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33.png"/><Relationship Id="rId40" Type="http://schemas.openxmlformats.org/officeDocument/2006/relationships/customXml" Target="../ink/ink32.xml"/><Relationship Id="rId45" Type="http://schemas.openxmlformats.org/officeDocument/2006/relationships/image" Target="../media/image37.png"/><Relationship Id="rId53" Type="http://schemas.openxmlformats.org/officeDocument/2006/relationships/image" Target="../media/image41.png"/><Relationship Id="rId58" Type="http://schemas.openxmlformats.org/officeDocument/2006/relationships/customXml" Target="../ink/ink41.xml"/><Relationship Id="rId66" Type="http://schemas.openxmlformats.org/officeDocument/2006/relationships/customXml" Target="../ink/ink45.xml"/><Relationship Id="rId5" Type="http://schemas.openxmlformats.org/officeDocument/2006/relationships/image" Target="../media/image17.jpeg"/><Relationship Id="rId61" Type="http://schemas.openxmlformats.org/officeDocument/2006/relationships/image" Target="../media/image45.png"/><Relationship Id="rId19" Type="http://schemas.openxmlformats.org/officeDocument/2006/relationships/image" Target="../media/image24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8.png"/><Relationship Id="rId30" Type="http://schemas.openxmlformats.org/officeDocument/2006/relationships/customXml" Target="../ink/ink27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36.xml"/><Relationship Id="rId56" Type="http://schemas.openxmlformats.org/officeDocument/2006/relationships/customXml" Target="../ink/ink40.xml"/><Relationship Id="rId64" Type="http://schemas.openxmlformats.org/officeDocument/2006/relationships/customXml" Target="../ink/ink44.xml"/><Relationship Id="rId69" Type="http://schemas.openxmlformats.org/officeDocument/2006/relationships/image" Target="../media/image49.png"/><Relationship Id="rId8" Type="http://schemas.openxmlformats.org/officeDocument/2006/relationships/customXml" Target="../ink/ink16.xml"/><Relationship Id="rId51" Type="http://schemas.openxmlformats.org/officeDocument/2006/relationships/image" Target="../media/image40.png"/><Relationship Id="rId72" Type="http://schemas.openxmlformats.org/officeDocument/2006/relationships/customXml" Target="../ink/ink48.xml"/><Relationship Id="rId3" Type="http://schemas.openxmlformats.org/officeDocument/2006/relationships/image" Target="../media/image15.jpg"/><Relationship Id="rId12" Type="http://schemas.openxmlformats.org/officeDocument/2006/relationships/customXml" Target="../ink/ink18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31.xml"/><Relationship Id="rId46" Type="http://schemas.openxmlformats.org/officeDocument/2006/relationships/customXml" Target="../ink/ink35.xml"/><Relationship Id="rId59" Type="http://schemas.openxmlformats.org/officeDocument/2006/relationships/image" Target="../media/image44.png"/><Relationship Id="rId67" Type="http://schemas.openxmlformats.org/officeDocument/2006/relationships/image" Target="../media/image48.png"/><Relationship Id="rId20" Type="http://schemas.openxmlformats.org/officeDocument/2006/relationships/customXml" Target="../ink/ink22.xml"/><Relationship Id="rId41" Type="http://schemas.openxmlformats.org/officeDocument/2006/relationships/image" Target="../media/image35.png"/><Relationship Id="rId54" Type="http://schemas.openxmlformats.org/officeDocument/2006/relationships/customXml" Target="../ink/ink39.xml"/><Relationship Id="rId62" Type="http://schemas.openxmlformats.org/officeDocument/2006/relationships/customXml" Target="../ink/ink43.xml"/><Relationship Id="rId70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customXml" Target="../ink/ink17.xml"/><Relationship Id="rId31" Type="http://schemas.openxmlformats.org/officeDocument/2006/relationships/image" Target="../media/image30.png"/><Relationship Id="rId44" Type="http://schemas.openxmlformats.org/officeDocument/2006/relationships/customXml" Target="../ink/ink34.xml"/><Relationship Id="rId52" Type="http://schemas.openxmlformats.org/officeDocument/2006/relationships/customXml" Target="../ink/ink38.xml"/><Relationship Id="rId60" Type="http://schemas.openxmlformats.org/officeDocument/2006/relationships/customXml" Target="../ink/ink42.xml"/><Relationship Id="rId65" Type="http://schemas.openxmlformats.org/officeDocument/2006/relationships/image" Target="../media/image47.png"/><Relationship Id="rId73" Type="http://schemas.openxmlformats.org/officeDocument/2006/relationships/image" Target="../media/image51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customXml" Target="../ink/ink21.xml"/><Relationship Id="rId39" Type="http://schemas.openxmlformats.org/officeDocument/2006/relationships/image" Target="../media/image34.png"/><Relationship Id="rId34" Type="http://schemas.openxmlformats.org/officeDocument/2006/relationships/customXml" Target="../ink/ink29.xml"/><Relationship Id="rId50" Type="http://schemas.openxmlformats.org/officeDocument/2006/relationships/customXml" Target="../ink/ink37.xml"/><Relationship Id="rId55" Type="http://schemas.openxmlformats.org/officeDocument/2006/relationships/image" Target="../media/image42.png"/><Relationship Id="rId7" Type="http://schemas.openxmlformats.org/officeDocument/2006/relationships/image" Target="../media/image18.png"/><Relationship Id="rId7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.png"/><Relationship Id="rId21" Type="http://schemas.openxmlformats.org/officeDocument/2006/relationships/image" Target="../media/image62.png"/><Relationship Id="rId42" Type="http://schemas.openxmlformats.org/officeDocument/2006/relationships/customXml" Target="../ink/ink67.xml"/><Relationship Id="rId63" Type="http://schemas.openxmlformats.org/officeDocument/2006/relationships/image" Target="../media/image83.png"/><Relationship Id="rId84" Type="http://schemas.openxmlformats.org/officeDocument/2006/relationships/customXml" Target="../ink/ink88.xml"/><Relationship Id="rId138" Type="http://schemas.openxmlformats.org/officeDocument/2006/relationships/customXml" Target="../ink/ink115.xml"/><Relationship Id="rId159" Type="http://schemas.openxmlformats.org/officeDocument/2006/relationships/image" Target="../media/image131.png"/><Relationship Id="rId170" Type="http://schemas.openxmlformats.org/officeDocument/2006/relationships/customXml" Target="../ink/ink131.xml"/><Relationship Id="rId107" Type="http://schemas.openxmlformats.org/officeDocument/2006/relationships/image" Target="../media/image105.png"/><Relationship Id="rId11" Type="http://schemas.openxmlformats.org/officeDocument/2006/relationships/image" Target="../media/image57.png"/><Relationship Id="rId32" Type="http://schemas.openxmlformats.org/officeDocument/2006/relationships/customXml" Target="../ink/ink62.xml"/><Relationship Id="rId53" Type="http://schemas.openxmlformats.org/officeDocument/2006/relationships/image" Target="../media/image78.png"/><Relationship Id="rId74" Type="http://schemas.openxmlformats.org/officeDocument/2006/relationships/customXml" Target="../ink/ink83.xml"/><Relationship Id="rId128" Type="http://schemas.openxmlformats.org/officeDocument/2006/relationships/customXml" Target="../ink/ink110.xml"/><Relationship Id="rId149" Type="http://schemas.openxmlformats.org/officeDocument/2006/relationships/image" Target="../media/image126.png"/><Relationship Id="rId5" Type="http://schemas.openxmlformats.org/officeDocument/2006/relationships/image" Target="../media/image54.jpg"/><Relationship Id="rId95" Type="http://schemas.openxmlformats.org/officeDocument/2006/relationships/image" Target="../media/image99.png"/><Relationship Id="rId160" Type="http://schemas.openxmlformats.org/officeDocument/2006/relationships/customXml" Target="../ink/ink126.xml"/><Relationship Id="rId181" Type="http://schemas.openxmlformats.org/officeDocument/2006/relationships/image" Target="../media/image142.png"/><Relationship Id="rId22" Type="http://schemas.openxmlformats.org/officeDocument/2006/relationships/customXml" Target="../ink/ink57.xml"/><Relationship Id="rId43" Type="http://schemas.openxmlformats.org/officeDocument/2006/relationships/image" Target="../media/image73.png"/><Relationship Id="rId64" Type="http://schemas.openxmlformats.org/officeDocument/2006/relationships/customXml" Target="../ink/ink78.xml"/><Relationship Id="rId118" Type="http://schemas.openxmlformats.org/officeDocument/2006/relationships/customXml" Target="../ink/ink105.xml"/><Relationship Id="rId139" Type="http://schemas.openxmlformats.org/officeDocument/2006/relationships/image" Target="../media/image121.png"/><Relationship Id="rId85" Type="http://schemas.openxmlformats.org/officeDocument/2006/relationships/image" Target="../media/image94.png"/><Relationship Id="rId150" Type="http://schemas.openxmlformats.org/officeDocument/2006/relationships/customXml" Target="../ink/ink121.xml"/><Relationship Id="rId171" Type="http://schemas.openxmlformats.org/officeDocument/2006/relationships/image" Target="../media/image137.png"/><Relationship Id="rId12" Type="http://schemas.openxmlformats.org/officeDocument/2006/relationships/customXml" Target="../ink/ink52.xml"/><Relationship Id="rId33" Type="http://schemas.openxmlformats.org/officeDocument/2006/relationships/image" Target="../media/image68.png"/><Relationship Id="rId108" Type="http://schemas.openxmlformats.org/officeDocument/2006/relationships/customXml" Target="../ink/ink100.xml"/><Relationship Id="rId129" Type="http://schemas.openxmlformats.org/officeDocument/2006/relationships/image" Target="../media/image116.png"/><Relationship Id="rId54" Type="http://schemas.openxmlformats.org/officeDocument/2006/relationships/customXml" Target="../ink/ink73.xml"/><Relationship Id="rId75" Type="http://schemas.openxmlformats.org/officeDocument/2006/relationships/image" Target="../media/image89.png"/><Relationship Id="rId96" Type="http://schemas.openxmlformats.org/officeDocument/2006/relationships/customXml" Target="../ink/ink94.xml"/><Relationship Id="rId140" Type="http://schemas.openxmlformats.org/officeDocument/2006/relationships/customXml" Target="../ink/ink116.xml"/><Relationship Id="rId161" Type="http://schemas.openxmlformats.org/officeDocument/2006/relationships/image" Target="../media/image132.png"/><Relationship Id="rId182" Type="http://schemas.openxmlformats.org/officeDocument/2006/relationships/customXml" Target="../ink/ink137.xml"/><Relationship Id="rId6" Type="http://schemas.openxmlformats.org/officeDocument/2006/relationships/customXml" Target="../ink/ink49.xml"/><Relationship Id="rId23" Type="http://schemas.openxmlformats.org/officeDocument/2006/relationships/image" Target="../media/image63.png"/><Relationship Id="rId119" Type="http://schemas.openxmlformats.org/officeDocument/2006/relationships/image" Target="../media/image111.png"/><Relationship Id="rId44" Type="http://schemas.openxmlformats.org/officeDocument/2006/relationships/customXml" Target="../ink/ink68.xml"/><Relationship Id="rId65" Type="http://schemas.openxmlformats.org/officeDocument/2006/relationships/image" Target="../media/image84.png"/><Relationship Id="rId86" Type="http://schemas.openxmlformats.org/officeDocument/2006/relationships/customXml" Target="../ink/ink89.xml"/><Relationship Id="rId130" Type="http://schemas.openxmlformats.org/officeDocument/2006/relationships/customXml" Target="../ink/ink111.xml"/><Relationship Id="rId151" Type="http://schemas.openxmlformats.org/officeDocument/2006/relationships/image" Target="../media/image127.png"/><Relationship Id="rId172" Type="http://schemas.openxmlformats.org/officeDocument/2006/relationships/customXml" Target="../ink/ink132.xml"/><Relationship Id="rId13" Type="http://schemas.openxmlformats.org/officeDocument/2006/relationships/image" Target="../media/image58.png"/><Relationship Id="rId18" Type="http://schemas.openxmlformats.org/officeDocument/2006/relationships/customXml" Target="../ink/ink55.xml"/><Relationship Id="rId39" Type="http://schemas.openxmlformats.org/officeDocument/2006/relationships/image" Target="../media/image71.png"/><Relationship Id="rId109" Type="http://schemas.openxmlformats.org/officeDocument/2006/relationships/image" Target="../media/image106.png"/><Relationship Id="rId34" Type="http://schemas.openxmlformats.org/officeDocument/2006/relationships/customXml" Target="../ink/ink63.xml"/><Relationship Id="rId50" Type="http://schemas.openxmlformats.org/officeDocument/2006/relationships/customXml" Target="../ink/ink71.xml"/><Relationship Id="rId55" Type="http://schemas.openxmlformats.org/officeDocument/2006/relationships/image" Target="../media/image79.png"/><Relationship Id="rId76" Type="http://schemas.openxmlformats.org/officeDocument/2006/relationships/customXml" Target="../ink/ink84.xml"/><Relationship Id="rId97" Type="http://schemas.openxmlformats.org/officeDocument/2006/relationships/image" Target="../media/image100.png"/><Relationship Id="rId104" Type="http://schemas.openxmlformats.org/officeDocument/2006/relationships/customXml" Target="../ink/ink98.xml"/><Relationship Id="rId120" Type="http://schemas.openxmlformats.org/officeDocument/2006/relationships/customXml" Target="../ink/ink106.xml"/><Relationship Id="rId125" Type="http://schemas.openxmlformats.org/officeDocument/2006/relationships/image" Target="../media/image114.png"/><Relationship Id="rId141" Type="http://schemas.openxmlformats.org/officeDocument/2006/relationships/image" Target="../media/image122.png"/><Relationship Id="rId146" Type="http://schemas.openxmlformats.org/officeDocument/2006/relationships/customXml" Target="../ink/ink119.xml"/><Relationship Id="rId167" Type="http://schemas.openxmlformats.org/officeDocument/2006/relationships/image" Target="../media/image135.png"/><Relationship Id="rId7" Type="http://schemas.openxmlformats.org/officeDocument/2006/relationships/image" Target="../media/image55.png"/><Relationship Id="rId71" Type="http://schemas.openxmlformats.org/officeDocument/2006/relationships/image" Target="../media/image87.png"/><Relationship Id="rId92" Type="http://schemas.openxmlformats.org/officeDocument/2006/relationships/customXml" Target="../ink/ink92.xml"/><Relationship Id="rId162" Type="http://schemas.openxmlformats.org/officeDocument/2006/relationships/customXml" Target="../ink/ink127.xml"/><Relationship Id="rId183" Type="http://schemas.openxmlformats.org/officeDocument/2006/relationships/image" Target="../media/image143.png"/><Relationship Id="rId2" Type="http://schemas.openxmlformats.org/officeDocument/2006/relationships/image" Target="../media/image52.jpg"/><Relationship Id="rId29" Type="http://schemas.openxmlformats.org/officeDocument/2006/relationships/image" Target="../media/image66.png"/><Relationship Id="rId24" Type="http://schemas.openxmlformats.org/officeDocument/2006/relationships/customXml" Target="../ink/ink58.xml"/><Relationship Id="rId40" Type="http://schemas.openxmlformats.org/officeDocument/2006/relationships/customXml" Target="../ink/ink66.xml"/><Relationship Id="rId45" Type="http://schemas.openxmlformats.org/officeDocument/2006/relationships/image" Target="../media/image74.png"/><Relationship Id="rId66" Type="http://schemas.openxmlformats.org/officeDocument/2006/relationships/customXml" Target="../ink/ink79.xml"/><Relationship Id="rId87" Type="http://schemas.openxmlformats.org/officeDocument/2006/relationships/image" Target="../media/image95.png"/><Relationship Id="rId110" Type="http://schemas.openxmlformats.org/officeDocument/2006/relationships/customXml" Target="../ink/ink101.xml"/><Relationship Id="rId115" Type="http://schemas.openxmlformats.org/officeDocument/2006/relationships/image" Target="../media/image109.png"/><Relationship Id="rId131" Type="http://schemas.openxmlformats.org/officeDocument/2006/relationships/image" Target="../media/image117.png"/><Relationship Id="rId136" Type="http://schemas.openxmlformats.org/officeDocument/2006/relationships/customXml" Target="../ink/ink114.xml"/><Relationship Id="rId157" Type="http://schemas.openxmlformats.org/officeDocument/2006/relationships/image" Target="../media/image130.png"/><Relationship Id="rId178" Type="http://schemas.openxmlformats.org/officeDocument/2006/relationships/customXml" Target="../ink/ink135.xml"/><Relationship Id="rId61" Type="http://schemas.openxmlformats.org/officeDocument/2006/relationships/image" Target="../media/image82.png"/><Relationship Id="rId82" Type="http://schemas.openxmlformats.org/officeDocument/2006/relationships/customXml" Target="../ink/ink87.xml"/><Relationship Id="rId152" Type="http://schemas.openxmlformats.org/officeDocument/2006/relationships/customXml" Target="../ink/ink122.xml"/><Relationship Id="rId173" Type="http://schemas.openxmlformats.org/officeDocument/2006/relationships/image" Target="../media/image138.png"/><Relationship Id="rId19" Type="http://schemas.openxmlformats.org/officeDocument/2006/relationships/image" Target="../media/image61.png"/><Relationship Id="rId14" Type="http://schemas.openxmlformats.org/officeDocument/2006/relationships/customXml" Target="../ink/ink53.xml"/><Relationship Id="rId30" Type="http://schemas.openxmlformats.org/officeDocument/2006/relationships/customXml" Target="../ink/ink61.xml"/><Relationship Id="rId35" Type="http://schemas.openxmlformats.org/officeDocument/2006/relationships/image" Target="../media/image69.png"/><Relationship Id="rId56" Type="http://schemas.openxmlformats.org/officeDocument/2006/relationships/customXml" Target="../ink/ink74.xml"/><Relationship Id="rId77" Type="http://schemas.openxmlformats.org/officeDocument/2006/relationships/image" Target="../media/image90.png"/><Relationship Id="rId100" Type="http://schemas.openxmlformats.org/officeDocument/2006/relationships/customXml" Target="../ink/ink96.xml"/><Relationship Id="rId105" Type="http://schemas.openxmlformats.org/officeDocument/2006/relationships/image" Target="../media/image104.png"/><Relationship Id="rId126" Type="http://schemas.openxmlformats.org/officeDocument/2006/relationships/customXml" Target="../ink/ink109.xml"/><Relationship Id="rId147" Type="http://schemas.openxmlformats.org/officeDocument/2006/relationships/image" Target="../media/image125.png"/><Relationship Id="rId168" Type="http://schemas.openxmlformats.org/officeDocument/2006/relationships/customXml" Target="../ink/ink130.xml"/><Relationship Id="rId8" Type="http://schemas.openxmlformats.org/officeDocument/2006/relationships/customXml" Target="../ink/ink50.xml"/><Relationship Id="rId51" Type="http://schemas.openxmlformats.org/officeDocument/2006/relationships/image" Target="../media/image77.png"/><Relationship Id="rId72" Type="http://schemas.openxmlformats.org/officeDocument/2006/relationships/customXml" Target="../ink/ink82.xml"/><Relationship Id="rId93" Type="http://schemas.openxmlformats.org/officeDocument/2006/relationships/image" Target="../media/image98.png"/><Relationship Id="rId98" Type="http://schemas.openxmlformats.org/officeDocument/2006/relationships/customXml" Target="../ink/ink95.xml"/><Relationship Id="rId121" Type="http://schemas.openxmlformats.org/officeDocument/2006/relationships/image" Target="../media/image112.png"/><Relationship Id="rId142" Type="http://schemas.openxmlformats.org/officeDocument/2006/relationships/customXml" Target="../ink/ink117.xml"/><Relationship Id="rId163" Type="http://schemas.openxmlformats.org/officeDocument/2006/relationships/image" Target="../media/image133.png"/><Relationship Id="rId184" Type="http://schemas.openxmlformats.org/officeDocument/2006/relationships/customXml" Target="../ink/ink138.xml"/><Relationship Id="rId3" Type="http://schemas.openxmlformats.org/officeDocument/2006/relationships/image" Target="../media/image15.jpg"/><Relationship Id="rId25" Type="http://schemas.openxmlformats.org/officeDocument/2006/relationships/image" Target="../media/image64.png"/><Relationship Id="rId46" Type="http://schemas.openxmlformats.org/officeDocument/2006/relationships/customXml" Target="../ink/ink69.xml"/><Relationship Id="rId67" Type="http://schemas.openxmlformats.org/officeDocument/2006/relationships/image" Target="../media/image85.png"/><Relationship Id="rId116" Type="http://schemas.openxmlformats.org/officeDocument/2006/relationships/customXml" Target="../ink/ink104.xml"/><Relationship Id="rId137" Type="http://schemas.openxmlformats.org/officeDocument/2006/relationships/image" Target="../media/image120.png"/><Relationship Id="rId158" Type="http://schemas.openxmlformats.org/officeDocument/2006/relationships/customXml" Target="../ink/ink125.xml"/><Relationship Id="rId20" Type="http://schemas.openxmlformats.org/officeDocument/2006/relationships/customXml" Target="../ink/ink56.xml"/><Relationship Id="rId41" Type="http://schemas.openxmlformats.org/officeDocument/2006/relationships/image" Target="../media/image72.png"/><Relationship Id="rId62" Type="http://schemas.openxmlformats.org/officeDocument/2006/relationships/customXml" Target="../ink/ink77.xml"/><Relationship Id="rId83" Type="http://schemas.openxmlformats.org/officeDocument/2006/relationships/image" Target="../media/image93.png"/><Relationship Id="rId88" Type="http://schemas.openxmlformats.org/officeDocument/2006/relationships/customXml" Target="../ink/ink90.xml"/><Relationship Id="rId111" Type="http://schemas.openxmlformats.org/officeDocument/2006/relationships/image" Target="../media/image107.png"/><Relationship Id="rId132" Type="http://schemas.openxmlformats.org/officeDocument/2006/relationships/customXml" Target="../ink/ink112.xml"/><Relationship Id="rId153" Type="http://schemas.openxmlformats.org/officeDocument/2006/relationships/image" Target="../media/image128.png"/><Relationship Id="rId174" Type="http://schemas.openxmlformats.org/officeDocument/2006/relationships/customXml" Target="../ink/ink133.xml"/><Relationship Id="rId179" Type="http://schemas.openxmlformats.org/officeDocument/2006/relationships/image" Target="../media/image141.png"/><Relationship Id="rId15" Type="http://schemas.openxmlformats.org/officeDocument/2006/relationships/image" Target="../media/image59.png"/><Relationship Id="rId36" Type="http://schemas.openxmlformats.org/officeDocument/2006/relationships/customXml" Target="../ink/ink64.xml"/><Relationship Id="rId57" Type="http://schemas.openxmlformats.org/officeDocument/2006/relationships/image" Target="../media/image80.png"/><Relationship Id="rId106" Type="http://schemas.openxmlformats.org/officeDocument/2006/relationships/customXml" Target="../ink/ink99.xml"/><Relationship Id="rId127" Type="http://schemas.openxmlformats.org/officeDocument/2006/relationships/image" Target="../media/image115.png"/><Relationship Id="rId10" Type="http://schemas.openxmlformats.org/officeDocument/2006/relationships/customXml" Target="../ink/ink51.xml"/><Relationship Id="rId31" Type="http://schemas.openxmlformats.org/officeDocument/2006/relationships/image" Target="../media/image67.png"/><Relationship Id="rId52" Type="http://schemas.openxmlformats.org/officeDocument/2006/relationships/customXml" Target="../ink/ink72.xml"/><Relationship Id="rId73" Type="http://schemas.openxmlformats.org/officeDocument/2006/relationships/image" Target="../media/image88.png"/><Relationship Id="rId78" Type="http://schemas.openxmlformats.org/officeDocument/2006/relationships/customXml" Target="../ink/ink85.xml"/><Relationship Id="rId94" Type="http://schemas.openxmlformats.org/officeDocument/2006/relationships/customXml" Target="../ink/ink93.xml"/><Relationship Id="rId99" Type="http://schemas.openxmlformats.org/officeDocument/2006/relationships/image" Target="../media/image101.png"/><Relationship Id="rId101" Type="http://schemas.openxmlformats.org/officeDocument/2006/relationships/image" Target="../media/image102.png"/><Relationship Id="rId122" Type="http://schemas.openxmlformats.org/officeDocument/2006/relationships/customXml" Target="../ink/ink107.xml"/><Relationship Id="rId143" Type="http://schemas.openxmlformats.org/officeDocument/2006/relationships/image" Target="../media/image123.png"/><Relationship Id="rId148" Type="http://schemas.openxmlformats.org/officeDocument/2006/relationships/customXml" Target="../ink/ink120.xml"/><Relationship Id="rId164" Type="http://schemas.openxmlformats.org/officeDocument/2006/relationships/customXml" Target="../ink/ink128.xml"/><Relationship Id="rId169" Type="http://schemas.openxmlformats.org/officeDocument/2006/relationships/image" Target="../media/image136.png"/><Relationship Id="rId185" Type="http://schemas.openxmlformats.org/officeDocument/2006/relationships/image" Target="../media/image14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80" Type="http://schemas.openxmlformats.org/officeDocument/2006/relationships/customXml" Target="../ink/ink136.xml"/><Relationship Id="rId26" Type="http://schemas.openxmlformats.org/officeDocument/2006/relationships/customXml" Target="../ink/ink59.xml"/><Relationship Id="rId47" Type="http://schemas.openxmlformats.org/officeDocument/2006/relationships/image" Target="../media/image75.png"/><Relationship Id="rId68" Type="http://schemas.openxmlformats.org/officeDocument/2006/relationships/customXml" Target="../ink/ink80.xml"/><Relationship Id="rId89" Type="http://schemas.openxmlformats.org/officeDocument/2006/relationships/image" Target="../media/image96.png"/><Relationship Id="rId112" Type="http://schemas.openxmlformats.org/officeDocument/2006/relationships/customXml" Target="../ink/ink102.xml"/><Relationship Id="rId133" Type="http://schemas.openxmlformats.org/officeDocument/2006/relationships/image" Target="../media/image118.png"/><Relationship Id="rId154" Type="http://schemas.openxmlformats.org/officeDocument/2006/relationships/customXml" Target="../ink/ink123.xml"/><Relationship Id="rId175" Type="http://schemas.openxmlformats.org/officeDocument/2006/relationships/image" Target="../media/image139.png"/><Relationship Id="rId16" Type="http://schemas.openxmlformats.org/officeDocument/2006/relationships/customXml" Target="../ink/ink54.xml"/><Relationship Id="rId37" Type="http://schemas.openxmlformats.org/officeDocument/2006/relationships/image" Target="../media/image70.png"/><Relationship Id="rId58" Type="http://schemas.openxmlformats.org/officeDocument/2006/relationships/customXml" Target="../ink/ink75.xml"/><Relationship Id="rId79" Type="http://schemas.openxmlformats.org/officeDocument/2006/relationships/image" Target="../media/image91.png"/><Relationship Id="rId102" Type="http://schemas.openxmlformats.org/officeDocument/2006/relationships/customXml" Target="../ink/ink97.xml"/><Relationship Id="rId123" Type="http://schemas.openxmlformats.org/officeDocument/2006/relationships/image" Target="../media/image113.png"/><Relationship Id="rId144" Type="http://schemas.openxmlformats.org/officeDocument/2006/relationships/customXml" Target="../ink/ink118.xml"/><Relationship Id="rId90" Type="http://schemas.openxmlformats.org/officeDocument/2006/relationships/customXml" Target="../ink/ink91.xml"/><Relationship Id="rId165" Type="http://schemas.openxmlformats.org/officeDocument/2006/relationships/image" Target="../media/image134.png"/><Relationship Id="rId186" Type="http://schemas.openxmlformats.org/officeDocument/2006/relationships/customXml" Target="../ink/ink139.xml"/><Relationship Id="rId27" Type="http://schemas.openxmlformats.org/officeDocument/2006/relationships/image" Target="../media/image65.png"/><Relationship Id="rId48" Type="http://schemas.openxmlformats.org/officeDocument/2006/relationships/customXml" Target="../ink/ink70.xml"/><Relationship Id="rId69" Type="http://schemas.openxmlformats.org/officeDocument/2006/relationships/image" Target="../media/image86.png"/><Relationship Id="rId113" Type="http://schemas.openxmlformats.org/officeDocument/2006/relationships/image" Target="../media/image108.png"/><Relationship Id="rId134" Type="http://schemas.openxmlformats.org/officeDocument/2006/relationships/customXml" Target="../ink/ink113.xml"/><Relationship Id="rId80" Type="http://schemas.openxmlformats.org/officeDocument/2006/relationships/customXml" Target="../ink/ink86.xml"/><Relationship Id="rId155" Type="http://schemas.openxmlformats.org/officeDocument/2006/relationships/image" Target="../media/image129.png"/><Relationship Id="rId176" Type="http://schemas.openxmlformats.org/officeDocument/2006/relationships/customXml" Target="../ink/ink134.xml"/><Relationship Id="rId17" Type="http://schemas.openxmlformats.org/officeDocument/2006/relationships/image" Target="../media/image60.png"/><Relationship Id="rId38" Type="http://schemas.openxmlformats.org/officeDocument/2006/relationships/customXml" Target="../ink/ink65.xml"/><Relationship Id="rId59" Type="http://schemas.openxmlformats.org/officeDocument/2006/relationships/image" Target="../media/image81.png"/><Relationship Id="rId103" Type="http://schemas.openxmlformats.org/officeDocument/2006/relationships/image" Target="../media/image103.png"/><Relationship Id="rId124" Type="http://schemas.openxmlformats.org/officeDocument/2006/relationships/customXml" Target="../ink/ink108.xml"/><Relationship Id="rId70" Type="http://schemas.openxmlformats.org/officeDocument/2006/relationships/customXml" Target="../ink/ink81.xml"/><Relationship Id="rId91" Type="http://schemas.openxmlformats.org/officeDocument/2006/relationships/image" Target="../media/image97.png"/><Relationship Id="rId145" Type="http://schemas.openxmlformats.org/officeDocument/2006/relationships/image" Target="../media/image124.png"/><Relationship Id="rId166" Type="http://schemas.openxmlformats.org/officeDocument/2006/relationships/customXml" Target="../ink/ink129.xml"/><Relationship Id="rId187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60.xml"/><Relationship Id="rId49" Type="http://schemas.openxmlformats.org/officeDocument/2006/relationships/image" Target="../media/image76.png"/><Relationship Id="rId114" Type="http://schemas.openxmlformats.org/officeDocument/2006/relationships/customXml" Target="../ink/ink103.xml"/><Relationship Id="rId60" Type="http://schemas.openxmlformats.org/officeDocument/2006/relationships/customXml" Target="../ink/ink76.xml"/><Relationship Id="rId81" Type="http://schemas.openxmlformats.org/officeDocument/2006/relationships/image" Target="../media/image92.png"/><Relationship Id="rId135" Type="http://schemas.openxmlformats.org/officeDocument/2006/relationships/image" Target="../media/image119.png"/><Relationship Id="rId156" Type="http://schemas.openxmlformats.org/officeDocument/2006/relationships/customXml" Target="../ink/ink124.xml"/><Relationship Id="rId177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6.xml"/><Relationship Id="rId21" Type="http://schemas.openxmlformats.org/officeDocument/2006/relationships/customXml" Target="../ink/ink148.xml"/><Relationship Id="rId42" Type="http://schemas.openxmlformats.org/officeDocument/2006/relationships/image" Target="../media/image166.png"/><Relationship Id="rId47" Type="http://schemas.openxmlformats.org/officeDocument/2006/relationships/customXml" Target="../ink/ink161.xml"/><Relationship Id="rId63" Type="http://schemas.openxmlformats.org/officeDocument/2006/relationships/customXml" Target="../ink/ink169.xml"/><Relationship Id="rId68" Type="http://schemas.openxmlformats.org/officeDocument/2006/relationships/image" Target="../media/image179.png"/><Relationship Id="rId84" Type="http://schemas.openxmlformats.org/officeDocument/2006/relationships/image" Target="../media/image187.png"/><Relationship Id="rId89" Type="http://schemas.openxmlformats.org/officeDocument/2006/relationships/customXml" Target="../ink/ink182.xml"/><Relationship Id="rId112" Type="http://schemas.openxmlformats.org/officeDocument/2006/relationships/image" Target="../media/image201.png"/><Relationship Id="rId16" Type="http://schemas.openxmlformats.org/officeDocument/2006/relationships/image" Target="../media/image153.png"/><Relationship Id="rId107" Type="http://schemas.openxmlformats.org/officeDocument/2006/relationships/customXml" Target="../ink/ink191.xml"/><Relationship Id="rId11" Type="http://schemas.openxmlformats.org/officeDocument/2006/relationships/customXml" Target="../ink/ink143.xml"/><Relationship Id="rId32" Type="http://schemas.openxmlformats.org/officeDocument/2006/relationships/image" Target="../media/image161.png"/><Relationship Id="rId37" Type="http://schemas.openxmlformats.org/officeDocument/2006/relationships/customXml" Target="../ink/ink156.xml"/><Relationship Id="rId53" Type="http://schemas.openxmlformats.org/officeDocument/2006/relationships/customXml" Target="../ink/ink164.xml"/><Relationship Id="rId58" Type="http://schemas.openxmlformats.org/officeDocument/2006/relationships/image" Target="../media/image174.png"/><Relationship Id="rId74" Type="http://schemas.openxmlformats.org/officeDocument/2006/relationships/image" Target="../media/image182.png"/><Relationship Id="rId79" Type="http://schemas.openxmlformats.org/officeDocument/2006/relationships/customXml" Target="../ink/ink177.xml"/><Relationship Id="rId102" Type="http://schemas.openxmlformats.org/officeDocument/2006/relationships/image" Target="../media/image196.png"/><Relationship Id="rId123" Type="http://schemas.openxmlformats.org/officeDocument/2006/relationships/customXml" Target="../ink/ink199.xml"/><Relationship Id="rId128" Type="http://schemas.openxmlformats.org/officeDocument/2006/relationships/image" Target="../media/image209.png"/><Relationship Id="rId5" Type="http://schemas.openxmlformats.org/officeDocument/2006/relationships/customXml" Target="../ink/ink140.xml"/><Relationship Id="rId90" Type="http://schemas.openxmlformats.org/officeDocument/2006/relationships/image" Target="../media/image190.png"/><Relationship Id="rId95" Type="http://schemas.openxmlformats.org/officeDocument/2006/relationships/customXml" Target="../ink/ink185.xml"/><Relationship Id="rId22" Type="http://schemas.openxmlformats.org/officeDocument/2006/relationships/image" Target="../media/image156.png"/><Relationship Id="rId27" Type="http://schemas.openxmlformats.org/officeDocument/2006/relationships/customXml" Target="../ink/ink151.xml"/><Relationship Id="rId43" Type="http://schemas.openxmlformats.org/officeDocument/2006/relationships/customXml" Target="../ink/ink159.xml"/><Relationship Id="rId48" Type="http://schemas.openxmlformats.org/officeDocument/2006/relationships/image" Target="../media/image169.png"/><Relationship Id="rId64" Type="http://schemas.openxmlformats.org/officeDocument/2006/relationships/image" Target="../media/image177.png"/><Relationship Id="rId69" Type="http://schemas.openxmlformats.org/officeDocument/2006/relationships/customXml" Target="../ink/ink172.xml"/><Relationship Id="rId113" Type="http://schemas.openxmlformats.org/officeDocument/2006/relationships/customXml" Target="../ink/ink194.xml"/><Relationship Id="rId118" Type="http://schemas.openxmlformats.org/officeDocument/2006/relationships/image" Target="../media/image204.png"/><Relationship Id="rId80" Type="http://schemas.openxmlformats.org/officeDocument/2006/relationships/image" Target="../media/image185.png"/><Relationship Id="rId85" Type="http://schemas.openxmlformats.org/officeDocument/2006/relationships/customXml" Target="../ink/ink180.xml"/><Relationship Id="rId12" Type="http://schemas.openxmlformats.org/officeDocument/2006/relationships/image" Target="../media/image151.png"/><Relationship Id="rId17" Type="http://schemas.openxmlformats.org/officeDocument/2006/relationships/customXml" Target="../ink/ink146.xml"/><Relationship Id="rId33" Type="http://schemas.openxmlformats.org/officeDocument/2006/relationships/customXml" Target="../ink/ink154.xml"/><Relationship Id="rId38" Type="http://schemas.openxmlformats.org/officeDocument/2006/relationships/image" Target="../media/image164.png"/><Relationship Id="rId59" Type="http://schemas.openxmlformats.org/officeDocument/2006/relationships/customXml" Target="../ink/ink167.xml"/><Relationship Id="rId103" Type="http://schemas.openxmlformats.org/officeDocument/2006/relationships/customXml" Target="../ink/ink189.xml"/><Relationship Id="rId108" Type="http://schemas.openxmlformats.org/officeDocument/2006/relationships/image" Target="../media/image199.png"/><Relationship Id="rId124" Type="http://schemas.openxmlformats.org/officeDocument/2006/relationships/image" Target="../media/image207.png"/><Relationship Id="rId129" Type="http://schemas.openxmlformats.org/officeDocument/2006/relationships/customXml" Target="../ink/ink202.xml"/><Relationship Id="rId54" Type="http://schemas.openxmlformats.org/officeDocument/2006/relationships/image" Target="../media/image172.png"/><Relationship Id="rId70" Type="http://schemas.openxmlformats.org/officeDocument/2006/relationships/image" Target="../media/image180.png"/><Relationship Id="rId75" Type="http://schemas.openxmlformats.org/officeDocument/2006/relationships/customXml" Target="../ink/ink175.xml"/><Relationship Id="rId91" Type="http://schemas.openxmlformats.org/officeDocument/2006/relationships/customXml" Target="../ink/ink183.xml"/><Relationship Id="rId96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23" Type="http://schemas.openxmlformats.org/officeDocument/2006/relationships/customXml" Target="../ink/ink149.xml"/><Relationship Id="rId28" Type="http://schemas.openxmlformats.org/officeDocument/2006/relationships/image" Target="../media/image159.png"/><Relationship Id="rId49" Type="http://schemas.openxmlformats.org/officeDocument/2006/relationships/customXml" Target="../ink/ink162.xml"/><Relationship Id="rId114" Type="http://schemas.openxmlformats.org/officeDocument/2006/relationships/image" Target="../media/image202.png"/><Relationship Id="rId119" Type="http://schemas.openxmlformats.org/officeDocument/2006/relationships/customXml" Target="../ink/ink197.xml"/><Relationship Id="rId44" Type="http://schemas.openxmlformats.org/officeDocument/2006/relationships/image" Target="../media/image167.png"/><Relationship Id="rId60" Type="http://schemas.openxmlformats.org/officeDocument/2006/relationships/image" Target="../media/image175.png"/><Relationship Id="rId65" Type="http://schemas.openxmlformats.org/officeDocument/2006/relationships/customXml" Target="../ink/ink170.xml"/><Relationship Id="rId81" Type="http://schemas.openxmlformats.org/officeDocument/2006/relationships/customXml" Target="../ink/ink178.xml"/><Relationship Id="rId86" Type="http://schemas.openxmlformats.org/officeDocument/2006/relationships/image" Target="../media/image188.png"/><Relationship Id="rId130" Type="http://schemas.openxmlformats.org/officeDocument/2006/relationships/image" Target="../media/image210.png"/><Relationship Id="rId13" Type="http://schemas.openxmlformats.org/officeDocument/2006/relationships/customXml" Target="../ink/ink144.xml"/><Relationship Id="rId18" Type="http://schemas.openxmlformats.org/officeDocument/2006/relationships/image" Target="../media/image154.png"/><Relationship Id="rId39" Type="http://schemas.openxmlformats.org/officeDocument/2006/relationships/customXml" Target="../ink/ink157.xml"/><Relationship Id="rId109" Type="http://schemas.openxmlformats.org/officeDocument/2006/relationships/customXml" Target="../ink/ink192.xml"/><Relationship Id="rId34" Type="http://schemas.openxmlformats.org/officeDocument/2006/relationships/image" Target="../media/image162.png"/><Relationship Id="rId50" Type="http://schemas.openxmlformats.org/officeDocument/2006/relationships/image" Target="../media/image170.png"/><Relationship Id="rId55" Type="http://schemas.openxmlformats.org/officeDocument/2006/relationships/customXml" Target="../ink/ink165.xml"/><Relationship Id="rId76" Type="http://schemas.openxmlformats.org/officeDocument/2006/relationships/image" Target="../media/image183.png"/><Relationship Id="rId97" Type="http://schemas.openxmlformats.org/officeDocument/2006/relationships/customXml" Target="../ink/ink186.xml"/><Relationship Id="rId104" Type="http://schemas.openxmlformats.org/officeDocument/2006/relationships/image" Target="../media/image197.png"/><Relationship Id="rId120" Type="http://schemas.openxmlformats.org/officeDocument/2006/relationships/image" Target="../media/image205.png"/><Relationship Id="rId125" Type="http://schemas.openxmlformats.org/officeDocument/2006/relationships/customXml" Target="../ink/ink200.xml"/><Relationship Id="rId7" Type="http://schemas.openxmlformats.org/officeDocument/2006/relationships/customXml" Target="../ink/ink141.xml"/><Relationship Id="rId71" Type="http://schemas.openxmlformats.org/officeDocument/2006/relationships/customXml" Target="../ink/ink173.xml"/><Relationship Id="rId92" Type="http://schemas.openxmlformats.org/officeDocument/2006/relationships/image" Target="../media/image191.png"/><Relationship Id="rId2" Type="http://schemas.openxmlformats.org/officeDocument/2006/relationships/image" Target="../media/image146.jpeg"/><Relationship Id="rId29" Type="http://schemas.openxmlformats.org/officeDocument/2006/relationships/customXml" Target="../ink/ink152.xml"/><Relationship Id="rId24" Type="http://schemas.openxmlformats.org/officeDocument/2006/relationships/image" Target="../media/image157.png"/><Relationship Id="rId40" Type="http://schemas.openxmlformats.org/officeDocument/2006/relationships/image" Target="../media/image165.png"/><Relationship Id="rId45" Type="http://schemas.openxmlformats.org/officeDocument/2006/relationships/customXml" Target="../ink/ink160.xml"/><Relationship Id="rId66" Type="http://schemas.openxmlformats.org/officeDocument/2006/relationships/image" Target="../media/image178.png"/><Relationship Id="rId87" Type="http://schemas.openxmlformats.org/officeDocument/2006/relationships/customXml" Target="../ink/ink181.xml"/><Relationship Id="rId110" Type="http://schemas.openxmlformats.org/officeDocument/2006/relationships/image" Target="../media/image200.png"/><Relationship Id="rId115" Type="http://schemas.openxmlformats.org/officeDocument/2006/relationships/customXml" Target="../ink/ink195.xml"/><Relationship Id="rId61" Type="http://schemas.openxmlformats.org/officeDocument/2006/relationships/customXml" Target="../ink/ink168.xml"/><Relationship Id="rId82" Type="http://schemas.openxmlformats.org/officeDocument/2006/relationships/image" Target="../media/image186.png"/><Relationship Id="rId19" Type="http://schemas.openxmlformats.org/officeDocument/2006/relationships/customXml" Target="../ink/ink147.xml"/><Relationship Id="rId14" Type="http://schemas.openxmlformats.org/officeDocument/2006/relationships/image" Target="../media/image152.png"/><Relationship Id="rId30" Type="http://schemas.openxmlformats.org/officeDocument/2006/relationships/image" Target="../media/image160.png"/><Relationship Id="rId35" Type="http://schemas.openxmlformats.org/officeDocument/2006/relationships/customXml" Target="../ink/ink155.xml"/><Relationship Id="rId56" Type="http://schemas.openxmlformats.org/officeDocument/2006/relationships/image" Target="../media/image173.png"/><Relationship Id="rId77" Type="http://schemas.openxmlformats.org/officeDocument/2006/relationships/customXml" Target="../ink/ink176.xml"/><Relationship Id="rId100" Type="http://schemas.openxmlformats.org/officeDocument/2006/relationships/image" Target="../media/image195.png"/><Relationship Id="rId105" Type="http://schemas.openxmlformats.org/officeDocument/2006/relationships/customXml" Target="../ink/ink190.xml"/><Relationship Id="rId126" Type="http://schemas.openxmlformats.org/officeDocument/2006/relationships/image" Target="../media/image208.png"/><Relationship Id="rId8" Type="http://schemas.openxmlformats.org/officeDocument/2006/relationships/image" Target="../media/image149.png"/><Relationship Id="rId51" Type="http://schemas.openxmlformats.org/officeDocument/2006/relationships/customXml" Target="../ink/ink163.xml"/><Relationship Id="rId72" Type="http://schemas.openxmlformats.org/officeDocument/2006/relationships/image" Target="../media/image181.png"/><Relationship Id="rId93" Type="http://schemas.openxmlformats.org/officeDocument/2006/relationships/customXml" Target="../ink/ink184.xml"/><Relationship Id="rId98" Type="http://schemas.openxmlformats.org/officeDocument/2006/relationships/image" Target="../media/image194.png"/><Relationship Id="rId121" Type="http://schemas.openxmlformats.org/officeDocument/2006/relationships/customXml" Target="../ink/ink198.xml"/><Relationship Id="rId3" Type="http://schemas.openxmlformats.org/officeDocument/2006/relationships/image" Target="../media/image147.jpeg"/><Relationship Id="rId25" Type="http://schemas.openxmlformats.org/officeDocument/2006/relationships/customXml" Target="../ink/ink150.xml"/><Relationship Id="rId46" Type="http://schemas.openxmlformats.org/officeDocument/2006/relationships/image" Target="../media/image168.png"/><Relationship Id="rId67" Type="http://schemas.openxmlformats.org/officeDocument/2006/relationships/customXml" Target="../ink/ink171.xml"/><Relationship Id="rId116" Type="http://schemas.openxmlformats.org/officeDocument/2006/relationships/image" Target="../media/image203.png"/><Relationship Id="rId20" Type="http://schemas.openxmlformats.org/officeDocument/2006/relationships/image" Target="../media/image155.png"/><Relationship Id="rId41" Type="http://schemas.openxmlformats.org/officeDocument/2006/relationships/customXml" Target="../ink/ink158.xml"/><Relationship Id="rId62" Type="http://schemas.openxmlformats.org/officeDocument/2006/relationships/image" Target="../media/image176.png"/><Relationship Id="rId83" Type="http://schemas.openxmlformats.org/officeDocument/2006/relationships/customXml" Target="../ink/ink179.xml"/><Relationship Id="rId88" Type="http://schemas.openxmlformats.org/officeDocument/2006/relationships/image" Target="../media/image189.png"/><Relationship Id="rId111" Type="http://schemas.openxmlformats.org/officeDocument/2006/relationships/customXml" Target="../ink/ink193.xml"/><Relationship Id="rId15" Type="http://schemas.openxmlformats.org/officeDocument/2006/relationships/customXml" Target="../ink/ink145.xml"/><Relationship Id="rId36" Type="http://schemas.openxmlformats.org/officeDocument/2006/relationships/image" Target="../media/image163.png"/><Relationship Id="rId57" Type="http://schemas.openxmlformats.org/officeDocument/2006/relationships/customXml" Target="../ink/ink166.xml"/><Relationship Id="rId106" Type="http://schemas.openxmlformats.org/officeDocument/2006/relationships/image" Target="../media/image198.png"/><Relationship Id="rId127" Type="http://schemas.openxmlformats.org/officeDocument/2006/relationships/customXml" Target="../ink/ink201.xml"/><Relationship Id="rId10" Type="http://schemas.openxmlformats.org/officeDocument/2006/relationships/image" Target="../media/image150.png"/><Relationship Id="rId31" Type="http://schemas.openxmlformats.org/officeDocument/2006/relationships/customXml" Target="../ink/ink153.xml"/><Relationship Id="rId52" Type="http://schemas.openxmlformats.org/officeDocument/2006/relationships/image" Target="../media/image171.png"/><Relationship Id="rId73" Type="http://schemas.openxmlformats.org/officeDocument/2006/relationships/customXml" Target="../ink/ink174.xml"/><Relationship Id="rId78" Type="http://schemas.openxmlformats.org/officeDocument/2006/relationships/image" Target="../media/image184.png"/><Relationship Id="rId94" Type="http://schemas.openxmlformats.org/officeDocument/2006/relationships/image" Target="../media/image192.png"/><Relationship Id="rId99" Type="http://schemas.openxmlformats.org/officeDocument/2006/relationships/customXml" Target="../ink/ink187.xml"/><Relationship Id="rId101" Type="http://schemas.openxmlformats.org/officeDocument/2006/relationships/customXml" Target="../ink/ink188.xml"/><Relationship Id="rId122" Type="http://schemas.openxmlformats.org/officeDocument/2006/relationships/image" Target="../media/image206.png"/><Relationship Id="rId4" Type="http://schemas.openxmlformats.org/officeDocument/2006/relationships/image" Target="../media/image54.jpg"/><Relationship Id="rId9" Type="http://schemas.openxmlformats.org/officeDocument/2006/relationships/customXml" Target="../ink/ink142.xml"/><Relationship Id="rId26" Type="http://schemas.openxmlformats.org/officeDocument/2006/relationships/image" Target="../media/image15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8.png"/><Relationship Id="rId21" Type="http://schemas.openxmlformats.org/officeDocument/2006/relationships/image" Target="../media/image220.png"/><Relationship Id="rId42" Type="http://schemas.openxmlformats.org/officeDocument/2006/relationships/customXml" Target="../ink/ink220.xml"/><Relationship Id="rId63" Type="http://schemas.openxmlformats.org/officeDocument/2006/relationships/image" Target="../media/image241.png"/><Relationship Id="rId84" Type="http://schemas.openxmlformats.org/officeDocument/2006/relationships/customXml" Target="../ink/ink241.xml"/><Relationship Id="rId138" Type="http://schemas.openxmlformats.org/officeDocument/2006/relationships/customXml" Target="../ink/ink268.xml"/><Relationship Id="rId159" Type="http://schemas.openxmlformats.org/officeDocument/2006/relationships/image" Target="../media/image289.png"/><Relationship Id="rId170" Type="http://schemas.openxmlformats.org/officeDocument/2006/relationships/customXml" Target="../ink/ink284.xml"/><Relationship Id="rId191" Type="http://schemas.openxmlformats.org/officeDocument/2006/relationships/image" Target="../media/image305.png"/><Relationship Id="rId205" Type="http://schemas.openxmlformats.org/officeDocument/2006/relationships/image" Target="../media/image312.png"/><Relationship Id="rId107" Type="http://schemas.openxmlformats.org/officeDocument/2006/relationships/image" Target="../media/image263.png"/><Relationship Id="rId11" Type="http://schemas.openxmlformats.org/officeDocument/2006/relationships/image" Target="../media/image215.png"/><Relationship Id="rId32" Type="http://schemas.openxmlformats.org/officeDocument/2006/relationships/customXml" Target="../ink/ink215.xml"/><Relationship Id="rId53" Type="http://schemas.openxmlformats.org/officeDocument/2006/relationships/image" Target="../media/image236.png"/><Relationship Id="rId74" Type="http://schemas.openxmlformats.org/officeDocument/2006/relationships/customXml" Target="../ink/ink236.xml"/><Relationship Id="rId128" Type="http://schemas.openxmlformats.org/officeDocument/2006/relationships/customXml" Target="../ink/ink263.xml"/><Relationship Id="rId149" Type="http://schemas.openxmlformats.org/officeDocument/2006/relationships/image" Target="../media/image284.png"/><Relationship Id="rId5" Type="http://schemas.openxmlformats.org/officeDocument/2006/relationships/image" Target="../media/image52.jpg"/><Relationship Id="rId95" Type="http://schemas.openxmlformats.org/officeDocument/2006/relationships/image" Target="../media/image257.png"/><Relationship Id="rId160" Type="http://schemas.openxmlformats.org/officeDocument/2006/relationships/customXml" Target="../ink/ink279.xml"/><Relationship Id="rId181" Type="http://schemas.openxmlformats.org/officeDocument/2006/relationships/image" Target="../media/image300.png"/><Relationship Id="rId22" Type="http://schemas.openxmlformats.org/officeDocument/2006/relationships/customXml" Target="../ink/ink210.xml"/><Relationship Id="rId43" Type="http://schemas.openxmlformats.org/officeDocument/2006/relationships/image" Target="../media/image231.png"/><Relationship Id="rId64" Type="http://schemas.openxmlformats.org/officeDocument/2006/relationships/customXml" Target="../ink/ink231.xml"/><Relationship Id="rId118" Type="http://schemas.openxmlformats.org/officeDocument/2006/relationships/customXml" Target="../ink/ink258.xml"/><Relationship Id="rId139" Type="http://schemas.openxmlformats.org/officeDocument/2006/relationships/image" Target="../media/image279.png"/><Relationship Id="rId85" Type="http://schemas.openxmlformats.org/officeDocument/2006/relationships/image" Target="../media/image252.png"/><Relationship Id="rId150" Type="http://schemas.openxmlformats.org/officeDocument/2006/relationships/customXml" Target="../ink/ink274.xml"/><Relationship Id="rId171" Type="http://schemas.openxmlformats.org/officeDocument/2006/relationships/image" Target="../media/image295.png"/><Relationship Id="rId192" Type="http://schemas.openxmlformats.org/officeDocument/2006/relationships/customXml" Target="../ink/ink295.xml"/><Relationship Id="rId206" Type="http://schemas.openxmlformats.org/officeDocument/2006/relationships/customXml" Target="../ink/ink302.xml"/><Relationship Id="rId12" Type="http://schemas.openxmlformats.org/officeDocument/2006/relationships/customXml" Target="../ink/ink205.xml"/><Relationship Id="rId33" Type="http://schemas.openxmlformats.org/officeDocument/2006/relationships/image" Target="../media/image226.png"/><Relationship Id="rId108" Type="http://schemas.openxmlformats.org/officeDocument/2006/relationships/customXml" Target="../ink/ink253.xml"/><Relationship Id="rId129" Type="http://schemas.openxmlformats.org/officeDocument/2006/relationships/image" Target="../media/image274.png"/><Relationship Id="rId54" Type="http://schemas.openxmlformats.org/officeDocument/2006/relationships/customXml" Target="../ink/ink226.xml"/><Relationship Id="rId75" Type="http://schemas.openxmlformats.org/officeDocument/2006/relationships/image" Target="../media/image247.png"/><Relationship Id="rId96" Type="http://schemas.openxmlformats.org/officeDocument/2006/relationships/customXml" Target="../ink/ink247.xml"/><Relationship Id="rId140" Type="http://schemas.openxmlformats.org/officeDocument/2006/relationships/customXml" Target="../ink/ink269.xml"/><Relationship Id="rId161" Type="http://schemas.openxmlformats.org/officeDocument/2006/relationships/image" Target="../media/image290.png"/><Relationship Id="rId182" Type="http://schemas.openxmlformats.org/officeDocument/2006/relationships/customXml" Target="../ink/ink290.xml"/><Relationship Id="rId6" Type="http://schemas.openxmlformats.org/officeDocument/2006/relationships/oleObject" Target="../embeddings/oleObject2.bin"/><Relationship Id="rId23" Type="http://schemas.openxmlformats.org/officeDocument/2006/relationships/image" Target="../media/image221.png"/><Relationship Id="rId119" Type="http://schemas.openxmlformats.org/officeDocument/2006/relationships/image" Target="../media/image269.png"/><Relationship Id="rId44" Type="http://schemas.openxmlformats.org/officeDocument/2006/relationships/customXml" Target="../ink/ink221.xml"/><Relationship Id="rId65" Type="http://schemas.openxmlformats.org/officeDocument/2006/relationships/image" Target="../media/image242.png"/><Relationship Id="rId86" Type="http://schemas.openxmlformats.org/officeDocument/2006/relationships/customXml" Target="../ink/ink242.xml"/><Relationship Id="rId130" Type="http://schemas.openxmlformats.org/officeDocument/2006/relationships/customXml" Target="../ink/ink264.xml"/><Relationship Id="rId151" Type="http://schemas.openxmlformats.org/officeDocument/2006/relationships/image" Target="../media/image285.png"/><Relationship Id="rId172" Type="http://schemas.openxmlformats.org/officeDocument/2006/relationships/customXml" Target="../ink/ink285.xml"/><Relationship Id="rId193" Type="http://schemas.openxmlformats.org/officeDocument/2006/relationships/image" Target="../media/image306.png"/><Relationship Id="rId207" Type="http://schemas.openxmlformats.org/officeDocument/2006/relationships/image" Target="../media/image313.png"/><Relationship Id="rId13" Type="http://schemas.openxmlformats.org/officeDocument/2006/relationships/image" Target="../media/image216.png"/><Relationship Id="rId109" Type="http://schemas.openxmlformats.org/officeDocument/2006/relationships/image" Target="../media/image264.png"/><Relationship Id="rId34" Type="http://schemas.openxmlformats.org/officeDocument/2006/relationships/customXml" Target="../ink/ink216.xml"/><Relationship Id="rId55" Type="http://schemas.openxmlformats.org/officeDocument/2006/relationships/image" Target="../media/image237.png"/><Relationship Id="rId76" Type="http://schemas.openxmlformats.org/officeDocument/2006/relationships/customXml" Target="../ink/ink237.xml"/><Relationship Id="rId97" Type="http://schemas.openxmlformats.org/officeDocument/2006/relationships/image" Target="../media/image258.png"/><Relationship Id="rId120" Type="http://schemas.openxmlformats.org/officeDocument/2006/relationships/customXml" Target="../ink/ink259.xml"/><Relationship Id="rId141" Type="http://schemas.openxmlformats.org/officeDocument/2006/relationships/image" Target="../media/image280.png"/><Relationship Id="rId7" Type="http://schemas.openxmlformats.org/officeDocument/2006/relationships/image" Target="../media/image213.emf"/><Relationship Id="rId162" Type="http://schemas.openxmlformats.org/officeDocument/2006/relationships/customXml" Target="../ink/ink280.xml"/><Relationship Id="rId183" Type="http://schemas.openxmlformats.org/officeDocument/2006/relationships/image" Target="../media/image301.png"/><Relationship Id="rId24" Type="http://schemas.openxmlformats.org/officeDocument/2006/relationships/customXml" Target="../ink/ink211.xml"/><Relationship Id="rId45" Type="http://schemas.openxmlformats.org/officeDocument/2006/relationships/image" Target="../media/image232.png"/><Relationship Id="rId66" Type="http://schemas.openxmlformats.org/officeDocument/2006/relationships/customXml" Target="../ink/ink232.xml"/><Relationship Id="rId87" Type="http://schemas.openxmlformats.org/officeDocument/2006/relationships/image" Target="../media/image253.png"/><Relationship Id="rId110" Type="http://schemas.openxmlformats.org/officeDocument/2006/relationships/customXml" Target="../ink/ink254.xml"/><Relationship Id="rId131" Type="http://schemas.openxmlformats.org/officeDocument/2006/relationships/image" Target="../media/image275.png"/><Relationship Id="rId61" Type="http://schemas.openxmlformats.org/officeDocument/2006/relationships/image" Target="../media/image240.png"/><Relationship Id="rId82" Type="http://schemas.openxmlformats.org/officeDocument/2006/relationships/customXml" Target="../ink/ink240.xml"/><Relationship Id="rId152" Type="http://schemas.openxmlformats.org/officeDocument/2006/relationships/customXml" Target="../ink/ink275.xml"/><Relationship Id="rId173" Type="http://schemas.openxmlformats.org/officeDocument/2006/relationships/image" Target="../media/image296.png"/><Relationship Id="rId194" Type="http://schemas.openxmlformats.org/officeDocument/2006/relationships/customXml" Target="../ink/ink296.xml"/><Relationship Id="rId199" Type="http://schemas.openxmlformats.org/officeDocument/2006/relationships/image" Target="../media/image309.png"/><Relationship Id="rId203" Type="http://schemas.openxmlformats.org/officeDocument/2006/relationships/image" Target="../media/image311.png"/><Relationship Id="rId208" Type="http://schemas.openxmlformats.org/officeDocument/2006/relationships/customXml" Target="../ink/ink303.xml"/><Relationship Id="rId19" Type="http://schemas.openxmlformats.org/officeDocument/2006/relationships/image" Target="../media/image219.png"/><Relationship Id="rId14" Type="http://schemas.openxmlformats.org/officeDocument/2006/relationships/customXml" Target="../ink/ink206.xml"/><Relationship Id="rId30" Type="http://schemas.openxmlformats.org/officeDocument/2006/relationships/customXml" Target="../ink/ink214.xml"/><Relationship Id="rId35" Type="http://schemas.openxmlformats.org/officeDocument/2006/relationships/image" Target="../media/image227.png"/><Relationship Id="rId56" Type="http://schemas.openxmlformats.org/officeDocument/2006/relationships/customXml" Target="../ink/ink227.xml"/><Relationship Id="rId77" Type="http://schemas.openxmlformats.org/officeDocument/2006/relationships/image" Target="../media/image248.png"/><Relationship Id="rId100" Type="http://schemas.openxmlformats.org/officeDocument/2006/relationships/customXml" Target="../ink/ink249.xml"/><Relationship Id="rId105" Type="http://schemas.openxmlformats.org/officeDocument/2006/relationships/image" Target="../media/image262.png"/><Relationship Id="rId126" Type="http://schemas.openxmlformats.org/officeDocument/2006/relationships/customXml" Target="../ink/ink262.xml"/><Relationship Id="rId147" Type="http://schemas.openxmlformats.org/officeDocument/2006/relationships/image" Target="../media/image283.png"/><Relationship Id="rId168" Type="http://schemas.openxmlformats.org/officeDocument/2006/relationships/customXml" Target="../ink/ink283.xml"/><Relationship Id="rId8" Type="http://schemas.openxmlformats.org/officeDocument/2006/relationships/customXml" Target="../ink/ink203.xml"/><Relationship Id="rId51" Type="http://schemas.openxmlformats.org/officeDocument/2006/relationships/image" Target="../media/image235.png"/><Relationship Id="rId72" Type="http://schemas.openxmlformats.org/officeDocument/2006/relationships/customXml" Target="../ink/ink235.xml"/><Relationship Id="rId93" Type="http://schemas.openxmlformats.org/officeDocument/2006/relationships/image" Target="../media/image256.png"/><Relationship Id="rId98" Type="http://schemas.openxmlformats.org/officeDocument/2006/relationships/customXml" Target="../ink/ink248.xml"/><Relationship Id="rId121" Type="http://schemas.openxmlformats.org/officeDocument/2006/relationships/image" Target="../media/image270.png"/><Relationship Id="rId142" Type="http://schemas.openxmlformats.org/officeDocument/2006/relationships/customXml" Target="../ink/ink270.xml"/><Relationship Id="rId163" Type="http://schemas.openxmlformats.org/officeDocument/2006/relationships/image" Target="../media/image291.png"/><Relationship Id="rId184" Type="http://schemas.openxmlformats.org/officeDocument/2006/relationships/customXml" Target="../ink/ink291.xml"/><Relationship Id="rId189" Type="http://schemas.openxmlformats.org/officeDocument/2006/relationships/image" Target="../media/image304.png"/><Relationship Id="rId3" Type="http://schemas.openxmlformats.org/officeDocument/2006/relationships/oleObject" Target="../embeddings/oleObject1.bin"/><Relationship Id="rId25" Type="http://schemas.openxmlformats.org/officeDocument/2006/relationships/image" Target="../media/image222.png"/><Relationship Id="rId46" Type="http://schemas.openxmlformats.org/officeDocument/2006/relationships/customXml" Target="../ink/ink222.xml"/><Relationship Id="rId67" Type="http://schemas.openxmlformats.org/officeDocument/2006/relationships/image" Target="../media/image243.png"/><Relationship Id="rId116" Type="http://schemas.openxmlformats.org/officeDocument/2006/relationships/customXml" Target="../ink/ink257.xml"/><Relationship Id="rId137" Type="http://schemas.openxmlformats.org/officeDocument/2006/relationships/image" Target="../media/image278.png"/><Relationship Id="rId158" Type="http://schemas.openxmlformats.org/officeDocument/2006/relationships/customXml" Target="../ink/ink278.xml"/><Relationship Id="rId20" Type="http://schemas.openxmlformats.org/officeDocument/2006/relationships/customXml" Target="../ink/ink209.xml"/><Relationship Id="rId41" Type="http://schemas.openxmlformats.org/officeDocument/2006/relationships/image" Target="../media/image230.png"/><Relationship Id="rId62" Type="http://schemas.openxmlformats.org/officeDocument/2006/relationships/customXml" Target="../ink/ink230.xml"/><Relationship Id="rId83" Type="http://schemas.openxmlformats.org/officeDocument/2006/relationships/image" Target="../media/image251.png"/><Relationship Id="rId88" Type="http://schemas.openxmlformats.org/officeDocument/2006/relationships/customXml" Target="../ink/ink243.xml"/><Relationship Id="rId111" Type="http://schemas.openxmlformats.org/officeDocument/2006/relationships/image" Target="../media/image265.png"/><Relationship Id="rId132" Type="http://schemas.openxmlformats.org/officeDocument/2006/relationships/customXml" Target="../ink/ink265.xml"/><Relationship Id="rId153" Type="http://schemas.openxmlformats.org/officeDocument/2006/relationships/image" Target="../media/image286.png"/><Relationship Id="rId174" Type="http://schemas.openxmlformats.org/officeDocument/2006/relationships/customXml" Target="../ink/ink286.xml"/><Relationship Id="rId179" Type="http://schemas.openxmlformats.org/officeDocument/2006/relationships/image" Target="../media/image299.png"/><Relationship Id="rId195" Type="http://schemas.openxmlformats.org/officeDocument/2006/relationships/image" Target="../media/image307.png"/><Relationship Id="rId209" Type="http://schemas.openxmlformats.org/officeDocument/2006/relationships/image" Target="../media/image314.png"/><Relationship Id="rId190" Type="http://schemas.openxmlformats.org/officeDocument/2006/relationships/customXml" Target="../ink/ink294.xml"/><Relationship Id="rId204" Type="http://schemas.openxmlformats.org/officeDocument/2006/relationships/customXml" Target="../ink/ink301.xml"/><Relationship Id="rId15" Type="http://schemas.openxmlformats.org/officeDocument/2006/relationships/image" Target="../media/image217.png"/><Relationship Id="rId36" Type="http://schemas.openxmlformats.org/officeDocument/2006/relationships/customXml" Target="../ink/ink217.xml"/><Relationship Id="rId57" Type="http://schemas.openxmlformats.org/officeDocument/2006/relationships/image" Target="../media/image238.png"/><Relationship Id="rId106" Type="http://schemas.openxmlformats.org/officeDocument/2006/relationships/customXml" Target="../ink/ink252.xml"/><Relationship Id="rId127" Type="http://schemas.openxmlformats.org/officeDocument/2006/relationships/image" Target="../media/image273.png"/><Relationship Id="rId10" Type="http://schemas.openxmlformats.org/officeDocument/2006/relationships/customXml" Target="../ink/ink204.xml"/><Relationship Id="rId31" Type="http://schemas.openxmlformats.org/officeDocument/2006/relationships/image" Target="../media/image225.png"/><Relationship Id="rId52" Type="http://schemas.openxmlformats.org/officeDocument/2006/relationships/customXml" Target="../ink/ink225.xml"/><Relationship Id="rId73" Type="http://schemas.openxmlformats.org/officeDocument/2006/relationships/image" Target="../media/image246.png"/><Relationship Id="rId78" Type="http://schemas.openxmlformats.org/officeDocument/2006/relationships/customXml" Target="../ink/ink238.xml"/><Relationship Id="rId94" Type="http://schemas.openxmlformats.org/officeDocument/2006/relationships/customXml" Target="../ink/ink246.xml"/><Relationship Id="rId99" Type="http://schemas.openxmlformats.org/officeDocument/2006/relationships/image" Target="../media/image259.png"/><Relationship Id="rId101" Type="http://schemas.openxmlformats.org/officeDocument/2006/relationships/image" Target="../media/image260.png"/><Relationship Id="rId122" Type="http://schemas.openxmlformats.org/officeDocument/2006/relationships/customXml" Target="../ink/ink260.xml"/><Relationship Id="rId143" Type="http://schemas.openxmlformats.org/officeDocument/2006/relationships/image" Target="../media/image281.png"/><Relationship Id="rId148" Type="http://schemas.openxmlformats.org/officeDocument/2006/relationships/customXml" Target="../ink/ink273.xml"/><Relationship Id="rId164" Type="http://schemas.openxmlformats.org/officeDocument/2006/relationships/customXml" Target="../ink/ink281.xml"/><Relationship Id="rId169" Type="http://schemas.openxmlformats.org/officeDocument/2006/relationships/image" Target="../media/image294.png"/><Relationship Id="rId185" Type="http://schemas.openxmlformats.org/officeDocument/2006/relationships/image" Target="../media/image302.png"/><Relationship Id="rId4" Type="http://schemas.openxmlformats.org/officeDocument/2006/relationships/image" Target="../media/image212.emf"/><Relationship Id="rId9" Type="http://schemas.openxmlformats.org/officeDocument/2006/relationships/image" Target="../media/image214.png"/><Relationship Id="rId180" Type="http://schemas.openxmlformats.org/officeDocument/2006/relationships/customXml" Target="../ink/ink289.xml"/><Relationship Id="rId26" Type="http://schemas.openxmlformats.org/officeDocument/2006/relationships/customXml" Target="../ink/ink212.xml"/><Relationship Id="rId47" Type="http://schemas.openxmlformats.org/officeDocument/2006/relationships/image" Target="../media/image233.png"/><Relationship Id="rId68" Type="http://schemas.openxmlformats.org/officeDocument/2006/relationships/customXml" Target="../ink/ink233.xml"/><Relationship Id="rId89" Type="http://schemas.openxmlformats.org/officeDocument/2006/relationships/image" Target="../media/image254.png"/><Relationship Id="rId112" Type="http://schemas.openxmlformats.org/officeDocument/2006/relationships/customXml" Target="../ink/ink255.xml"/><Relationship Id="rId133" Type="http://schemas.openxmlformats.org/officeDocument/2006/relationships/image" Target="../media/image276.png"/><Relationship Id="rId154" Type="http://schemas.openxmlformats.org/officeDocument/2006/relationships/customXml" Target="../ink/ink276.xml"/><Relationship Id="rId175" Type="http://schemas.openxmlformats.org/officeDocument/2006/relationships/image" Target="../media/image297.png"/><Relationship Id="rId196" Type="http://schemas.openxmlformats.org/officeDocument/2006/relationships/customXml" Target="../ink/ink297.xml"/><Relationship Id="rId200" Type="http://schemas.openxmlformats.org/officeDocument/2006/relationships/customXml" Target="../ink/ink299.xml"/><Relationship Id="rId16" Type="http://schemas.openxmlformats.org/officeDocument/2006/relationships/customXml" Target="../ink/ink207.xml"/><Relationship Id="rId37" Type="http://schemas.openxmlformats.org/officeDocument/2006/relationships/image" Target="../media/image228.png"/><Relationship Id="rId58" Type="http://schemas.openxmlformats.org/officeDocument/2006/relationships/customXml" Target="../ink/ink228.xml"/><Relationship Id="rId79" Type="http://schemas.openxmlformats.org/officeDocument/2006/relationships/image" Target="../media/image249.png"/><Relationship Id="rId102" Type="http://schemas.openxmlformats.org/officeDocument/2006/relationships/customXml" Target="../ink/ink250.xml"/><Relationship Id="rId123" Type="http://schemas.openxmlformats.org/officeDocument/2006/relationships/image" Target="../media/image271.png"/><Relationship Id="rId144" Type="http://schemas.openxmlformats.org/officeDocument/2006/relationships/customXml" Target="../ink/ink271.xml"/><Relationship Id="rId90" Type="http://schemas.openxmlformats.org/officeDocument/2006/relationships/customXml" Target="../ink/ink244.xml"/><Relationship Id="rId165" Type="http://schemas.openxmlformats.org/officeDocument/2006/relationships/image" Target="../media/image292.png"/><Relationship Id="rId186" Type="http://schemas.openxmlformats.org/officeDocument/2006/relationships/customXml" Target="../ink/ink292.xml"/><Relationship Id="rId27" Type="http://schemas.openxmlformats.org/officeDocument/2006/relationships/image" Target="../media/image223.png"/><Relationship Id="rId48" Type="http://schemas.openxmlformats.org/officeDocument/2006/relationships/customXml" Target="../ink/ink223.xml"/><Relationship Id="rId69" Type="http://schemas.openxmlformats.org/officeDocument/2006/relationships/image" Target="../media/image244.png"/><Relationship Id="rId113" Type="http://schemas.openxmlformats.org/officeDocument/2006/relationships/image" Target="../media/image266.png"/><Relationship Id="rId134" Type="http://schemas.openxmlformats.org/officeDocument/2006/relationships/customXml" Target="../ink/ink266.xml"/><Relationship Id="rId80" Type="http://schemas.openxmlformats.org/officeDocument/2006/relationships/customXml" Target="../ink/ink239.xml"/><Relationship Id="rId155" Type="http://schemas.openxmlformats.org/officeDocument/2006/relationships/image" Target="../media/image287.png"/><Relationship Id="rId176" Type="http://schemas.openxmlformats.org/officeDocument/2006/relationships/customXml" Target="../ink/ink287.xml"/><Relationship Id="rId197" Type="http://schemas.openxmlformats.org/officeDocument/2006/relationships/image" Target="../media/image308.png"/><Relationship Id="rId201" Type="http://schemas.openxmlformats.org/officeDocument/2006/relationships/image" Target="../media/image310.png"/><Relationship Id="rId17" Type="http://schemas.openxmlformats.org/officeDocument/2006/relationships/image" Target="../media/image218.png"/><Relationship Id="rId38" Type="http://schemas.openxmlformats.org/officeDocument/2006/relationships/customXml" Target="../ink/ink218.xml"/><Relationship Id="rId59" Type="http://schemas.openxmlformats.org/officeDocument/2006/relationships/image" Target="../media/image239.png"/><Relationship Id="rId103" Type="http://schemas.openxmlformats.org/officeDocument/2006/relationships/image" Target="../media/image261.png"/><Relationship Id="rId124" Type="http://schemas.openxmlformats.org/officeDocument/2006/relationships/customXml" Target="../ink/ink261.xml"/><Relationship Id="rId70" Type="http://schemas.openxmlformats.org/officeDocument/2006/relationships/customXml" Target="../ink/ink234.xml"/><Relationship Id="rId91" Type="http://schemas.openxmlformats.org/officeDocument/2006/relationships/image" Target="../media/image255.png"/><Relationship Id="rId145" Type="http://schemas.openxmlformats.org/officeDocument/2006/relationships/image" Target="../media/image282.png"/><Relationship Id="rId166" Type="http://schemas.openxmlformats.org/officeDocument/2006/relationships/customXml" Target="../ink/ink282.xml"/><Relationship Id="rId187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13.xml"/><Relationship Id="rId49" Type="http://schemas.openxmlformats.org/officeDocument/2006/relationships/image" Target="../media/image234.png"/><Relationship Id="rId114" Type="http://schemas.openxmlformats.org/officeDocument/2006/relationships/customXml" Target="../ink/ink256.xml"/><Relationship Id="rId60" Type="http://schemas.openxmlformats.org/officeDocument/2006/relationships/customXml" Target="../ink/ink229.xml"/><Relationship Id="rId81" Type="http://schemas.openxmlformats.org/officeDocument/2006/relationships/image" Target="../media/image250.png"/><Relationship Id="rId135" Type="http://schemas.openxmlformats.org/officeDocument/2006/relationships/image" Target="../media/image277.png"/><Relationship Id="rId156" Type="http://schemas.openxmlformats.org/officeDocument/2006/relationships/customXml" Target="../ink/ink277.xml"/><Relationship Id="rId177" Type="http://schemas.openxmlformats.org/officeDocument/2006/relationships/image" Target="../media/image298.png"/><Relationship Id="rId198" Type="http://schemas.openxmlformats.org/officeDocument/2006/relationships/customXml" Target="../ink/ink298.xml"/><Relationship Id="rId202" Type="http://schemas.openxmlformats.org/officeDocument/2006/relationships/customXml" Target="../ink/ink300.xml"/><Relationship Id="rId18" Type="http://schemas.openxmlformats.org/officeDocument/2006/relationships/customXml" Target="../ink/ink208.xml"/><Relationship Id="rId39" Type="http://schemas.openxmlformats.org/officeDocument/2006/relationships/image" Target="../media/image229.png"/><Relationship Id="rId50" Type="http://schemas.openxmlformats.org/officeDocument/2006/relationships/customXml" Target="../ink/ink224.xml"/><Relationship Id="rId104" Type="http://schemas.openxmlformats.org/officeDocument/2006/relationships/customXml" Target="../ink/ink251.xml"/><Relationship Id="rId125" Type="http://schemas.openxmlformats.org/officeDocument/2006/relationships/image" Target="../media/image272.png"/><Relationship Id="rId146" Type="http://schemas.openxmlformats.org/officeDocument/2006/relationships/customXml" Target="../ink/ink272.xml"/><Relationship Id="rId167" Type="http://schemas.openxmlformats.org/officeDocument/2006/relationships/image" Target="../media/image293.png"/><Relationship Id="rId188" Type="http://schemas.openxmlformats.org/officeDocument/2006/relationships/customXml" Target="../ink/ink293.xml"/><Relationship Id="rId71" Type="http://schemas.openxmlformats.org/officeDocument/2006/relationships/image" Target="../media/image245.png"/><Relationship Id="rId92" Type="http://schemas.openxmlformats.org/officeDocument/2006/relationships/customXml" Target="../ink/ink245.xml"/><Relationship Id="rId2" Type="http://schemas.openxmlformats.org/officeDocument/2006/relationships/image" Target="../media/image211.jpg"/><Relationship Id="rId29" Type="http://schemas.openxmlformats.org/officeDocument/2006/relationships/image" Target="../media/image224.png"/><Relationship Id="rId40" Type="http://schemas.openxmlformats.org/officeDocument/2006/relationships/customXml" Target="../ink/ink219.xml"/><Relationship Id="rId115" Type="http://schemas.openxmlformats.org/officeDocument/2006/relationships/image" Target="../media/image267.png"/><Relationship Id="rId136" Type="http://schemas.openxmlformats.org/officeDocument/2006/relationships/customXml" Target="../ink/ink267.xml"/><Relationship Id="rId157" Type="http://schemas.openxmlformats.org/officeDocument/2006/relationships/image" Target="../media/image288.png"/><Relationship Id="rId178" Type="http://schemas.openxmlformats.org/officeDocument/2006/relationships/customXml" Target="../ink/ink28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7.png"/><Relationship Id="rId21" Type="http://schemas.openxmlformats.org/officeDocument/2006/relationships/customXml" Target="../ink/ink313.xml"/><Relationship Id="rId42" Type="http://schemas.openxmlformats.org/officeDocument/2006/relationships/image" Target="../media/image335.png"/><Relationship Id="rId47" Type="http://schemas.openxmlformats.org/officeDocument/2006/relationships/customXml" Target="../ink/ink326.xml"/><Relationship Id="rId63" Type="http://schemas.openxmlformats.org/officeDocument/2006/relationships/customXml" Target="../ink/ink334.xml"/><Relationship Id="rId68" Type="http://schemas.openxmlformats.org/officeDocument/2006/relationships/image" Target="../media/image348.png"/><Relationship Id="rId84" Type="http://schemas.openxmlformats.org/officeDocument/2006/relationships/image" Target="../media/image356.png"/><Relationship Id="rId16" Type="http://schemas.openxmlformats.org/officeDocument/2006/relationships/image" Target="../media/image322.png"/><Relationship Id="rId11" Type="http://schemas.openxmlformats.org/officeDocument/2006/relationships/customXml" Target="../ink/ink308.xml"/><Relationship Id="rId32" Type="http://schemas.openxmlformats.org/officeDocument/2006/relationships/image" Target="../media/image330.png"/><Relationship Id="rId37" Type="http://schemas.openxmlformats.org/officeDocument/2006/relationships/customXml" Target="../ink/ink321.xml"/><Relationship Id="rId53" Type="http://schemas.openxmlformats.org/officeDocument/2006/relationships/customXml" Target="../ink/ink329.xml"/><Relationship Id="rId58" Type="http://schemas.openxmlformats.org/officeDocument/2006/relationships/image" Target="../media/image343.png"/><Relationship Id="rId74" Type="http://schemas.openxmlformats.org/officeDocument/2006/relationships/image" Target="../media/image351.png"/><Relationship Id="rId79" Type="http://schemas.openxmlformats.org/officeDocument/2006/relationships/customXml" Target="../ink/ink342.xml"/><Relationship Id="rId5" Type="http://schemas.openxmlformats.org/officeDocument/2006/relationships/customXml" Target="../ink/ink305.xml"/><Relationship Id="rId19" Type="http://schemas.openxmlformats.org/officeDocument/2006/relationships/customXml" Target="../ink/ink312.xml"/><Relationship Id="rId14" Type="http://schemas.openxmlformats.org/officeDocument/2006/relationships/image" Target="../media/image321.png"/><Relationship Id="rId22" Type="http://schemas.openxmlformats.org/officeDocument/2006/relationships/image" Target="../media/image325.png"/><Relationship Id="rId27" Type="http://schemas.openxmlformats.org/officeDocument/2006/relationships/customXml" Target="../ink/ink316.xml"/><Relationship Id="rId30" Type="http://schemas.openxmlformats.org/officeDocument/2006/relationships/image" Target="../media/image329.png"/><Relationship Id="rId35" Type="http://schemas.openxmlformats.org/officeDocument/2006/relationships/customXml" Target="../ink/ink320.xml"/><Relationship Id="rId43" Type="http://schemas.openxmlformats.org/officeDocument/2006/relationships/customXml" Target="../ink/ink324.xml"/><Relationship Id="rId48" Type="http://schemas.openxmlformats.org/officeDocument/2006/relationships/image" Target="../media/image338.png"/><Relationship Id="rId56" Type="http://schemas.openxmlformats.org/officeDocument/2006/relationships/image" Target="../media/image342.png"/><Relationship Id="rId64" Type="http://schemas.openxmlformats.org/officeDocument/2006/relationships/image" Target="../media/image346.png"/><Relationship Id="rId69" Type="http://schemas.openxmlformats.org/officeDocument/2006/relationships/customXml" Target="../ink/ink337.xml"/><Relationship Id="rId77" Type="http://schemas.openxmlformats.org/officeDocument/2006/relationships/customXml" Target="../ink/ink341.xml"/><Relationship Id="rId8" Type="http://schemas.openxmlformats.org/officeDocument/2006/relationships/image" Target="../media/image318.png"/><Relationship Id="rId51" Type="http://schemas.openxmlformats.org/officeDocument/2006/relationships/customXml" Target="../ink/ink328.xml"/><Relationship Id="rId72" Type="http://schemas.openxmlformats.org/officeDocument/2006/relationships/image" Target="../media/image350.png"/><Relationship Id="rId80" Type="http://schemas.openxmlformats.org/officeDocument/2006/relationships/image" Target="../media/image354.png"/><Relationship Id="rId85" Type="http://schemas.openxmlformats.org/officeDocument/2006/relationships/customXml" Target="../ink/ink345.xml"/><Relationship Id="rId3" Type="http://schemas.openxmlformats.org/officeDocument/2006/relationships/customXml" Target="../ink/ink304.xml"/><Relationship Id="rId12" Type="http://schemas.openxmlformats.org/officeDocument/2006/relationships/image" Target="../media/image320.png"/><Relationship Id="rId17" Type="http://schemas.openxmlformats.org/officeDocument/2006/relationships/customXml" Target="../ink/ink311.xml"/><Relationship Id="rId25" Type="http://schemas.openxmlformats.org/officeDocument/2006/relationships/customXml" Target="../ink/ink315.xml"/><Relationship Id="rId33" Type="http://schemas.openxmlformats.org/officeDocument/2006/relationships/customXml" Target="../ink/ink319.xml"/><Relationship Id="rId38" Type="http://schemas.openxmlformats.org/officeDocument/2006/relationships/image" Target="../media/image333.png"/><Relationship Id="rId46" Type="http://schemas.openxmlformats.org/officeDocument/2006/relationships/image" Target="../media/image337.png"/><Relationship Id="rId59" Type="http://schemas.openxmlformats.org/officeDocument/2006/relationships/customXml" Target="../ink/ink332.xml"/><Relationship Id="rId67" Type="http://schemas.openxmlformats.org/officeDocument/2006/relationships/customXml" Target="../ink/ink336.xml"/><Relationship Id="rId20" Type="http://schemas.openxmlformats.org/officeDocument/2006/relationships/image" Target="../media/image324.png"/><Relationship Id="rId41" Type="http://schemas.openxmlformats.org/officeDocument/2006/relationships/customXml" Target="../ink/ink323.xml"/><Relationship Id="rId54" Type="http://schemas.openxmlformats.org/officeDocument/2006/relationships/image" Target="../media/image341.png"/><Relationship Id="rId62" Type="http://schemas.openxmlformats.org/officeDocument/2006/relationships/image" Target="../media/image345.png"/><Relationship Id="rId70" Type="http://schemas.openxmlformats.org/officeDocument/2006/relationships/image" Target="../media/image349.png"/><Relationship Id="rId75" Type="http://schemas.openxmlformats.org/officeDocument/2006/relationships/customXml" Target="../ink/ink340.xml"/><Relationship Id="rId83" Type="http://schemas.openxmlformats.org/officeDocument/2006/relationships/customXml" Target="../ink/ink344.xml"/><Relationship Id="rId88" Type="http://schemas.openxmlformats.org/officeDocument/2006/relationships/image" Target="../media/image3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7.png"/><Relationship Id="rId15" Type="http://schemas.openxmlformats.org/officeDocument/2006/relationships/customXml" Target="../ink/ink310.xml"/><Relationship Id="rId23" Type="http://schemas.openxmlformats.org/officeDocument/2006/relationships/customXml" Target="../ink/ink314.xml"/><Relationship Id="rId28" Type="http://schemas.openxmlformats.org/officeDocument/2006/relationships/image" Target="../media/image328.png"/><Relationship Id="rId36" Type="http://schemas.openxmlformats.org/officeDocument/2006/relationships/image" Target="../media/image332.png"/><Relationship Id="rId49" Type="http://schemas.openxmlformats.org/officeDocument/2006/relationships/customXml" Target="../ink/ink327.xml"/><Relationship Id="rId57" Type="http://schemas.openxmlformats.org/officeDocument/2006/relationships/customXml" Target="../ink/ink331.xml"/><Relationship Id="rId10" Type="http://schemas.openxmlformats.org/officeDocument/2006/relationships/image" Target="../media/image319.png"/><Relationship Id="rId31" Type="http://schemas.openxmlformats.org/officeDocument/2006/relationships/customXml" Target="../ink/ink318.xml"/><Relationship Id="rId44" Type="http://schemas.openxmlformats.org/officeDocument/2006/relationships/image" Target="../media/image336.png"/><Relationship Id="rId52" Type="http://schemas.openxmlformats.org/officeDocument/2006/relationships/image" Target="../media/image340.png"/><Relationship Id="rId60" Type="http://schemas.openxmlformats.org/officeDocument/2006/relationships/image" Target="../media/image344.png"/><Relationship Id="rId65" Type="http://schemas.openxmlformats.org/officeDocument/2006/relationships/customXml" Target="../ink/ink335.xml"/><Relationship Id="rId73" Type="http://schemas.openxmlformats.org/officeDocument/2006/relationships/customXml" Target="../ink/ink339.xml"/><Relationship Id="rId78" Type="http://schemas.openxmlformats.org/officeDocument/2006/relationships/image" Target="../media/image353.png"/><Relationship Id="rId81" Type="http://schemas.openxmlformats.org/officeDocument/2006/relationships/customXml" Target="../ink/ink343.xml"/><Relationship Id="rId86" Type="http://schemas.openxmlformats.org/officeDocument/2006/relationships/image" Target="../media/image357.png"/><Relationship Id="rId4" Type="http://schemas.openxmlformats.org/officeDocument/2006/relationships/image" Target="../media/image316.png"/><Relationship Id="rId9" Type="http://schemas.openxmlformats.org/officeDocument/2006/relationships/customXml" Target="../ink/ink307.xml"/><Relationship Id="rId13" Type="http://schemas.openxmlformats.org/officeDocument/2006/relationships/customXml" Target="../ink/ink309.xml"/><Relationship Id="rId18" Type="http://schemas.openxmlformats.org/officeDocument/2006/relationships/image" Target="../media/image323.png"/><Relationship Id="rId39" Type="http://schemas.openxmlformats.org/officeDocument/2006/relationships/customXml" Target="../ink/ink322.xml"/><Relationship Id="rId34" Type="http://schemas.openxmlformats.org/officeDocument/2006/relationships/image" Target="../media/image331.png"/><Relationship Id="rId50" Type="http://schemas.openxmlformats.org/officeDocument/2006/relationships/image" Target="../media/image339.png"/><Relationship Id="rId55" Type="http://schemas.openxmlformats.org/officeDocument/2006/relationships/customXml" Target="../ink/ink330.xml"/><Relationship Id="rId76" Type="http://schemas.openxmlformats.org/officeDocument/2006/relationships/image" Target="../media/image352.png"/><Relationship Id="rId7" Type="http://schemas.openxmlformats.org/officeDocument/2006/relationships/customXml" Target="../ink/ink306.xml"/><Relationship Id="rId71" Type="http://schemas.openxmlformats.org/officeDocument/2006/relationships/customXml" Target="../ink/ink338.xml"/><Relationship Id="rId2" Type="http://schemas.openxmlformats.org/officeDocument/2006/relationships/image" Target="../media/image315.jpg"/><Relationship Id="rId29" Type="http://schemas.openxmlformats.org/officeDocument/2006/relationships/customXml" Target="../ink/ink317.xml"/><Relationship Id="rId24" Type="http://schemas.openxmlformats.org/officeDocument/2006/relationships/image" Target="../media/image326.png"/><Relationship Id="rId40" Type="http://schemas.openxmlformats.org/officeDocument/2006/relationships/image" Target="../media/image334.png"/><Relationship Id="rId45" Type="http://schemas.openxmlformats.org/officeDocument/2006/relationships/customXml" Target="../ink/ink325.xml"/><Relationship Id="rId66" Type="http://schemas.openxmlformats.org/officeDocument/2006/relationships/image" Target="../media/image347.png"/><Relationship Id="rId87" Type="http://schemas.openxmlformats.org/officeDocument/2006/relationships/customXml" Target="../ink/ink346.xml"/><Relationship Id="rId61" Type="http://schemas.openxmlformats.org/officeDocument/2006/relationships/customXml" Target="../ink/ink333.xml"/><Relationship Id="rId82" Type="http://schemas.openxmlformats.org/officeDocument/2006/relationships/image" Target="../media/image35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3.xml"/><Relationship Id="rId299" Type="http://schemas.openxmlformats.org/officeDocument/2006/relationships/customXml" Target="../ink/ink494.xml"/><Relationship Id="rId21" Type="http://schemas.openxmlformats.org/officeDocument/2006/relationships/customXml" Target="../ink/ink355.xml"/><Relationship Id="rId63" Type="http://schemas.openxmlformats.org/officeDocument/2006/relationships/customXml" Target="../ink/ink376.xml"/><Relationship Id="rId159" Type="http://schemas.openxmlformats.org/officeDocument/2006/relationships/customXml" Target="../ink/ink424.xml"/><Relationship Id="rId170" Type="http://schemas.openxmlformats.org/officeDocument/2006/relationships/image" Target="../media/image444.png"/><Relationship Id="rId226" Type="http://schemas.openxmlformats.org/officeDocument/2006/relationships/image" Target="../media/image472.png"/><Relationship Id="rId268" Type="http://schemas.openxmlformats.org/officeDocument/2006/relationships/image" Target="../media/image493.png"/><Relationship Id="rId32" Type="http://schemas.openxmlformats.org/officeDocument/2006/relationships/image" Target="../media/image375.png"/><Relationship Id="rId74" Type="http://schemas.openxmlformats.org/officeDocument/2006/relationships/image" Target="../media/image396.png"/><Relationship Id="rId128" Type="http://schemas.openxmlformats.org/officeDocument/2006/relationships/image" Target="../media/image423.png"/><Relationship Id="rId5" Type="http://schemas.openxmlformats.org/officeDocument/2006/relationships/customXml" Target="../ink/ink347.xml"/><Relationship Id="rId181" Type="http://schemas.openxmlformats.org/officeDocument/2006/relationships/customXml" Target="../ink/ink435.xml"/><Relationship Id="rId237" Type="http://schemas.openxmlformats.org/officeDocument/2006/relationships/customXml" Target="../ink/ink463.xml"/><Relationship Id="rId279" Type="http://schemas.openxmlformats.org/officeDocument/2006/relationships/customXml" Target="../ink/ink484.xml"/><Relationship Id="rId43" Type="http://schemas.openxmlformats.org/officeDocument/2006/relationships/customXml" Target="../ink/ink366.xml"/><Relationship Id="rId139" Type="http://schemas.openxmlformats.org/officeDocument/2006/relationships/customXml" Target="../ink/ink414.xml"/><Relationship Id="rId290" Type="http://schemas.openxmlformats.org/officeDocument/2006/relationships/image" Target="../media/image504.png"/><Relationship Id="rId304" Type="http://schemas.openxmlformats.org/officeDocument/2006/relationships/image" Target="../media/image511.png"/><Relationship Id="rId85" Type="http://schemas.openxmlformats.org/officeDocument/2006/relationships/customXml" Target="../ink/ink387.xml"/><Relationship Id="rId150" Type="http://schemas.openxmlformats.org/officeDocument/2006/relationships/image" Target="../media/image434.png"/><Relationship Id="rId192" Type="http://schemas.openxmlformats.org/officeDocument/2006/relationships/image" Target="../media/image455.png"/><Relationship Id="rId206" Type="http://schemas.openxmlformats.org/officeDocument/2006/relationships/image" Target="../media/image462.png"/><Relationship Id="rId248" Type="http://schemas.openxmlformats.org/officeDocument/2006/relationships/image" Target="../media/image483.png"/><Relationship Id="rId12" Type="http://schemas.openxmlformats.org/officeDocument/2006/relationships/image" Target="../media/image365.png"/><Relationship Id="rId108" Type="http://schemas.openxmlformats.org/officeDocument/2006/relationships/image" Target="../media/image413.png"/><Relationship Id="rId54" Type="http://schemas.openxmlformats.org/officeDocument/2006/relationships/image" Target="../media/image386.png"/><Relationship Id="rId96" Type="http://schemas.openxmlformats.org/officeDocument/2006/relationships/image" Target="../media/image407.png"/><Relationship Id="rId161" Type="http://schemas.openxmlformats.org/officeDocument/2006/relationships/customXml" Target="../ink/ink425.xml"/><Relationship Id="rId217" Type="http://schemas.openxmlformats.org/officeDocument/2006/relationships/customXml" Target="../ink/ink453.xml"/><Relationship Id="rId259" Type="http://schemas.openxmlformats.org/officeDocument/2006/relationships/customXml" Target="../ink/ink474.xml"/><Relationship Id="rId23" Type="http://schemas.openxmlformats.org/officeDocument/2006/relationships/customXml" Target="../ink/ink356.xml"/><Relationship Id="rId119" Type="http://schemas.openxmlformats.org/officeDocument/2006/relationships/customXml" Target="../ink/ink404.xml"/><Relationship Id="rId270" Type="http://schemas.openxmlformats.org/officeDocument/2006/relationships/image" Target="../media/image494.png"/><Relationship Id="rId65" Type="http://schemas.openxmlformats.org/officeDocument/2006/relationships/customXml" Target="../ink/ink377.xml"/><Relationship Id="rId130" Type="http://schemas.openxmlformats.org/officeDocument/2006/relationships/image" Target="../media/image424.png"/><Relationship Id="rId172" Type="http://schemas.openxmlformats.org/officeDocument/2006/relationships/image" Target="../media/image445.png"/><Relationship Id="rId193" Type="http://schemas.openxmlformats.org/officeDocument/2006/relationships/customXml" Target="../ink/ink441.xml"/><Relationship Id="rId207" Type="http://schemas.openxmlformats.org/officeDocument/2006/relationships/customXml" Target="../ink/ink448.xml"/><Relationship Id="rId228" Type="http://schemas.openxmlformats.org/officeDocument/2006/relationships/image" Target="../media/image473.png"/><Relationship Id="rId249" Type="http://schemas.openxmlformats.org/officeDocument/2006/relationships/customXml" Target="../ink/ink469.xml"/><Relationship Id="rId13" Type="http://schemas.openxmlformats.org/officeDocument/2006/relationships/customXml" Target="../ink/ink351.xml"/><Relationship Id="rId109" Type="http://schemas.openxmlformats.org/officeDocument/2006/relationships/customXml" Target="../ink/ink399.xml"/><Relationship Id="rId260" Type="http://schemas.openxmlformats.org/officeDocument/2006/relationships/image" Target="../media/image489.png"/><Relationship Id="rId281" Type="http://schemas.openxmlformats.org/officeDocument/2006/relationships/customXml" Target="../ink/ink485.xml"/><Relationship Id="rId34" Type="http://schemas.openxmlformats.org/officeDocument/2006/relationships/image" Target="../media/image376.png"/><Relationship Id="rId55" Type="http://schemas.openxmlformats.org/officeDocument/2006/relationships/customXml" Target="../ink/ink372.xml"/><Relationship Id="rId76" Type="http://schemas.openxmlformats.org/officeDocument/2006/relationships/image" Target="../media/image397.png"/><Relationship Id="rId97" Type="http://schemas.openxmlformats.org/officeDocument/2006/relationships/customXml" Target="../ink/ink393.xml"/><Relationship Id="rId120" Type="http://schemas.openxmlformats.org/officeDocument/2006/relationships/image" Target="../media/image419.png"/><Relationship Id="rId141" Type="http://schemas.openxmlformats.org/officeDocument/2006/relationships/customXml" Target="../ink/ink415.xml"/><Relationship Id="rId7" Type="http://schemas.openxmlformats.org/officeDocument/2006/relationships/customXml" Target="../ink/ink348.xml"/><Relationship Id="rId162" Type="http://schemas.openxmlformats.org/officeDocument/2006/relationships/image" Target="../media/image440.png"/><Relationship Id="rId183" Type="http://schemas.openxmlformats.org/officeDocument/2006/relationships/customXml" Target="../ink/ink436.xml"/><Relationship Id="rId218" Type="http://schemas.openxmlformats.org/officeDocument/2006/relationships/image" Target="../media/image468.png"/><Relationship Id="rId239" Type="http://schemas.openxmlformats.org/officeDocument/2006/relationships/customXml" Target="../ink/ink464.xml"/><Relationship Id="rId250" Type="http://schemas.openxmlformats.org/officeDocument/2006/relationships/image" Target="../media/image484.png"/><Relationship Id="rId271" Type="http://schemas.openxmlformats.org/officeDocument/2006/relationships/customXml" Target="../ink/ink480.xml"/><Relationship Id="rId292" Type="http://schemas.openxmlformats.org/officeDocument/2006/relationships/image" Target="../media/image505.png"/><Relationship Id="rId306" Type="http://schemas.openxmlformats.org/officeDocument/2006/relationships/image" Target="../media/image512.png"/><Relationship Id="rId24" Type="http://schemas.openxmlformats.org/officeDocument/2006/relationships/image" Target="../media/image371.png"/><Relationship Id="rId45" Type="http://schemas.openxmlformats.org/officeDocument/2006/relationships/customXml" Target="../ink/ink367.xml"/><Relationship Id="rId66" Type="http://schemas.openxmlformats.org/officeDocument/2006/relationships/image" Target="../media/image392.png"/><Relationship Id="rId87" Type="http://schemas.openxmlformats.org/officeDocument/2006/relationships/customXml" Target="../ink/ink388.xml"/><Relationship Id="rId110" Type="http://schemas.openxmlformats.org/officeDocument/2006/relationships/image" Target="../media/image414.png"/><Relationship Id="rId131" Type="http://schemas.openxmlformats.org/officeDocument/2006/relationships/customXml" Target="../ink/ink410.xml"/><Relationship Id="rId152" Type="http://schemas.openxmlformats.org/officeDocument/2006/relationships/image" Target="../media/image435.png"/><Relationship Id="rId173" Type="http://schemas.openxmlformats.org/officeDocument/2006/relationships/customXml" Target="../ink/ink431.xml"/><Relationship Id="rId194" Type="http://schemas.openxmlformats.org/officeDocument/2006/relationships/image" Target="../media/image456.png"/><Relationship Id="rId208" Type="http://schemas.openxmlformats.org/officeDocument/2006/relationships/image" Target="../media/image463.png"/><Relationship Id="rId229" Type="http://schemas.openxmlformats.org/officeDocument/2006/relationships/customXml" Target="../ink/ink459.xml"/><Relationship Id="rId240" Type="http://schemas.openxmlformats.org/officeDocument/2006/relationships/image" Target="../media/image479.png"/><Relationship Id="rId261" Type="http://schemas.openxmlformats.org/officeDocument/2006/relationships/customXml" Target="../ink/ink475.xml"/><Relationship Id="rId14" Type="http://schemas.openxmlformats.org/officeDocument/2006/relationships/image" Target="../media/image366.png"/><Relationship Id="rId35" Type="http://schemas.openxmlformats.org/officeDocument/2006/relationships/customXml" Target="../ink/ink362.xml"/><Relationship Id="rId56" Type="http://schemas.openxmlformats.org/officeDocument/2006/relationships/image" Target="../media/image387.png"/><Relationship Id="rId77" Type="http://schemas.openxmlformats.org/officeDocument/2006/relationships/customXml" Target="../ink/ink383.xml"/><Relationship Id="rId100" Type="http://schemas.openxmlformats.org/officeDocument/2006/relationships/image" Target="../media/image409.png"/><Relationship Id="rId282" Type="http://schemas.openxmlformats.org/officeDocument/2006/relationships/image" Target="../media/image500.png"/><Relationship Id="rId8" Type="http://schemas.openxmlformats.org/officeDocument/2006/relationships/image" Target="../media/image363.png"/><Relationship Id="rId98" Type="http://schemas.openxmlformats.org/officeDocument/2006/relationships/image" Target="../media/image408.png"/><Relationship Id="rId121" Type="http://schemas.openxmlformats.org/officeDocument/2006/relationships/customXml" Target="../ink/ink405.xml"/><Relationship Id="rId142" Type="http://schemas.openxmlformats.org/officeDocument/2006/relationships/image" Target="../media/image430.png"/><Relationship Id="rId163" Type="http://schemas.openxmlformats.org/officeDocument/2006/relationships/customXml" Target="../ink/ink426.xml"/><Relationship Id="rId184" Type="http://schemas.openxmlformats.org/officeDocument/2006/relationships/image" Target="../media/image451.png"/><Relationship Id="rId219" Type="http://schemas.openxmlformats.org/officeDocument/2006/relationships/customXml" Target="../ink/ink454.xml"/><Relationship Id="rId230" Type="http://schemas.openxmlformats.org/officeDocument/2006/relationships/image" Target="../media/image474.png"/><Relationship Id="rId251" Type="http://schemas.openxmlformats.org/officeDocument/2006/relationships/customXml" Target="../ink/ink470.xml"/><Relationship Id="rId25" Type="http://schemas.openxmlformats.org/officeDocument/2006/relationships/customXml" Target="../ink/ink357.xml"/><Relationship Id="rId46" Type="http://schemas.openxmlformats.org/officeDocument/2006/relationships/image" Target="../media/image382.png"/><Relationship Id="rId67" Type="http://schemas.openxmlformats.org/officeDocument/2006/relationships/customXml" Target="../ink/ink378.xml"/><Relationship Id="rId272" Type="http://schemas.openxmlformats.org/officeDocument/2006/relationships/image" Target="../media/image495.png"/><Relationship Id="rId293" Type="http://schemas.openxmlformats.org/officeDocument/2006/relationships/customXml" Target="../ink/ink491.xml"/><Relationship Id="rId307" Type="http://schemas.openxmlformats.org/officeDocument/2006/relationships/customXml" Target="../ink/ink498.xml"/><Relationship Id="rId88" Type="http://schemas.openxmlformats.org/officeDocument/2006/relationships/image" Target="../media/image403.png"/><Relationship Id="rId111" Type="http://schemas.openxmlformats.org/officeDocument/2006/relationships/customXml" Target="../ink/ink400.xml"/><Relationship Id="rId132" Type="http://schemas.openxmlformats.org/officeDocument/2006/relationships/image" Target="../media/image425.png"/><Relationship Id="rId153" Type="http://schemas.openxmlformats.org/officeDocument/2006/relationships/customXml" Target="../ink/ink421.xml"/><Relationship Id="rId174" Type="http://schemas.openxmlformats.org/officeDocument/2006/relationships/image" Target="../media/image446.png"/><Relationship Id="rId195" Type="http://schemas.openxmlformats.org/officeDocument/2006/relationships/customXml" Target="../ink/ink442.xml"/><Relationship Id="rId209" Type="http://schemas.openxmlformats.org/officeDocument/2006/relationships/customXml" Target="../ink/ink449.xml"/><Relationship Id="rId220" Type="http://schemas.openxmlformats.org/officeDocument/2006/relationships/image" Target="../media/image469.png"/><Relationship Id="rId241" Type="http://schemas.openxmlformats.org/officeDocument/2006/relationships/customXml" Target="../ink/ink465.xml"/><Relationship Id="rId15" Type="http://schemas.openxmlformats.org/officeDocument/2006/relationships/customXml" Target="../ink/ink352.xml"/><Relationship Id="rId36" Type="http://schemas.openxmlformats.org/officeDocument/2006/relationships/image" Target="../media/image377.png"/><Relationship Id="rId57" Type="http://schemas.openxmlformats.org/officeDocument/2006/relationships/customXml" Target="../ink/ink373.xml"/><Relationship Id="rId262" Type="http://schemas.openxmlformats.org/officeDocument/2006/relationships/image" Target="../media/image490.png"/><Relationship Id="rId283" Type="http://schemas.openxmlformats.org/officeDocument/2006/relationships/customXml" Target="../ink/ink486.xml"/><Relationship Id="rId78" Type="http://schemas.openxmlformats.org/officeDocument/2006/relationships/image" Target="../media/image398.png"/><Relationship Id="rId99" Type="http://schemas.openxmlformats.org/officeDocument/2006/relationships/customXml" Target="../ink/ink394.xml"/><Relationship Id="rId101" Type="http://schemas.openxmlformats.org/officeDocument/2006/relationships/customXml" Target="../ink/ink395.xml"/><Relationship Id="rId122" Type="http://schemas.openxmlformats.org/officeDocument/2006/relationships/image" Target="../media/image420.png"/><Relationship Id="rId143" Type="http://schemas.openxmlformats.org/officeDocument/2006/relationships/customXml" Target="../ink/ink416.xml"/><Relationship Id="rId164" Type="http://schemas.openxmlformats.org/officeDocument/2006/relationships/image" Target="../media/image441.png"/><Relationship Id="rId185" Type="http://schemas.openxmlformats.org/officeDocument/2006/relationships/customXml" Target="../ink/ink437.xml"/><Relationship Id="rId9" Type="http://schemas.openxmlformats.org/officeDocument/2006/relationships/customXml" Target="../ink/ink349.xml"/><Relationship Id="rId210" Type="http://schemas.openxmlformats.org/officeDocument/2006/relationships/image" Target="../media/image464.png"/><Relationship Id="rId26" Type="http://schemas.openxmlformats.org/officeDocument/2006/relationships/image" Target="../media/image372.png"/><Relationship Id="rId231" Type="http://schemas.openxmlformats.org/officeDocument/2006/relationships/customXml" Target="../ink/ink460.xml"/><Relationship Id="rId252" Type="http://schemas.openxmlformats.org/officeDocument/2006/relationships/image" Target="../media/image485.png"/><Relationship Id="rId273" Type="http://schemas.openxmlformats.org/officeDocument/2006/relationships/customXml" Target="../ink/ink481.xml"/><Relationship Id="rId294" Type="http://schemas.openxmlformats.org/officeDocument/2006/relationships/image" Target="../media/image506.png"/><Relationship Id="rId308" Type="http://schemas.openxmlformats.org/officeDocument/2006/relationships/image" Target="../media/image513.png"/><Relationship Id="rId47" Type="http://schemas.openxmlformats.org/officeDocument/2006/relationships/customXml" Target="../ink/ink368.xml"/><Relationship Id="rId68" Type="http://schemas.openxmlformats.org/officeDocument/2006/relationships/image" Target="../media/image393.png"/><Relationship Id="rId89" Type="http://schemas.openxmlformats.org/officeDocument/2006/relationships/customXml" Target="../ink/ink389.xml"/><Relationship Id="rId112" Type="http://schemas.openxmlformats.org/officeDocument/2006/relationships/image" Target="../media/image415.png"/><Relationship Id="rId133" Type="http://schemas.openxmlformats.org/officeDocument/2006/relationships/customXml" Target="../ink/ink411.xml"/><Relationship Id="rId154" Type="http://schemas.openxmlformats.org/officeDocument/2006/relationships/image" Target="../media/image436.png"/><Relationship Id="rId175" Type="http://schemas.openxmlformats.org/officeDocument/2006/relationships/customXml" Target="../ink/ink432.xml"/><Relationship Id="rId196" Type="http://schemas.openxmlformats.org/officeDocument/2006/relationships/image" Target="../media/image457.png"/><Relationship Id="rId200" Type="http://schemas.openxmlformats.org/officeDocument/2006/relationships/image" Target="../media/image459.png"/><Relationship Id="rId16" Type="http://schemas.openxmlformats.org/officeDocument/2006/relationships/image" Target="../media/image367.png"/><Relationship Id="rId221" Type="http://schemas.openxmlformats.org/officeDocument/2006/relationships/customXml" Target="../ink/ink455.xml"/><Relationship Id="rId242" Type="http://schemas.openxmlformats.org/officeDocument/2006/relationships/image" Target="../media/image480.png"/><Relationship Id="rId263" Type="http://schemas.openxmlformats.org/officeDocument/2006/relationships/customXml" Target="../ink/ink476.xml"/><Relationship Id="rId284" Type="http://schemas.openxmlformats.org/officeDocument/2006/relationships/image" Target="../media/image501.png"/><Relationship Id="rId37" Type="http://schemas.openxmlformats.org/officeDocument/2006/relationships/customXml" Target="../ink/ink363.xml"/><Relationship Id="rId58" Type="http://schemas.openxmlformats.org/officeDocument/2006/relationships/image" Target="../media/image388.png"/><Relationship Id="rId79" Type="http://schemas.openxmlformats.org/officeDocument/2006/relationships/customXml" Target="../ink/ink384.xml"/><Relationship Id="rId102" Type="http://schemas.openxmlformats.org/officeDocument/2006/relationships/image" Target="../media/image410.png"/><Relationship Id="rId123" Type="http://schemas.openxmlformats.org/officeDocument/2006/relationships/customXml" Target="../ink/ink406.xml"/><Relationship Id="rId144" Type="http://schemas.openxmlformats.org/officeDocument/2006/relationships/image" Target="../media/image431.png"/><Relationship Id="rId90" Type="http://schemas.openxmlformats.org/officeDocument/2006/relationships/image" Target="../media/image404.png"/><Relationship Id="rId165" Type="http://schemas.openxmlformats.org/officeDocument/2006/relationships/customXml" Target="../ink/ink427.xml"/><Relationship Id="rId186" Type="http://schemas.openxmlformats.org/officeDocument/2006/relationships/image" Target="../media/image452.png"/><Relationship Id="rId211" Type="http://schemas.openxmlformats.org/officeDocument/2006/relationships/customXml" Target="../ink/ink450.xml"/><Relationship Id="rId232" Type="http://schemas.openxmlformats.org/officeDocument/2006/relationships/image" Target="../media/image475.png"/><Relationship Id="rId253" Type="http://schemas.openxmlformats.org/officeDocument/2006/relationships/customXml" Target="../ink/ink471.xml"/><Relationship Id="rId274" Type="http://schemas.openxmlformats.org/officeDocument/2006/relationships/image" Target="../media/image496.png"/><Relationship Id="rId295" Type="http://schemas.openxmlformats.org/officeDocument/2006/relationships/customXml" Target="../ink/ink492.xml"/><Relationship Id="rId309" Type="http://schemas.openxmlformats.org/officeDocument/2006/relationships/customXml" Target="../ink/ink499.xml"/><Relationship Id="rId27" Type="http://schemas.openxmlformats.org/officeDocument/2006/relationships/customXml" Target="../ink/ink358.xml"/><Relationship Id="rId48" Type="http://schemas.openxmlformats.org/officeDocument/2006/relationships/image" Target="../media/image383.png"/><Relationship Id="rId69" Type="http://schemas.openxmlformats.org/officeDocument/2006/relationships/customXml" Target="../ink/ink379.xml"/><Relationship Id="rId113" Type="http://schemas.openxmlformats.org/officeDocument/2006/relationships/customXml" Target="../ink/ink401.xml"/><Relationship Id="rId134" Type="http://schemas.openxmlformats.org/officeDocument/2006/relationships/image" Target="../media/image426.png"/><Relationship Id="rId80" Type="http://schemas.openxmlformats.org/officeDocument/2006/relationships/image" Target="../media/image399.png"/><Relationship Id="rId155" Type="http://schemas.openxmlformats.org/officeDocument/2006/relationships/customXml" Target="../ink/ink422.xml"/><Relationship Id="rId176" Type="http://schemas.openxmlformats.org/officeDocument/2006/relationships/image" Target="../media/image447.png"/><Relationship Id="rId197" Type="http://schemas.openxmlformats.org/officeDocument/2006/relationships/customXml" Target="../ink/ink443.xml"/><Relationship Id="rId201" Type="http://schemas.openxmlformats.org/officeDocument/2006/relationships/customXml" Target="../ink/ink445.xml"/><Relationship Id="rId222" Type="http://schemas.openxmlformats.org/officeDocument/2006/relationships/image" Target="../media/image470.png"/><Relationship Id="rId243" Type="http://schemas.openxmlformats.org/officeDocument/2006/relationships/customXml" Target="../ink/ink466.xml"/><Relationship Id="rId264" Type="http://schemas.openxmlformats.org/officeDocument/2006/relationships/image" Target="../media/image491.png"/><Relationship Id="rId285" Type="http://schemas.openxmlformats.org/officeDocument/2006/relationships/customXml" Target="../ink/ink487.xml"/><Relationship Id="rId17" Type="http://schemas.openxmlformats.org/officeDocument/2006/relationships/customXml" Target="../ink/ink353.xml"/><Relationship Id="rId38" Type="http://schemas.openxmlformats.org/officeDocument/2006/relationships/image" Target="../media/image378.png"/><Relationship Id="rId59" Type="http://schemas.openxmlformats.org/officeDocument/2006/relationships/customXml" Target="../ink/ink374.xml"/><Relationship Id="rId103" Type="http://schemas.openxmlformats.org/officeDocument/2006/relationships/customXml" Target="../ink/ink396.xml"/><Relationship Id="rId124" Type="http://schemas.openxmlformats.org/officeDocument/2006/relationships/image" Target="../media/image421.png"/><Relationship Id="rId310" Type="http://schemas.openxmlformats.org/officeDocument/2006/relationships/image" Target="../media/image514.png"/><Relationship Id="rId70" Type="http://schemas.openxmlformats.org/officeDocument/2006/relationships/image" Target="../media/image394.png"/><Relationship Id="rId91" Type="http://schemas.openxmlformats.org/officeDocument/2006/relationships/customXml" Target="../ink/ink390.xml"/><Relationship Id="rId145" Type="http://schemas.openxmlformats.org/officeDocument/2006/relationships/customXml" Target="../ink/ink417.xml"/><Relationship Id="rId166" Type="http://schemas.openxmlformats.org/officeDocument/2006/relationships/image" Target="../media/image442.png"/><Relationship Id="rId187" Type="http://schemas.openxmlformats.org/officeDocument/2006/relationships/customXml" Target="../ink/ink43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65.png"/><Relationship Id="rId233" Type="http://schemas.openxmlformats.org/officeDocument/2006/relationships/customXml" Target="../ink/ink461.xml"/><Relationship Id="rId254" Type="http://schemas.openxmlformats.org/officeDocument/2006/relationships/image" Target="../media/image486.png"/><Relationship Id="rId28" Type="http://schemas.openxmlformats.org/officeDocument/2006/relationships/image" Target="../media/image373.png"/><Relationship Id="rId49" Type="http://schemas.openxmlformats.org/officeDocument/2006/relationships/customXml" Target="../ink/ink369.xml"/><Relationship Id="rId114" Type="http://schemas.openxmlformats.org/officeDocument/2006/relationships/image" Target="../media/image416.png"/><Relationship Id="rId275" Type="http://schemas.openxmlformats.org/officeDocument/2006/relationships/customXml" Target="../ink/ink482.xml"/><Relationship Id="rId296" Type="http://schemas.openxmlformats.org/officeDocument/2006/relationships/image" Target="../media/image507.png"/><Relationship Id="rId300" Type="http://schemas.openxmlformats.org/officeDocument/2006/relationships/image" Target="../media/image509.png"/><Relationship Id="rId60" Type="http://schemas.openxmlformats.org/officeDocument/2006/relationships/image" Target="../media/image389.png"/><Relationship Id="rId81" Type="http://schemas.openxmlformats.org/officeDocument/2006/relationships/customXml" Target="../ink/ink385.xml"/><Relationship Id="rId135" Type="http://schemas.openxmlformats.org/officeDocument/2006/relationships/customXml" Target="../ink/ink412.xml"/><Relationship Id="rId156" Type="http://schemas.openxmlformats.org/officeDocument/2006/relationships/image" Target="../media/image437.png"/><Relationship Id="rId177" Type="http://schemas.openxmlformats.org/officeDocument/2006/relationships/customXml" Target="../ink/ink433.xml"/><Relationship Id="rId198" Type="http://schemas.openxmlformats.org/officeDocument/2006/relationships/image" Target="../media/image458.png"/><Relationship Id="rId202" Type="http://schemas.openxmlformats.org/officeDocument/2006/relationships/image" Target="../media/image460.png"/><Relationship Id="rId223" Type="http://schemas.openxmlformats.org/officeDocument/2006/relationships/customXml" Target="../ink/ink456.xml"/><Relationship Id="rId244" Type="http://schemas.openxmlformats.org/officeDocument/2006/relationships/image" Target="../media/image481.png"/><Relationship Id="rId18" Type="http://schemas.openxmlformats.org/officeDocument/2006/relationships/image" Target="../media/image368.png"/><Relationship Id="rId39" Type="http://schemas.openxmlformats.org/officeDocument/2006/relationships/customXml" Target="../ink/ink364.xml"/><Relationship Id="rId265" Type="http://schemas.openxmlformats.org/officeDocument/2006/relationships/customXml" Target="../ink/ink477.xml"/><Relationship Id="rId286" Type="http://schemas.openxmlformats.org/officeDocument/2006/relationships/image" Target="../media/image502.png"/><Relationship Id="rId50" Type="http://schemas.openxmlformats.org/officeDocument/2006/relationships/image" Target="../media/image384.png"/><Relationship Id="rId104" Type="http://schemas.openxmlformats.org/officeDocument/2006/relationships/image" Target="../media/image411.png"/><Relationship Id="rId125" Type="http://schemas.openxmlformats.org/officeDocument/2006/relationships/customXml" Target="../ink/ink407.xml"/><Relationship Id="rId146" Type="http://schemas.openxmlformats.org/officeDocument/2006/relationships/image" Target="../media/image432.png"/><Relationship Id="rId167" Type="http://schemas.openxmlformats.org/officeDocument/2006/relationships/customXml" Target="../ink/ink428.xml"/><Relationship Id="rId188" Type="http://schemas.openxmlformats.org/officeDocument/2006/relationships/image" Target="../media/image453.png"/><Relationship Id="rId311" Type="http://schemas.openxmlformats.org/officeDocument/2006/relationships/customXml" Target="../ink/ink500.xml"/><Relationship Id="rId71" Type="http://schemas.openxmlformats.org/officeDocument/2006/relationships/customXml" Target="../ink/ink380.xml"/><Relationship Id="rId92" Type="http://schemas.openxmlformats.org/officeDocument/2006/relationships/image" Target="../media/image405.png"/><Relationship Id="rId213" Type="http://schemas.openxmlformats.org/officeDocument/2006/relationships/customXml" Target="../ink/ink451.xml"/><Relationship Id="rId234" Type="http://schemas.openxmlformats.org/officeDocument/2006/relationships/image" Target="../media/image476.png"/><Relationship Id="rId2" Type="http://schemas.openxmlformats.org/officeDocument/2006/relationships/image" Target="../media/image359.jpeg"/><Relationship Id="rId29" Type="http://schemas.openxmlformats.org/officeDocument/2006/relationships/customXml" Target="../ink/ink359.xml"/><Relationship Id="rId255" Type="http://schemas.openxmlformats.org/officeDocument/2006/relationships/customXml" Target="../ink/ink472.xml"/><Relationship Id="rId276" Type="http://schemas.openxmlformats.org/officeDocument/2006/relationships/image" Target="../media/image497.png"/><Relationship Id="rId297" Type="http://schemas.openxmlformats.org/officeDocument/2006/relationships/customXml" Target="../ink/ink493.xml"/><Relationship Id="rId40" Type="http://schemas.openxmlformats.org/officeDocument/2006/relationships/image" Target="../media/image379.png"/><Relationship Id="rId115" Type="http://schemas.openxmlformats.org/officeDocument/2006/relationships/customXml" Target="../ink/ink402.xml"/><Relationship Id="rId136" Type="http://schemas.openxmlformats.org/officeDocument/2006/relationships/image" Target="../media/image427.png"/><Relationship Id="rId157" Type="http://schemas.openxmlformats.org/officeDocument/2006/relationships/customXml" Target="../ink/ink423.xml"/><Relationship Id="rId178" Type="http://schemas.openxmlformats.org/officeDocument/2006/relationships/image" Target="../media/image448.png"/><Relationship Id="rId301" Type="http://schemas.openxmlformats.org/officeDocument/2006/relationships/customXml" Target="../ink/ink495.xml"/><Relationship Id="rId61" Type="http://schemas.openxmlformats.org/officeDocument/2006/relationships/customXml" Target="../ink/ink375.xml"/><Relationship Id="rId82" Type="http://schemas.openxmlformats.org/officeDocument/2006/relationships/image" Target="../media/image400.png"/><Relationship Id="rId199" Type="http://schemas.openxmlformats.org/officeDocument/2006/relationships/customXml" Target="../ink/ink444.xml"/><Relationship Id="rId203" Type="http://schemas.openxmlformats.org/officeDocument/2006/relationships/customXml" Target="../ink/ink446.xml"/><Relationship Id="rId19" Type="http://schemas.openxmlformats.org/officeDocument/2006/relationships/customXml" Target="../ink/ink354.xml"/><Relationship Id="rId224" Type="http://schemas.openxmlformats.org/officeDocument/2006/relationships/image" Target="../media/image471.png"/><Relationship Id="rId245" Type="http://schemas.openxmlformats.org/officeDocument/2006/relationships/customXml" Target="../ink/ink467.xml"/><Relationship Id="rId266" Type="http://schemas.openxmlformats.org/officeDocument/2006/relationships/image" Target="../media/image492.png"/><Relationship Id="rId287" Type="http://schemas.openxmlformats.org/officeDocument/2006/relationships/customXml" Target="../ink/ink488.xml"/><Relationship Id="rId30" Type="http://schemas.openxmlformats.org/officeDocument/2006/relationships/image" Target="../media/image374.png"/><Relationship Id="rId105" Type="http://schemas.openxmlformats.org/officeDocument/2006/relationships/customXml" Target="../ink/ink397.xml"/><Relationship Id="rId126" Type="http://schemas.openxmlformats.org/officeDocument/2006/relationships/image" Target="../media/image422.png"/><Relationship Id="rId147" Type="http://schemas.openxmlformats.org/officeDocument/2006/relationships/customXml" Target="../ink/ink418.xml"/><Relationship Id="rId168" Type="http://schemas.openxmlformats.org/officeDocument/2006/relationships/image" Target="../media/image443.png"/><Relationship Id="rId312" Type="http://schemas.openxmlformats.org/officeDocument/2006/relationships/image" Target="../media/image515.png"/><Relationship Id="rId51" Type="http://schemas.openxmlformats.org/officeDocument/2006/relationships/customXml" Target="../ink/ink370.xml"/><Relationship Id="rId72" Type="http://schemas.openxmlformats.org/officeDocument/2006/relationships/image" Target="../media/image395.png"/><Relationship Id="rId93" Type="http://schemas.openxmlformats.org/officeDocument/2006/relationships/customXml" Target="../ink/ink391.xml"/><Relationship Id="rId189" Type="http://schemas.openxmlformats.org/officeDocument/2006/relationships/customXml" Target="../ink/ink439.xml"/><Relationship Id="rId3" Type="http://schemas.openxmlformats.org/officeDocument/2006/relationships/image" Target="../media/image360.jpg"/><Relationship Id="rId214" Type="http://schemas.openxmlformats.org/officeDocument/2006/relationships/image" Target="../media/image466.png"/><Relationship Id="rId235" Type="http://schemas.openxmlformats.org/officeDocument/2006/relationships/customXml" Target="../ink/ink462.xml"/><Relationship Id="rId256" Type="http://schemas.openxmlformats.org/officeDocument/2006/relationships/image" Target="../media/image487.png"/><Relationship Id="rId277" Type="http://schemas.openxmlformats.org/officeDocument/2006/relationships/customXml" Target="../ink/ink483.xml"/><Relationship Id="rId298" Type="http://schemas.openxmlformats.org/officeDocument/2006/relationships/image" Target="../media/image508.png"/><Relationship Id="rId116" Type="http://schemas.openxmlformats.org/officeDocument/2006/relationships/image" Target="../media/image417.png"/><Relationship Id="rId137" Type="http://schemas.openxmlformats.org/officeDocument/2006/relationships/customXml" Target="../ink/ink413.xml"/><Relationship Id="rId158" Type="http://schemas.openxmlformats.org/officeDocument/2006/relationships/image" Target="../media/image438.png"/><Relationship Id="rId302" Type="http://schemas.openxmlformats.org/officeDocument/2006/relationships/image" Target="../media/image510.png"/><Relationship Id="rId20" Type="http://schemas.openxmlformats.org/officeDocument/2006/relationships/image" Target="../media/image369.png"/><Relationship Id="rId41" Type="http://schemas.openxmlformats.org/officeDocument/2006/relationships/customXml" Target="../ink/ink365.xml"/><Relationship Id="rId62" Type="http://schemas.openxmlformats.org/officeDocument/2006/relationships/image" Target="../media/image390.png"/><Relationship Id="rId83" Type="http://schemas.openxmlformats.org/officeDocument/2006/relationships/customXml" Target="../ink/ink386.xml"/><Relationship Id="rId179" Type="http://schemas.openxmlformats.org/officeDocument/2006/relationships/customXml" Target="../ink/ink434.xml"/><Relationship Id="rId190" Type="http://schemas.openxmlformats.org/officeDocument/2006/relationships/image" Target="../media/image454.png"/><Relationship Id="rId204" Type="http://schemas.openxmlformats.org/officeDocument/2006/relationships/image" Target="../media/image461.png"/><Relationship Id="rId225" Type="http://schemas.openxmlformats.org/officeDocument/2006/relationships/customXml" Target="../ink/ink457.xml"/><Relationship Id="rId246" Type="http://schemas.openxmlformats.org/officeDocument/2006/relationships/image" Target="../media/image482.png"/><Relationship Id="rId267" Type="http://schemas.openxmlformats.org/officeDocument/2006/relationships/customXml" Target="../ink/ink478.xml"/><Relationship Id="rId288" Type="http://schemas.openxmlformats.org/officeDocument/2006/relationships/image" Target="../media/image503.png"/><Relationship Id="rId106" Type="http://schemas.openxmlformats.org/officeDocument/2006/relationships/image" Target="../media/image412.png"/><Relationship Id="rId127" Type="http://schemas.openxmlformats.org/officeDocument/2006/relationships/customXml" Target="../ink/ink408.xml"/><Relationship Id="rId313" Type="http://schemas.openxmlformats.org/officeDocument/2006/relationships/customXml" Target="../ink/ink501.xml"/><Relationship Id="rId10" Type="http://schemas.openxmlformats.org/officeDocument/2006/relationships/image" Target="../media/image364.png"/><Relationship Id="rId31" Type="http://schemas.openxmlformats.org/officeDocument/2006/relationships/customXml" Target="../ink/ink360.xml"/><Relationship Id="rId52" Type="http://schemas.openxmlformats.org/officeDocument/2006/relationships/image" Target="../media/image385.png"/><Relationship Id="rId73" Type="http://schemas.openxmlformats.org/officeDocument/2006/relationships/customXml" Target="../ink/ink381.xml"/><Relationship Id="rId94" Type="http://schemas.openxmlformats.org/officeDocument/2006/relationships/image" Target="../media/image406.png"/><Relationship Id="rId148" Type="http://schemas.openxmlformats.org/officeDocument/2006/relationships/image" Target="../media/image433.png"/><Relationship Id="rId169" Type="http://schemas.openxmlformats.org/officeDocument/2006/relationships/customXml" Target="../ink/ink429.xml"/><Relationship Id="rId4" Type="http://schemas.openxmlformats.org/officeDocument/2006/relationships/image" Target="../media/image361.jpg"/><Relationship Id="rId180" Type="http://schemas.openxmlformats.org/officeDocument/2006/relationships/image" Target="../media/image449.png"/><Relationship Id="rId215" Type="http://schemas.openxmlformats.org/officeDocument/2006/relationships/customXml" Target="../ink/ink452.xml"/><Relationship Id="rId236" Type="http://schemas.openxmlformats.org/officeDocument/2006/relationships/image" Target="../media/image477.png"/><Relationship Id="rId257" Type="http://schemas.openxmlformats.org/officeDocument/2006/relationships/customXml" Target="../ink/ink473.xml"/><Relationship Id="rId278" Type="http://schemas.openxmlformats.org/officeDocument/2006/relationships/image" Target="../media/image498.png"/><Relationship Id="rId303" Type="http://schemas.openxmlformats.org/officeDocument/2006/relationships/customXml" Target="../ink/ink496.xml"/><Relationship Id="rId42" Type="http://schemas.openxmlformats.org/officeDocument/2006/relationships/image" Target="../media/image380.png"/><Relationship Id="rId84" Type="http://schemas.openxmlformats.org/officeDocument/2006/relationships/image" Target="../media/image401.png"/><Relationship Id="rId138" Type="http://schemas.openxmlformats.org/officeDocument/2006/relationships/image" Target="../media/image428.png"/><Relationship Id="rId191" Type="http://schemas.openxmlformats.org/officeDocument/2006/relationships/customXml" Target="../ink/ink440.xml"/><Relationship Id="rId205" Type="http://schemas.openxmlformats.org/officeDocument/2006/relationships/customXml" Target="../ink/ink447.xml"/><Relationship Id="rId247" Type="http://schemas.openxmlformats.org/officeDocument/2006/relationships/customXml" Target="../ink/ink468.xml"/><Relationship Id="rId107" Type="http://schemas.openxmlformats.org/officeDocument/2006/relationships/customXml" Target="../ink/ink398.xml"/><Relationship Id="rId289" Type="http://schemas.openxmlformats.org/officeDocument/2006/relationships/customXml" Target="../ink/ink489.xml"/><Relationship Id="rId11" Type="http://schemas.openxmlformats.org/officeDocument/2006/relationships/customXml" Target="../ink/ink350.xml"/><Relationship Id="rId53" Type="http://schemas.openxmlformats.org/officeDocument/2006/relationships/customXml" Target="../ink/ink371.xml"/><Relationship Id="rId149" Type="http://schemas.openxmlformats.org/officeDocument/2006/relationships/customXml" Target="../ink/ink419.xml"/><Relationship Id="rId314" Type="http://schemas.openxmlformats.org/officeDocument/2006/relationships/image" Target="../media/image516.png"/><Relationship Id="rId95" Type="http://schemas.openxmlformats.org/officeDocument/2006/relationships/customXml" Target="../ink/ink392.xml"/><Relationship Id="rId160" Type="http://schemas.openxmlformats.org/officeDocument/2006/relationships/image" Target="../media/image439.png"/><Relationship Id="rId216" Type="http://schemas.openxmlformats.org/officeDocument/2006/relationships/image" Target="../media/image467.png"/><Relationship Id="rId258" Type="http://schemas.openxmlformats.org/officeDocument/2006/relationships/image" Target="../media/image488.png"/><Relationship Id="rId22" Type="http://schemas.openxmlformats.org/officeDocument/2006/relationships/image" Target="../media/image370.png"/><Relationship Id="rId64" Type="http://schemas.openxmlformats.org/officeDocument/2006/relationships/image" Target="../media/image391.png"/><Relationship Id="rId118" Type="http://schemas.openxmlformats.org/officeDocument/2006/relationships/image" Target="../media/image418.png"/><Relationship Id="rId171" Type="http://schemas.openxmlformats.org/officeDocument/2006/relationships/customXml" Target="../ink/ink430.xml"/><Relationship Id="rId227" Type="http://schemas.openxmlformats.org/officeDocument/2006/relationships/customXml" Target="../ink/ink458.xml"/><Relationship Id="rId269" Type="http://schemas.openxmlformats.org/officeDocument/2006/relationships/customXml" Target="../ink/ink479.xml"/><Relationship Id="rId33" Type="http://schemas.openxmlformats.org/officeDocument/2006/relationships/customXml" Target="../ink/ink361.xml"/><Relationship Id="rId129" Type="http://schemas.openxmlformats.org/officeDocument/2006/relationships/customXml" Target="../ink/ink409.xml"/><Relationship Id="rId280" Type="http://schemas.openxmlformats.org/officeDocument/2006/relationships/image" Target="../media/image499.png"/><Relationship Id="rId75" Type="http://schemas.openxmlformats.org/officeDocument/2006/relationships/customXml" Target="../ink/ink382.xml"/><Relationship Id="rId140" Type="http://schemas.openxmlformats.org/officeDocument/2006/relationships/image" Target="../media/image429.png"/><Relationship Id="rId182" Type="http://schemas.openxmlformats.org/officeDocument/2006/relationships/image" Target="../media/image450.png"/><Relationship Id="rId6" Type="http://schemas.openxmlformats.org/officeDocument/2006/relationships/image" Target="../media/image362.png"/><Relationship Id="rId238" Type="http://schemas.openxmlformats.org/officeDocument/2006/relationships/image" Target="../media/image478.png"/><Relationship Id="rId291" Type="http://schemas.openxmlformats.org/officeDocument/2006/relationships/customXml" Target="../ink/ink490.xml"/><Relationship Id="rId305" Type="http://schemas.openxmlformats.org/officeDocument/2006/relationships/customXml" Target="../ink/ink497.xml"/><Relationship Id="rId44" Type="http://schemas.openxmlformats.org/officeDocument/2006/relationships/image" Target="../media/image381.png"/><Relationship Id="rId86" Type="http://schemas.openxmlformats.org/officeDocument/2006/relationships/image" Target="../media/image402.png"/><Relationship Id="rId151" Type="http://schemas.openxmlformats.org/officeDocument/2006/relationships/customXml" Target="../ink/ink42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5.png"/><Relationship Id="rId21" Type="http://schemas.openxmlformats.org/officeDocument/2006/relationships/image" Target="../media/image527.png"/><Relationship Id="rId63" Type="http://schemas.openxmlformats.org/officeDocument/2006/relationships/image" Target="../media/image548.png"/><Relationship Id="rId159" Type="http://schemas.openxmlformats.org/officeDocument/2006/relationships/image" Target="../media/image596.png"/><Relationship Id="rId170" Type="http://schemas.openxmlformats.org/officeDocument/2006/relationships/customXml" Target="../ink/ink580.xml"/><Relationship Id="rId191" Type="http://schemas.openxmlformats.org/officeDocument/2006/relationships/image" Target="../media/image612.png"/><Relationship Id="rId205" Type="http://schemas.openxmlformats.org/officeDocument/2006/relationships/image" Target="../media/image619.png"/><Relationship Id="rId226" Type="http://schemas.openxmlformats.org/officeDocument/2006/relationships/customXml" Target="../ink/ink608.xml"/><Relationship Id="rId247" Type="http://schemas.openxmlformats.org/officeDocument/2006/relationships/image" Target="../media/image640.png"/><Relationship Id="rId107" Type="http://schemas.openxmlformats.org/officeDocument/2006/relationships/image" Target="../media/image570.png"/><Relationship Id="rId11" Type="http://schemas.openxmlformats.org/officeDocument/2006/relationships/image" Target="../media/image522.emf"/><Relationship Id="rId32" Type="http://schemas.openxmlformats.org/officeDocument/2006/relationships/customXml" Target="../ink/ink511.xml"/><Relationship Id="rId53" Type="http://schemas.openxmlformats.org/officeDocument/2006/relationships/image" Target="../media/image543.png"/><Relationship Id="rId74" Type="http://schemas.openxmlformats.org/officeDocument/2006/relationships/customXml" Target="../ink/ink532.xml"/><Relationship Id="rId128" Type="http://schemas.openxmlformats.org/officeDocument/2006/relationships/customXml" Target="../ink/ink559.xml"/><Relationship Id="rId149" Type="http://schemas.openxmlformats.org/officeDocument/2006/relationships/image" Target="../media/image591.png"/><Relationship Id="rId5" Type="http://schemas.openxmlformats.org/officeDocument/2006/relationships/oleObject" Target="../embeddings/oleObject3.bin"/><Relationship Id="rId95" Type="http://schemas.openxmlformats.org/officeDocument/2006/relationships/image" Target="../media/image564.png"/><Relationship Id="rId160" Type="http://schemas.openxmlformats.org/officeDocument/2006/relationships/customXml" Target="../ink/ink575.xml"/><Relationship Id="rId181" Type="http://schemas.openxmlformats.org/officeDocument/2006/relationships/image" Target="../media/image607.png"/><Relationship Id="rId216" Type="http://schemas.openxmlformats.org/officeDocument/2006/relationships/customXml" Target="../ink/ink603.xml"/><Relationship Id="rId237" Type="http://schemas.openxmlformats.org/officeDocument/2006/relationships/image" Target="../media/image635.png"/><Relationship Id="rId258" Type="http://schemas.openxmlformats.org/officeDocument/2006/relationships/customXml" Target="../ink/ink624.xml"/><Relationship Id="rId22" Type="http://schemas.openxmlformats.org/officeDocument/2006/relationships/customXml" Target="../ink/ink506.xml"/><Relationship Id="rId43" Type="http://schemas.openxmlformats.org/officeDocument/2006/relationships/image" Target="../media/image538.png"/><Relationship Id="rId64" Type="http://schemas.openxmlformats.org/officeDocument/2006/relationships/customXml" Target="../ink/ink527.xml"/><Relationship Id="rId118" Type="http://schemas.openxmlformats.org/officeDocument/2006/relationships/customXml" Target="../ink/ink554.xml"/><Relationship Id="rId139" Type="http://schemas.openxmlformats.org/officeDocument/2006/relationships/image" Target="../media/image586.png"/><Relationship Id="rId85" Type="http://schemas.openxmlformats.org/officeDocument/2006/relationships/image" Target="../media/image559.png"/><Relationship Id="rId150" Type="http://schemas.openxmlformats.org/officeDocument/2006/relationships/customXml" Target="../ink/ink570.xml"/><Relationship Id="rId171" Type="http://schemas.openxmlformats.org/officeDocument/2006/relationships/image" Target="../media/image602.png"/><Relationship Id="rId192" Type="http://schemas.openxmlformats.org/officeDocument/2006/relationships/customXml" Target="../ink/ink591.xml"/><Relationship Id="rId206" Type="http://schemas.openxmlformats.org/officeDocument/2006/relationships/customXml" Target="../ink/ink598.xml"/><Relationship Id="rId227" Type="http://schemas.openxmlformats.org/officeDocument/2006/relationships/image" Target="../media/image630.png"/><Relationship Id="rId248" Type="http://schemas.openxmlformats.org/officeDocument/2006/relationships/customXml" Target="../ink/ink619.xml"/><Relationship Id="rId12" Type="http://schemas.openxmlformats.org/officeDocument/2006/relationships/oleObject" Target="../embeddings/oleObject6.bin"/><Relationship Id="rId33" Type="http://schemas.openxmlformats.org/officeDocument/2006/relationships/image" Target="../media/image533.png"/><Relationship Id="rId108" Type="http://schemas.openxmlformats.org/officeDocument/2006/relationships/customXml" Target="../ink/ink549.xml"/><Relationship Id="rId129" Type="http://schemas.openxmlformats.org/officeDocument/2006/relationships/image" Target="../media/image581.png"/><Relationship Id="rId54" Type="http://schemas.openxmlformats.org/officeDocument/2006/relationships/customXml" Target="../ink/ink522.xml"/><Relationship Id="rId75" Type="http://schemas.openxmlformats.org/officeDocument/2006/relationships/image" Target="../media/image554.png"/><Relationship Id="rId96" Type="http://schemas.openxmlformats.org/officeDocument/2006/relationships/customXml" Target="../ink/ink543.xml"/><Relationship Id="rId140" Type="http://schemas.openxmlformats.org/officeDocument/2006/relationships/customXml" Target="../ink/ink565.xml"/><Relationship Id="rId161" Type="http://schemas.openxmlformats.org/officeDocument/2006/relationships/image" Target="../media/image597.png"/><Relationship Id="rId182" Type="http://schemas.openxmlformats.org/officeDocument/2006/relationships/customXml" Target="../ink/ink586.xml"/><Relationship Id="rId217" Type="http://schemas.openxmlformats.org/officeDocument/2006/relationships/image" Target="../media/image625.png"/><Relationship Id="rId6" Type="http://schemas.openxmlformats.org/officeDocument/2006/relationships/image" Target="../media/image519.emf"/><Relationship Id="rId238" Type="http://schemas.openxmlformats.org/officeDocument/2006/relationships/customXml" Target="../ink/ink614.xml"/><Relationship Id="rId259" Type="http://schemas.openxmlformats.org/officeDocument/2006/relationships/image" Target="../media/image646.png"/><Relationship Id="rId23" Type="http://schemas.openxmlformats.org/officeDocument/2006/relationships/image" Target="../media/image528.png"/><Relationship Id="rId119" Type="http://schemas.openxmlformats.org/officeDocument/2006/relationships/image" Target="../media/image576.png"/><Relationship Id="rId44" Type="http://schemas.openxmlformats.org/officeDocument/2006/relationships/customXml" Target="../ink/ink517.xml"/><Relationship Id="rId65" Type="http://schemas.openxmlformats.org/officeDocument/2006/relationships/image" Target="../media/image549.png"/><Relationship Id="rId86" Type="http://schemas.openxmlformats.org/officeDocument/2006/relationships/customXml" Target="../ink/ink538.xml"/><Relationship Id="rId130" Type="http://schemas.openxmlformats.org/officeDocument/2006/relationships/customXml" Target="../ink/ink560.xml"/><Relationship Id="rId151" Type="http://schemas.openxmlformats.org/officeDocument/2006/relationships/image" Target="../media/image592.png"/><Relationship Id="rId172" Type="http://schemas.openxmlformats.org/officeDocument/2006/relationships/customXml" Target="../ink/ink581.xml"/><Relationship Id="rId193" Type="http://schemas.openxmlformats.org/officeDocument/2006/relationships/image" Target="../media/image613.png"/><Relationship Id="rId207" Type="http://schemas.openxmlformats.org/officeDocument/2006/relationships/image" Target="../media/image620.png"/><Relationship Id="rId228" Type="http://schemas.openxmlformats.org/officeDocument/2006/relationships/customXml" Target="../ink/ink609.xml"/><Relationship Id="rId249" Type="http://schemas.openxmlformats.org/officeDocument/2006/relationships/image" Target="../media/image641.png"/><Relationship Id="rId13" Type="http://schemas.openxmlformats.org/officeDocument/2006/relationships/image" Target="../media/image523.emf"/><Relationship Id="rId109" Type="http://schemas.openxmlformats.org/officeDocument/2006/relationships/image" Target="../media/image571.png"/><Relationship Id="rId260" Type="http://schemas.openxmlformats.org/officeDocument/2006/relationships/customXml" Target="../ink/ink625.xml"/><Relationship Id="rId34" Type="http://schemas.openxmlformats.org/officeDocument/2006/relationships/customXml" Target="../ink/ink512.xml"/><Relationship Id="rId55" Type="http://schemas.openxmlformats.org/officeDocument/2006/relationships/image" Target="../media/image544.png"/><Relationship Id="rId76" Type="http://schemas.openxmlformats.org/officeDocument/2006/relationships/customXml" Target="../ink/ink533.xml"/><Relationship Id="rId97" Type="http://schemas.openxmlformats.org/officeDocument/2006/relationships/image" Target="../media/image565.png"/><Relationship Id="rId120" Type="http://schemas.openxmlformats.org/officeDocument/2006/relationships/customXml" Target="../ink/ink555.xml"/><Relationship Id="rId141" Type="http://schemas.openxmlformats.org/officeDocument/2006/relationships/image" Target="../media/image587.png"/><Relationship Id="rId7" Type="http://schemas.openxmlformats.org/officeDocument/2006/relationships/oleObject" Target="../embeddings/oleObject4.bin"/><Relationship Id="rId162" Type="http://schemas.openxmlformats.org/officeDocument/2006/relationships/customXml" Target="../ink/ink576.xml"/><Relationship Id="rId183" Type="http://schemas.openxmlformats.org/officeDocument/2006/relationships/image" Target="../media/image608.png"/><Relationship Id="rId218" Type="http://schemas.openxmlformats.org/officeDocument/2006/relationships/customXml" Target="../ink/ink604.xml"/><Relationship Id="rId239" Type="http://schemas.openxmlformats.org/officeDocument/2006/relationships/image" Target="../media/image636.png"/><Relationship Id="rId250" Type="http://schemas.openxmlformats.org/officeDocument/2006/relationships/customXml" Target="../ink/ink620.xml"/><Relationship Id="rId24" Type="http://schemas.openxmlformats.org/officeDocument/2006/relationships/customXml" Target="../ink/ink507.xml"/><Relationship Id="rId45" Type="http://schemas.openxmlformats.org/officeDocument/2006/relationships/image" Target="../media/image539.png"/><Relationship Id="rId66" Type="http://schemas.openxmlformats.org/officeDocument/2006/relationships/customXml" Target="../ink/ink528.xml"/><Relationship Id="rId87" Type="http://schemas.openxmlformats.org/officeDocument/2006/relationships/image" Target="../media/image560.png"/><Relationship Id="rId110" Type="http://schemas.openxmlformats.org/officeDocument/2006/relationships/customXml" Target="../ink/ink550.xml"/><Relationship Id="rId131" Type="http://schemas.openxmlformats.org/officeDocument/2006/relationships/image" Target="../media/image582.png"/><Relationship Id="rId152" Type="http://schemas.openxmlformats.org/officeDocument/2006/relationships/customXml" Target="../ink/ink571.xml"/><Relationship Id="rId173" Type="http://schemas.openxmlformats.org/officeDocument/2006/relationships/image" Target="../media/image603.png"/><Relationship Id="rId194" Type="http://schemas.openxmlformats.org/officeDocument/2006/relationships/customXml" Target="../ink/ink592.xml"/><Relationship Id="rId208" Type="http://schemas.openxmlformats.org/officeDocument/2006/relationships/customXml" Target="../ink/ink599.xml"/><Relationship Id="rId229" Type="http://schemas.openxmlformats.org/officeDocument/2006/relationships/image" Target="../media/image631.png"/><Relationship Id="rId240" Type="http://schemas.openxmlformats.org/officeDocument/2006/relationships/customXml" Target="../ink/ink615.xml"/><Relationship Id="rId261" Type="http://schemas.openxmlformats.org/officeDocument/2006/relationships/image" Target="../media/image647.png"/><Relationship Id="rId14" Type="http://schemas.openxmlformats.org/officeDocument/2006/relationships/customXml" Target="../ink/ink502.xml"/><Relationship Id="rId35" Type="http://schemas.openxmlformats.org/officeDocument/2006/relationships/image" Target="../media/image534.png"/><Relationship Id="rId56" Type="http://schemas.openxmlformats.org/officeDocument/2006/relationships/customXml" Target="../ink/ink523.xml"/><Relationship Id="rId77" Type="http://schemas.openxmlformats.org/officeDocument/2006/relationships/image" Target="../media/image555.png"/><Relationship Id="rId100" Type="http://schemas.openxmlformats.org/officeDocument/2006/relationships/customXml" Target="../ink/ink545.xml"/><Relationship Id="rId8" Type="http://schemas.openxmlformats.org/officeDocument/2006/relationships/image" Target="../media/image520.emf"/><Relationship Id="rId98" Type="http://schemas.openxmlformats.org/officeDocument/2006/relationships/customXml" Target="../ink/ink544.xml"/><Relationship Id="rId121" Type="http://schemas.openxmlformats.org/officeDocument/2006/relationships/image" Target="../media/image577.png"/><Relationship Id="rId142" Type="http://schemas.openxmlformats.org/officeDocument/2006/relationships/customXml" Target="../ink/ink566.xml"/><Relationship Id="rId163" Type="http://schemas.openxmlformats.org/officeDocument/2006/relationships/image" Target="../media/image598.png"/><Relationship Id="rId184" Type="http://schemas.openxmlformats.org/officeDocument/2006/relationships/customXml" Target="../ink/ink587.xml"/><Relationship Id="rId219" Type="http://schemas.openxmlformats.org/officeDocument/2006/relationships/image" Target="../media/image626.png"/><Relationship Id="rId230" Type="http://schemas.openxmlformats.org/officeDocument/2006/relationships/customXml" Target="../ink/ink610.xml"/><Relationship Id="rId251" Type="http://schemas.openxmlformats.org/officeDocument/2006/relationships/image" Target="../media/image642.png"/><Relationship Id="rId25" Type="http://schemas.openxmlformats.org/officeDocument/2006/relationships/image" Target="../media/image529.png"/><Relationship Id="rId46" Type="http://schemas.openxmlformats.org/officeDocument/2006/relationships/customXml" Target="../ink/ink518.xml"/><Relationship Id="rId67" Type="http://schemas.openxmlformats.org/officeDocument/2006/relationships/image" Target="../media/image550.png"/><Relationship Id="rId88" Type="http://schemas.openxmlformats.org/officeDocument/2006/relationships/customXml" Target="../ink/ink539.xml"/><Relationship Id="rId111" Type="http://schemas.openxmlformats.org/officeDocument/2006/relationships/image" Target="../media/image572.png"/><Relationship Id="rId132" Type="http://schemas.openxmlformats.org/officeDocument/2006/relationships/customXml" Target="../ink/ink561.xml"/><Relationship Id="rId153" Type="http://schemas.openxmlformats.org/officeDocument/2006/relationships/image" Target="../media/image593.png"/><Relationship Id="rId174" Type="http://schemas.openxmlformats.org/officeDocument/2006/relationships/customXml" Target="../ink/ink582.xml"/><Relationship Id="rId195" Type="http://schemas.openxmlformats.org/officeDocument/2006/relationships/image" Target="../media/image614.png"/><Relationship Id="rId209" Type="http://schemas.openxmlformats.org/officeDocument/2006/relationships/image" Target="../media/image621.png"/><Relationship Id="rId220" Type="http://schemas.openxmlformats.org/officeDocument/2006/relationships/customXml" Target="../ink/ink605.xml"/><Relationship Id="rId241" Type="http://schemas.openxmlformats.org/officeDocument/2006/relationships/image" Target="../media/image637.png"/><Relationship Id="rId15" Type="http://schemas.openxmlformats.org/officeDocument/2006/relationships/image" Target="../media/image524.png"/><Relationship Id="rId36" Type="http://schemas.openxmlformats.org/officeDocument/2006/relationships/customXml" Target="../ink/ink513.xml"/><Relationship Id="rId57" Type="http://schemas.openxmlformats.org/officeDocument/2006/relationships/image" Target="../media/image545.png"/><Relationship Id="rId262" Type="http://schemas.openxmlformats.org/officeDocument/2006/relationships/customXml" Target="../ink/ink626.xml"/><Relationship Id="rId78" Type="http://schemas.openxmlformats.org/officeDocument/2006/relationships/customXml" Target="../ink/ink534.xml"/><Relationship Id="rId99" Type="http://schemas.openxmlformats.org/officeDocument/2006/relationships/image" Target="../media/image566.png"/><Relationship Id="rId101" Type="http://schemas.openxmlformats.org/officeDocument/2006/relationships/image" Target="../media/image567.png"/><Relationship Id="rId122" Type="http://schemas.openxmlformats.org/officeDocument/2006/relationships/customXml" Target="../ink/ink556.xml"/><Relationship Id="rId143" Type="http://schemas.openxmlformats.org/officeDocument/2006/relationships/image" Target="../media/image588.png"/><Relationship Id="rId164" Type="http://schemas.openxmlformats.org/officeDocument/2006/relationships/customXml" Target="../ink/ink577.xml"/><Relationship Id="rId185" Type="http://schemas.openxmlformats.org/officeDocument/2006/relationships/image" Target="../media/image609.png"/><Relationship Id="rId9" Type="http://schemas.openxmlformats.org/officeDocument/2006/relationships/image" Target="../media/image521.png"/><Relationship Id="rId210" Type="http://schemas.openxmlformats.org/officeDocument/2006/relationships/customXml" Target="../ink/ink600.xml"/><Relationship Id="rId26" Type="http://schemas.openxmlformats.org/officeDocument/2006/relationships/customXml" Target="../ink/ink508.xml"/><Relationship Id="rId231" Type="http://schemas.openxmlformats.org/officeDocument/2006/relationships/image" Target="../media/image632.png"/><Relationship Id="rId252" Type="http://schemas.openxmlformats.org/officeDocument/2006/relationships/customXml" Target="../ink/ink621.xml"/><Relationship Id="rId47" Type="http://schemas.openxmlformats.org/officeDocument/2006/relationships/image" Target="../media/image540.png"/><Relationship Id="rId68" Type="http://schemas.openxmlformats.org/officeDocument/2006/relationships/customXml" Target="../ink/ink529.xml"/><Relationship Id="rId89" Type="http://schemas.openxmlformats.org/officeDocument/2006/relationships/image" Target="../media/image561.png"/><Relationship Id="rId112" Type="http://schemas.openxmlformats.org/officeDocument/2006/relationships/customXml" Target="../ink/ink551.xml"/><Relationship Id="rId133" Type="http://schemas.openxmlformats.org/officeDocument/2006/relationships/image" Target="../media/image583.png"/><Relationship Id="rId154" Type="http://schemas.openxmlformats.org/officeDocument/2006/relationships/customXml" Target="../ink/ink572.xml"/><Relationship Id="rId175" Type="http://schemas.openxmlformats.org/officeDocument/2006/relationships/image" Target="../media/image604.png"/><Relationship Id="rId196" Type="http://schemas.openxmlformats.org/officeDocument/2006/relationships/customXml" Target="../ink/ink593.xml"/><Relationship Id="rId200" Type="http://schemas.openxmlformats.org/officeDocument/2006/relationships/customXml" Target="../ink/ink595.xml"/><Relationship Id="rId16" Type="http://schemas.openxmlformats.org/officeDocument/2006/relationships/customXml" Target="../ink/ink503.xml"/><Relationship Id="rId221" Type="http://schemas.openxmlformats.org/officeDocument/2006/relationships/image" Target="../media/image627.png"/><Relationship Id="rId242" Type="http://schemas.openxmlformats.org/officeDocument/2006/relationships/customXml" Target="../ink/ink616.xml"/><Relationship Id="rId263" Type="http://schemas.openxmlformats.org/officeDocument/2006/relationships/image" Target="../media/image648.png"/><Relationship Id="rId37" Type="http://schemas.openxmlformats.org/officeDocument/2006/relationships/image" Target="../media/image535.png"/><Relationship Id="rId58" Type="http://schemas.openxmlformats.org/officeDocument/2006/relationships/customXml" Target="../ink/ink524.xml"/><Relationship Id="rId79" Type="http://schemas.openxmlformats.org/officeDocument/2006/relationships/image" Target="../media/image556.png"/><Relationship Id="rId102" Type="http://schemas.openxmlformats.org/officeDocument/2006/relationships/customXml" Target="../ink/ink546.xml"/><Relationship Id="rId123" Type="http://schemas.openxmlformats.org/officeDocument/2006/relationships/image" Target="../media/image578.png"/><Relationship Id="rId144" Type="http://schemas.openxmlformats.org/officeDocument/2006/relationships/customXml" Target="../ink/ink567.xml"/><Relationship Id="rId90" Type="http://schemas.openxmlformats.org/officeDocument/2006/relationships/customXml" Target="../ink/ink540.xml"/><Relationship Id="rId165" Type="http://schemas.openxmlformats.org/officeDocument/2006/relationships/image" Target="../media/image599.png"/><Relationship Id="rId186" Type="http://schemas.openxmlformats.org/officeDocument/2006/relationships/customXml" Target="../ink/ink588.xml"/><Relationship Id="rId211" Type="http://schemas.openxmlformats.org/officeDocument/2006/relationships/image" Target="../media/image622.png"/><Relationship Id="rId232" Type="http://schemas.openxmlformats.org/officeDocument/2006/relationships/customXml" Target="../ink/ink611.xml"/><Relationship Id="rId253" Type="http://schemas.openxmlformats.org/officeDocument/2006/relationships/image" Target="../media/image643.png"/><Relationship Id="rId27" Type="http://schemas.openxmlformats.org/officeDocument/2006/relationships/image" Target="../media/image530.png"/><Relationship Id="rId48" Type="http://schemas.openxmlformats.org/officeDocument/2006/relationships/customXml" Target="../ink/ink519.xml"/><Relationship Id="rId69" Type="http://schemas.openxmlformats.org/officeDocument/2006/relationships/image" Target="../media/image551.png"/><Relationship Id="rId113" Type="http://schemas.openxmlformats.org/officeDocument/2006/relationships/image" Target="../media/image573.png"/><Relationship Id="rId134" Type="http://schemas.openxmlformats.org/officeDocument/2006/relationships/customXml" Target="../ink/ink562.xml"/><Relationship Id="rId80" Type="http://schemas.openxmlformats.org/officeDocument/2006/relationships/customXml" Target="../ink/ink535.xml"/><Relationship Id="rId155" Type="http://schemas.openxmlformats.org/officeDocument/2006/relationships/image" Target="../media/image594.png"/><Relationship Id="rId176" Type="http://schemas.openxmlformats.org/officeDocument/2006/relationships/customXml" Target="../ink/ink583.xml"/><Relationship Id="rId197" Type="http://schemas.openxmlformats.org/officeDocument/2006/relationships/image" Target="../media/image615.png"/><Relationship Id="rId201" Type="http://schemas.openxmlformats.org/officeDocument/2006/relationships/image" Target="../media/image617.png"/><Relationship Id="rId222" Type="http://schemas.openxmlformats.org/officeDocument/2006/relationships/customXml" Target="../ink/ink606.xml"/><Relationship Id="rId243" Type="http://schemas.openxmlformats.org/officeDocument/2006/relationships/image" Target="../media/image638.png"/><Relationship Id="rId17" Type="http://schemas.openxmlformats.org/officeDocument/2006/relationships/image" Target="../media/image525.png"/><Relationship Id="rId38" Type="http://schemas.openxmlformats.org/officeDocument/2006/relationships/customXml" Target="../ink/ink514.xml"/><Relationship Id="rId59" Type="http://schemas.openxmlformats.org/officeDocument/2006/relationships/image" Target="../media/image546.png"/><Relationship Id="rId103" Type="http://schemas.openxmlformats.org/officeDocument/2006/relationships/image" Target="../media/image568.png"/><Relationship Id="rId124" Type="http://schemas.openxmlformats.org/officeDocument/2006/relationships/customXml" Target="../ink/ink557.xml"/><Relationship Id="rId70" Type="http://schemas.openxmlformats.org/officeDocument/2006/relationships/customXml" Target="../ink/ink530.xml"/><Relationship Id="rId91" Type="http://schemas.openxmlformats.org/officeDocument/2006/relationships/image" Target="../media/image562.png"/><Relationship Id="rId145" Type="http://schemas.openxmlformats.org/officeDocument/2006/relationships/image" Target="../media/image589.png"/><Relationship Id="rId166" Type="http://schemas.openxmlformats.org/officeDocument/2006/relationships/customXml" Target="../ink/ink578.xml"/><Relationship Id="rId187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01.xml"/><Relationship Id="rId233" Type="http://schemas.openxmlformats.org/officeDocument/2006/relationships/image" Target="../media/image633.png"/><Relationship Id="rId254" Type="http://schemas.openxmlformats.org/officeDocument/2006/relationships/customXml" Target="../ink/ink622.xml"/><Relationship Id="rId28" Type="http://schemas.openxmlformats.org/officeDocument/2006/relationships/customXml" Target="../ink/ink509.xml"/><Relationship Id="rId49" Type="http://schemas.openxmlformats.org/officeDocument/2006/relationships/image" Target="../media/image541.png"/><Relationship Id="rId114" Type="http://schemas.openxmlformats.org/officeDocument/2006/relationships/customXml" Target="../ink/ink552.xml"/><Relationship Id="rId60" Type="http://schemas.openxmlformats.org/officeDocument/2006/relationships/customXml" Target="../ink/ink525.xml"/><Relationship Id="rId81" Type="http://schemas.openxmlformats.org/officeDocument/2006/relationships/image" Target="../media/image557.png"/><Relationship Id="rId135" Type="http://schemas.openxmlformats.org/officeDocument/2006/relationships/image" Target="../media/image584.png"/><Relationship Id="rId156" Type="http://schemas.openxmlformats.org/officeDocument/2006/relationships/customXml" Target="../ink/ink573.xml"/><Relationship Id="rId177" Type="http://schemas.openxmlformats.org/officeDocument/2006/relationships/image" Target="../media/image605.png"/><Relationship Id="rId198" Type="http://schemas.openxmlformats.org/officeDocument/2006/relationships/customXml" Target="../ink/ink594.xml"/><Relationship Id="rId202" Type="http://schemas.openxmlformats.org/officeDocument/2006/relationships/customXml" Target="../ink/ink596.xml"/><Relationship Id="rId223" Type="http://schemas.openxmlformats.org/officeDocument/2006/relationships/image" Target="../media/image628.png"/><Relationship Id="rId244" Type="http://schemas.openxmlformats.org/officeDocument/2006/relationships/customXml" Target="../ink/ink617.xml"/><Relationship Id="rId18" Type="http://schemas.openxmlformats.org/officeDocument/2006/relationships/customXml" Target="../ink/ink504.xml"/><Relationship Id="rId39" Type="http://schemas.openxmlformats.org/officeDocument/2006/relationships/image" Target="../media/image536.png"/><Relationship Id="rId50" Type="http://schemas.openxmlformats.org/officeDocument/2006/relationships/customXml" Target="../ink/ink520.xml"/><Relationship Id="rId104" Type="http://schemas.openxmlformats.org/officeDocument/2006/relationships/customXml" Target="../ink/ink547.xml"/><Relationship Id="rId125" Type="http://schemas.openxmlformats.org/officeDocument/2006/relationships/image" Target="../media/image579.png"/><Relationship Id="rId146" Type="http://schemas.openxmlformats.org/officeDocument/2006/relationships/customXml" Target="../ink/ink568.xml"/><Relationship Id="rId167" Type="http://schemas.openxmlformats.org/officeDocument/2006/relationships/image" Target="../media/image600.png"/><Relationship Id="rId188" Type="http://schemas.openxmlformats.org/officeDocument/2006/relationships/customXml" Target="../ink/ink589.xml"/><Relationship Id="rId71" Type="http://schemas.openxmlformats.org/officeDocument/2006/relationships/image" Target="../media/image552.png"/><Relationship Id="rId92" Type="http://schemas.openxmlformats.org/officeDocument/2006/relationships/customXml" Target="../ink/ink541.xml"/><Relationship Id="rId213" Type="http://schemas.openxmlformats.org/officeDocument/2006/relationships/image" Target="../media/image623.png"/><Relationship Id="rId234" Type="http://schemas.openxmlformats.org/officeDocument/2006/relationships/customXml" Target="../ink/ink612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31.png"/><Relationship Id="rId255" Type="http://schemas.openxmlformats.org/officeDocument/2006/relationships/image" Target="../media/image644.png"/><Relationship Id="rId40" Type="http://schemas.openxmlformats.org/officeDocument/2006/relationships/customXml" Target="../ink/ink515.xml"/><Relationship Id="rId115" Type="http://schemas.openxmlformats.org/officeDocument/2006/relationships/image" Target="../media/image574.png"/><Relationship Id="rId136" Type="http://schemas.openxmlformats.org/officeDocument/2006/relationships/customXml" Target="../ink/ink563.xml"/><Relationship Id="rId157" Type="http://schemas.openxmlformats.org/officeDocument/2006/relationships/image" Target="../media/image595.png"/><Relationship Id="rId178" Type="http://schemas.openxmlformats.org/officeDocument/2006/relationships/customXml" Target="../ink/ink584.xml"/><Relationship Id="rId61" Type="http://schemas.openxmlformats.org/officeDocument/2006/relationships/image" Target="../media/image547.png"/><Relationship Id="rId82" Type="http://schemas.openxmlformats.org/officeDocument/2006/relationships/customXml" Target="../ink/ink536.xml"/><Relationship Id="rId199" Type="http://schemas.openxmlformats.org/officeDocument/2006/relationships/image" Target="../media/image616.png"/><Relationship Id="rId203" Type="http://schemas.openxmlformats.org/officeDocument/2006/relationships/image" Target="../media/image618.png"/><Relationship Id="rId19" Type="http://schemas.openxmlformats.org/officeDocument/2006/relationships/image" Target="../media/image526.png"/><Relationship Id="rId224" Type="http://schemas.openxmlformats.org/officeDocument/2006/relationships/customXml" Target="../ink/ink607.xml"/><Relationship Id="rId245" Type="http://schemas.openxmlformats.org/officeDocument/2006/relationships/image" Target="../media/image639.png"/><Relationship Id="rId30" Type="http://schemas.openxmlformats.org/officeDocument/2006/relationships/customXml" Target="../ink/ink510.xml"/><Relationship Id="rId105" Type="http://schemas.openxmlformats.org/officeDocument/2006/relationships/image" Target="../media/image569.png"/><Relationship Id="rId126" Type="http://schemas.openxmlformats.org/officeDocument/2006/relationships/customXml" Target="../ink/ink558.xml"/><Relationship Id="rId147" Type="http://schemas.openxmlformats.org/officeDocument/2006/relationships/image" Target="../media/image590.png"/><Relationship Id="rId168" Type="http://schemas.openxmlformats.org/officeDocument/2006/relationships/customXml" Target="../ink/ink579.xml"/><Relationship Id="rId51" Type="http://schemas.openxmlformats.org/officeDocument/2006/relationships/image" Target="../media/image542.png"/><Relationship Id="rId72" Type="http://schemas.openxmlformats.org/officeDocument/2006/relationships/customXml" Target="../ink/ink531.xml"/><Relationship Id="rId93" Type="http://schemas.openxmlformats.org/officeDocument/2006/relationships/image" Target="../media/image563.png"/><Relationship Id="rId189" Type="http://schemas.openxmlformats.org/officeDocument/2006/relationships/image" Target="../media/image611.png"/><Relationship Id="rId3" Type="http://schemas.openxmlformats.org/officeDocument/2006/relationships/image" Target="../media/image517.png"/><Relationship Id="rId214" Type="http://schemas.openxmlformats.org/officeDocument/2006/relationships/customXml" Target="../ink/ink602.xml"/><Relationship Id="rId235" Type="http://schemas.openxmlformats.org/officeDocument/2006/relationships/image" Target="../media/image634.png"/><Relationship Id="rId256" Type="http://schemas.openxmlformats.org/officeDocument/2006/relationships/customXml" Target="../ink/ink623.xml"/><Relationship Id="rId116" Type="http://schemas.openxmlformats.org/officeDocument/2006/relationships/customXml" Target="../ink/ink553.xml"/><Relationship Id="rId137" Type="http://schemas.openxmlformats.org/officeDocument/2006/relationships/image" Target="../media/image585.png"/><Relationship Id="rId158" Type="http://schemas.openxmlformats.org/officeDocument/2006/relationships/customXml" Target="../ink/ink574.xml"/><Relationship Id="rId20" Type="http://schemas.openxmlformats.org/officeDocument/2006/relationships/customXml" Target="../ink/ink505.xml"/><Relationship Id="rId41" Type="http://schemas.openxmlformats.org/officeDocument/2006/relationships/image" Target="../media/image537.png"/><Relationship Id="rId62" Type="http://schemas.openxmlformats.org/officeDocument/2006/relationships/customXml" Target="../ink/ink526.xml"/><Relationship Id="rId83" Type="http://schemas.openxmlformats.org/officeDocument/2006/relationships/image" Target="../media/image558.png"/><Relationship Id="rId179" Type="http://schemas.openxmlformats.org/officeDocument/2006/relationships/image" Target="../media/image606.png"/><Relationship Id="rId190" Type="http://schemas.openxmlformats.org/officeDocument/2006/relationships/customXml" Target="../ink/ink590.xml"/><Relationship Id="rId204" Type="http://schemas.openxmlformats.org/officeDocument/2006/relationships/customXml" Target="../ink/ink597.xml"/><Relationship Id="rId225" Type="http://schemas.openxmlformats.org/officeDocument/2006/relationships/image" Target="../media/image629.png"/><Relationship Id="rId246" Type="http://schemas.openxmlformats.org/officeDocument/2006/relationships/customXml" Target="../ink/ink618.xml"/><Relationship Id="rId106" Type="http://schemas.openxmlformats.org/officeDocument/2006/relationships/customXml" Target="../ink/ink548.xml"/><Relationship Id="rId127" Type="http://schemas.openxmlformats.org/officeDocument/2006/relationships/image" Target="../media/image580.png"/><Relationship Id="rId10" Type="http://schemas.openxmlformats.org/officeDocument/2006/relationships/oleObject" Target="../embeddings/oleObject5.bin"/><Relationship Id="rId31" Type="http://schemas.openxmlformats.org/officeDocument/2006/relationships/image" Target="../media/image532.png"/><Relationship Id="rId52" Type="http://schemas.openxmlformats.org/officeDocument/2006/relationships/customXml" Target="../ink/ink521.xml"/><Relationship Id="rId73" Type="http://schemas.openxmlformats.org/officeDocument/2006/relationships/image" Target="../media/image553.png"/><Relationship Id="rId94" Type="http://schemas.openxmlformats.org/officeDocument/2006/relationships/customXml" Target="../ink/ink542.xml"/><Relationship Id="rId148" Type="http://schemas.openxmlformats.org/officeDocument/2006/relationships/customXml" Target="../ink/ink569.xml"/><Relationship Id="rId169" Type="http://schemas.openxmlformats.org/officeDocument/2006/relationships/image" Target="../media/image601.png"/><Relationship Id="rId4" Type="http://schemas.openxmlformats.org/officeDocument/2006/relationships/image" Target="../media/image518.png"/><Relationship Id="rId180" Type="http://schemas.openxmlformats.org/officeDocument/2006/relationships/customXml" Target="../ink/ink585.xml"/><Relationship Id="rId215" Type="http://schemas.openxmlformats.org/officeDocument/2006/relationships/image" Target="../media/image624.png"/><Relationship Id="rId236" Type="http://schemas.openxmlformats.org/officeDocument/2006/relationships/customXml" Target="../ink/ink613.xml"/><Relationship Id="rId257" Type="http://schemas.openxmlformats.org/officeDocument/2006/relationships/image" Target="../media/image645.png"/><Relationship Id="rId42" Type="http://schemas.openxmlformats.org/officeDocument/2006/relationships/customXml" Target="../ink/ink516.xml"/><Relationship Id="rId84" Type="http://schemas.openxmlformats.org/officeDocument/2006/relationships/customXml" Target="../ink/ink537.xml"/><Relationship Id="rId138" Type="http://schemas.openxmlformats.org/officeDocument/2006/relationships/customXml" Target="../ink/ink5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09950-E5CF-1680-2680-ABE5383713BE}"/>
              </a:ext>
            </a:extLst>
          </p:cNvPr>
          <p:cNvSpPr txBox="1"/>
          <p:nvPr/>
        </p:nvSpPr>
        <p:spPr>
          <a:xfrm>
            <a:off x="946737" y="1032267"/>
            <a:ext cx="4912307" cy="2464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Course Overview: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Introductory Biochemistry</a:t>
            </a:r>
          </a:p>
          <a:p>
            <a:pPr marL="342900" indent="-342900">
              <a:buAutoNum type="arabicPeriod"/>
            </a:pPr>
            <a:r>
              <a:rPr lang="en-US" dirty="0"/>
              <a:t>DNA, RNA, protein synthesis, biotechnology</a:t>
            </a:r>
          </a:p>
          <a:p>
            <a:pPr marL="342900" indent="-342900">
              <a:buAutoNum type="arabicPeriod"/>
            </a:pPr>
            <a:r>
              <a:rPr lang="en-US" dirty="0"/>
              <a:t>Immunology &amp; Immunotherapy</a:t>
            </a:r>
          </a:p>
          <a:p>
            <a:pPr marL="342900" indent="-342900">
              <a:buAutoNum type="arabicPeriod"/>
            </a:pPr>
            <a:r>
              <a:rPr lang="en-US" dirty="0"/>
              <a:t>Drug Discovery – Enzyme Inhibitors</a:t>
            </a:r>
          </a:p>
          <a:p>
            <a:pPr marL="342900" indent="-342900">
              <a:buAutoNum type="arabicPeriod"/>
            </a:pPr>
            <a:r>
              <a:rPr lang="en-US" dirty="0"/>
              <a:t>Genome Editing – CRISPR</a:t>
            </a:r>
          </a:p>
          <a:p>
            <a:pPr marL="342900" indent="-342900">
              <a:buAutoNum type="arabicPeriod"/>
            </a:pPr>
            <a:r>
              <a:rPr lang="en-US" dirty="0"/>
              <a:t>Final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7D2C5-0D18-24F0-D2A7-7D2954357DAC}"/>
              </a:ext>
            </a:extLst>
          </p:cNvPr>
          <p:cNvSpPr txBox="1"/>
          <p:nvPr/>
        </p:nvSpPr>
        <p:spPr>
          <a:xfrm>
            <a:off x="853281" y="3856037"/>
            <a:ext cx="4698209" cy="187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Expectations: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Problem sets (</a:t>
            </a:r>
            <a:r>
              <a:rPr lang="en-US" b="1" i="1" dirty="0"/>
              <a:t>First one posted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mid-class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Presentation (10 min, topic of choice)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paper  (Same topic as presentation)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6FB01-83FD-D415-0D03-C5AAC0D2BD58}"/>
              </a:ext>
            </a:extLst>
          </p:cNvPr>
          <p:cNvSpPr txBox="1"/>
          <p:nvPr/>
        </p:nvSpPr>
        <p:spPr>
          <a:xfrm>
            <a:off x="4314062" y="41941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Drugs &amp; Disease – Spring 2025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318A8-DCBE-1D29-D8AC-BA0B4212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5F38-D2E3-4B79-A826-4C24B6C2D8BA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EBD10-C3E2-217D-08E3-16C6BCFD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BC002-1585-7400-582F-3012EDC8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126B-6C15-CB4B-E722-CD6711E165CA}"/>
              </a:ext>
            </a:extLst>
          </p:cNvPr>
          <p:cNvSpPr txBox="1"/>
          <p:nvPr/>
        </p:nvSpPr>
        <p:spPr>
          <a:xfrm>
            <a:off x="6842201" y="1112837"/>
            <a:ext cx="5985165" cy="2168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My 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Born in Ottawa Canada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Undergraduate: University of Waterloo, largely physics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MS: Penn State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PhD: Carnegie Mellon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Post-doc: Stanford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Faculty: University of Virginia then Carnegie Mellon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8E39C-020E-C1F0-4F05-39BC8D6377EA}"/>
              </a:ext>
            </a:extLst>
          </p:cNvPr>
          <p:cNvSpPr txBox="1"/>
          <p:nvPr/>
        </p:nvSpPr>
        <p:spPr>
          <a:xfrm>
            <a:off x="6842201" y="3436806"/>
            <a:ext cx="3669787" cy="98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Research area: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Protein structure and dynamics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Drug discovery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93544-D003-5CB9-B7B3-D857185DD302}"/>
              </a:ext>
            </a:extLst>
          </p:cNvPr>
          <p:cNvSpPr txBox="1"/>
          <p:nvPr/>
        </p:nvSpPr>
        <p:spPr>
          <a:xfrm>
            <a:off x="6856145" y="4709636"/>
            <a:ext cx="4817536" cy="12785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Take-home exercise:</a:t>
            </a:r>
          </a:p>
          <a:p>
            <a:pPr algn="l"/>
            <a:r>
              <a:rPr lang="en-US" dirty="0"/>
              <a:t>Send me an email with a short paragraph describing why you took the course and what you hope to take away from the course.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D639-5C2D-33B9-ABF0-CCA8CC4D60F5}"/>
              </a:ext>
            </a:extLst>
          </p:cNvPr>
          <p:cNvSpPr txBox="1"/>
          <p:nvPr/>
        </p:nvSpPr>
        <p:spPr>
          <a:xfrm>
            <a:off x="959543" y="6221575"/>
            <a:ext cx="6612144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Course materials:</a:t>
            </a:r>
          </a:p>
          <a:p>
            <a:pPr algn="l"/>
            <a:r>
              <a:rPr lang="en-US" dirty="0"/>
              <a:t>https://www.andrew.cmu.edu/user/rule/Drugs_Disease/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31C69C6-E101-7816-0C8D-CF3FBA1BE831}"/>
                  </a:ext>
                </a:extLst>
              </p14:cNvPr>
              <p14:cNvContentPartPr/>
              <p14:nvPr/>
            </p14:nvContentPartPr>
            <p14:xfrm>
              <a:off x="892526" y="1732183"/>
              <a:ext cx="26640" cy="1727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31C69C6-E101-7816-0C8D-CF3FBA1BE8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526" y="1723183"/>
                <a:ext cx="4428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04A68D5-BA99-C18F-962A-FF263E333381}"/>
                  </a:ext>
                </a:extLst>
              </p14:cNvPr>
              <p14:cNvContentPartPr/>
              <p14:nvPr/>
            </p14:nvContentPartPr>
            <p14:xfrm>
              <a:off x="2666606" y="1525543"/>
              <a:ext cx="1553040" cy="447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04A68D5-BA99-C18F-962A-FF263E3333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7606" y="1516543"/>
                <a:ext cx="1570680" cy="46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4CA7425-B4BE-C95D-7391-3551EFE89DC0}"/>
              </a:ext>
            </a:extLst>
          </p:cNvPr>
          <p:cNvGrpSpPr/>
          <p:nvPr/>
        </p:nvGrpSpPr>
        <p:grpSpPr>
          <a:xfrm>
            <a:off x="4627886" y="2304943"/>
            <a:ext cx="728280" cy="379440"/>
            <a:chOff x="4627886" y="2304943"/>
            <a:chExt cx="72828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6CDB38-3E83-638B-4FCE-C9AAF58768B7}"/>
                    </a:ext>
                  </a:extLst>
                </p14:cNvPr>
                <p14:cNvContentPartPr/>
                <p14:nvPr/>
              </p14:nvContentPartPr>
              <p14:xfrm>
                <a:off x="4627886" y="2304943"/>
                <a:ext cx="167040" cy="11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6CDB38-3E83-638B-4FCE-C9AAF58768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18886" y="2295943"/>
                  <a:ext cx="184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B9AB36-2644-D811-971B-1BDB04B920CE}"/>
                    </a:ext>
                  </a:extLst>
                </p14:cNvPr>
                <p14:cNvContentPartPr/>
                <p14:nvPr/>
              </p14:nvContentPartPr>
              <p14:xfrm>
                <a:off x="5122526" y="2521663"/>
                <a:ext cx="233640" cy="162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B9AB36-2644-D811-971B-1BDB04B920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13886" y="2513023"/>
                  <a:ext cx="2512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69E2912-F784-21B9-FC72-C889C3E8F76A}"/>
                  </a:ext>
                </a:extLst>
              </p14:cNvPr>
              <p14:cNvContentPartPr/>
              <p14:nvPr/>
            </p14:nvContentPartPr>
            <p14:xfrm>
              <a:off x="4071326" y="2934583"/>
              <a:ext cx="177480" cy="126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69E2912-F784-21B9-FC72-C889C3E8F7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2686" y="2925583"/>
                <a:ext cx="195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6C44A2-9B43-444C-8C7C-187B2CF1BDF8}"/>
                  </a:ext>
                </a:extLst>
              </p14:cNvPr>
              <p14:cNvContentPartPr/>
              <p14:nvPr/>
            </p14:nvContentPartPr>
            <p14:xfrm>
              <a:off x="705326" y="4613623"/>
              <a:ext cx="31320" cy="1015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6C44A2-9B43-444C-8C7C-187B2CF1BD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326" y="4604623"/>
                <a:ext cx="4896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3F80A4-AB9F-88C9-4B84-8D4B646BF53F}"/>
                  </a:ext>
                </a:extLst>
              </p14:cNvPr>
              <p14:cNvContentPartPr/>
              <p14:nvPr/>
            </p14:nvContentPartPr>
            <p14:xfrm>
              <a:off x="2792606" y="4277023"/>
              <a:ext cx="1947240" cy="597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3F80A4-AB9F-88C9-4B84-8D4B646BF5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83606" y="4268023"/>
                <a:ext cx="1964880" cy="61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69FE7CE-C87D-A77E-864C-CEE3C34D861A}"/>
              </a:ext>
            </a:extLst>
          </p:cNvPr>
          <p:cNvGrpSpPr/>
          <p:nvPr/>
        </p:nvGrpSpPr>
        <p:grpSpPr>
          <a:xfrm>
            <a:off x="6563246" y="4460983"/>
            <a:ext cx="350280" cy="309600"/>
            <a:chOff x="6563246" y="4460983"/>
            <a:chExt cx="35028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BB214D-EB07-35E6-6195-2EEE05F152CB}"/>
                    </a:ext>
                  </a:extLst>
                </p14:cNvPr>
                <p14:cNvContentPartPr/>
                <p14:nvPr/>
              </p14:nvContentPartPr>
              <p14:xfrm>
                <a:off x="6593846" y="4535863"/>
                <a:ext cx="161640" cy="234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BB214D-EB07-35E6-6195-2EEE05F152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85206" y="4527223"/>
                  <a:ext cx="179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931554-B571-AD65-C476-E7D734BECC23}"/>
                    </a:ext>
                  </a:extLst>
                </p14:cNvPr>
                <p14:cNvContentPartPr/>
                <p14:nvPr/>
              </p14:nvContentPartPr>
              <p14:xfrm>
                <a:off x="6563246" y="4633063"/>
                <a:ext cx="148320" cy="129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931554-B571-AD65-C476-E7D734BECC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54606" y="4624423"/>
                  <a:ext cx="165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4E5F47-E299-7DA5-5B97-0D0D14B94488}"/>
                    </a:ext>
                  </a:extLst>
                </p14:cNvPr>
                <p14:cNvContentPartPr/>
                <p14:nvPr/>
              </p14:nvContentPartPr>
              <p14:xfrm>
                <a:off x="6764126" y="4460983"/>
                <a:ext cx="149400" cy="19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4E5F47-E299-7DA5-5B97-0D0D14B944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55126" y="4451983"/>
                  <a:ext cx="167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1CDF80-DB9A-CF37-E816-711A8F38B4E5}"/>
                    </a:ext>
                  </a:extLst>
                </p14:cNvPr>
                <p14:cNvContentPartPr/>
                <p14:nvPr/>
              </p14:nvContentPartPr>
              <p14:xfrm>
                <a:off x="6795806" y="4538383"/>
                <a:ext cx="105840" cy="78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1CDF80-DB9A-CF37-E816-711A8F38B4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87166" y="4529743"/>
                  <a:ext cx="1234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C806A3A-5F75-137E-9098-A274BFC4A12F}"/>
                  </a:ext>
                </a:extLst>
              </p14:cNvPr>
              <p14:cNvContentPartPr/>
              <p14:nvPr/>
            </p14:nvContentPartPr>
            <p14:xfrm>
              <a:off x="8156606" y="5321023"/>
              <a:ext cx="603360" cy="41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C806A3A-5F75-137E-9098-A274BFC4A1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7966" y="5312383"/>
                <a:ext cx="62100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46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B013AF-8694-4B38-88E1-E7A735FD71DB}"/>
              </a:ext>
            </a:extLst>
          </p:cNvPr>
          <p:cNvSpPr/>
          <p:nvPr/>
        </p:nvSpPr>
        <p:spPr>
          <a:xfrm>
            <a:off x="396081" y="731837"/>
            <a:ext cx="6096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Number of bonds formed by common elements:</a:t>
            </a:r>
          </a:p>
          <a:p>
            <a:r>
              <a:rPr lang="en-US" sz="1800" dirty="0">
                <a:latin typeface="Calibri" panose="020F0502020204030204" pitchFamily="34" charset="0"/>
              </a:rPr>
              <a:t>	(N=3, C=4, O=2, S=2, H=1).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You should be able to complete chemical structures by adding hydrogens to carbons.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Predict degree of bond polarity based on </a:t>
            </a:r>
            <a:r>
              <a:rPr lang="en-US" sz="1800" dirty="0" err="1">
                <a:latin typeface="Calibri" panose="020F0502020204030204" pitchFamily="34" charset="0"/>
              </a:rPr>
              <a:t>electronegativies</a:t>
            </a:r>
            <a:r>
              <a:rPr lang="en-US" sz="1800" dirty="0">
                <a:latin typeface="Calibri" panose="020F0502020204030204" pitchFamily="34" charset="0"/>
              </a:rPr>
              <a:t>,  N-H and O-H and C=O are polar, C-H is not.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able to draw the following functional groups &amp; identify them on larger molecules.</a:t>
            </a:r>
          </a:p>
          <a:p>
            <a:pPr marL="775131" lvl="1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Non-polar: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Methyl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Phenyl</a:t>
            </a:r>
          </a:p>
          <a:p>
            <a:pPr marL="775131" lvl="1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Polar: 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Alcohol (C-OH)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Thiol (C-SH)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Carboxylate (ketone, aldehyde) (C=O)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Ester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Carboxylic acid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Amide</a:t>
            </a:r>
          </a:p>
          <a:p>
            <a:pPr marL="1264518" lvl="2" indent="-285744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Amino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D1AAE-E4CD-47C6-8929-9A260EFDB3E3}"/>
              </a:ext>
            </a:extLst>
          </p:cNvPr>
          <p:cNvSpPr txBox="1"/>
          <p:nvPr/>
        </p:nvSpPr>
        <p:spPr>
          <a:xfrm>
            <a:off x="167481" y="421947"/>
            <a:ext cx="126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Chemistry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DF16BE8-99C2-5A8C-65A0-1EBDF2B0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8B5E-1CDD-4B83-8B27-D829448B9DF3}" type="datetime1">
              <a:rPr lang="en-US" smtClean="0"/>
              <a:t>1/15/2025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06058C4-5EE7-E6E3-E649-5084725B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1CBFCE4-B771-C5AB-E3F7-1AD98DD8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06EE85-3522-962D-9EAB-202CA3EE81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6364" y="2375391"/>
          <a:ext cx="5323400" cy="265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4123974" imgH="2057400" progId="MDLDrawOLE.MDLDrawObject.1">
                  <p:embed/>
                </p:oleObj>
              </mc:Choice>
              <mc:Fallback>
                <p:oleObj name="MDLDrawObject Class" r:id="rId3" imgW="4123974" imgH="2057400" progId="MDLDrawOLE.MDLDrawObject.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06EE85-3522-962D-9EAB-202CA3EE8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6364" y="2375391"/>
                        <a:ext cx="5323400" cy="2656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BE6364-5DFD-BE9E-F34F-E03C3BF4CDB6}"/>
              </a:ext>
            </a:extLst>
          </p:cNvPr>
          <p:cNvSpPr txBox="1"/>
          <p:nvPr/>
        </p:nvSpPr>
        <p:spPr>
          <a:xfrm>
            <a:off x="6851427" y="1131947"/>
            <a:ext cx="5233274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730250" algn="l"/>
            <a:r>
              <a:rPr lang="en-US" dirty="0">
                <a:solidFill>
                  <a:srgbClr val="00B0F0"/>
                </a:solidFill>
              </a:rPr>
              <a:t>A. Give the names of  the functional groups on these two amino acids.</a:t>
            </a:r>
          </a:p>
          <a:p>
            <a:pPr marL="365125" indent="-730250" algn="l"/>
            <a:r>
              <a:rPr lang="en-US" dirty="0">
                <a:solidFill>
                  <a:srgbClr val="00B0F0"/>
                </a:solidFill>
              </a:rPr>
              <a:t>B. Which functional groups are common?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7516F-78F3-3E4B-E75C-11DCC5256907}"/>
              </a:ext>
            </a:extLst>
          </p:cNvPr>
          <p:cNvSpPr txBox="1"/>
          <p:nvPr/>
        </p:nvSpPr>
        <p:spPr>
          <a:xfrm>
            <a:off x="6949281" y="5227637"/>
            <a:ext cx="428322" cy="113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1.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2.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CD17D-640D-B050-66C3-62F649842FA2}"/>
              </a:ext>
            </a:extLst>
          </p:cNvPr>
          <p:cNvSpPr txBox="1"/>
          <p:nvPr/>
        </p:nvSpPr>
        <p:spPr>
          <a:xfrm>
            <a:off x="10429641" y="5227637"/>
            <a:ext cx="428322" cy="1135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1. 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2.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3.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C48BC-C35E-B73D-3018-4F8B57C627F4}"/>
              </a:ext>
            </a:extLst>
          </p:cNvPr>
          <p:cNvCxnSpPr>
            <a:cxnSpLocks/>
          </p:cNvCxnSpPr>
          <p:nvPr/>
        </p:nvCxnSpPr>
        <p:spPr>
          <a:xfrm>
            <a:off x="6568281" y="1173980"/>
            <a:ext cx="0" cy="569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32DF36-8768-4BBF-22EB-F25CF0B7B6D0}"/>
              </a:ext>
            </a:extLst>
          </p:cNvPr>
          <p:cNvSpPr txBox="1"/>
          <p:nvPr/>
        </p:nvSpPr>
        <p:spPr>
          <a:xfrm>
            <a:off x="3246245" y="20832"/>
            <a:ext cx="6491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Key Points &amp; Expectations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41D7A9-C0B6-43FE-8787-3A06ED64416C}"/>
                  </a:ext>
                </a:extLst>
              </p14:cNvPr>
              <p14:cNvContentPartPr/>
              <p14:nvPr/>
            </p14:nvContentPartPr>
            <p14:xfrm>
              <a:off x="753095" y="778295"/>
              <a:ext cx="343440" cy="3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41D7A9-C0B6-43FE-8787-3A06ED6441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455" y="769295"/>
                <a:ext cx="361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CB798A-F897-BDC6-0410-5851B6E8FFFA}"/>
                  </a:ext>
                </a:extLst>
              </p14:cNvPr>
              <p14:cNvContentPartPr/>
              <p14:nvPr/>
            </p14:nvContentPartPr>
            <p14:xfrm>
              <a:off x="4210175" y="1096895"/>
              <a:ext cx="349200" cy="191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CB798A-F897-BDC6-0410-5851B6E8FF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1535" y="1087895"/>
                <a:ext cx="366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A252D7A-8CD1-7AFE-962C-9564121EEC36}"/>
                  </a:ext>
                </a:extLst>
              </p14:cNvPr>
              <p14:cNvContentPartPr/>
              <p14:nvPr/>
            </p14:nvContentPartPr>
            <p14:xfrm>
              <a:off x="3815615" y="1596575"/>
              <a:ext cx="286560" cy="140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A252D7A-8CD1-7AFE-962C-9564121EEC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6975" y="1587575"/>
                <a:ext cx="3042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0CB43DA-5395-C001-414E-82B3AAFD5D35}"/>
                  </a:ext>
                </a:extLst>
              </p14:cNvPr>
              <p14:cNvContentPartPr/>
              <p14:nvPr/>
            </p14:nvContentPartPr>
            <p14:xfrm>
              <a:off x="3233855" y="2469575"/>
              <a:ext cx="318600" cy="26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0CB43DA-5395-C001-414E-82B3AAFD5D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5215" y="2460935"/>
                <a:ext cx="336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5EF3E7A-EC46-45E2-B330-999F4A633213}"/>
                  </a:ext>
                </a:extLst>
              </p14:cNvPr>
              <p14:cNvContentPartPr/>
              <p14:nvPr/>
            </p14:nvContentPartPr>
            <p14:xfrm>
              <a:off x="4270295" y="2476055"/>
              <a:ext cx="245160" cy="20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5EF3E7A-EC46-45E2-B330-999F4A6332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1295" y="2467415"/>
                <a:ext cx="262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5D2474F-9CDC-EA00-70B3-9DD4C63E5BE5}"/>
                  </a:ext>
                </a:extLst>
              </p14:cNvPr>
              <p14:cNvContentPartPr/>
              <p14:nvPr/>
            </p14:nvContentPartPr>
            <p14:xfrm>
              <a:off x="611255" y="4149695"/>
              <a:ext cx="53640" cy="2666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5D2474F-9CDC-EA00-70B3-9DD4C63E5B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2255" y="4140695"/>
                <a:ext cx="71280" cy="26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9C14490-26E8-D468-947E-88EF79FDC533}"/>
                  </a:ext>
                </a:extLst>
              </p14:cNvPr>
              <p14:cNvContentPartPr/>
              <p14:nvPr/>
            </p14:nvContentPartPr>
            <p14:xfrm>
              <a:off x="6828815" y="5403215"/>
              <a:ext cx="35280" cy="920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9C14490-26E8-D468-947E-88EF79FDC5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19815" y="5394575"/>
                <a:ext cx="52920" cy="9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02637BF-9908-10AD-9502-7813507B4825}"/>
                  </a:ext>
                </a:extLst>
              </p14:cNvPr>
              <p14:cNvContentPartPr/>
              <p14:nvPr/>
            </p14:nvContentPartPr>
            <p14:xfrm>
              <a:off x="10290575" y="5432015"/>
              <a:ext cx="64800" cy="866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02637BF-9908-10AD-9502-7813507B48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81575" y="5423375"/>
                <a:ext cx="8244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3E9AC9C-8C3E-9449-C249-739A9ACCC808}"/>
                  </a:ext>
                </a:extLst>
              </p14:cNvPr>
              <p14:cNvContentPartPr/>
              <p14:nvPr/>
            </p14:nvContentPartPr>
            <p14:xfrm>
              <a:off x="9718895" y="3701135"/>
              <a:ext cx="1111320" cy="1123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3E9AC9C-8C3E-9449-C249-739A9ACCC80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10255" y="3692135"/>
                <a:ext cx="11289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EC96352-8BB9-2CB9-6CD6-BE108B7F1F9E}"/>
                  </a:ext>
                </a:extLst>
              </p14:cNvPr>
              <p14:cNvContentPartPr/>
              <p14:nvPr/>
            </p14:nvContentPartPr>
            <p14:xfrm>
              <a:off x="10933175" y="3494495"/>
              <a:ext cx="1288440" cy="1488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EC96352-8BB9-2CB9-6CD6-BE108B7F1F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24535" y="3485855"/>
                <a:ext cx="1306080" cy="15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E2786E-1201-D21E-49A9-D04601E353C8}"/>
                  </a:ext>
                </a:extLst>
              </p14:cNvPr>
              <p14:cNvContentPartPr/>
              <p14:nvPr/>
            </p14:nvContentPartPr>
            <p14:xfrm>
              <a:off x="9883775" y="2047655"/>
              <a:ext cx="1767600" cy="1865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E2786E-1201-D21E-49A9-D04601E353C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75135" y="2039015"/>
                <a:ext cx="178524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8E1BF7F-09B9-7240-3773-DA2B92E909D2}"/>
                  </a:ext>
                </a:extLst>
              </p14:cNvPr>
              <p14:cNvContentPartPr/>
              <p14:nvPr/>
            </p14:nvContentPartPr>
            <p14:xfrm>
              <a:off x="10639055" y="3119735"/>
              <a:ext cx="907920" cy="284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8E1BF7F-09B9-7240-3773-DA2B92E909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30415" y="3110735"/>
                <a:ext cx="9255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492415A-8C68-BE5E-AD0A-A50C6F04A3E9}"/>
                  </a:ext>
                </a:extLst>
              </p14:cNvPr>
              <p14:cNvContentPartPr/>
              <p14:nvPr/>
            </p14:nvContentPartPr>
            <p14:xfrm>
              <a:off x="6822335" y="3917135"/>
              <a:ext cx="1045440" cy="1103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492415A-8C68-BE5E-AD0A-A50C6F04A3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13695" y="3908495"/>
                <a:ext cx="106308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ACED783-E103-D39D-A6EF-45C0914240B3}"/>
                  </a:ext>
                </a:extLst>
              </p14:cNvPr>
              <p14:cNvContentPartPr/>
              <p14:nvPr/>
            </p14:nvContentPartPr>
            <p14:xfrm>
              <a:off x="7205375" y="3106055"/>
              <a:ext cx="1170360" cy="820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ACED783-E103-D39D-A6EF-45C0914240B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96375" y="3097055"/>
                <a:ext cx="118800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0BD367-AE6C-D3F0-7D31-2241842246C4}"/>
                  </a:ext>
                </a:extLst>
              </p14:cNvPr>
              <p14:cNvContentPartPr/>
              <p14:nvPr/>
            </p14:nvContentPartPr>
            <p14:xfrm>
              <a:off x="7922855" y="3801215"/>
              <a:ext cx="1106280" cy="1254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0BD367-AE6C-D3F0-7D31-2241842246C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13855" y="3792575"/>
                <a:ext cx="112392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EDE28A2-D3CF-A549-136D-F992C1055124}"/>
                  </a:ext>
                </a:extLst>
              </p14:cNvPr>
              <p14:cNvContentPartPr/>
              <p14:nvPr/>
            </p14:nvContentPartPr>
            <p14:xfrm>
              <a:off x="7408775" y="4532375"/>
              <a:ext cx="110160" cy="28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EDE28A2-D3CF-A549-136D-F992C10551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00135" y="4523375"/>
                <a:ext cx="127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3C4856-2415-B658-C5FF-4B86D4727455}"/>
                  </a:ext>
                </a:extLst>
              </p14:cNvPr>
              <p14:cNvContentPartPr/>
              <p14:nvPr/>
            </p14:nvContentPartPr>
            <p14:xfrm>
              <a:off x="8890535" y="4271375"/>
              <a:ext cx="33840" cy="1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3C4856-2415-B658-C5FF-4B86D47274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81895" y="4262375"/>
                <a:ext cx="514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C771DD-85B3-DB0D-0EA2-7F4E61DAD7B3}"/>
                  </a:ext>
                </a:extLst>
              </p14:cNvPr>
              <p14:cNvContentPartPr/>
              <p14:nvPr/>
            </p14:nvContentPartPr>
            <p14:xfrm>
              <a:off x="7400495" y="4542095"/>
              <a:ext cx="104400" cy="30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C771DD-85B3-DB0D-0EA2-7F4E61DAD7B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91495" y="4533095"/>
                <a:ext cx="122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3596432-D7BB-77E9-A54A-7882587FEE77}"/>
                  </a:ext>
                </a:extLst>
              </p14:cNvPr>
              <p14:cNvContentPartPr/>
              <p14:nvPr/>
            </p14:nvContentPartPr>
            <p14:xfrm>
              <a:off x="7492295" y="4474415"/>
              <a:ext cx="360" cy="1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3596432-D7BB-77E9-A54A-7882587FEE7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83295" y="4465775"/>
                <a:ext cx="180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8DD4827-9BF3-996A-F286-E13AF2C0727D}"/>
                  </a:ext>
                </a:extLst>
              </p14:cNvPr>
              <p14:cNvContentPartPr/>
              <p14:nvPr/>
            </p14:nvContentPartPr>
            <p14:xfrm>
              <a:off x="7058495" y="2480375"/>
              <a:ext cx="31680" cy="150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8DD4827-9BF3-996A-F286-E13AF2C0727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49495" y="2471375"/>
                <a:ext cx="49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4851C01-DEFB-746C-F223-850EE375CD09}"/>
                  </a:ext>
                </a:extLst>
              </p14:cNvPr>
              <p14:cNvContentPartPr/>
              <p14:nvPr/>
            </p14:nvContentPartPr>
            <p14:xfrm>
              <a:off x="7055255" y="2496575"/>
              <a:ext cx="163440" cy="874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4851C01-DEFB-746C-F223-850EE375CD0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46615" y="2487935"/>
                <a:ext cx="181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E6815F-70EF-06C5-7838-C2FE3E8A1F64}"/>
                  </a:ext>
                </a:extLst>
              </p14:cNvPr>
              <p14:cNvContentPartPr/>
              <p14:nvPr/>
            </p14:nvContentPartPr>
            <p14:xfrm>
              <a:off x="7208255" y="2409455"/>
              <a:ext cx="20880" cy="177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E6815F-70EF-06C5-7838-C2FE3E8A1F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99615" y="2400815"/>
                <a:ext cx="38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6E6200E-F054-AAA3-142D-48AB61FFFF33}"/>
                  </a:ext>
                </a:extLst>
              </p14:cNvPr>
              <p14:cNvContentPartPr/>
              <p14:nvPr/>
            </p14:nvContentPartPr>
            <p14:xfrm>
              <a:off x="6796055" y="2580455"/>
              <a:ext cx="24840" cy="133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6E6200E-F054-AAA3-142D-48AB61FFFF3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87055" y="2571455"/>
                <a:ext cx="42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133CCD-8960-7356-FCB4-8385424B48AD}"/>
                  </a:ext>
                </a:extLst>
              </p14:cNvPr>
              <p14:cNvContentPartPr/>
              <p14:nvPr/>
            </p14:nvContentPartPr>
            <p14:xfrm>
              <a:off x="6811175" y="2524295"/>
              <a:ext cx="127800" cy="134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133CCD-8960-7356-FCB4-8385424B48A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02175" y="2515655"/>
                <a:ext cx="14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44F5E4E-E347-1314-C14A-BDC68B632B05}"/>
                  </a:ext>
                </a:extLst>
              </p14:cNvPr>
              <p14:cNvContentPartPr/>
              <p14:nvPr/>
            </p14:nvContentPartPr>
            <p14:xfrm>
              <a:off x="6962015" y="2681975"/>
              <a:ext cx="112680" cy="138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44F5E4E-E347-1314-C14A-BDC68B632B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53375" y="2673335"/>
                <a:ext cx="1303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0BB0102-A839-AD1B-952E-9A143634E0A3}"/>
                  </a:ext>
                </a:extLst>
              </p14:cNvPr>
              <p14:cNvContentPartPr/>
              <p14:nvPr/>
            </p14:nvContentPartPr>
            <p14:xfrm>
              <a:off x="6946535" y="2997695"/>
              <a:ext cx="112320" cy="9997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0BB0102-A839-AD1B-952E-9A143634E0A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37895" y="2988695"/>
                <a:ext cx="12996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0398689-29CC-1FFD-7CCE-7BFD2DE3A9DF}"/>
                  </a:ext>
                </a:extLst>
              </p14:cNvPr>
              <p14:cNvContentPartPr/>
              <p14:nvPr/>
            </p14:nvContentPartPr>
            <p14:xfrm>
              <a:off x="7003775" y="3947375"/>
              <a:ext cx="56520" cy="31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0398689-29CC-1FFD-7CCE-7BFD2DE3A9D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95135" y="3938375"/>
                <a:ext cx="74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80438AF-8B0C-0B9D-4298-02BFE4091C56}"/>
                  </a:ext>
                </a:extLst>
              </p14:cNvPr>
              <p14:cNvContentPartPr/>
              <p14:nvPr/>
            </p14:nvContentPartPr>
            <p14:xfrm>
              <a:off x="8666255" y="3193175"/>
              <a:ext cx="257040" cy="679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80438AF-8B0C-0B9D-4298-02BFE4091C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57255" y="3184175"/>
                <a:ext cx="27468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521DB00-75F2-508E-1110-D2F4F700D2F1}"/>
                  </a:ext>
                </a:extLst>
              </p14:cNvPr>
              <p14:cNvContentPartPr/>
              <p14:nvPr/>
            </p14:nvContentPartPr>
            <p14:xfrm>
              <a:off x="8586335" y="2891135"/>
              <a:ext cx="162720" cy="87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521DB00-75F2-508E-1110-D2F4F700D2F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77695" y="2882495"/>
                <a:ext cx="180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B81C1FD-7B60-C193-4D0F-E6E6E9786130}"/>
                  </a:ext>
                </a:extLst>
              </p14:cNvPr>
              <p14:cNvContentPartPr/>
              <p14:nvPr/>
            </p14:nvContentPartPr>
            <p14:xfrm>
              <a:off x="8845895" y="2770895"/>
              <a:ext cx="118440" cy="126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B81C1FD-7B60-C193-4D0F-E6E6E97861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36895" y="2762255"/>
                <a:ext cx="1360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AEC698A-B81B-9A42-4883-DF62C37C156A}"/>
                  </a:ext>
                </a:extLst>
              </p14:cNvPr>
              <p14:cNvContentPartPr/>
              <p14:nvPr/>
            </p14:nvContentPartPr>
            <p14:xfrm>
              <a:off x="8781815" y="2528255"/>
              <a:ext cx="32040" cy="115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AEC698A-B81B-9A42-4883-DF62C37C156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772815" y="2519615"/>
                <a:ext cx="496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72A97E8-55F0-A383-F9CE-14F70D67C6FC}"/>
                  </a:ext>
                </a:extLst>
              </p14:cNvPr>
              <p14:cNvContentPartPr/>
              <p14:nvPr/>
            </p14:nvContentPartPr>
            <p14:xfrm>
              <a:off x="8854895" y="2471735"/>
              <a:ext cx="24840" cy="117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72A97E8-55F0-A383-F9CE-14F70D67C6F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46255" y="2462735"/>
                <a:ext cx="42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720D4D5-3DA1-0655-3948-9E9C4B74319C}"/>
                  </a:ext>
                </a:extLst>
              </p14:cNvPr>
              <p14:cNvContentPartPr/>
              <p14:nvPr/>
            </p14:nvContentPartPr>
            <p14:xfrm>
              <a:off x="8848055" y="2339615"/>
              <a:ext cx="82800" cy="106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720D4D5-3DA1-0655-3948-9E9C4B74319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839055" y="2330615"/>
                <a:ext cx="100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38F504C-4FDF-C50F-CEC5-77CDBC591C8A}"/>
                  </a:ext>
                </a:extLst>
              </p14:cNvPr>
              <p14:cNvContentPartPr/>
              <p14:nvPr/>
            </p14:nvContentPartPr>
            <p14:xfrm>
              <a:off x="9052895" y="2872055"/>
              <a:ext cx="111960" cy="29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38F504C-4FDF-C50F-CEC5-77CDBC591C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44255" y="2863415"/>
                <a:ext cx="129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F179694-10D5-978D-045A-4778C3696987}"/>
                  </a:ext>
                </a:extLst>
              </p14:cNvPr>
              <p14:cNvContentPartPr/>
              <p14:nvPr/>
            </p14:nvContentPartPr>
            <p14:xfrm>
              <a:off x="9200855" y="2796095"/>
              <a:ext cx="114480" cy="108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F179694-10D5-978D-045A-4778C369698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92215" y="2787095"/>
                <a:ext cx="1321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9A7FE53-4D7F-C319-0BA6-FE5D7AC58E79}"/>
                  </a:ext>
                </a:extLst>
              </p14:cNvPr>
              <p14:cNvContentPartPr/>
              <p14:nvPr/>
            </p14:nvContentPartPr>
            <p14:xfrm>
              <a:off x="9369695" y="2728415"/>
              <a:ext cx="25920" cy="127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9A7FE53-4D7F-C319-0BA6-FE5D7AC58E7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361055" y="2719415"/>
                <a:ext cx="435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CDBEB85-98FF-A091-EBB2-4A4C9485C9DF}"/>
                  </a:ext>
                </a:extLst>
              </p14:cNvPr>
              <p14:cNvContentPartPr/>
              <p14:nvPr/>
            </p14:nvContentPartPr>
            <p14:xfrm>
              <a:off x="9401375" y="2702135"/>
              <a:ext cx="68760" cy="146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CDBEB85-98FF-A091-EBB2-4A4C9485C9D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392735" y="2693495"/>
                <a:ext cx="86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62717D-9ACE-73EC-4A07-EE67A8A6F393}"/>
                  </a:ext>
                </a:extLst>
              </p14:cNvPr>
              <p14:cNvContentPartPr/>
              <p14:nvPr/>
            </p14:nvContentPartPr>
            <p14:xfrm>
              <a:off x="8584535" y="2927495"/>
              <a:ext cx="163800" cy="98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62717D-9ACE-73EC-4A07-EE67A8A6F39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75535" y="2918495"/>
                <a:ext cx="181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B0EF1AA-6426-8D2A-AAE8-63BDDA8FB633}"/>
                  </a:ext>
                </a:extLst>
              </p14:cNvPr>
              <p14:cNvContentPartPr/>
              <p14:nvPr/>
            </p14:nvContentPartPr>
            <p14:xfrm>
              <a:off x="8755535" y="2532215"/>
              <a:ext cx="71640" cy="152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B0EF1AA-6426-8D2A-AAE8-63BDDA8FB63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46535" y="2523575"/>
                <a:ext cx="89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FCD7A4D-B0D5-5679-873E-E5A0BB20CA23}"/>
                  </a:ext>
                </a:extLst>
              </p14:cNvPr>
              <p14:cNvContentPartPr/>
              <p14:nvPr/>
            </p14:nvContentPartPr>
            <p14:xfrm>
              <a:off x="8845535" y="2534375"/>
              <a:ext cx="37440" cy="1458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FCD7A4D-B0D5-5679-873E-E5A0BB20CA2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836535" y="2525375"/>
                <a:ext cx="55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9CC14D-2189-8667-9175-D7C110341DA6}"/>
                  </a:ext>
                </a:extLst>
              </p14:cNvPr>
              <p14:cNvContentPartPr/>
              <p14:nvPr/>
            </p14:nvContentPartPr>
            <p14:xfrm>
              <a:off x="8085215" y="4244015"/>
              <a:ext cx="399240" cy="6429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9CC14D-2189-8667-9175-D7C110341DA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76215" y="4235375"/>
                <a:ext cx="4168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BF493F9-292C-929A-4C2E-514B6DFFF363}"/>
                  </a:ext>
                </a:extLst>
              </p14:cNvPr>
              <p14:cNvContentPartPr/>
              <p14:nvPr/>
            </p14:nvContentPartPr>
            <p14:xfrm>
              <a:off x="8277455" y="4305575"/>
              <a:ext cx="6840" cy="129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BF493F9-292C-929A-4C2E-514B6DFFF3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268815" y="4296575"/>
                <a:ext cx="24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551E35C-2C1E-0B89-C182-150DFB82311C}"/>
                  </a:ext>
                </a:extLst>
              </p14:cNvPr>
              <p14:cNvContentPartPr/>
              <p14:nvPr/>
            </p14:nvContentPartPr>
            <p14:xfrm>
              <a:off x="8522255" y="4564415"/>
              <a:ext cx="11520" cy="6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551E35C-2C1E-0B89-C182-150DFB82311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513615" y="4555415"/>
                <a:ext cx="291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C8386EB-75F8-F9EA-44C7-626B9C0FB703}"/>
              </a:ext>
            </a:extLst>
          </p:cNvPr>
          <p:cNvGrpSpPr/>
          <p:nvPr/>
        </p:nvGrpSpPr>
        <p:grpSpPr>
          <a:xfrm>
            <a:off x="7450175" y="5193695"/>
            <a:ext cx="1265040" cy="1022400"/>
            <a:chOff x="7450175" y="5193695"/>
            <a:chExt cx="1265040" cy="10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CC07F3-2ECB-B1E2-D618-E335409238BC}"/>
                    </a:ext>
                  </a:extLst>
                </p14:cNvPr>
                <p14:cNvContentPartPr/>
                <p14:nvPr/>
              </p14:nvContentPartPr>
              <p14:xfrm>
                <a:off x="7450175" y="5198735"/>
                <a:ext cx="150120" cy="235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CC07F3-2ECB-B1E2-D618-E335409238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41175" y="5189735"/>
                  <a:ext cx="167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60408A4-1D40-2827-E144-31C738B0B60B}"/>
                    </a:ext>
                  </a:extLst>
                </p14:cNvPr>
                <p14:cNvContentPartPr/>
                <p14:nvPr/>
              </p14:nvContentPartPr>
              <p14:xfrm>
                <a:off x="7480415" y="5292335"/>
                <a:ext cx="108000" cy="37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60408A4-1D40-2827-E144-31C738B0B60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71415" y="5283335"/>
                  <a:ext cx="125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923146-DC4A-D1D7-D13F-06238E05E69C}"/>
                    </a:ext>
                  </a:extLst>
                </p14:cNvPr>
                <p14:cNvContentPartPr/>
                <p14:nvPr/>
              </p14:nvContentPartPr>
              <p14:xfrm>
                <a:off x="7677695" y="5282975"/>
                <a:ext cx="294120" cy="88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923146-DC4A-D1D7-D13F-06238E05E6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68695" y="5273975"/>
                  <a:ext cx="31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96FD18-BC56-571F-E429-D07501E0C758}"/>
                    </a:ext>
                  </a:extLst>
                </p14:cNvPr>
                <p14:cNvContentPartPr/>
                <p14:nvPr/>
              </p14:nvContentPartPr>
              <p14:xfrm>
                <a:off x="8007455" y="5257775"/>
                <a:ext cx="36720" cy="44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96FD18-BC56-571F-E429-D07501E0C7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8815" y="5249135"/>
                  <a:ext cx="54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1E351E-173E-3A3B-F76F-BB205C793046}"/>
                    </a:ext>
                  </a:extLst>
                </p14:cNvPr>
                <p14:cNvContentPartPr/>
                <p14:nvPr/>
              </p14:nvContentPartPr>
              <p14:xfrm>
                <a:off x="7999535" y="5193695"/>
                <a:ext cx="31320" cy="5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1E351E-173E-3A3B-F76F-BB205C7930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90895" y="5185055"/>
                  <a:ext cx="4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EC0269-FB62-ABC0-B146-ECB362B81B32}"/>
                    </a:ext>
                  </a:extLst>
                </p14:cNvPr>
                <p14:cNvContentPartPr/>
                <p14:nvPr/>
              </p14:nvContentPartPr>
              <p14:xfrm>
                <a:off x="8129135" y="5203775"/>
                <a:ext cx="235440" cy="91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EC0269-FB62-ABC0-B146-ECB362B81B3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20135" y="5194775"/>
                  <a:ext cx="25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379BC2E-300B-836C-4CA3-149D1C99744B}"/>
                    </a:ext>
                  </a:extLst>
                </p14:cNvPr>
                <p14:cNvContentPartPr/>
                <p14:nvPr/>
              </p14:nvContentPartPr>
              <p14:xfrm>
                <a:off x="7493735" y="5719295"/>
                <a:ext cx="117720" cy="11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379BC2E-300B-836C-4CA3-149D1C99744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85095" y="5710295"/>
                  <a:ext cx="135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CCE95A-18FB-6820-95E9-AC55EB55212B}"/>
                    </a:ext>
                  </a:extLst>
                </p14:cNvPr>
                <p14:cNvContentPartPr/>
                <p14:nvPr/>
              </p14:nvContentPartPr>
              <p14:xfrm>
                <a:off x="7658975" y="5688335"/>
                <a:ext cx="129240" cy="129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CCE95A-18FB-6820-95E9-AC55EB5521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50335" y="5679695"/>
                  <a:ext cx="146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A9C080-78C6-A0E0-79A5-A18403D06D22}"/>
                    </a:ext>
                  </a:extLst>
                </p14:cNvPr>
                <p14:cNvContentPartPr/>
                <p14:nvPr/>
              </p14:nvContentPartPr>
              <p14:xfrm>
                <a:off x="7812335" y="5637935"/>
                <a:ext cx="133560" cy="110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A9C080-78C6-A0E0-79A5-A18403D06D2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03335" y="5629295"/>
                  <a:ext cx="151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A4F514-A2DA-05E9-2C80-B402762C5F31}"/>
                    </a:ext>
                  </a:extLst>
                </p14:cNvPr>
                <p14:cNvContentPartPr/>
                <p14:nvPr/>
              </p14:nvContentPartPr>
              <p14:xfrm>
                <a:off x="7936535" y="5529215"/>
                <a:ext cx="159480" cy="177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A4F514-A2DA-05E9-2C80-B402762C5F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27895" y="5520215"/>
                  <a:ext cx="177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B6803F-DCD7-C5F9-603C-FDC54A4A07B3}"/>
                    </a:ext>
                  </a:extLst>
                </p14:cNvPr>
                <p14:cNvContentPartPr/>
                <p14:nvPr/>
              </p14:nvContentPartPr>
              <p14:xfrm>
                <a:off x="8126975" y="5578535"/>
                <a:ext cx="79920" cy="60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B6803F-DCD7-C5F9-603C-FDC54A4A07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18335" y="5569895"/>
                  <a:ext cx="97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0541CB-147B-A4EB-AD79-552D5AB761C4}"/>
                    </a:ext>
                  </a:extLst>
                </p14:cNvPr>
                <p14:cNvContentPartPr/>
                <p14:nvPr/>
              </p14:nvContentPartPr>
              <p14:xfrm>
                <a:off x="8223455" y="5538935"/>
                <a:ext cx="17640" cy="1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0541CB-147B-A4EB-AD79-552D5AB761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14455" y="5530295"/>
                  <a:ext cx="35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D6BF3E-F889-8EAC-2DD4-6B972ABC290A}"/>
                    </a:ext>
                  </a:extLst>
                </p14:cNvPr>
                <p14:cNvContentPartPr/>
                <p14:nvPr/>
              </p14:nvContentPartPr>
              <p14:xfrm>
                <a:off x="8245055" y="5527775"/>
                <a:ext cx="86760" cy="114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D6BF3E-F889-8EAC-2DD4-6B972ABC29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36415" y="5519135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108319-56CC-BE10-1910-53A4A84A6F35}"/>
                    </a:ext>
                  </a:extLst>
                </p14:cNvPr>
                <p14:cNvContentPartPr/>
                <p14:nvPr/>
              </p14:nvContentPartPr>
              <p14:xfrm>
                <a:off x="8362055" y="5346335"/>
                <a:ext cx="243360" cy="396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108319-56CC-BE10-1910-53A4A84A6F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53055" y="5337335"/>
                  <a:ext cx="261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9CA601-60A9-45AE-2F9C-1FCA113F5BAF}"/>
                    </a:ext>
                  </a:extLst>
                </p14:cNvPr>
                <p14:cNvContentPartPr/>
                <p14:nvPr/>
              </p14:nvContentPartPr>
              <p14:xfrm>
                <a:off x="7546295" y="5880215"/>
                <a:ext cx="522720" cy="324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9CA601-60A9-45AE-2F9C-1FCA113F5B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37655" y="5871575"/>
                  <a:ext cx="540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AA9928-9A9D-72D7-2192-997166291DAB}"/>
                    </a:ext>
                  </a:extLst>
                </p14:cNvPr>
                <p14:cNvContentPartPr/>
                <p14:nvPr/>
              </p14:nvContentPartPr>
              <p14:xfrm>
                <a:off x="7975775" y="5850695"/>
                <a:ext cx="739440" cy="365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AA9928-9A9D-72D7-2192-997166291D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67135" y="5842055"/>
                  <a:ext cx="75708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A68E3A8-698A-EB36-F417-2F9A8E0732F0}"/>
              </a:ext>
            </a:extLst>
          </p:cNvPr>
          <p:cNvGrpSpPr/>
          <p:nvPr/>
        </p:nvGrpSpPr>
        <p:grpSpPr>
          <a:xfrm>
            <a:off x="10528895" y="5364335"/>
            <a:ext cx="1569600" cy="1004400"/>
            <a:chOff x="10528895" y="5364335"/>
            <a:chExt cx="1569600" cy="10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87C467-E3B2-9D36-927D-F353656A2F6F}"/>
                    </a:ext>
                  </a:extLst>
                </p14:cNvPr>
                <p14:cNvContentPartPr/>
                <p14:nvPr/>
              </p14:nvContentPartPr>
              <p14:xfrm>
                <a:off x="10564895" y="5498615"/>
                <a:ext cx="198360" cy="78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87C467-E3B2-9D36-927D-F353656A2F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56255" y="5489975"/>
                  <a:ext cx="216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4899BD-502E-F8E7-DE8E-0777009773F3}"/>
                    </a:ext>
                  </a:extLst>
                </p14:cNvPr>
                <p14:cNvContentPartPr/>
                <p14:nvPr/>
              </p14:nvContentPartPr>
              <p14:xfrm>
                <a:off x="10528895" y="5899295"/>
                <a:ext cx="139680" cy="55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4899BD-502E-F8E7-DE8E-0777009773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19895" y="5890655"/>
                  <a:ext cx="157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3621D1-65A8-AADE-C30B-1490C5D62083}"/>
                    </a:ext>
                  </a:extLst>
                </p14:cNvPr>
                <p14:cNvContentPartPr/>
                <p14:nvPr/>
              </p14:nvContentPartPr>
              <p14:xfrm>
                <a:off x="10833815" y="5364335"/>
                <a:ext cx="211320" cy="505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3621D1-65A8-AADE-C30B-1490C5D6208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24815" y="5355335"/>
                  <a:ext cx="2289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593AE0-9538-C3C8-508F-80A4CE733343}"/>
                    </a:ext>
                  </a:extLst>
                </p14:cNvPr>
                <p14:cNvContentPartPr/>
                <p14:nvPr/>
              </p14:nvContentPartPr>
              <p14:xfrm>
                <a:off x="11161415" y="5539295"/>
                <a:ext cx="131040" cy="166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593AE0-9538-C3C8-508F-80A4CE73334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52775" y="5530295"/>
                  <a:ext cx="148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BCBDC28-1FE5-5CFC-C326-2EAF18C580EE}"/>
                    </a:ext>
                  </a:extLst>
                </p14:cNvPr>
                <p14:cNvContentPartPr/>
                <p14:nvPr/>
              </p14:nvContentPartPr>
              <p14:xfrm>
                <a:off x="11309375" y="5568095"/>
                <a:ext cx="128520" cy="85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BCBDC28-1FE5-5CFC-C326-2EAF18C580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00735" y="5559095"/>
                  <a:ext cx="146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62E74D-74C2-C243-553A-71E7EA2E720F}"/>
                    </a:ext>
                  </a:extLst>
                </p14:cNvPr>
                <p14:cNvContentPartPr/>
                <p14:nvPr/>
              </p14:nvContentPartPr>
              <p14:xfrm>
                <a:off x="11485775" y="5452175"/>
                <a:ext cx="350640" cy="158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62E74D-74C2-C243-553A-71E7EA2E72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76775" y="5443535"/>
                  <a:ext cx="36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F8C09A-2285-A8C6-E54C-F97C7156C046}"/>
                    </a:ext>
                  </a:extLst>
                </p14:cNvPr>
                <p14:cNvContentPartPr/>
                <p14:nvPr/>
              </p14:nvContentPartPr>
              <p14:xfrm>
                <a:off x="10841015" y="6225455"/>
                <a:ext cx="19440" cy="14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F8C09A-2285-A8C6-E54C-F97C7156C0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32015" y="6216455"/>
                  <a:ext cx="3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8D58D9-56E3-EFDE-2775-C22D8958EC39}"/>
                    </a:ext>
                  </a:extLst>
                </p14:cNvPr>
                <p14:cNvContentPartPr/>
                <p14:nvPr/>
              </p14:nvContentPartPr>
              <p14:xfrm>
                <a:off x="10951175" y="6072455"/>
                <a:ext cx="183240" cy="296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8D58D9-56E3-EFDE-2775-C22D8958EC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42175" y="6063815"/>
                  <a:ext cx="200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357AAA-B70F-202D-E6D3-3E07F7A81AEF}"/>
                    </a:ext>
                  </a:extLst>
                </p14:cNvPr>
                <p14:cNvContentPartPr/>
                <p14:nvPr/>
              </p14:nvContentPartPr>
              <p14:xfrm>
                <a:off x="10979615" y="6186575"/>
                <a:ext cx="120960" cy="65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357AAA-B70F-202D-E6D3-3E07F7A81A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70615" y="6177575"/>
                  <a:ext cx="138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A097DC-FD50-E84B-5C2D-B0182FA104AA}"/>
                    </a:ext>
                  </a:extLst>
                </p14:cNvPr>
                <p14:cNvContentPartPr/>
                <p14:nvPr/>
              </p14:nvContentPartPr>
              <p14:xfrm>
                <a:off x="11186255" y="6067775"/>
                <a:ext cx="381240" cy="182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A097DC-FD50-E84B-5C2D-B0182FA104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77255" y="6058775"/>
                  <a:ext cx="398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E43940D-510A-8D97-B79C-8C65EA1FD2A6}"/>
                    </a:ext>
                  </a:extLst>
                </p14:cNvPr>
                <p14:cNvContentPartPr/>
                <p14:nvPr/>
              </p14:nvContentPartPr>
              <p14:xfrm>
                <a:off x="11490455" y="5927015"/>
                <a:ext cx="24120" cy="34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E43940D-510A-8D97-B79C-8C65EA1FD2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81455" y="5918375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87BFA0-31E7-1ECA-532D-0B75A133E20F}"/>
                    </a:ext>
                  </a:extLst>
                </p14:cNvPr>
                <p14:cNvContentPartPr/>
                <p14:nvPr/>
              </p14:nvContentPartPr>
              <p14:xfrm>
                <a:off x="11596295" y="5859695"/>
                <a:ext cx="163080" cy="227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87BFA0-31E7-1ECA-532D-0B75A133E20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87295" y="5851055"/>
                  <a:ext cx="180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29CE1E9-919B-F1A7-BA5D-13795054ADF3}"/>
                    </a:ext>
                  </a:extLst>
                </p14:cNvPr>
                <p14:cNvContentPartPr/>
                <p14:nvPr/>
              </p14:nvContentPartPr>
              <p14:xfrm>
                <a:off x="11757575" y="5883815"/>
                <a:ext cx="183960" cy="141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29CE1E9-919B-F1A7-BA5D-13795054AD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748935" y="5875175"/>
                  <a:ext cx="201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A22B56-7A03-4FB7-9442-E107E05E693C}"/>
                    </a:ext>
                  </a:extLst>
                </p14:cNvPr>
                <p14:cNvContentPartPr/>
                <p14:nvPr/>
              </p14:nvContentPartPr>
              <p14:xfrm>
                <a:off x="12071135" y="5927735"/>
                <a:ext cx="27360" cy="26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A22B56-7A03-4FB7-9442-E107E05E69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062135" y="5918735"/>
                  <a:ext cx="4500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828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3701888" y="1987455"/>
            <a:ext cx="6645275" cy="3429000"/>
          </a:xfrm>
        </p:spPr>
      </p:pic>
      <p:sp>
        <p:nvSpPr>
          <p:cNvPr id="5" name="TextBox 4"/>
          <p:cNvSpPr txBox="1"/>
          <p:nvPr/>
        </p:nvSpPr>
        <p:spPr>
          <a:xfrm>
            <a:off x="2550205" y="5502991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The shape of a molecule is determined by the geometry of its bonds.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3665" y="6014003"/>
            <a:ext cx="9372600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Carbon, oxygen, and nitrogen often form bonds with a tetrahedral geometry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656D8-8370-4F92-2087-C63034B3EC86}"/>
              </a:ext>
            </a:extLst>
          </p:cNvPr>
          <p:cNvSpPr txBox="1"/>
          <p:nvPr/>
        </p:nvSpPr>
        <p:spPr>
          <a:xfrm>
            <a:off x="3778064" y="176433"/>
            <a:ext cx="6492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The Geometry of Simple Molecules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418892-00CD-53CF-3CE7-BECA60A5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CDF6-C026-4EC9-BEFD-5988F68C87C7}" type="datetime1">
              <a:rPr lang="en-US" smtClean="0"/>
              <a:t>1/15/2025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4B990-2688-C542-1B85-48A58B35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1E788B-8DA1-F7EC-B545-94BFB02F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0B9823-35DF-FB41-C410-B68CF81615C1}"/>
                  </a:ext>
                </a:extLst>
              </p14:cNvPr>
              <p14:cNvContentPartPr/>
              <p14:nvPr/>
            </p14:nvContentPartPr>
            <p14:xfrm>
              <a:off x="5291255" y="769655"/>
              <a:ext cx="1144800" cy="3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0B9823-35DF-FB41-C410-B68CF8161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255" y="760655"/>
                <a:ext cx="1162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3B3BBC-6340-19F9-A0C8-72375DA432AF}"/>
                  </a:ext>
                </a:extLst>
              </p14:cNvPr>
              <p14:cNvContentPartPr/>
              <p14:nvPr/>
            </p14:nvContentPartPr>
            <p14:xfrm>
              <a:off x="4847375" y="3938375"/>
              <a:ext cx="425880" cy="515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3B3BBC-6340-19F9-A0C8-72375DA432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8735" y="3929735"/>
                <a:ext cx="44352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800862-4303-FE25-F383-74C76D17A3D8}"/>
                  </a:ext>
                </a:extLst>
              </p14:cNvPr>
              <p14:cNvContentPartPr/>
              <p14:nvPr/>
            </p14:nvContentPartPr>
            <p14:xfrm>
              <a:off x="8253335" y="3948455"/>
              <a:ext cx="482760" cy="475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800862-4303-FE25-F383-74C76D17A3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335" y="3939455"/>
                <a:ext cx="50040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BE9F24-C83E-424E-72E5-1BCEDAC5067D}"/>
                  </a:ext>
                </a:extLst>
              </p14:cNvPr>
              <p14:cNvContentPartPr/>
              <p14:nvPr/>
            </p14:nvContentPartPr>
            <p14:xfrm>
              <a:off x="5660975" y="4319255"/>
              <a:ext cx="177480" cy="158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BE9F24-C83E-424E-72E5-1BCEDAC506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2335" y="4310615"/>
                <a:ext cx="195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F96E1B-19D9-A645-E9AB-CD4EAC17142C}"/>
                  </a:ext>
                </a:extLst>
              </p14:cNvPr>
              <p14:cNvContentPartPr/>
              <p14:nvPr/>
            </p14:nvContentPartPr>
            <p14:xfrm>
              <a:off x="4672055" y="4616975"/>
              <a:ext cx="133920" cy="245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F96E1B-19D9-A645-E9AB-CD4EAC1714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3415" y="4607975"/>
                <a:ext cx="15156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C569079-0A68-DD05-5CE7-3BD25C33AB59}"/>
              </a:ext>
            </a:extLst>
          </p:cNvPr>
          <p:cNvGrpSpPr/>
          <p:nvPr/>
        </p:nvGrpSpPr>
        <p:grpSpPr>
          <a:xfrm>
            <a:off x="4557575" y="4184255"/>
            <a:ext cx="165600" cy="195120"/>
            <a:chOff x="4557575" y="4184255"/>
            <a:chExt cx="1656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53309A-0293-9796-BA24-4D73234069FE}"/>
                    </a:ext>
                  </a:extLst>
                </p14:cNvPr>
                <p14:cNvContentPartPr/>
                <p14:nvPr/>
              </p14:nvContentPartPr>
              <p14:xfrm>
                <a:off x="4585655" y="4208015"/>
                <a:ext cx="45720" cy="171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53309A-0293-9796-BA24-4D73234069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76655" y="4199375"/>
                  <a:ext cx="63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7C1A9C-C52D-6ACA-9D08-974CC44967D1}"/>
                    </a:ext>
                  </a:extLst>
                </p14:cNvPr>
                <p14:cNvContentPartPr/>
                <p14:nvPr/>
              </p14:nvContentPartPr>
              <p14:xfrm>
                <a:off x="4557575" y="4184255"/>
                <a:ext cx="165600" cy="130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7C1A9C-C52D-6ACA-9D08-974CC44967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8935" y="4175255"/>
                  <a:ext cx="18324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04E94A-E393-9671-DE50-B9FBCC914CC7}"/>
                  </a:ext>
                </a:extLst>
              </p14:cNvPr>
              <p14:cNvContentPartPr/>
              <p14:nvPr/>
            </p14:nvContentPartPr>
            <p14:xfrm>
              <a:off x="5217095" y="2992655"/>
              <a:ext cx="512640" cy="421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04E94A-E393-9671-DE50-B9FBCC914C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08455" y="2983655"/>
                <a:ext cx="5302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E8A0258-7EDB-2A04-F8A2-47B2FE508425}"/>
                  </a:ext>
                </a:extLst>
              </p14:cNvPr>
              <p14:cNvContentPartPr/>
              <p14:nvPr/>
            </p14:nvContentPartPr>
            <p14:xfrm>
              <a:off x="5809295" y="2697815"/>
              <a:ext cx="234000" cy="25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E8A0258-7EDB-2A04-F8A2-47B2FE5084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00295" y="2689175"/>
                <a:ext cx="251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950F85-8FE6-6DAD-D39D-49DA73B4CBDA}"/>
                  </a:ext>
                </a:extLst>
              </p14:cNvPr>
              <p14:cNvContentPartPr/>
              <p14:nvPr/>
            </p14:nvContentPartPr>
            <p14:xfrm>
              <a:off x="6008375" y="2550575"/>
              <a:ext cx="182880" cy="149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950F85-8FE6-6DAD-D39D-49DA73B4CB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9375" y="2541935"/>
                <a:ext cx="2005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CF1FDA-4E75-6B99-8490-208B9BE4539A}"/>
                  </a:ext>
                </a:extLst>
              </p14:cNvPr>
              <p14:cNvContentPartPr/>
              <p14:nvPr/>
            </p14:nvContentPartPr>
            <p14:xfrm>
              <a:off x="6261815" y="2569295"/>
              <a:ext cx="12960" cy="45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CF1FDA-4E75-6B99-8490-208B9BE453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53175" y="2560295"/>
                <a:ext cx="30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9716010-9D86-0930-9C59-37786DD1AE77}"/>
                  </a:ext>
                </a:extLst>
              </p14:cNvPr>
              <p14:cNvContentPartPr/>
              <p14:nvPr/>
            </p14:nvContentPartPr>
            <p14:xfrm>
              <a:off x="6218255" y="2462375"/>
              <a:ext cx="15480" cy="21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9716010-9D86-0930-9C59-37786DD1AE7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09615" y="2453375"/>
                <a:ext cx="33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027D053-F7B8-4683-25FE-CED3A5CEE1A8}"/>
                  </a:ext>
                </a:extLst>
              </p14:cNvPr>
              <p14:cNvContentPartPr/>
              <p14:nvPr/>
            </p14:nvContentPartPr>
            <p14:xfrm>
              <a:off x="6252095" y="2357975"/>
              <a:ext cx="105840" cy="156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027D053-F7B8-4683-25FE-CED3A5CEE1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3095" y="2349335"/>
                <a:ext cx="123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7F08BF-154F-4E73-777F-B6368040ADBD}"/>
                  </a:ext>
                </a:extLst>
              </p14:cNvPr>
              <p14:cNvContentPartPr/>
              <p14:nvPr/>
            </p14:nvContentPartPr>
            <p14:xfrm>
              <a:off x="6289175" y="2409455"/>
              <a:ext cx="91440" cy="61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7F08BF-154F-4E73-777F-B6368040ADB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80175" y="2400815"/>
                <a:ext cx="109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7C1E76-5122-17B0-2C63-0E4D4820DFEB}"/>
                  </a:ext>
                </a:extLst>
              </p14:cNvPr>
              <p14:cNvContentPartPr/>
              <p14:nvPr/>
            </p14:nvContentPartPr>
            <p14:xfrm>
              <a:off x="6416615" y="2261495"/>
              <a:ext cx="275400" cy="210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7C1E76-5122-17B0-2C63-0E4D4820DF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07975" y="2252855"/>
                <a:ext cx="2930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21B14BD-D073-F3E9-4C6C-DAC104F623DF}"/>
                  </a:ext>
                </a:extLst>
              </p14:cNvPr>
              <p14:cNvContentPartPr/>
              <p14:nvPr/>
            </p14:nvContentPartPr>
            <p14:xfrm>
              <a:off x="8876855" y="6452975"/>
              <a:ext cx="970200" cy="35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21B14BD-D073-F3E9-4C6C-DAC104F623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67855" y="6444335"/>
                <a:ext cx="987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E6C8E0A-4734-B854-072E-8FAD7219E1ED}"/>
                  </a:ext>
                </a:extLst>
              </p14:cNvPr>
              <p14:cNvContentPartPr/>
              <p14:nvPr/>
            </p14:nvContentPartPr>
            <p14:xfrm>
              <a:off x="3700775" y="4044215"/>
              <a:ext cx="498960" cy="556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E6C8E0A-4734-B854-072E-8FAD7219E1E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2135" y="4035215"/>
                <a:ext cx="5166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ACBA25-C0AC-F84C-15A8-13A76F18FC0E}"/>
                  </a:ext>
                </a:extLst>
              </p14:cNvPr>
              <p14:cNvContentPartPr/>
              <p14:nvPr/>
            </p14:nvContentPartPr>
            <p14:xfrm>
              <a:off x="4193255" y="4977695"/>
              <a:ext cx="422280" cy="442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ACBA25-C0AC-F84C-15A8-13A76F18FC0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84615" y="4969055"/>
                <a:ext cx="4399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302E259-7BD0-403C-980D-2D464DE74143}"/>
                  </a:ext>
                </a:extLst>
              </p14:cNvPr>
              <p14:cNvContentPartPr/>
              <p14:nvPr/>
            </p14:nvContentPartPr>
            <p14:xfrm>
              <a:off x="6099095" y="4488095"/>
              <a:ext cx="428040" cy="3801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302E259-7BD0-403C-980D-2D464DE7414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0095" y="4479095"/>
                <a:ext cx="4456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3C6F42C-BF01-1C79-ED4C-1A0DE92BC03E}"/>
              </a:ext>
            </a:extLst>
          </p:cNvPr>
          <p:cNvGrpSpPr/>
          <p:nvPr/>
        </p:nvGrpSpPr>
        <p:grpSpPr>
          <a:xfrm>
            <a:off x="2736695" y="2340695"/>
            <a:ext cx="2481480" cy="1323000"/>
            <a:chOff x="2736695" y="2340695"/>
            <a:chExt cx="2481480" cy="13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A35300-DAB7-2339-15BD-D8F91A1BDC2B}"/>
                    </a:ext>
                  </a:extLst>
                </p14:cNvPr>
                <p14:cNvContentPartPr/>
                <p14:nvPr/>
              </p14:nvContentPartPr>
              <p14:xfrm>
                <a:off x="5051495" y="3461015"/>
                <a:ext cx="31320" cy="11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A35300-DAB7-2339-15BD-D8F91A1BDC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42855" y="3452375"/>
                  <a:ext cx="4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26EACF-9326-7F2E-39AE-760FD7D78CCC}"/>
                    </a:ext>
                  </a:extLst>
                </p14:cNvPr>
                <p14:cNvContentPartPr/>
                <p14:nvPr/>
              </p14:nvContentPartPr>
              <p14:xfrm>
                <a:off x="4994255" y="3436895"/>
                <a:ext cx="194760" cy="226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26EACF-9326-7F2E-39AE-760FD7D78C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85255" y="3428255"/>
                  <a:ext cx="212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8894E6-2ABB-CFD4-7B97-79B097577E6C}"/>
                    </a:ext>
                  </a:extLst>
                </p14:cNvPr>
                <p14:cNvContentPartPr/>
                <p14:nvPr/>
              </p14:nvContentPartPr>
              <p14:xfrm>
                <a:off x="4780415" y="2989775"/>
                <a:ext cx="430200" cy="322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8894E6-2ABB-CFD4-7B97-79B097577E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71775" y="2981135"/>
                  <a:ext cx="447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91D571-EAAA-0DA2-C402-0661B8F706F6}"/>
                    </a:ext>
                  </a:extLst>
                </p14:cNvPr>
                <p14:cNvContentPartPr/>
                <p14:nvPr/>
              </p14:nvContentPartPr>
              <p14:xfrm>
                <a:off x="3625895" y="2822735"/>
                <a:ext cx="1328760" cy="367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91D571-EAAA-0DA2-C402-0661B8F706F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17255" y="2813735"/>
                  <a:ext cx="1346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38CCA7-FCA4-5B80-64CC-E5F2466BC10C}"/>
                    </a:ext>
                  </a:extLst>
                </p14:cNvPr>
                <p14:cNvContentPartPr/>
                <p14:nvPr/>
              </p14:nvContentPartPr>
              <p14:xfrm>
                <a:off x="2736695" y="2852975"/>
                <a:ext cx="214920" cy="234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38CCA7-FCA4-5B80-64CC-E5F2466BC1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27695" y="2844335"/>
                  <a:ext cx="232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EC40F1-5C0E-19EA-2035-58B6F329305D}"/>
                    </a:ext>
                  </a:extLst>
                </p14:cNvPr>
                <p14:cNvContentPartPr/>
                <p14:nvPr/>
              </p14:nvContentPartPr>
              <p14:xfrm>
                <a:off x="2905175" y="2722295"/>
                <a:ext cx="249840" cy="189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EC40F1-5C0E-19EA-2035-58B6F32930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96535" y="2713655"/>
                  <a:ext cx="267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0F64CC-8747-969D-CF19-5BFCACCE8377}"/>
                    </a:ext>
                  </a:extLst>
                </p14:cNvPr>
                <p14:cNvContentPartPr/>
                <p14:nvPr/>
              </p14:nvContentPartPr>
              <p14:xfrm>
                <a:off x="3197855" y="2713655"/>
                <a:ext cx="101160" cy="121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0F64CC-8747-969D-CF19-5BFCACCE83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89215" y="2705015"/>
                  <a:ext cx="118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3FD17A-4C7A-E0D2-F1EC-025ADED031E0}"/>
                    </a:ext>
                  </a:extLst>
                </p14:cNvPr>
                <p14:cNvContentPartPr/>
                <p14:nvPr/>
              </p14:nvContentPartPr>
              <p14:xfrm>
                <a:off x="3324575" y="2608175"/>
                <a:ext cx="106560" cy="115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3FD17A-4C7A-E0D2-F1EC-025ADED031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15575" y="2599175"/>
                  <a:ext cx="124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74BB41-8037-146B-A9F2-8A325985EF32}"/>
                    </a:ext>
                  </a:extLst>
                </p14:cNvPr>
                <p14:cNvContentPartPr/>
                <p14:nvPr/>
              </p14:nvContentPartPr>
              <p14:xfrm>
                <a:off x="3501335" y="2340695"/>
                <a:ext cx="179280" cy="291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74BB41-8037-146B-A9F2-8A325985EF3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92335" y="2331695"/>
                  <a:ext cx="196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CDDEF3-884B-DC20-EAAE-D241E60C6380}"/>
                    </a:ext>
                  </a:extLst>
                </p14:cNvPr>
                <p14:cNvContentPartPr/>
                <p14:nvPr/>
              </p14:nvContentPartPr>
              <p14:xfrm>
                <a:off x="2857655" y="3015695"/>
                <a:ext cx="523440" cy="558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CDDEF3-884B-DC20-EAAE-D241E60C638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49015" y="3007055"/>
                  <a:ext cx="5410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CF4228-C26E-59F4-5E84-27F0C34A60B7}"/>
                    </a:ext>
                  </a:extLst>
                </p14:cNvPr>
                <p14:cNvContentPartPr/>
                <p14:nvPr/>
              </p14:nvContentPartPr>
              <p14:xfrm>
                <a:off x="3336455" y="2926415"/>
                <a:ext cx="296640" cy="19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CF4228-C26E-59F4-5E84-27F0C34A60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27455" y="2917415"/>
                  <a:ext cx="314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BBF02A-87F1-EB72-5F09-27A297101010}"/>
                    </a:ext>
                  </a:extLst>
                </p14:cNvPr>
                <p14:cNvContentPartPr/>
                <p14:nvPr/>
              </p14:nvContentPartPr>
              <p14:xfrm>
                <a:off x="3748295" y="2913815"/>
                <a:ext cx="36000" cy="50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BBF02A-87F1-EB72-5F09-27A2971010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39295" y="2904815"/>
                  <a:ext cx="53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5B9EBC-DFF5-A064-817B-CF3A8D69605F}"/>
                    </a:ext>
                  </a:extLst>
                </p14:cNvPr>
                <p14:cNvContentPartPr/>
                <p14:nvPr/>
              </p14:nvContentPartPr>
              <p14:xfrm>
                <a:off x="4899935" y="2633735"/>
                <a:ext cx="318240" cy="392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5B9EBC-DFF5-A064-817B-CF3A8D6960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90935" y="2625095"/>
                  <a:ext cx="335880" cy="41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FD2F829-A69E-EB9B-20FE-033B7F1313F3}"/>
                  </a:ext>
                </a:extLst>
              </p14:cNvPr>
              <p14:cNvContentPartPr/>
              <p14:nvPr/>
            </p14:nvContentPartPr>
            <p14:xfrm>
              <a:off x="8186375" y="4676375"/>
              <a:ext cx="25560" cy="120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FD2F829-A69E-EB9B-20FE-033B7F1313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77735" y="4667735"/>
                <a:ext cx="4320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D4A8C8A-4069-58BF-487A-2CF66C71D5E1}"/>
              </a:ext>
            </a:extLst>
          </p:cNvPr>
          <p:cNvGrpSpPr/>
          <p:nvPr/>
        </p:nvGrpSpPr>
        <p:grpSpPr>
          <a:xfrm>
            <a:off x="8992415" y="4372535"/>
            <a:ext cx="189720" cy="132840"/>
            <a:chOff x="8992415" y="4372535"/>
            <a:chExt cx="18972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B22E07D-E32D-1C0D-2698-6C20B0CC2252}"/>
                    </a:ext>
                  </a:extLst>
                </p14:cNvPr>
                <p14:cNvContentPartPr/>
                <p14:nvPr/>
              </p14:nvContentPartPr>
              <p14:xfrm>
                <a:off x="9051815" y="4372535"/>
                <a:ext cx="130320" cy="132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B22E07D-E32D-1C0D-2698-6C20B0CC22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43175" y="4363535"/>
                  <a:ext cx="14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F650EBC-FEF7-EF33-EC8E-453691D7E0E4}"/>
                    </a:ext>
                  </a:extLst>
                </p14:cNvPr>
                <p14:cNvContentPartPr/>
                <p14:nvPr/>
              </p14:nvContentPartPr>
              <p14:xfrm>
                <a:off x="8992415" y="4417895"/>
                <a:ext cx="45720" cy="32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F650EBC-FEF7-EF33-EC8E-453691D7E0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83415" y="4408895"/>
                  <a:ext cx="6336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C073D9E-234B-2F07-04D0-004CBD8FAF4F}"/>
                  </a:ext>
                </a:extLst>
              </p14:cNvPr>
              <p14:cNvContentPartPr/>
              <p14:nvPr/>
            </p14:nvContentPartPr>
            <p14:xfrm>
              <a:off x="8314175" y="3056375"/>
              <a:ext cx="329760" cy="353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C073D9E-234B-2F07-04D0-004CBD8FAF4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05535" y="3047735"/>
                <a:ext cx="3474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C2120F1-B367-9682-C31C-D8F67B546307}"/>
                  </a:ext>
                </a:extLst>
              </p14:cNvPr>
              <p14:cNvContentPartPr/>
              <p14:nvPr/>
            </p14:nvContentPartPr>
            <p14:xfrm>
              <a:off x="7503815" y="4118015"/>
              <a:ext cx="393480" cy="454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C2120F1-B367-9682-C31C-D8F67B54630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94815" y="4109375"/>
                <a:ext cx="41112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FB50FA3-62D7-FEF5-93EB-9380F1E05BBF}"/>
                  </a:ext>
                </a:extLst>
              </p14:cNvPr>
              <p14:cNvContentPartPr/>
              <p14:nvPr/>
            </p14:nvContentPartPr>
            <p14:xfrm>
              <a:off x="8293295" y="3059615"/>
              <a:ext cx="308160" cy="319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FB50FA3-62D7-FEF5-93EB-9380F1E05BB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284295" y="3050615"/>
                <a:ext cx="3258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34BCA71-9A4F-37D7-DCDD-821FD5FA12CA}"/>
                  </a:ext>
                </a:extLst>
              </p14:cNvPr>
              <p14:cNvContentPartPr/>
              <p14:nvPr/>
            </p14:nvContentPartPr>
            <p14:xfrm>
              <a:off x="7532255" y="4090295"/>
              <a:ext cx="289800" cy="3988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34BCA71-9A4F-37D7-DCDD-821FD5FA12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23255" y="4081295"/>
                <a:ext cx="3074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AA1BB8-EAA5-C326-5319-1A09C8F2C9C8}"/>
                  </a:ext>
                </a:extLst>
              </p14:cNvPr>
              <p14:cNvContentPartPr/>
              <p14:nvPr/>
            </p14:nvContentPartPr>
            <p14:xfrm>
              <a:off x="7644575" y="5038175"/>
              <a:ext cx="324360" cy="430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AA1BB8-EAA5-C326-5319-1A09C8F2C9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635575" y="5029535"/>
                <a:ext cx="34200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60137B1-984C-EBBD-1E61-C26489DA2065}"/>
                  </a:ext>
                </a:extLst>
              </p14:cNvPr>
              <p14:cNvContentPartPr/>
              <p14:nvPr/>
            </p14:nvContentPartPr>
            <p14:xfrm>
              <a:off x="9559415" y="4430495"/>
              <a:ext cx="413640" cy="503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60137B1-984C-EBBD-1E61-C26489DA206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550775" y="4421495"/>
                <a:ext cx="43128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A0D91FE-DB54-6212-67D1-448E34A8B025}"/>
                  </a:ext>
                </a:extLst>
              </p14:cNvPr>
              <p14:cNvContentPartPr/>
              <p14:nvPr/>
            </p14:nvContentPartPr>
            <p14:xfrm>
              <a:off x="8559335" y="3215855"/>
              <a:ext cx="33480" cy="29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A0D91FE-DB54-6212-67D1-448E34A8B02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50695" y="3207215"/>
                <a:ext cx="51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7C12E65-EF13-4FF6-34D0-4759EA665F96}"/>
                  </a:ext>
                </a:extLst>
              </p14:cNvPr>
              <p14:cNvContentPartPr/>
              <p14:nvPr/>
            </p14:nvContentPartPr>
            <p14:xfrm>
              <a:off x="9865415" y="4669895"/>
              <a:ext cx="9720" cy="122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7C12E65-EF13-4FF6-34D0-4759EA665F9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856775" y="4660895"/>
                <a:ext cx="2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F7C714D-35D2-43C0-3CFB-268730A97E6D}"/>
                  </a:ext>
                </a:extLst>
              </p14:cNvPr>
              <p14:cNvContentPartPr/>
              <p14:nvPr/>
            </p14:nvContentPartPr>
            <p14:xfrm>
              <a:off x="8526935" y="4425815"/>
              <a:ext cx="7560" cy="4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F7C714D-35D2-43C0-3CFB-268730A97E6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518295" y="4416815"/>
                <a:ext cx="2520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ABD427F0-75FB-47B9-D734-A4AAD5E9785C}"/>
              </a:ext>
            </a:extLst>
          </p:cNvPr>
          <p:cNvGrpSpPr/>
          <p:nvPr/>
        </p:nvGrpSpPr>
        <p:grpSpPr>
          <a:xfrm>
            <a:off x="11033615" y="3825695"/>
            <a:ext cx="1234440" cy="1018800"/>
            <a:chOff x="11033615" y="3825695"/>
            <a:chExt cx="1234440" cy="101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681A42-40BA-6131-27FD-276C357D665A}"/>
                    </a:ext>
                  </a:extLst>
                </p14:cNvPr>
                <p14:cNvContentPartPr/>
                <p14:nvPr/>
              </p14:nvContentPartPr>
              <p14:xfrm>
                <a:off x="11033615" y="4668815"/>
                <a:ext cx="30600" cy="175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681A42-40BA-6131-27FD-276C357D66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24975" y="4660175"/>
                  <a:ext cx="48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B1654A-1356-0879-21E1-EA73137BC8ED}"/>
                    </a:ext>
                  </a:extLst>
                </p14:cNvPr>
                <p14:cNvContentPartPr/>
                <p14:nvPr/>
              </p14:nvContentPartPr>
              <p14:xfrm>
                <a:off x="11065295" y="4633535"/>
                <a:ext cx="121680" cy="163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B1654A-1356-0879-21E1-EA73137BC8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56655" y="4624535"/>
                  <a:ext cx="139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02FA3E-1470-CF2E-FA71-7127A4FC8E6B}"/>
                    </a:ext>
                  </a:extLst>
                </p14:cNvPr>
                <p14:cNvContentPartPr/>
                <p14:nvPr/>
              </p14:nvContentPartPr>
              <p14:xfrm>
                <a:off x="11173295" y="3927575"/>
                <a:ext cx="186480" cy="205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02FA3E-1470-CF2E-FA71-7127A4FC8E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64295" y="3918575"/>
                  <a:ext cx="204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13A01F-0D51-FC3D-12CF-FC432354B6AA}"/>
                    </a:ext>
                  </a:extLst>
                </p14:cNvPr>
                <p14:cNvContentPartPr/>
                <p14:nvPr/>
              </p14:nvContentPartPr>
              <p14:xfrm>
                <a:off x="11143055" y="4219895"/>
                <a:ext cx="36360" cy="241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13A01F-0D51-FC3D-12CF-FC432354B6A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34415" y="4210895"/>
                  <a:ext cx="54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201364-8E95-2B1E-2830-86934258E827}"/>
                    </a:ext>
                  </a:extLst>
                </p14:cNvPr>
                <p14:cNvContentPartPr/>
                <p14:nvPr/>
              </p14:nvContentPartPr>
              <p14:xfrm>
                <a:off x="11562095" y="3967175"/>
                <a:ext cx="311400" cy="36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201364-8E95-2B1E-2830-86934258E82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53095" y="3958175"/>
                  <a:ext cx="329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888C094-9218-34BD-8652-6DA45FC2E5D4}"/>
                    </a:ext>
                  </a:extLst>
                </p14:cNvPr>
                <p14:cNvContentPartPr/>
                <p14:nvPr/>
              </p14:nvContentPartPr>
              <p14:xfrm>
                <a:off x="12019655" y="3877895"/>
                <a:ext cx="58320" cy="142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888C094-9218-34BD-8652-6DA45FC2E5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010655" y="3869255"/>
                  <a:ext cx="7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9B6E87-5E25-9A75-3093-B284347DBDA6}"/>
                    </a:ext>
                  </a:extLst>
                </p14:cNvPr>
                <p14:cNvContentPartPr/>
                <p14:nvPr/>
              </p14:nvContentPartPr>
              <p14:xfrm>
                <a:off x="12062495" y="3928655"/>
                <a:ext cx="145440" cy="36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9B6E87-5E25-9A75-3093-B284347DBD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053855" y="3920015"/>
                  <a:ext cx="163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FA2D4D8-E04F-7552-FFFB-D6FA68B5A7D9}"/>
                    </a:ext>
                  </a:extLst>
                </p14:cNvPr>
                <p14:cNvContentPartPr/>
                <p14:nvPr/>
              </p14:nvContentPartPr>
              <p14:xfrm>
                <a:off x="12225575" y="3825695"/>
                <a:ext cx="42480" cy="184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FA2D4D8-E04F-7552-FFFB-D6FA68B5A7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216575" y="3817055"/>
                  <a:ext cx="60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24A3BDD-D651-674A-0CBB-05CF41EF63A9}"/>
                    </a:ext>
                  </a:extLst>
                </p14:cNvPr>
                <p14:cNvContentPartPr/>
                <p14:nvPr/>
              </p14:nvContentPartPr>
              <p14:xfrm>
                <a:off x="11364455" y="4062935"/>
                <a:ext cx="407520" cy="405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24A3BDD-D651-674A-0CBB-05CF41EF63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55455" y="4053935"/>
                  <a:ext cx="425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6DAE19-49A1-FBA7-7342-9B3BCD87A72C}"/>
                    </a:ext>
                  </a:extLst>
                </p14:cNvPr>
                <p14:cNvContentPartPr/>
                <p14:nvPr/>
              </p14:nvContentPartPr>
              <p14:xfrm>
                <a:off x="11354735" y="4392335"/>
                <a:ext cx="103680" cy="90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6DAE19-49A1-FBA7-7342-9B3BCD87A7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45735" y="4383335"/>
                  <a:ext cx="121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EDD0F97-3BA7-99F3-C453-B4B7FDB0AF3F}"/>
                    </a:ext>
                  </a:extLst>
                </p14:cNvPr>
                <p14:cNvContentPartPr/>
                <p14:nvPr/>
              </p14:nvContentPartPr>
              <p14:xfrm>
                <a:off x="11688455" y="4060775"/>
                <a:ext cx="160200" cy="92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EDD0F97-3BA7-99F3-C453-B4B7FDB0AF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79815" y="4051775"/>
                  <a:ext cx="177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F62823-9052-DCD7-EEE2-100DCFAE2ABD}"/>
                    </a:ext>
                  </a:extLst>
                </p14:cNvPr>
                <p14:cNvContentPartPr/>
                <p14:nvPr/>
              </p14:nvContentPartPr>
              <p14:xfrm>
                <a:off x="11507735" y="4612295"/>
                <a:ext cx="196200" cy="173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F62823-9052-DCD7-EEE2-100DCFAE2A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99095" y="4603655"/>
                  <a:ext cx="21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4FC9364-8EC9-A0D7-F596-AD5A846786AA}"/>
                    </a:ext>
                  </a:extLst>
                </p14:cNvPr>
                <p14:cNvContentPartPr/>
                <p14:nvPr/>
              </p14:nvContentPartPr>
              <p14:xfrm>
                <a:off x="11798615" y="4513295"/>
                <a:ext cx="32760" cy="163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4FC9364-8EC9-A0D7-F596-AD5A846786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789615" y="4504655"/>
                  <a:ext cx="50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73D1C2-0011-1143-DFE1-7A41EC8FF41A}"/>
                    </a:ext>
                  </a:extLst>
                </p14:cNvPr>
                <p14:cNvContentPartPr/>
                <p14:nvPr/>
              </p14:nvContentPartPr>
              <p14:xfrm>
                <a:off x="11926775" y="4500335"/>
                <a:ext cx="101880" cy="88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73D1C2-0011-1143-DFE1-7A41EC8FF4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918135" y="4491335"/>
                  <a:ext cx="11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F919D9-608C-ED82-F27E-CF122014D162}"/>
                    </a:ext>
                  </a:extLst>
                </p14:cNvPr>
                <p14:cNvContentPartPr/>
                <p14:nvPr/>
              </p14:nvContentPartPr>
              <p14:xfrm>
                <a:off x="12086255" y="4394495"/>
                <a:ext cx="120600" cy="11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F919D9-608C-ED82-F27E-CF122014D16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077255" y="4385855"/>
                  <a:ext cx="138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205BFC-9D83-99F8-7C0A-6247AD736AB9}"/>
                    </a:ext>
                  </a:extLst>
                </p14:cNvPr>
                <p14:cNvContentPartPr/>
                <p14:nvPr/>
              </p14:nvContentPartPr>
              <p14:xfrm>
                <a:off x="12199295" y="4228175"/>
                <a:ext cx="54000" cy="62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205BFC-9D83-99F8-7C0A-6247AD736A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190655" y="4219535"/>
                  <a:ext cx="7164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72008D5-B988-0D02-5424-64AB5D8B78F3}"/>
                  </a:ext>
                </a:extLst>
              </p14:cNvPr>
              <p14:cNvContentPartPr/>
              <p14:nvPr/>
            </p14:nvContentPartPr>
            <p14:xfrm>
              <a:off x="8645735" y="5835575"/>
              <a:ext cx="2846520" cy="678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72008D5-B988-0D02-5424-64AB5D8B78F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37095" y="5826575"/>
                <a:ext cx="2864160" cy="6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767" y="902707"/>
            <a:ext cx="5991748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 single tetrahedral carbon atom can have four groups attached (group = collection of atoms)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481" y="176034"/>
            <a:ext cx="7860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Unique Feature of Tetrahedral Carbon - Chirality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2508-3444-4A1F-A08E-E01D07EB4206}"/>
              </a:ext>
            </a:extLst>
          </p:cNvPr>
          <p:cNvSpPr txBox="1"/>
          <p:nvPr/>
        </p:nvSpPr>
        <p:spPr>
          <a:xfrm>
            <a:off x="700767" y="1479582"/>
            <a:ext cx="7315201" cy="335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If the four groups are different, then two forms of the molecule are possible, they are </a:t>
            </a:r>
            <a:r>
              <a:rPr lang="en-US" b="1" dirty="0">
                <a:latin typeface="Arial" panose="020B0604020202020204" pitchFamily="34" charset="0"/>
              </a:rPr>
              <a:t>mirror images </a:t>
            </a:r>
            <a:r>
              <a:rPr lang="en-US" dirty="0">
                <a:latin typeface="Arial" panose="020B0604020202020204" pitchFamily="34" charset="0"/>
              </a:rPr>
              <a:t>of each other.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carbon that has four different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groups</a:t>
            </a:r>
            <a:r>
              <a:rPr lang="en-US" dirty="0">
                <a:latin typeface="Arial" panose="020B0604020202020204" pitchFamily="34" charset="0"/>
              </a:rPr>
              <a:t> is called a </a:t>
            </a:r>
            <a:r>
              <a:rPr lang="en-US" b="1" dirty="0">
                <a:latin typeface="Arial" panose="020B0604020202020204" pitchFamily="34" charset="0"/>
              </a:rPr>
              <a:t>chiral carbon.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two different mirror-image molecules are called </a:t>
            </a:r>
            <a:r>
              <a:rPr lang="en-US" b="1" dirty="0">
                <a:latin typeface="Arial" panose="020B0604020202020204" pitchFamily="34" charset="0"/>
              </a:rPr>
              <a:t>enantiomers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These two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cannot be superimposed </a:t>
            </a:r>
            <a:r>
              <a:rPr lang="en-US" dirty="0">
                <a:latin typeface="Arial" panose="020B0604020202020204" pitchFamily="34" charset="0"/>
              </a:rPr>
              <a:t>on each other (superimposed = rotated so that the same atoms overlap)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 mixture of both enantiomers is called a </a:t>
            </a:r>
            <a:r>
              <a:rPr lang="en-US" b="1" dirty="0">
                <a:latin typeface="Arial" panose="020B0604020202020204" pitchFamily="34" charset="0"/>
              </a:rPr>
              <a:t>racemic mixture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One naming system to distinguish enantiomers is D &amp; 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703097-9513-92DB-D2AD-57C8946AD0A8}"/>
              </a:ext>
            </a:extLst>
          </p:cNvPr>
          <p:cNvGrpSpPr/>
          <p:nvPr/>
        </p:nvGrpSpPr>
        <p:grpSpPr>
          <a:xfrm>
            <a:off x="8503226" y="898727"/>
            <a:ext cx="1739527" cy="1754327"/>
            <a:chOff x="8323056" y="893968"/>
            <a:chExt cx="1739527" cy="1754327"/>
          </a:xfrm>
        </p:grpSpPr>
        <p:pic>
          <p:nvPicPr>
            <p:cNvPr id="3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7" t="10637" r="56194" b="5462"/>
            <a:stretch/>
          </p:blipFill>
          <p:spPr>
            <a:xfrm>
              <a:off x="8323056" y="893968"/>
              <a:ext cx="1739527" cy="1754327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1C185A-902D-439A-8A16-93D5296C1CD0}"/>
                </a:ext>
              </a:extLst>
            </p:cNvPr>
            <p:cNvSpPr/>
            <p:nvPr/>
          </p:nvSpPr>
          <p:spPr>
            <a:xfrm>
              <a:off x="9002320" y="950359"/>
              <a:ext cx="381000" cy="381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ABA289-02F8-44CA-BF0B-F29DF7CE6634}"/>
                </a:ext>
              </a:extLst>
            </p:cNvPr>
            <p:cNvSpPr/>
            <p:nvPr/>
          </p:nvSpPr>
          <p:spPr>
            <a:xfrm>
              <a:off x="9652335" y="1914255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4FB89A-0F7B-446F-A129-A50313FEC91A}"/>
                </a:ext>
              </a:extLst>
            </p:cNvPr>
            <p:cNvSpPr/>
            <p:nvPr/>
          </p:nvSpPr>
          <p:spPr>
            <a:xfrm>
              <a:off x="8620996" y="2241464"/>
              <a:ext cx="381000" cy="381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DECAEB-985B-43CF-A134-7E2A291B4C8E}"/>
                </a:ext>
              </a:extLst>
            </p:cNvPr>
            <p:cNvSpPr/>
            <p:nvPr/>
          </p:nvSpPr>
          <p:spPr>
            <a:xfrm>
              <a:off x="8414167" y="1771132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253ABD-C44E-6E4E-E109-16C12631016F}"/>
              </a:ext>
            </a:extLst>
          </p:cNvPr>
          <p:cNvGrpSpPr/>
          <p:nvPr/>
        </p:nvGrpSpPr>
        <p:grpSpPr>
          <a:xfrm>
            <a:off x="10555674" y="808038"/>
            <a:ext cx="1739527" cy="1754327"/>
            <a:chOff x="8323056" y="893968"/>
            <a:chExt cx="1739527" cy="1754327"/>
          </a:xfrm>
        </p:grpSpPr>
        <p:pic>
          <p:nvPicPr>
            <p:cNvPr id="24" name="Content Placeholder 3">
              <a:extLst>
                <a:ext uri="{FF2B5EF4-FFF2-40B4-BE49-F238E27FC236}">
                  <a16:creationId xmlns:a16="http://schemas.microsoft.com/office/drawing/2014/main" id="{FC6959ED-3357-40C8-F71B-449CEC289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7" t="10637" r="56194" b="5462"/>
            <a:stretch/>
          </p:blipFill>
          <p:spPr>
            <a:xfrm>
              <a:off x="8323056" y="893968"/>
              <a:ext cx="1739527" cy="1754327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7B0DC9-1D91-5BBE-408C-D7A8950D5CA7}"/>
                </a:ext>
              </a:extLst>
            </p:cNvPr>
            <p:cNvSpPr/>
            <p:nvPr/>
          </p:nvSpPr>
          <p:spPr>
            <a:xfrm>
              <a:off x="9002320" y="950359"/>
              <a:ext cx="381000" cy="381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55D037-E6A7-C26A-CF4F-6A53490B8139}"/>
                </a:ext>
              </a:extLst>
            </p:cNvPr>
            <p:cNvSpPr/>
            <p:nvPr/>
          </p:nvSpPr>
          <p:spPr>
            <a:xfrm>
              <a:off x="8412549" y="1834633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DCB097-0830-B5BA-397B-3D5FF259F563}"/>
                </a:ext>
              </a:extLst>
            </p:cNvPr>
            <p:cNvSpPr/>
            <p:nvPr/>
          </p:nvSpPr>
          <p:spPr>
            <a:xfrm>
              <a:off x="8620996" y="2241464"/>
              <a:ext cx="381000" cy="381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9E9DE3-BD7F-AB29-1B5F-A08BAE6BA3C1}"/>
                </a:ext>
              </a:extLst>
            </p:cNvPr>
            <p:cNvSpPr/>
            <p:nvPr/>
          </p:nvSpPr>
          <p:spPr>
            <a:xfrm>
              <a:off x="9598377" y="1980808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DDF65E-D67B-80DD-9E6D-E7AC28F1F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81" y="4671775"/>
            <a:ext cx="2895600" cy="18851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B07830-8096-F763-9E9C-BF9ED085F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81" y="3079007"/>
            <a:ext cx="5098764" cy="365878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D74B9BC-9672-954B-59BA-547EFB4F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0A9E-2584-4CF5-B092-133A0322E1C1}" type="datetime1">
              <a:rPr lang="en-US" smtClean="0"/>
              <a:t>1/15/2025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26E568-5388-903C-C1AF-414A3636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BA68C5-3860-5177-A9C4-4BD2A7DC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B07FF-6F3D-C980-A1CF-3285CFBDF219}"/>
              </a:ext>
            </a:extLst>
          </p:cNvPr>
          <p:cNvGrpSpPr/>
          <p:nvPr/>
        </p:nvGrpSpPr>
        <p:grpSpPr>
          <a:xfrm>
            <a:off x="9546095" y="779015"/>
            <a:ext cx="990000" cy="405360"/>
            <a:chOff x="9546095" y="779015"/>
            <a:chExt cx="99000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258E15-3C63-9489-1A25-39F90B5C6FE2}"/>
                    </a:ext>
                  </a:extLst>
                </p14:cNvPr>
                <p14:cNvContentPartPr/>
                <p14:nvPr/>
              </p14:nvContentPartPr>
              <p14:xfrm>
                <a:off x="9577055" y="1061975"/>
                <a:ext cx="18360" cy="1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258E15-3C63-9489-1A25-39F90B5C6F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68415" y="1052975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D4C4E5-1167-D7FA-F5B4-671CD1AC59E0}"/>
                    </a:ext>
                  </a:extLst>
                </p14:cNvPr>
                <p14:cNvContentPartPr/>
                <p14:nvPr/>
              </p14:nvContentPartPr>
              <p14:xfrm>
                <a:off x="9546095" y="1058735"/>
                <a:ext cx="136440" cy="6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D4C4E5-1167-D7FA-F5B4-671CD1AC59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37095" y="1049735"/>
                  <a:ext cx="154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D3161A-AB63-50B5-F5FD-DD9D688A4FD0}"/>
                    </a:ext>
                  </a:extLst>
                </p14:cNvPr>
                <p14:cNvContentPartPr/>
                <p14:nvPr/>
              </p14:nvContentPartPr>
              <p14:xfrm>
                <a:off x="9807455" y="939215"/>
                <a:ext cx="366120" cy="245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D3161A-AB63-50B5-F5FD-DD9D688A4F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98815" y="930215"/>
                  <a:ext cx="383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A2AF5F-46DA-396B-46B6-FD77E2C8F10D}"/>
                    </a:ext>
                  </a:extLst>
                </p14:cNvPr>
                <p14:cNvContentPartPr/>
                <p14:nvPr/>
              </p14:nvContentPartPr>
              <p14:xfrm>
                <a:off x="10222535" y="779015"/>
                <a:ext cx="313560" cy="240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A2AF5F-46DA-396B-46B6-FD77E2C8F1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13895" y="770015"/>
                  <a:ext cx="33120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554983-85C6-9E96-1291-A3688745754B}"/>
                  </a:ext>
                </a:extLst>
              </p14:cNvPr>
              <p14:cNvContentPartPr/>
              <p14:nvPr/>
            </p14:nvContentPartPr>
            <p14:xfrm>
              <a:off x="9070175" y="1074935"/>
              <a:ext cx="203040" cy="46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554983-85C6-9E96-1291-A368874575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1535" y="1066295"/>
                <a:ext cx="2206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262A4E-0F65-2FEE-F089-03C831C32EE9}"/>
                  </a:ext>
                </a:extLst>
              </p14:cNvPr>
              <p14:cNvContentPartPr/>
              <p14:nvPr/>
            </p14:nvContentPartPr>
            <p14:xfrm>
              <a:off x="8793695" y="935975"/>
              <a:ext cx="50400" cy="135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262A4E-0F65-2FEE-F089-03C831C32E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84695" y="926975"/>
                <a:ext cx="680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C4F767-3467-336E-A71B-A9E56C060178}"/>
                  </a:ext>
                </a:extLst>
              </p14:cNvPr>
              <p14:cNvContentPartPr/>
              <p14:nvPr/>
            </p14:nvContentPartPr>
            <p14:xfrm>
              <a:off x="8533775" y="2008415"/>
              <a:ext cx="166680" cy="127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C4F767-3467-336E-A71B-A9E56C0601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4775" y="1999415"/>
                <a:ext cx="184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37ABB7-A436-7DAB-932A-309C7D4980AE}"/>
                  </a:ext>
                </a:extLst>
              </p14:cNvPr>
              <p14:cNvContentPartPr/>
              <p14:nvPr/>
            </p14:nvContentPartPr>
            <p14:xfrm>
              <a:off x="8139935" y="2225135"/>
              <a:ext cx="221040" cy="14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37ABB7-A436-7DAB-932A-309C7D4980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1295" y="2216495"/>
                <a:ext cx="238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BD6E5F-ED8F-1A78-88D3-72EA26722B33}"/>
                  </a:ext>
                </a:extLst>
              </p14:cNvPr>
              <p14:cNvContentPartPr/>
              <p14:nvPr/>
            </p14:nvContentPartPr>
            <p14:xfrm>
              <a:off x="8830055" y="2637335"/>
              <a:ext cx="30600" cy="78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BD6E5F-ED8F-1A78-88D3-72EA26722B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21055" y="2628335"/>
                <a:ext cx="482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1FDCFC-0918-A11E-3B38-0BD3C4930F92}"/>
                  </a:ext>
                </a:extLst>
              </p14:cNvPr>
              <p14:cNvContentPartPr/>
              <p14:nvPr/>
            </p14:nvContentPartPr>
            <p14:xfrm>
              <a:off x="8552135" y="2870615"/>
              <a:ext cx="106560" cy="188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1FDCFC-0918-A11E-3B38-0BD3C4930F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43495" y="2861975"/>
                <a:ext cx="124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7C7112-05BF-E728-B245-3A13BF9146EE}"/>
                  </a:ext>
                </a:extLst>
              </p14:cNvPr>
              <p14:cNvContentPartPr/>
              <p14:nvPr/>
            </p14:nvContentPartPr>
            <p14:xfrm>
              <a:off x="10094375" y="2218655"/>
              <a:ext cx="38520" cy="202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7C7112-05BF-E728-B245-3A13BF9146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85735" y="2210015"/>
                <a:ext cx="5616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3A833DB-C1A1-CC16-4653-C1E496146476}"/>
              </a:ext>
            </a:extLst>
          </p:cNvPr>
          <p:cNvGrpSpPr/>
          <p:nvPr/>
        </p:nvGrpSpPr>
        <p:grpSpPr>
          <a:xfrm>
            <a:off x="10053335" y="2546255"/>
            <a:ext cx="203760" cy="184320"/>
            <a:chOff x="10053335" y="2546255"/>
            <a:chExt cx="20376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E11430-F1FF-359D-44CF-6B1D8FF98F6A}"/>
                    </a:ext>
                  </a:extLst>
                </p14:cNvPr>
                <p14:cNvContentPartPr/>
                <p14:nvPr/>
              </p14:nvContentPartPr>
              <p14:xfrm>
                <a:off x="10151255" y="2546255"/>
                <a:ext cx="29520" cy="184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E11430-F1FF-359D-44CF-6B1D8FF98F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42255" y="2537255"/>
                  <a:ext cx="47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F2F5BD-2DDC-7879-59C2-3A6C33792657}"/>
                    </a:ext>
                  </a:extLst>
                </p14:cNvPr>
                <p14:cNvContentPartPr/>
                <p14:nvPr/>
              </p14:nvContentPartPr>
              <p14:xfrm>
                <a:off x="10053335" y="2595575"/>
                <a:ext cx="203760" cy="117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F2F5BD-2DDC-7879-59C2-3A6C337926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44695" y="2586935"/>
                  <a:ext cx="2214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523F8E-C4A4-55F0-9133-9733D5AC2364}"/>
              </a:ext>
            </a:extLst>
          </p:cNvPr>
          <p:cNvGrpSpPr/>
          <p:nvPr/>
        </p:nvGrpSpPr>
        <p:grpSpPr>
          <a:xfrm>
            <a:off x="10368335" y="250895"/>
            <a:ext cx="1685880" cy="2594520"/>
            <a:chOff x="10368335" y="250895"/>
            <a:chExt cx="1685880" cy="259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96BA98-915B-6495-4B4C-8105B374515D}"/>
                    </a:ext>
                  </a:extLst>
                </p14:cNvPr>
                <p14:cNvContentPartPr/>
                <p14:nvPr/>
              </p14:nvContentPartPr>
              <p14:xfrm>
                <a:off x="10368335" y="763175"/>
                <a:ext cx="64800" cy="2082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96BA98-915B-6495-4B4C-8105B37451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59695" y="754535"/>
                  <a:ext cx="82440" cy="20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D050E15-6280-D827-DA68-7F0834049879}"/>
                    </a:ext>
                  </a:extLst>
                </p14:cNvPr>
                <p14:cNvContentPartPr/>
                <p14:nvPr/>
              </p14:nvContentPartPr>
              <p14:xfrm>
                <a:off x="10473815" y="859295"/>
                <a:ext cx="343080" cy="28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D050E15-6280-D827-DA68-7F08340498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64815" y="850655"/>
                  <a:ext cx="360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197E4E-BAF8-F1C2-9D09-F003CC353C5F}"/>
                    </a:ext>
                  </a:extLst>
                </p14:cNvPr>
                <p14:cNvContentPartPr/>
                <p14:nvPr/>
              </p14:nvContentPartPr>
              <p14:xfrm>
                <a:off x="10965935" y="505055"/>
                <a:ext cx="384120" cy="249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197E4E-BAF8-F1C2-9D09-F003CC353C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56935" y="496055"/>
                  <a:ext cx="401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4CFC98-39FA-1767-B555-505E2D7E2DD8}"/>
                    </a:ext>
                  </a:extLst>
                </p14:cNvPr>
                <p14:cNvContentPartPr/>
                <p14:nvPr/>
              </p14:nvContentPartPr>
              <p14:xfrm>
                <a:off x="11282375" y="386255"/>
                <a:ext cx="44640" cy="17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4CFC98-39FA-1767-B555-505E2D7E2D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73735" y="377255"/>
                  <a:ext cx="62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9AED87-1447-94BA-B5B0-5F694A32F985}"/>
                    </a:ext>
                  </a:extLst>
                </p14:cNvPr>
                <p14:cNvContentPartPr/>
                <p14:nvPr/>
              </p14:nvContentPartPr>
              <p14:xfrm>
                <a:off x="11393255" y="408575"/>
                <a:ext cx="91440" cy="100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9AED87-1447-94BA-B5B0-5F694A32F9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84615" y="399935"/>
                  <a:ext cx="109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A3C4FC-3AFE-DD3D-5F72-BA9529991279}"/>
                    </a:ext>
                  </a:extLst>
                </p14:cNvPr>
                <p14:cNvContentPartPr/>
                <p14:nvPr/>
              </p14:nvContentPartPr>
              <p14:xfrm>
                <a:off x="11492975" y="341975"/>
                <a:ext cx="111960" cy="104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A3C4FC-3AFE-DD3D-5F72-BA95299912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84335" y="333335"/>
                  <a:ext cx="129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11E1D7C-188F-BFC7-CE2F-6915999C7FD1}"/>
                    </a:ext>
                  </a:extLst>
                </p14:cNvPr>
                <p14:cNvContentPartPr/>
                <p14:nvPr/>
              </p14:nvContentPartPr>
              <p14:xfrm>
                <a:off x="11636975" y="322175"/>
                <a:ext cx="64800" cy="56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11E1D7C-188F-BFC7-CE2F-6915999C7F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27975" y="313535"/>
                  <a:ext cx="82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52B6B5-EE81-0A1C-1CC7-5312F46F09D9}"/>
                    </a:ext>
                  </a:extLst>
                </p14:cNvPr>
                <p14:cNvContentPartPr/>
                <p14:nvPr/>
              </p14:nvContentPartPr>
              <p14:xfrm>
                <a:off x="11733815" y="250895"/>
                <a:ext cx="195120" cy="125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52B6B5-EE81-0A1C-1CC7-5312F46F09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25175" y="241895"/>
                  <a:ext cx="212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BFCA33-E6FC-310C-4DFC-03802A986DC0}"/>
                    </a:ext>
                  </a:extLst>
                </p14:cNvPr>
                <p14:cNvContentPartPr/>
                <p14:nvPr/>
              </p14:nvContentPartPr>
              <p14:xfrm>
                <a:off x="12043415" y="289775"/>
                <a:ext cx="10800" cy="12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BFCA33-E6FC-310C-4DFC-03802A986D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34415" y="280775"/>
                  <a:ext cx="284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D4104B4-A680-AC20-5299-1D4E8741C119}"/>
                  </a:ext>
                </a:extLst>
              </p14:cNvPr>
              <p14:cNvContentPartPr/>
              <p14:nvPr/>
            </p14:nvContentPartPr>
            <p14:xfrm>
              <a:off x="12036215" y="2589815"/>
              <a:ext cx="360" cy="14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D4104B4-A680-AC20-5299-1D4E8741C11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027215" y="2580815"/>
                <a:ext cx="18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4709D2E-36BC-68E0-82D1-0640B469E8B1}"/>
                  </a:ext>
                </a:extLst>
              </p14:cNvPr>
              <p14:cNvContentPartPr/>
              <p14:nvPr/>
            </p14:nvContentPartPr>
            <p14:xfrm>
              <a:off x="10106975" y="2109215"/>
              <a:ext cx="5760" cy="6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4709D2E-36BC-68E0-82D1-0640B469E8B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98335" y="2100575"/>
                <a:ext cx="2340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101E0C4-DC84-82E3-A106-4770058B016B}"/>
              </a:ext>
            </a:extLst>
          </p:cNvPr>
          <p:cNvGrpSpPr/>
          <p:nvPr/>
        </p:nvGrpSpPr>
        <p:grpSpPr>
          <a:xfrm>
            <a:off x="10762535" y="1903655"/>
            <a:ext cx="156240" cy="101880"/>
            <a:chOff x="10762535" y="1903655"/>
            <a:chExt cx="15624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F297EF0-10A7-94F8-1F06-8AF6D1CD2B80}"/>
                    </a:ext>
                  </a:extLst>
                </p14:cNvPr>
                <p14:cNvContentPartPr/>
                <p14:nvPr/>
              </p14:nvContentPartPr>
              <p14:xfrm>
                <a:off x="10765055" y="1918055"/>
                <a:ext cx="108000" cy="87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F297EF0-10A7-94F8-1F06-8AF6D1CD2B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56415" y="1909055"/>
                  <a:ext cx="125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273C5B-282A-671A-6CEE-08731DFC518E}"/>
                    </a:ext>
                  </a:extLst>
                </p14:cNvPr>
                <p14:cNvContentPartPr/>
                <p14:nvPr/>
              </p14:nvContentPartPr>
              <p14:xfrm>
                <a:off x="10893575" y="1903655"/>
                <a:ext cx="25200" cy="79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273C5B-282A-671A-6CEE-08731DFC51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84935" y="1895015"/>
                  <a:ext cx="42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4371B2-444F-92A4-1A4F-732493488656}"/>
                    </a:ext>
                  </a:extLst>
                </p14:cNvPr>
                <p14:cNvContentPartPr/>
                <p14:nvPr/>
              </p14:nvContentPartPr>
              <p14:xfrm>
                <a:off x="10762535" y="1908695"/>
                <a:ext cx="26280" cy="8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4371B2-444F-92A4-1A4F-7324934886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53535" y="1899695"/>
                  <a:ext cx="43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23270C-A290-C961-458C-A43BBDF395C0}"/>
              </a:ext>
            </a:extLst>
          </p:cNvPr>
          <p:cNvGrpSpPr/>
          <p:nvPr/>
        </p:nvGrpSpPr>
        <p:grpSpPr>
          <a:xfrm>
            <a:off x="10009415" y="2077175"/>
            <a:ext cx="107280" cy="51120"/>
            <a:chOff x="10009415" y="2077175"/>
            <a:chExt cx="107280" cy="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D33D8A-28A0-CA67-4CBB-839B6CA2F5D3}"/>
                    </a:ext>
                  </a:extLst>
                </p14:cNvPr>
                <p14:cNvContentPartPr/>
                <p14:nvPr/>
              </p14:nvContentPartPr>
              <p14:xfrm>
                <a:off x="10055495" y="2119295"/>
                <a:ext cx="61200" cy="7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D33D8A-28A0-CA67-4CBB-839B6CA2F5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46855" y="2110295"/>
                  <a:ext cx="78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6BBD5DA-05CD-1A2B-8502-9B65D8E36DAD}"/>
                    </a:ext>
                  </a:extLst>
                </p14:cNvPr>
                <p14:cNvContentPartPr/>
                <p14:nvPr/>
              </p14:nvContentPartPr>
              <p14:xfrm>
                <a:off x="10009415" y="2077175"/>
                <a:ext cx="51840" cy="51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6BBD5DA-05CD-1A2B-8502-9B65D8E36D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00415" y="2068175"/>
                  <a:ext cx="69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F723F9D-1E73-1DC3-7025-805E42DA33A1}"/>
                  </a:ext>
                </a:extLst>
              </p14:cNvPr>
              <p14:cNvContentPartPr/>
              <p14:nvPr/>
            </p14:nvContentPartPr>
            <p14:xfrm>
              <a:off x="11993375" y="2046935"/>
              <a:ext cx="77400" cy="61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F723F9D-1E73-1DC3-7025-805E42DA33A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984375" y="2037935"/>
                <a:ext cx="950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958FB1-2780-1F38-33BD-C97FA4F4AEF4}"/>
                  </a:ext>
                </a:extLst>
              </p14:cNvPr>
              <p14:cNvContentPartPr/>
              <p14:nvPr/>
            </p14:nvContentPartPr>
            <p14:xfrm>
              <a:off x="8768135" y="1898975"/>
              <a:ext cx="39240" cy="90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958FB1-2780-1F38-33BD-C97FA4F4AEF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59495" y="1889975"/>
                <a:ext cx="568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B10E8F4-EF54-EF6A-D6DC-44FDDE7D8DF8}"/>
              </a:ext>
            </a:extLst>
          </p:cNvPr>
          <p:cNvGrpSpPr/>
          <p:nvPr/>
        </p:nvGrpSpPr>
        <p:grpSpPr>
          <a:xfrm>
            <a:off x="8215895" y="1508735"/>
            <a:ext cx="855360" cy="120960"/>
            <a:chOff x="8215895" y="1508735"/>
            <a:chExt cx="85536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A8DC22-2AD4-0B7A-5FF1-FD36F52BEE89}"/>
                    </a:ext>
                  </a:extLst>
                </p14:cNvPr>
                <p14:cNvContentPartPr/>
                <p14:nvPr/>
              </p14:nvContentPartPr>
              <p14:xfrm>
                <a:off x="8304095" y="1573895"/>
                <a:ext cx="767160" cy="44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A8DC22-2AD4-0B7A-5FF1-FD36F52BEE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95095" y="1565255"/>
                  <a:ext cx="784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85B957-5D46-CB8E-3711-00D73536141F}"/>
                    </a:ext>
                  </a:extLst>
                </p14:cNvPr>
                <p14:cNvContentPartPr/>
                <p14:nvPr/>
              </p14:nvContentPartPr>
              <p14:xfrm>
                <a:off x="8215895" y="1508735"/>
                <a:ext cx="194760" cy="120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85B957-5D46-CB8E-3711-00D7353614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06895" y="1499735"/>
                  <a:ext cx="2124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89943A-02F1-AE14-4C0A-BB864C181DFF}"/>
              </a:ext>
            </a:extLst>
          </p:cNvPr>
          <p:cNvGrpSpPr/>
          <p:nvPr/>
        </p:nvGrpSpPr>
        <p:grpSpPr>
          <a:xfrm>
            <a:off x="11589815" y="1523855"/>
            <a:ext cx="938880" cy="200880"/>
            <a:chOff x="11589815" y="1523855"/>
            <a:chExt cx="93888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5D3F25-3024-49FD-4C96-CF737B5FAC54}"/>
                    </a:ext>
                  </a:extLst>
                </p14:cNvPr>
                <p14:cNvContentPartPr/>
                <p14:nvPr/>
              </p14:nvContentPartPr>
              <p14:xfrm>
                <a:off x="11589815" y="1575335"/>
                <a:ext cx="864000" cy="149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5D3F25-3024-49FD-4C96-CF737B5FAC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580815" y="1566695"/>
                  <a:ext cx="881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95C481-AC28-F3B2-53EF-187BA6A3FBFE}"/>
                    </a:ext>
                  </a:extLst>
                </p14:cNvPr>
                <p14:cNvContentPartPr/>
                <p14:nvPr/>
              </p14:nvContentPartPr>
              <p14:xfrm>
                <a:off x="12396935" y="1523855"/>
                <a:ext cx="131760" cy="111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95C481-AC28-F3B2-53EF-187BA6A3FB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88295" y="1515215"/>
                  <a:ext cx="149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080193-11C8-04E1-C5FF-63F7F7AD1FFC}"/>
                    </a:ext>
                  </a:extLst>
                </p14:cNvPr>
                <p14:cNvContentPartPr/>
                <p14:nvPr/>
              </p14:nvContentPartPr>
              <p14:xfrm>
                <a:off x="12423575" y="1530335"/>
                <a:ext cx="32040" cy="104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080193-11C8-04E1-C5FF-63F7F7AD1F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414575" y="1521695"/>
                  <a:ext cx="49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3AE29B-2937-5FD6-F615-24006D8B5981}"/>
              </a:ext>
            </a:extLst>
          </p:cNvPr>
          <p:cNvGrpSpPr/>
          <p:nvPr/>
        </p:nvGrpSpPr>
        <p:grpSpPr>
          <a:xfrm>
            <a:off x="10778015" y="2662535"/>
            <a:ext cx="2118960" cy="1189440"/>
            <a:chOff x="10778015" y="2662535"/>
            <a:chExt cx="2118960" cy="11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6862CD-E1FC-4A79-BF54-8F7D04A4B682}"/>
                    </a:ext>
                  </a:extLst>
                </p14:cNvPr>
                <p14:cNvContentPartPr/>
                <p14:nvPr/>
              </p14:nvContentPartPr>
              <p14:xfrm>
                <a:off x="10778015" y="2854775"/>
                <a:ext cx="283320" cy="311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6862CD-E1FC-4A79-BF54-8F7D04A4B6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69015" y="2846135"/>
                  <a:ext cx="30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EDCCE7B-37CA-240F-249B-F718810AD06A}"/>
                    </a:ext>
                  </a:extLst>
                </p14:cNvPr>
                <p14:cNvContentPartPr/>
                <p14:nvPr/>
              </p14:nvContentPartPr>
              <p14:xfrm>
                <a:off x="11012015" y="2890775"/>
                <a:ext cx="39240" cy="25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EDCCE7B-37CA-240F-249B-F718810AD0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03015" y="2881775"/>
                  <a:ext cx="56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4B6618-31C8-34A4-5438-43824B04D0C2}"/>
                    </a:ext>
                  </a:extLst>
                </p14:cNvPr>
                <p14:cNvContentPartPr/>
                <p14:nvPr/>
              </p14:nvContentPartPr>
              <p14:xfrm>
                <a:off x="11141615" y="2740295"/>
                <a:ext cx="56880" cy="253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4B6618-31C8-34A4-5438-43824B04D0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32615" y="2731295"/>
                  <a:ext cx="74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C1535B-39F8-48B7-29AE-6AB99D040A54}"/>
                    </a:ext>
                  </a:extLst>
                </p14:cNvPr>
                <p14:cNvContentPartPr/>
                <p14:nvPr/>
              </p14:nvContentPartPr>
              <p14:xfrm>
                <a:off x="11120015" y="2924975"/>
                <a:ext cx="67680" cy="39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C1535B-39F8-48B7-29AE-6AB99D040A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11375" y="2915975"/>
                  <a:ext cx="85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629AF5-B6B7-1F33-251C-8960F6E7F403}"/>
                    </a:ext>
                  </a:extLst>
                </p14:cNvPr>
                <p14:cNvContentPartPr/>
                <p14:nvPr/>
              </p14:nvContentPartPr>
              <p14:xfrm>
                <a:off x="11259695" y="2745335"/>
                <a:ext cx="64800" cy="117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629AF5-B6B7-1F33-251C-8960F6E7F4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50695" y="2736695"/>
                  <a:ext cx="82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688219-B73A-195C-C2B2-7817C42B37A9}"/>
                    </a:ext>
                  </a:extLst>
                </p14:cNvPr>
                <p14:cNvContentPartPr/>
                <p14:nvPr/>
              </p14:nvContentPartPr>
              <p14:xfrm>
                <a:off x="11261495" y="2662535"/>
                <a:ext cx="73080" cy="317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688219-B73A-195C-C2B2-7817C42B37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52495" y="2653535"/>
                  <a:ext cx="90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403A63-F000-CA5A-4C6C-BA766AC3CA04}"/>
                    </a:ext>
                  </a:extLst>
                </p14:cNvPr>
                <p14:cNvContentPartPr/>
                <p14:nvPr/>
              </p14:nvContentPartPr>
              <p14:xfrm>
                <a:off x="11252135" y="2863415"/>
                <a:ext cx="91440" cy="37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403A63-F000-CA5A-4C6C-BA766AC3CA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43135" y="2854775"/>
                  <a:ext cx="109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876D2C-63CE-7AFE-D3CB-BC0728E05DC1}"/>
                    </a:ext>
                  </a:extLst>
                </p14:cNvPr>
                <p14:cNvContentPartPr/>
                <p14:nvPr/>
              </p14:nvContentPartPr>
              <p14:xfrm>
                <a:off x="11483255" y="2895095"/>
                <a:ext cx="2880" cy="12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876D2C-63CE-7AFE-D3CB-BC0728E05D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74255" y="2886455"/>
                  <a:ext cx="2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0411A8-4B49-84EF-54E3-0F24D94F4CD8}"/>
                    </a:ext>
                  </a:extLst>
                </p14:cNvPr>
                <p14:cNvContentPartPr/>
                <p14:nvPr/>
              </p14:nvContentPartPr>
              <p14:xfrm>
                <a:off x="11122535" y="3180215"/>
                <a:ext cx="189720" cy="153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0411A8-4B49-84EF-54E3-0F24D94F4C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13535" y="3171575"/>
                  <a:ext cx="207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0022E2-DFE7-2239-B45E-30864B490D9C}"/>
                    </a:ext>
                  </a:extLst>
                </p14:cNvPr>
                <p14:cNvContentPartPr/>
                <p14:nvPr/>
              </p14:nvContentPartPr>
              <p14:xfrm>
                <a:off x="11264735" y="3211895"/>
                <a:ext cx="96120" cy="127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0022E2-DFE7-2239-B45E-30864B490D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55735" y="3203255"/>
                  <a:ext cx="113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9E280A-5A9B-C826-5888-90F5C3A2D4C6}"/>
                    </a:ext>
                  </a:extLst>
                </p14:cNvPr>
                <p14:cNvContentPartPr/>
                <p14:nvPr/>
              </p14:nvContentPartPr>
              <p14:xfrm>
                <a:off x="11303615" y="3199655"/>
                <a:ext cx="21600" cy="128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9E280A-5A9B-C826-5888-90F5C3A2D4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94615" y="3190655"/>
                  <a:ext cx="39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6326E8-EFDC-C7B8-03C2-693E872AE90F}"/>
                    </a:ext>
                  </a:extLst>
                </p14:cNvPr>
                <p14:cNvContentPartPr/>
                <p14:nvPr/>
              </p14:nvContentPartPr>
              <p14:xfrm>
                <a:off x="11531495" y="3144575"/>
                <a:ext cx="134640" cy="138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6326E8-EFDC-C7B8-03C2-693E872AE9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22855" y="3135935"/>
                  <a:ext cx="152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6291C7-D56A-A555-3C82-9411E8D731CC}"/>
                    </a:ext>
                  </a:extLst>
                </p14:cNvPr>
                <p14:cNvContentPartPr/>
                <p14:nvPr/>
              </p14:nvContentPartPr>
              <p14:xfrm>
                <a:off x="11601335" y="2993015"/>
                <a:ext cx="100800" cy="209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6291C7-D56A-A555-3C82-9411E8D731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92335" y="2984015"/>
                  <a:ext cx="118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76A96C-1DD7-99E1-9DFF-39182AFFB4EB}"/>
                    </a:ext>
                  </a:extLst>
                </p14:cNvPr>
                <p14:cNvContentPartPr/>
                <p14:nvPr/>
              </p14:nvContentPartPr>
              <p14:xfrm>
                <a:off x="11724095" y="3089855"/>
                <a:ext cx="63720" cy="62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76A96C-1DD7-99E1-9DFF-39182AFFB4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15095" y="3081215"/>
                  <a:ext cx="81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065CA2-4F78-A88C-4113-0F6FA6BA9A41}"/>
                    </a:ext>
                  </a:extLst>
                </p14:cNvPr>
                <p14:cNvContentPartPr/>
                <p14:nvPr/>
              </p14:nvContentPartPr>
              <p14:xfrm>
                <a:off x="11731295" y="3032615"/>
                <a:ext cx="32760" cy="12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065CA2-4F78-A88C-4113-0F6FA6BA9A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22295" y="3023615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970863-35CD-2507-1F2F-C94D6C7393B3}"/>
                    </a:ext>
                  </a:extLst>
                </p14:cNvPr>
                <p14:cNvContentPartPr/>
                <p14:nvPr/>
              </p14:nvContentPartPr>
              <p14:xfrm>
                <a:off x="11825615" y="3011375"/>
                <a:ext cx="78840" cy="122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970863-35CD-2507-1F2F-C94D6C7393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16615" y="3002735"/>
                  <a:ext cx="96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7D113C-FBA1-B844-D318-61E52A619831}"/>
                    </a:ext>
                  </a:extLst>
                </p14:cNvPr>
                <p14:cNvContentPartPr/>
                <p14:nvPr/>
              </p14:nvContentPartPr>
              <p14:xfrm>
                <a:off x="11961335" y="2764415"/>
                <a:ext cx="283680" cy="309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7D113C-FBA1-B844-D318-61E52A6198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952695" y="2755775"/>
                  <a:ext cx="3013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1E3DB8-3D9E-76BC-EE00-654159ECC0D2}"/>
                    </a:ext>
                  </a:extLst>
                </p14:cNvPr>
                <p14:cNvContentPartPr/>
                <p14:nvPr/>
              </p14:nvContentPartPr>
              <p14:xfrm>
                <a:off x="12215135" y="2859815"/>
                <a:ext cx="154440" cy="6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1E3DB8-3D9E-76BC-EE00-654159ECC0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206135" y="2851175"/>
                  <a:ext cx="17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F0881D-A75F-B90B-AE13-FF7C188C7661}"/>
                    </a:ext>
                  </a:extLst>
                </p14:cNvPr>
                <p14:cNvContentPartPr/>
                <p14:nvPr/>
              </p14:nvContentPartPr>
              <p14:xfrm>
                <a:off x="12371375" y="2779895"/>
                <a:ext cx="13680" cy="37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F0881D-A75F-B90B-AE13-FF7C188C76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362735" y="2770895"/>
                  <a:ext cx="31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1CC1CD-3AEC-67E7-E06D-1493E46FC061}"/>
                    </a:ext>
                  </a:extLst>
                </p14:cNvPr>
                <p14:cNvContentPartPr/>
                <p14:nvPr/>
              </p14:nvContentPartPr>
              <p14:xfrm>
                <a:off x="12448415" y="2803655"/>
                <a:ext cx="154440" cy="64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1CC1CD-3AEC-67E7-E06D-1493E46FC0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39415" y="2794655"/>
                  <a:ext cx="172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26C534E-1C6B-24B7-B505-D23019F6E605}"/>
                    </a:ext>
                  </a:extLst>
                </p14:cNvPr>
                <p14:cNvContentPartPr/>
                <p14:nvPr/>
              </p14:nvContentPartPr>
              <p14:xfrm>
                <a:off x="11095175" y="3523655"/>
                <a:ext cx="121680" cy="203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26C534E-1C6B-24B7-B505-D23019F6E6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86535" y="3514655"/>
                  <a:ext cx="139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DB1F86-7AEF-9384-B934-6C360BAE8812}"/>
                    </a:ext>
                  </a:extLst>
                </p14:cNvPr>
                <p14:cNvContentPartPr/>
                <p14:nvPr/>
              </p14:nvContentPartPr>
              <p14:xfrm>
                <a:off x="11107415" y="3548495"/>
                <a:ext cx="134280" cy="107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DB1F86-7AEF-9384-B934-6C360BAE88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98775" y="3539855"/>
                  <a:ext cx="151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8C3BED-263B-A8EB-1B07-8574225C64F4}"/>
                    </a:ext>
                  </a:extLst>
                </p14:cNvPr>
                <p14:cNvContentPartPr/>
                <p14:nvPr/>
              </p14:nvContentPartPr>
              <p14:xfrm>
                <a:off x="11299655" y="3435095"/>
                <a:ext cx="40680" cy="170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8C3BED-263B-A8EB-1B07-8574225C64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90655" y="3426095"/>
                  <a:ext cx="58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58AF7B-9525-966C-2475-1A7E691300FC}"/>
                    </a:ext>
                  </a:extLst>
                </p14:cNvPr>
                <p14:cNvContentPartPr/>
                <p14:nvPr/>
              </p14:nvContentPartPr>
              <p14:xfrm>
                <a:off x="11265455" y="3472535"/>
                <a:ext cx="215280" cy="87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58AF7B-9525-966C-2475-1A7E691300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56455" y="3463895"/>
                  <a:ext cx="23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EFE1F58-3336-4FA7-B3F0-1BF1AB3FA5FB}"/>
                    </a:ext>
                  </a:extLst>
                </p14:cNvPr>
                <p14:cNvContentPartPr/>
                <p14:nvPr/>
              </p14:nvContentPartPr>
              <p14:xfrm>
                <a:off x="11507375" y="3439775"/>
                <a:ext cx="5040" cy="2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EFE1F58-3336-4FA7-B3F0-1BF1AB3FA5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98735" y="3430775"/>
                  <a:ext cx="2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37EFE14-82D7-4B22-7552-8ABF7A6D83FA}"/>
                    </a:ext>
                  </a:extLst>
                </p14:cNvPr>
                <p14:cNvContentPartPr/>
                <p14:nvPr/>
              </p14:nvContentPartPr>
              <p14:xfrm>
                <a:off x="11512055" y="3315575"/>
                <a:ext cx="329400" cy="176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37EFE14-82D7-4B22-7552-8ABF7A6D83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03415" y="3306575"/>
                  <a:ext cx="347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9F4124-4FBA-070C-5180-71634B55CE3D}"/>
                    </a:ext>
                  </a:extLst>
                </p14:cNvPr>
                <p14:cNvContentPartPr/>
                <p14:nvPr/>
              </p14:nvContentPartPr>
              <p14:xfrm>
                <a:off x="12009215" y="3095975"/>
                <a:ext cx="359280" cy="193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9F4124-4FBA-070C-5180-71634B55CE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000215" y="3087335"/>
                  <a:ext cx="376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6A80CA-69E7-B0A3-68E2-2E1D06C694D1}"/>
                    </a:ext>
                  </a:extLst>
                </p14:cNvPr>
                <p14:cNvContentPartPr/>
                <p14:nvPr/>
              </p14:nvContentPartPr>
              <p14:xfrm>
                <a:off x="11779535" y="3563255"/>
                <a:ext cx="190440" cy="288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6A80CA-69E7-B0A3-68E2-2E1D06C694D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770535" y="3554255"/>
                  <a:ext cx="208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E670A2-33B9-EF80-BDB9-D40B364A7977}"/>
                    </a:ext>
                  </a:extLst>
                </p14:cNvPr>
                <p14:cNvContentPartPr/>
                <p14:nvPr/>
              </p14:nvContentPartPr>
              <p14:xfrm>
                <a:off x="12010295" y="3534095"/>
                <a:ext cx="66960" cy="87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E670A2-33B9-EF80-BDB9-D40B364A797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001655" y="3525095"/>
                  <a:ext cx="84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54D5B19-40F8-62E5-FAB4-675FACE2B187}"/>
                    </a:ext>
                  </a:extLst>
                </p14:cNvPr>
                <p14:cNvContentPartPr/>
                <p14:nvPr/>
              </p14:nvContentPartPr>
              <p14:xfrm>
                <a:off x="12139175" y="3486575"/>
                <a:ext cx="32760" cy="67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54D5B19-40F8-62E5-FAB4-675FACE2B1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130175" y="3477575"/>
                  <a:ext cx="50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8B9B50-E7C2-9B88-6DE3-3154E39DCA8D}"/>
                    </a:ext>
                  </a:extLst>
                </p14:cNvPr>
                <p14:cNvContentPartPr/>
                <p14:nvPr/>
              </p14:nvContentPartPr>
              <p14:xfrm>
                <a:off x="12120095" y="3431135"/>
                <a:ext cx="19440" cy="21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8B9B50-E7C2-9B88-6DE3-3154E39DCA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111095" y="3422135"/>
                  <a:ext cx="37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DD0B18-F042-8387-EA34-50AFCFC88B67}"/>
                    </a:ext>
                  </a:extLst>
                </p14:cNvPr>
                <p14:cNvContentPartPr/>
                <p14:nvPr/>
              </p14:nvContentPartPr>
              <p14:xfrm>
                <a:off x="12216935" y="3399455"/>
                <a:ext cx="226800" cy="10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DD0B18-F042-8387-EA34-50AFCFC88B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207935" y="3390815"/>
                  <a:ext cx="244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E2ADDE-BB32-7064-18B1-990FB6A70AF4}"/>
                    </a:ext>
                  </a:extLst>
                </p14:cNvPr>
                <p14:cNvContentPartPr/>
                <p14:nvPr/>
              </p14:nvContentPartPr>
              <p14:xfrm>
                <a:off x="12396575" y="3328175"/>
                <a:ext cx="34560" cy="22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E2ADDE-BB32-7064-18B1-990FB6A70A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387575" y="3319535"/>
                  <a:ext cx="5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07C8C3-FE21-981A-0DDB-77D7FB3F28EC}"/>
                    </a:ext>
                  </a:extLst>
                </p14:cNvPr>
                <p14:cNvContentPartPr/>
                <p14:nvPr/>
              </p14:nvContentPartPr>
              <p14:xfrm>
                <a:off x="12466775" y="3387575"/>
                <a:ext cx="57960" cy="56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07C8C3-FE21-981A-0DDB-77D7FB3F28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458135" y="3378575"/>
                  <a:ext cx="75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92ED6A-EF80-C86C-6944-F70F84EAA5D5}"/>
                    </a:ext>
                  </a:extLst>
                </p14:cNvPr>
                <p14:cNvContentPartPr/>
                <p14:nvPr/>
              </p14:nvContentPartPr>
              <p14:xfrm>
                <a:off x="12402335" y="3229535"/>
                <a:ext cx="38160" cy="214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92ED6A-EF80-C86C-6944-F70F84EAA5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393335" y="3220895"/>
                  <a:ext cx="55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9DD0FEB-81A1-33B3-BD2F-DC6CB121CA62}"/>
                    </a:ext>
                  </a:extLst>
                </p14:cNvPr>
                <p14:cNvContentPartPr/>
                <p14:nvPr/>
              </p14:nvContentPartPr>
              <p14:xfrm>
                <a:off x="12421415" y="3359855"/>
                <a:ext cx="127800" cy="57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9DD0FEB-81A1-33B3-BD2F-DC6CB121CA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412775" y="3350855"/>
                  <a:ext cx="145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C13F0E-ACA5-03DB-9A81-0B6E5BBC3FA5}"/>
                    </a:ext>
                  </a:extLst>
                </p14:cNvPr>
                <p14:cNvContentPartPr/>
                <p14:nvPr/>
              </p14:nvContentPartPr>
              <p14:xfrm>
                <a:off x="12502055" y="3248975"/>
                <a:ext cx="27360" cy="30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C13F0E-ACA5-03DB-9A81-0B6E5BBC3F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493415" y="3240335"/>
                  <a:ext cx="4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1BC4854-AAD2-F3BE-DAE2-1D9BCA85F568}"/>
                    </a:ext>
                  </a:extLst>
                </p14:cNvPr>
                <p14:cNvContentPartPr/>
                <p14:nvPr/>
              </p14:nvContentPartPr>
              <p14:xfrm>
                <a:off x="12597455" y="3276695"/>
                <a:ext cx="273960" cy="234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1BC4854-AAD2-F3BE-DAE2-1D9BCA85F5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588815" y="3268055"/>
                  <a:ext cx="291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810362-C5AC-C22A-70AE-B431F8E8BDAA}"/>
                    </a:ext>
                  </a:extLst>
                </p14:cNvPr>
                <p14:cNvContentPartPr/>
                <p14:nvPr/>
              </p14:nvContentPartPr>
              <p14:xfrm>
                <a:off x="12860975" y="3311615"/>
                <a:ext cx="36000" cy="13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810362-C5AC-C22A-70AE-B431F8E8BD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852335" y="3302975"/>
                  <a:ext cx="536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50DB6BA-B160-0EFB-F360-031BCAAE243A}"/>
                  </a:ext>
                </a:extLst>
              </p14:cNvPr>
              <p14:cNvContentPartPr/>
              <p14:nvPr/>
            </p14:nvContentPartPr>
            <p14:xfrm>
              <a:off x="7967855" y="4573055"/>
              <a:ext cx="299520" cy="3164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50DB6BA-B160-0EFB-F360-031BCAAE243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958855" y="4564055"/>
                <a:ext cx="3171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FB4334D-278C-0C79-E418-37C5BFD0B258}"/>
                  </a:ext>
                </a:extLst>
              </p14:cNvPr>
              <p14:cNvContentPartPr/>
              <p14:nvPr/>
            </p14:nvContentPartPr>
            <p14:xfrm>
              <a:off x="9585695" y="4540655"/>
              <a:ext cx="316440" cy="310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FB4334D-278C-0C79-E418-37C5BFD0B25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576695" y="4532015"/>
                <a:ext cx="33408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02E6460-F022-F79E-31D2-29A840CB8191}"/>
              </a:ext>
            </a:extLst>
          </p:cNvPr>
          <p:cNvGrpSpPr/>
          <p:nvPr/>
        </p:nvGrpSpPr>
        <p:grpSpPr>
          <a:xfrm>
            <a:off x="9053255" y="2917775"/>
            <a:ext cx="773640" cy="437040"/>
            <a:chOff x="9053255" y="2917775"/>
            <a:chExt cx="77364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8C5A34-FF1B-5CF7-D110-17722E64B9EB}"/>
                    </a:ext>
                  </a:extLst>
                </p14:cNvPr>
                <p14:cNvContentPartPr/>
                <p14:nvPr/>
              </p14:nvContentPartPr>
              <p14:xfrm>
                <a:off x="9053255" y="3160415"/>
                <a:ext cx="281520" cy="194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8C5A34-FF1B-5CF7-D110-17722E64B9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44255" y="3151775"/>
                  <a:ext cx="299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5F8F129-187B-BD14-C928-318BB3E8B3D6}"/>
                    </a:ext>
                  </a:extLst>
                </p14:cNvPr>
                <p14:cNvContentPartPr/>
                <p14:nvPr/>
              </p14:nvContentPartPr>
              <p14:xfrm>
                <a:off x="9255575" y="3081935"/>
                <a:ext cx="11520" cy="20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5F8F129-187B-BD14-C928-318BB3E8B3D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46935" y="3073295"/>
                  <a:ext cx="2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5A32849-9C45-79A8-9780-B5C4F1E7576E}"/>
                    </a:ext>
                  </a:extLst>
                </p14:cNvPr>
                <p14:cNvContentPartPr/>
                <p14:nvPr/>
              </p14:nvContentPartPr>
              <p14:xfrm>
                <a:off x="9373295" y="3088415"/>
                <a:ext cx="55800" cy="7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5A32849-9C45-79A8-9780-B5C4F1E757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64295" y="3079415"/>
                  <a:ext cx="73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F00877-CFEF-0AA6-BF8F-CD9AA925DFE0}"/>
                    </a:ext>
                  </a:extLst>
                </p14:cNvPr>
                <p14:cNvContentPartPr/>
                <p14:nvPr/>
              </p14:nvContentPartPr>
              <p14:xfrm>
                <a:off x="9475535" y="3031175"/>
                <a:ext cx="61920" cy="83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F00877-CFEF-0AA6-BF8F-CD9AA925DF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6535" y="3022535"/>
                  <a:ext cx="79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9F8C250-1108-0D34-2426-FA6967B32168}"/>
                    </a:ext>
                  </a:extLst>
                </p14:cNvPr>
                <p14:cNvContentPartPr/>
                <p14:nvPr/>
              </p14:nvContentPartPr>
              <p14:xfrm>
                <a:off x="9493175" y="3013175"/>
                <a:ext cx="88920" cy="109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9F8C250-1108-0D34-2426-FA6967B321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84535" y="3004535"/>
                  <a:ext cx="106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096378-AE0F-5827-F0C7-F64D601DB9C1}"/>
                    </a:ext>
                  </a:extLst>
                </p14:cNvPr>
                <p14:cNvContentPartPr/>
                <p14:nvPr/>
              </p14:nvContentPartPr>
              <p14:xfrm>
                <a:off x="9626015" y="2917775"/>
                <a:ext cx="200880" cy="126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096378-AE0F-5827-F0C7-F64D601DB9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17015" y="2908775"/>
                  <a:ext cx="21852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B66C5D9-459D-E62D-8759-F319A6C354EB}"/>
                  </a:ext>
                </a:extLst>
              </p14:cNvPr>
              <p14:cNvContentPartPr/>
              <p14:nvPr/>
            </p14:nvContentPartPr>
            <p14:xfrm>
              <a:off x="8250455" y="4860695"/>
              <a:ext cx="11520" cy="36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B66C5D9-459D-E62D-8759-F319A6C354E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241815" y="4851695"/>
                <a:ext cx="29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CCDE4D3-7D47-C06C-340E-8D925BDA3D52}"/>
                  </a:ext>
                </a:extLst>
              </p14:cNvPr>
              <p14:cNvContentPartPr/>
              <p14:nvPr/>
            </p14:nvContentPartPr>
            <p14:xfrm>
              <a:off x="9531695" y="4831535"/>
              <a:ext cx="1800" cy="1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CCDE4D3-7D47-C06C-340E-8D925BDA3D5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522695" y="4822895"/>
                <a:ext cx="1944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5689772-9431-BD40-90E2-8927853984DB}"/>
              </a:ext>
            </a:extLst>
          </p:cNvPr>
          <p:cNvGrpSpPr/>
          <p:nvPr/>
        </p:nvGrpSpPr>
        <p:grpSpPr>
          <a:xfrm>
            <a:off x="1663895" y="4456775"/>
            <a:ext cx="3770280" cy="2663640"/>
            <a:chOff x="1663895" y="4456775"/>
            <a:chExt cx="3770280" cy="26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CC5F591-1276-B5B7-F7A8-D5AD48E2DDE2}"/>
                    </a:ext>
                  </a:extLst>
                </p14:cNvPr>
                <p14:cNvContentPartPr/>
                <p14:nvPr/>
              </p14:nvContentPartPr>
              <p14:xfrm>
                <a:off x="1663895" y="4648295"/>
                <a:ext cx="3770280" cy="2371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CC5F591-1276-B5B7-F7A8-D5AD48E2DD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55255" y="4639295"/>
                  <a:ext cx="3787920" cy="23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4D9EFC8-F648-F2D6-7117-703A534FDCF2}"/>
                    </a:ext>
                  </a:extLst>
                </p14:cNvPr>
                <p14:cNvContentPartPr/>
                <p14:nvPr/>
              </p14:nvContentPartPr>
              <p14:xfrm>
                <a:off x="3945575" y="5831255"/>
                <a:ext cx="59760" cy="136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4D9EFC8-F648-F2D6-7117-703A534FDC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36575" y="5822615"/>
                  <a:ext cx="77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9A12C9-7309-239E-F082-A2C4638B7B21}"/>
                    </a:ext>
                  </a:extLst>
                </p14:cNvPr>
                <p14:cNvContentPartPr/>
                <p14:nvPr/>
              </p14:nvContentPartPr>
              <p14:xfrm>
                <a:off x="3956015" y="5796335"/>
                <a:ext cx="193680" cy="135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9A12C9-7309-239E-F082-A2C4638B7B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47015" y="5787695"/>
                  <a:ext cx="211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835476-511D-BE7E-A7BB-8F90E8F93926}"/>
                    </a:ext>
                  </a:extLst>
                </p14:cNvPr>
                <p14:cNvContentPartPr/>
                <p14:nvPr/>
              </p14:nvContentPartPr>
              <p14:xfrm>
                <a:off x="2831015" y="5862215"/>
                <a:ext cx="181440" cy="164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835476-511D-BE7E-A7BB-8F90E8F939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22375" y="5853575"/>
                  <a:ext cx="199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6C6B1F1-E64D-879B-B718-BB3733494477}"/>
                    </a:ext>
                  </a:extLst>
                </p14:cNvPr>
                <p14:cNvContentPartPr/>
                <p14:nvPr/>
              </p14:nvContentPartPr>
              <p14:xfrm>
                <a:off x="3400895" y="4456775"/>
                <a:ext cx="50400" cy="2663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6C6B1F1-E64D-879B-B718-BB37334944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92255" y="4447775"/>
                  <a:ext cx="68040" cy="268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AE8C269-4F79-6362-8150-143785F8BA7A}"/>
                  </a:ext>
                </a:extLst>
              </p14:cNvPr>
              <p14:cNvContentPartPr/>
              <p14:nvPr/>
            </p14:nvContentPartPr>
            <p14:xfrm>
              <a:off x="6447575" y="4519055"/>
              <a:ext cx="126360" cy="432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AE8C269-4F79-6362-8150-143785F8BA7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438575" y="4510415"/>
                <a:ext cx="144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D3574CF-7C57-1C8D-B30D-78491C720ADF}"/>
                  </a:ext>
                </a:extLst>
              </p14:cNvPr>
              <p14:cNvContentPartPr/>
              <p14:nvPr/>
            </p14:nvContentPartPr>
            <p14:xfrm>
              <a:off x="6941855" y="4534895"/>
              <a:ext cx="176400" cy="216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D3574CF-7C57-1C8D-B30D-78491C720AD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32855" y="4526255"/>
                <a:ext cx="194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F02AE2F-1E43-C78F-4AB4-6535EC29699F}"/>
                  </a:ext>
                </a:extLst>
              </p14:cNvPr>
              <p14:cNvContentPartPr/>
              <p14:nvPr/>
            </p14:nvContentPartPr>
            <p14:xfrm>
              <a:off x="6372695" y="4092815"/>
              <a:ext cx="314280" cy="5468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F02AE2F-1E43-C78F-4AB4-6535EC29699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363695" y="4083815"/>
                <a:ext cx="3319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D8A8DFE-417F-297D-DC55-C189D878C79D}"/>
                  </a:ext>
                </a:extLst>
              </p14:cNvPr>
              <p14:cNvContentPartPr/>
              <p14:nvPr/>
            </p14:nvContentPartPr>
            <p14:xfrm>
              <a:off x="6941495" y="4061855"/>
              <a:ext cx="280800" cy="6238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D8A8DFE-417F-297D-DC55-C189D878C79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932855" y="4053215"/>
                <a:ext cx="298440" cy="64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357FE0-60E0-BACF-B462-4EDFEDF6F817}"/>
              </a:ext>
            </a:extLst>
          </p:cNvPr>
          <p:cNvGrpSpPr/>
          <p:nvPr/>
        </p:nvGrpSpPr>
        <p:grpSpPr>
          <a:xfrm>
            <a:off x="6389615" y="4775375"/>
            <a:ext cx="147240" cy="349560"/>
            <a:chOff x="6389615" y="4775375"/>
            <a:chExt cx="14724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92E98D-D979-D17B-8188-BC71FAACAD89}"/>
                    </a:ext>
                  </a:extLst>
                </p14:cNvPr>
                <p14:cNvContentPartPr/>
                <p14:nvPr/>
              </p14:nvContentPartPr>
              <p14:xfrm>
                <a:off x="6389615" y="4775375"/>
                <a:ext cx="108000" cy="349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92E98D-D979-D17B-8188-BC71FAACAD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0975" y="4766375"/>
                  <a:ext cx="125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A6A2675-89BE-5A02-45B1-D47DEBD130FC}"/>
                    </a:ext>
                  </a:extLst>
                </p14:cNvPr>
                <p14:cNvContentPartPr/>
                <p14:nvPr/>
              </p14:nvContentPartPr>
              <p14:xfrm>
                <a:off x="6432095" y="4781855"/>
                <a:ext cx="104760" cy="92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A6A2675-89BE-5A02-45B1-D47DEBD130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23095" y="4772855"/>
                  <a:ext cx="1224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2B7A343-D89C-18CF-A95A-73D3FA9F8E6C}"/>
              </a:ext>
            </a:extLst>
          </p:cNvPr>
          <p:cNvGrpSpPr/>
          <p:nvPr/>
        </p:nvGrpSpPr>
        <p:grpSpPr>
          <a:xfrm>
            <a:off x="7036535" y="4813895"/>
            <a:ext cx="119520" cy="334440"/>
            <a:chOff x="7036535" y="4813895"/>
            <a:chExt cx="1195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943907-AA66-6643-03D5-44DF745A25D4}"/>
                    </a:ext>
                  </a:extLst>
                </p14:cNvPr>
                <p14:cNvContentPartPr/>
                <p14:nvPr/>
              </p14:nvContentPartPr>
              <p14:xfrm>
                <a:off x="7094855" y="4813895"/>
                <a:ext cx="27000" cy="334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943907-AA66-6643-03D5-44DF745A25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86215" y="4804895"/>
                  <a:ext cx="446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616CB0-E617-8D16-F5BC-8CB50C39626A}"/>
                    </a:ext>
                  </a:extLst>
                </p14:cNvPr>
                <p14:cNvContentPartPr/>
                <p14:nvPr/>
              </p14:nvContentPartPr>
              <p14:xfrm>
                <a:off x="7036535" y="4828655"/>
                <a:ext cx="119520" cy="137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616CB0-E617-8D16-F5BC-8CB50C3962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27535" y="4819655"/>
                  <a:ext cx="1371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61F0568-7ED1-580A-AFCB-94B623B0F6DA}"/>
              </a:ext>
            </a:extLst>
          </p:cNvPr>
          <p:cNvGrpSpPr/>
          <p:nvPr/>
        </p:nvGrpSpPr>
        <p:grpSpPr>
          <a:xfrm>
            <a:off x="5521295" y="2726975"/>
            <a:ext cx="2472120" cy="1527840"/>
            <a:chOff x="5521295" y="2726975"/>
            <a:chExt cx="2472120" cy="15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9FA1FA-16B6-AFEC-DB04-8DAD02F164A4}"/>
                    </a:ext>
                  </a:extLst>
                </p14:cNvPr>
                <p14:cNvContentPartPr/>
                <p14:nvPr/>
              </p14:nvContentPartPr>
              <p14:xfrm>
                <a:off x="5521295" y="3792575"/>
                <a:ext cx="2048040" cy="462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9FA1FA-16B6-AFEC-DB04-8DAD02F164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12655" y="3783575"/>
                  <a:ext cx="20656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3C03B8C-413D-4485-2D18-3DC9C037DFA4}"/>
                    </a:ext>
                  </a:extLst>
                </p14:cNvPr>
                <p14:cNvContentPartPr/>
                <p14:nvPr/>
              </p14:nvContentPartPr>
              <p14:xfrm>
                <a:off x="6517415" y="3518255"/>
                <a:ext cx="197640" cy="301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3C03B8C-413D-4485-2D18-3DC9C037DF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08415" y="3509255"/>
                  <a:ext cx="215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3D09FBB-0BDA-7B1A-59AA-5571586E7317}"/>
                    </a:ext>
                  </a:extLst>
                </p14:cNvPr>
                <p14:cNvContentPartPr/>
                <p14:nvPr/>
              </p14:nvContentPartPr>
              <p14:xfrm>
                <a:off x="6799295" y="2989055"/>
                <a:ext cx="72360" cy="109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3D09FBB-0BDA-7B1A-59AA-5571586E731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90295" y="2980055"/>
                  <a:ext cx="90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D11BCA-1E2E-E452-5D60-588256EAC2AF}"/>
                    </a:ext>
                  </a:extLst>
                </p14:cNvPr>
                <p14:cNvContentPartPr/>
                <p14:nvPr/>
              </p14:nvContentPartPr>
              <p14:xfrm>
                <a:off x="6801815" y="3101015"/>
                <a:ext cx="127440" cy="148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D11BCA-1E2E-E452-5D60-588256EAC2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92815" y="3092375"/>
                  <a:ext cx="145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1060635-14A9-3C87-F00B-379315A1ED80}"/>
                    </a:ext>
                  </a:extLst>
                </p14:cNvPr>
                <p14:cNvContentPartPr/>
                <p14:nvPr/>
              </p14:nvContentPartPr>
              <p14:xfrm>
                <a:off x="6942575" y="2978975"/>
                <a:ext cx="88560" cy="114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1060635-14A9-3C87-F00B-379315A1ED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3575" y="2970335"/>
                  <a:ext cx="10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D5094D7-D1C2-3964-3957-70B3DED2775B}"/>
                    </a:ext>
                  </a:extLst>
                </p14:cNvPr>
                <p14:cNvContentPartPr/>
                <p14:nvPr/>
              </p14:nvContentPartPr>
              <p14:xfrm>
                <a:off x="7066055" y="2816615"/>
                <a:ext cx="19800" cy="61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D5094D7-D1C2-3964-3957-70B3DED2775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57415" y="2807975"/>
                  <a:ext cx="37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C614024-ABBC-9D12-3542-32024BCDE7E4}"/>
                    </a:ext>
                  </a:extLst>
                </p14:cNvPr>
                <p14:cNvContentPartPr/>
                <p14:nvPr/>
              </p14:nvContentPartPr>
              <p14:xfrm>
                <a:off x="7170095" y="2726975"/>
                <a:ext cx="18720" cy="210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C614024-ABBC-9D12-3542-32024BCDE7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61455" y="2717975"/>
                  <a:ext cx="36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3D8973-D0D5-F303-AA43-20EAB623112F}"/>
                    </a:ext>
                  </a:extLst>
                </p14:cNvPr>
                <p14:cNvContentPartPr/>
                <p14:nvPr/>
              </p14:nvContentPartPr>
              <p14:xfrm>
                <a:off x="7242815" y="2853695"/>
                <a:ext cx="47160" cy="49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3D8973-D0D5-F303-AA43-20EAB623112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33815" y="2844695"/>
                  <a:ext cx="64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4496AA-E605-F9B4-FBDD-4D657A02D5DB}"/>
                    </a:ext>
                  </a:extLst>
                </p14:cNvPr>
                <p14:cNvContentPartPr/>
                <p14:nvPr/>
              </p14:nvContentPartPr>
              <p14:xfrm>
                <a:off x="7131215" y="3192095"/>
                <a:ext cx="62280" cy="92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4496AA-E605-F9B4-FBDD-4D657A02D5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22215" y="3183455"/>
                  <a:ext cx="79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AA71E2-58EF-0BB5-F721-E5AD4A4E2814}"/>
                    </a:ext>
                  </a:extLst>
                </p14:cNvPr>
                <p14:cNvContentPartPr/>
                <p14:nvPr/>
              </p14:nvContentPartPr>
              <p14:xfrm>
                <a:off x="7113935" y="3167255"/>
                <a:ext cx="105120" cy="105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AA71E2-58EF-0BB5-F721-E5AD4A4E28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05295" y="3158615"/>
                  <a:ext cx="122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9A0C26-2B12-3DC4-64E8-AC2C35BA7242}"/>
                    </a:ext>
                  </a:extLst>
                </p14:cNvPr>
                <p14:cNvContentPartPr/>
                <p14:nvPr/>
              </p14:nvContentPartPr>
              <p14:xfrm>
                <a:off x="7274495" y="3351935"/>
                <a:ext cx="90720" cy="88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9A0C26-2B12-3DC4-64E8-AC2C35BA724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65495" y="3343295"/>
                  <a:ext cx="108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1C33A5A-B223-2222-7A48-E74602301CD7}"/>
                    </a:ext>
                  </a:extLst>
                </p14:cNvPr>
                <p14:cNvContentPartPr/>
                <p14:nvPr/>
              </p14:nvContentPartPr>
              <p14:xfrm>
                <a:off x="7281695" y="3416735"/>
                <a:ext cx="131760" cy="138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1C33A5A-B223-2222-7A48-E74602301C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73055" y="3407735"/>
                  <a:ext cx="149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5762527-90A3-6192-8F98-165B60CDB86A}"/>
                    </a:ext>
                  </a:extLst>
                </p14:cNvPr>
                <p14:cNvContentPartPr/>
                <p14:nvPr/>
              </p14:nvContentPartPr>
              <p14:xfrm>
                <a:off x="7418855" y="3344015"/>
                <a:ext cx="64440" cy="68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5762527-90A3-6192-8F98-165B60CDB8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09855" y="3335375"/>
                  <a:ext cx="8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9E548B-CE34-826A-3EB6-E389C26FC282}"/>
                    </a:ext>
                  </a:extLst>
                </p14:cNvPr>
                <p14:cNvContentPartPr/>
                <p14:nvPr/>
              </p14:nvContentPartPr>
              <p14:xfrm>
                <a:off x="7507415" y="3202175"/>
                <a:ext cx="10080" cy="18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9E548B-CE34-826A-3EB6-E389C26FC2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98415" y="3193175"/>
                  <a:ext cx="2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1954235-2CB0-0753-C3D0-1BF01F38E3A0}"/>
                    </a:ext>
                  </a:extLst>
                </p14:cNvPr>
                <p14:cNvContentPartPr/>
                <p14:nvPr/>
              </p14:nvContentPartPr>
              <p14:xfrm>
                <a:off x="7639535" y="3099935"/>
                <a:ext cx="18720" cy="192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1954235-2CB0-0753-C3D0-1BF01F38E3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30535" y="3090935"/>
                  <a:ext cx="36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82D1C1-ED72-2C86-E13D-3B743AB85331}"/>
                    </a:ext>
                  </a:extLst>
                </p14:cNvPr>
                <p14:cNvContentPartPr/>
                <p14:nvPr/>
              </p14:nvContentPartPr>
              <p14:xfrm>
                <a:off x="7762655" y="3268055"/>
                <a:ext cx="16200" cy="12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82D1C1-ED72-2C86-E13D-3B743AB853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54015" y="3259415"/>
                  <a:ext cx="3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C05453-3943-345C-A3F4-8575DD9D1B9A}"/>
                    </a:ext>
                  </a:extLst>
                </p14:cNvPr>
                <p14:cNvContentPartPr/>
                <p14:nvPr/>
              </p14:nvContentPartPr>
              <p14:xfrm>
                <a:off x="7802975" y="2993375"/>
                <a:ext cx="190440" cy="118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C05453-3943-345C-A3F4-8575DD9D1B9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94335" y="2984735"/>
                  <a:ext cx="208080" cy="1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659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E95219AF-52F8-677E-3F4B-A9AD130BEAF7}"/>
              </a:ext>
            </a:extLst>
          </p:cNvPr>
          <p:cNvSpPr txBox="1"/>
          <p:nvPr/>
        </p:nvSpPr>
        <p:spPr>
          <a:xfrm>
            <a:off x="4337997" y="196389"/>
            <a:ext cx="564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the Chiral Centers on Threonine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EDE7591-CC68-4CED-027F-82935ECE9F71}"/>
              </a:ext>
            </a:extLst>
          </p:cNvPr>
          <p:cNvGrpSpPr/>
          <p:nvPr/>
        </p:nvGrpSpPr>
        <p:grpSpPr>
          <a:xfrm>
            <a:off x="2207272" y="1787601"/>
            <a:ext cx="3653569" cy="4140136"/>
            <a:chOff x="3825793" y="1660526"/>
            <a:chExt cx="4029075" cy="4565650"/>
          </a:xfrm>
        </p:grpSpPr>
        <p:graphicFrame>
          <p:nvGraphicFramePr>
            <p:cNvPr id="118" name="Object 117">
              <a:extLst>
                <a:ext uri="{FF2B5EF4-FFF2-40B4-BE49-F238E27FC236}">
                  <a16:creationId xmlns:a16="http://schemas.microsoft.com/office/drawing/2014/main" id="{B9C88825-5168-2D38-8E13-8C15107C33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25793" y="1660526"/>
            <a:ext cx="4029075" cy="456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DLDrawObject Class" r:id="rId2" imgW="2561504" imgH="2904008" progId="MDLDrawOLE.MDLDrawObject.1">
                    <p:embed/>
                  </p:oleObj>
                </mc:Choice>
                <mc:Fallback>
                  <p:oleObj name="MDLDrawObject Class" r:id="rId2" imgW="2561504" imgH="2904008" progId="MDLDrawOLE.MDLDrawObject.1">
                    <p:embed/>
                    <p:pic>
                      <p:nvPicPr>
                        <p:cNvPr id="118" name="Object 117">
                          <a:extLst>
                            <a:ext uri="{FF2B5EF4-FFF2-40B4-BE49-F238E27FC236}">
                              <a16:creationId xmlns:a16="http://schemas.microsoft.com/office/drawing/2014/main" id="{B9C88825-5168-2D38-8E13-8C15107C33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25793" y="1660526"/>
                          <a:ext cx="4029075" cy="4565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E52DFB7-006D-44EC-7E92-02D717A6FC33}"/>
                </a:ext>
              </a:extLst>
            </p:cNvPr>
            <p:cNvSpPr txBox="1"/>
            <p:nvPr/>
          </p:nvSpPr>
          <p:spPr>
            <a:xfrm>
              <a:off x="6657253" y="4894218"/>
              <a:ext cx="346835" cy="40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14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075903F-AA7F-3BA7-5B01-26EA731CD8BE}"/>
                </a:ext>
              </a:extLst>
            </p:cNvPr>
            <p:cNvSpPr txBox="1"/>
            <p:nvPr/>
          </p:nvSpPr>
          <p:spPr>
            <a:xfrm>
              <a:off x="5316786" y="3947574"/>
              <a:ext cx="346835" cy="40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14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3E908C2-1C6E-E1D4-A05A-F58953AF9B16}"/>
                </a:ext>
              </a:extLst>
            </p:cNvPr>
            <p:cNvSpPr txBox="1"/>
            <p:nvPr/>
          </p:nvSpPr>
          <p:spPr>
            <a:xfrm>
              <a:off x="5350587" y="3173323"/>
              <a:ext cx="346835" cy="40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14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FD6E881-A9A7-4C17-DBD1-65E5F7553CB4}"/>
                </a:ext>
              </a:extLst>
            </p:cNvPr>
            <p:cNvSpPr txBox="1"/>
            <p:nvPr/>
          </p:nvSpPr>
          <p:spPr>
            <a:xfrm>
              <a:off x="4664787" y="2859088"/>
              <a:ext cx="346835" cy="40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14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C224F15-F6FB-6786-1486-8013D55AD77D}"/>
              </a:ext>
            </a:extLst>
          </p:cNvPr>
          <p:cNvSpPr txBox="1"/>
          <p:nvPr/>
        </p:nvSpPr>
        <p:spPr>
          <a:xfrm>
            <a:off x="6873081" y="2088858"/>
            <a:ext cx="2376676" cy="288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14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8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or No?</a:t>
            </a:r>
          </a:p>
          <a:p>
            <a:pPr algn="l"/>
            <a:endParaRPr lang="en-US" sz="18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 Yes or No?</a:t>
            </a:r>
          </a:p>
          <a:p>
            <a:pPr algn="l"/>
            <a:endParaRPr lang="en-US" sz="18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 Yes or No?</a:t>
            </a:r>
          </a:p>
          <a:p>
            <a:pPr algn="l"/>
            <a:endParaRPr lang="en-US" sz="18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 Yes or No?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FD309-EA7E-42B4-EF6D-F938BF584C09}"/>
              </a:ext>
            </a:extLst>
          </p:cNvPr>
          <p:cNvSpPr txBox="1"/>
          <p:nvPr/>
        </p:nvSpPr>
        <p:spPr>
          <a:xfrm>
            <a:off x="702699" y="1085510"/>
            <a:ext cx="3433953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14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identify chiral centers?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BE71D-1ABE-EED3-F78A-A3645BF19AF8}"/>
              </a:ext>
            </a:extLst>
          </p:cNvPr>
          <p:cNvSpPr txBox="1"/>
          <p:nvPr/>
        </p:nvSpPr>
        <p:spPr>
          <a:xfrm>
            <a:off x="6612980" y="1601133"/>
            <a:ext cx="2656496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carbon is chiral?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763AA-FB41-2629-EB52-33A59C0A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7530-9878-41E9-94FC-CF1845A4FFE8}" type="datetime1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5781C-8774-A232-DDC4-8664FA93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5EB82-38F4-8028-E2E9-6F648A65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301CF9-2293-5183-9F37-8265DA8C87A0}"/>
                  </a:ext>
                </a:extLst>
              </p14:cNvPr>
              <p14:cNvContentPartPr/>
              <p14:nvPr/>
            </p14:nvContentPartPr>
            <p14:xfrm>
              <a:off x="6221135" y="669935"/>
              <a:ext cx="1616400" cy="8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301CF9-2293-5183-9F37-8265DA8C87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2495" y="660935"/>
                <a:ext cx="16340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9D26EC-22EF-0F7A-3471-37A8BFE3CEAF}"/>
                  </a:ext>
                </a:extLst>
              </p14:cNvPr>
              <p14:cNvContentPartPr/>
              <p14:nvPr/>
            </p14:nvContentPartPr>
            <p14:xfrm>
              <a:off x="8681735" y="590015"/>
              <a:ext cx="1209960" cy="11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9D26EC-22EF-0F7A-3471-37A8BFE3CE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3095" y="581375"/>
                <a:ext cx="1227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CADCA8-9896-F53B-11D5-4B6C310464C2}"/>
                  </a:ext>
                </a:extLst>
              </p14:cNvPr>
              <p14:cNvContentPartPr/>
              <p14:nvPr/>
            </p14:nvContentPartPr>
            <p14:xfrm>
              <a:off x="6816575" y="1994375"/>
              <a:ext cx="1910520" cy="94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CADCA8-9896-F53B-11D5-4B6C310464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575" y="1985735"/>
                <a:ext cx="1928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24C2FB-1BE4-1EE9-F191-5072324686CC}"/>
                  </a:ext>
                </a:extLst>
              </p14:cNvPr>
              <p14:cNvContentPartPr/>
              <p14:nvPr/>
            </p14:nvContentPartPr>
            <p14:xfrm>
              <a:off x="9226775" y="1072055"/>
              <a:ext cx="449640" cy="481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24C2FB-1BE4-1EE9-F191-5072324686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18135" y="1063055"/>
                <a:ext cx="46728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D2B195-E8B2-0F54-59E7-97E0434AB764}"/>
                  </a:ext>
                </a:extLst>
              </p14:cNvPr>
              <p14:cNvContentPartPr/>
              <p14:nvPr/>
            </p14:nvContentPartPr>
            <p14:xfrm>
              <a:off x="10204535" y="795575"/>
              <a:ext cx="1159560" cy="673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D2B195-E8B2-0F54-59E7-97E0434AB7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95895" y="786935"/>
                <a:ext cx="1177200" cy="69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05B4F-C5C8-17B3-7FCB-3454737ECCF8}"/>
              </a:ext>
            </a:extLst>
          </p:cNvPr>
          <p:cNvGrpSpPr/>
          <p:nvPr/>
        </p:nvGrpSpPr>
        <p:grpSpPr>
          <a:xfrm>
            <a:off x="9423335" y="452855"/>
            <a:ext cx="1940400" cy="1315440"/>
            <a:chOff x="9423335" y="452855"/>
            <a:chExt cx="1940400" cy="13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3D9F75-337C-2536-1AC7-09B4583B6FA8}"/>
                    </a:ext>
                  </a:extLst>
                </p14:cNvPr>
                <p14:cNvContentPartPr/>
                <p14:nvPr/>
              </p14:nvContentPartPr>
              <p14:xfrm>
                <a:off x="9979895" y="788735"/>
                <a:ext cx="57600" cy="175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3D9F75-337C-2536-1AC7-09B4583B6F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0895" y="779735"/>
                  <a:ext cx="7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EFE59E-871F-C193-A278-F359FB324324}"/>
                    </a:ext>
                  </a:extLst>
                </p14:cNvPr>
                <p14:cNvContentPartPr/>
                <p14:nvPr/>
              </p14:nvContentPartPr>
              <p14:xfrm>
                <a:off x="9863975" y="784055"/>
                <a:ext cx="177840" cy="202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EFE59E-871F-C193-A278-F359FB3243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55335" y="775415"/>
                  <a:ext cx="195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71B6A3-5941-6A3D-455A-EC1A052FC6E9}"/>
                    </a:ext>
                  </a:extLst>
                </p14:cNvPr>
                <p14:cNvContentPartPr/>
                <p14:nvPr/>
              </p14:nvContentPartPr>
              <p14:xfrm>
                <a:off x="10113815" y="624575"/>
                <a:ext cx="74160" cy="189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71B6A3-5941-6A3D-455A-EC1A052FC6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04815" y="615575"/>
                  <a:ext cx="91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B93B22-C60E-8FCF-462C-7FE081B6858C}"/>
                    </a:ext>
                  </a:extLst>
                </p14:cNvPr>
                <p14:cNvContentPartPr/>
                <p14:nvPr/>
              </p14:nvContentPartPr>
              <p14:xfrm>
                <a:off x="10130015" y="692255"/>
                <a:ext cx="133920" cy="9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B93B22-C60E-8FCF-462C-7FE081B685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21375" y="683615"/>
                  <a:ext cx="151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08418D-F3FF-C06F-0B74-62F7F5FE9728}"/>
                    </a:ext>
                  </a:extLst>
                </p14:cNvPr>
                <p14:cNvContentPartPr/>
                <p14:nvPr/>
              </p14:nvContentPartPr>
              <p14:xfrm>
                <a:off x="10297775" y="619895"/>
                <a:ext cx="79200" cy="85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08418D-F3FF-C06F-0B74-62F7F5FE972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89135" y="610895"/>
                  <a:ext cx="96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E36C9A-B911-F371-1EA6-57A6FA7009FA}"/>
                    </a:ext>
                  </a:extLst>
                </p14:cNvPr>
                <p14:cNvContentPartPr/>
                <p14:nvPr/>
              </p14:nvContentPartPr>
              <p14:xfrm>
                <a:off x="10425215" y="564455"/>
                <a:ext cx="95040" cy="94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E36C9A-B911-F371-1EA6-57A6FA7009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6215" y="555455"/>
                  <a:ext cx="112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38DE0C-56AC-513D-4C5C-2640B9AD62DA}"/>
                    </a:ext>
                  </a:extLst>
                </p14:cNvPr>
                <p14:cNvContentPartPr/>
                <p14:nvPr/>
              </p14:nvContentPartPr>
              <p14:xfrm>
                <a:off x="10505135" y="506855"/>
                <a:ext cx="28800" cy="61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38DE0C-56AC-513D-4C5C-2640B9AD62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96135" y="498215"/>
                  <a:ext cx="46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81D9E6-165B-1452-01D2-C8F87433D201}"/>
                    </a:ext>
                  </a:extLst>
                </p14:cNvPr>
                <p14:cNvContentPartPr/>
                <p14:nvPr/>
              </p14:nvContentPartPr>
              <p14:xfrm>
                <a:off x="10606655" y="452855"/>
                <a:ext cx="36000" cy="88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81D9E6-165B-1452-01D2-C8F87433D2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97655" y="443855"/>
                  <a:ext cx="53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084226-4C07-7626-1862-275DA24E7728}"/>
                    </a:ext>
                  </a:extLst>
                </p14:cNvPr>
                <p14:cNvContentPartPr/>
                <p14:nvPr/>
              </p14:nvContentPartPr>
              <p14:xfrm>
                <a:off x="10080695" y="493895"/>
                <a:ext cx="455760" cy="317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084226-4C07-7626-1862-275DA24E77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71695" y="485255"/>
                  <a:ext cx="473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DFCEA4-0617-6EA3-28CF-9D8F81A6A856}"/>
                    </a:ext>
                  </a:extLst>
                </p14:cNvPr>
                <p14:cNvContentPartPr/>
                <p14:nvPr/>
              </p14:nvContentPartPr>
              <p14:xfrm>
                <a:off x="10214975" y="542855"/>
                <a:ext cx="302040" cy="218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DFCEA4-0617-6EA3-28CF-9D8F81A6A8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05975" y="534215"/>
                  <a:ext cx="319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D924E6-47FC-12CE-D7B7-F5550B5B1569}"/>
                    </a:ext>
                  </a:extLst>
                </p14:cNvPr>
                <p14:cNvContentPartPr/>
                <p14:nvPr/>
              </p14:nvContentPartPr>
              <p14:xfrm>
                <a:off x="9908255" y="536735"/>
                <a:ext cx="587160" cy="457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D924E6-47FC-12CE-D7B7-F5550B5B15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99615" y="527735"/>
                  <a:ext cx="6048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24438E-D45D-9FAA-162E-611C25579827}"/>
                    </a:ext>
                  </a:extLst>
                </p14:cNvPr>
                <p14:cNvContentPartPr/>
                <p14:nvPr/>
              </p14:nvContentPartPr>
              <p14:xfrm>
                <a:off x="10122815" y="1082855"/>
                <a:ext cx="2880" cy="26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24438E-D45D-9FAA-162E-611C255798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14175" y="1074215"/>
                  <a:ext cx="2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F79144-8430-E339-76A4-4CE1626018DD}"/>
                    </a:ext>
                  </a:extLst>
                </p14:cNvPr>
                <p14:cNvContentPartPr/>
                <p14:nvPr/>
              </p14:nvContentPartPr>
              <p14:xfrm>
                <a:off x="10107695" y="1039295"/>
                <a:ext cx="110880" cy="196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F79144-8430-E339-76A4-4CE1626018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98695" y="1030655"/>
                  <a:ext cx="128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D097FB-1DA9-1E24-9694-F739588F1A40}"/>
                    </a:ext>
                  </a:extLst>
                </p14:cNvPr>
                <p14:cNvContentPartPr/>
                <p14:nvPr/>
              </p14:nvContentPartPr>
              <p14:xfrm>
                <a:off x="10095095" y="1046135"/>
                <a:ext cx="148320" cy="169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D097FB-1DA9-1E24-9694-F739588F1A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86455" y="1037135"/>
                  <a:ext cx="165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D324C7-B843-9B6C-9128-D6411A0BFAE0}"/>
                    </a:ext>
                  </a:extLst>
                </p14:cNvPr>
                <p14:cNvContentPartPr/>
                <p14:nvPr/>
              </p14:nvContentPartPr>
              <p14:xfrm>
                <a:off x="10394975" y="793415"/>
                <a:ext cx="383400" cy="362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D324C7-B843-9B6C-9128-D6411A0BFA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86335" y="784415"/>
                  <a:ext cx="401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AEDC59-BDCA-68B6-BD6D-1B39E31C749A}"/>
                    </a:ext>
                  </a:extLst>
                </p14:cNvPr>
                <p14:cNvContentPartPr/>
                <p14:nvPr/>
              </p14:nvContentPartPr>
              <p14:xfrm>
                <a:off x="10796735" y="507575"/>
                <a:ext cx="429840" cy="334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AEDC59-BDCA-68B6-BD6D-1B39E31C74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87735" y="498935"/>
                  <a:ext cx="4474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C413FC-D406-6ED8-B466-9F182AA79CD9}"/>
                    </a:ext>
                  </a:extLst>
                </p14:cNvPr>
                <p14:cNvContentPartPr/>
                <p14:nvPr/>
              </p14:nvContentPartPr>
              <p14:xfrm>
                <a:off x="11257535" y="567695"/>
                <a:ext cx="4572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C413FC-D406-6ED8-B466-9F182AA79C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48535" y="558695"/>
                  <a:ext cx="6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E9B3A5-0D0C-BA73-C183-6C5A045F7895}"/>
                    </a:ext>
                  </a:extLst>
                </p14:cNvPr>
                <p14:cNvContentPartPr/>
                <p14:nvPr/>
              </p14:nvContentPartPr>
              <p14:xfrm>
                <a:off x="9423335" y="1694135"/>
                <a:ext cx="789480" cy="74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E9B3A5-0D0C-BA73-C183-6C5A045F78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14695" y="1685495"/>
                  <a:ext cx="807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DF7F19-A04E-6123-AC02-174B3FFA60AD}"/>
                    </a:ext>
                  </a:extLst>
                </p14:cNvPr>
                <p14:cNvContentPartPr/>
                <p14:nvPr/>
              </p14:nvContentPartPr>
              <p14:xfrm>
                <a:off x="10567415" y="1352495"/>
                <a:ext cx="311040" cy="28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DF7F19-A04E-6123-AC02-174B3FFA60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58415" y="1343495"/>
                  <a:ext cx="328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415E5E-771F-C01E-B89F-4C9BA17BD7AD}"/>
                    </a:ext>
                  </a:extLst>
                </p14:cNvPr>
                <p14:cNvContentPartPr/>
                <p14:nvPr/>
              </p14:nvContentPartPr>
              <p14:xfrm>
                <a:off x="10804655" y="1343855"/>
                <a:ext cx="50400" cy="19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415E5E-771F-C01E-B89F-4C9BA17BD7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95655" y="1334855"/>
                  <a:ext cx="68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8897F64-6FF7-5DBA-A1DC-8F961FDC79CE}"/>
                    </a:ext>
                  </a:extLst>
                </p14:cNvPr>
                <p14:cNvContentPartPr/>
                <p14:nvPr/>
              </p14:nvContentPartPr>
              <p14:xfrm>
                <a:off x="10959455" y="1197335"/>
                <a:ext cx="73080" cy="231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8897F64-6FF7-5DBA-A1DC-8F961FDC79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50455" y="1188335"/>
                  <a:ext cx="90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3593C0-7554-5962-3ED9-A6BE0A93E8BC}"/>
                    </a:ext>
                  </a:extLst>
                </p14:cNvPr>
                <p14:cNvContentPartPr/>
                <p14:nvPr/>
              </p14:nvContentPartPr>
              <p14:xfrm>
                <a:off x="10908335" y="1328375"/>
                <a:ext cx="97920" cy="67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3593C0-7554-5962-3ED9-A6BE0A93E8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99335" y="1319735"/>
                  <a:ext cx="115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0A3C431-945D-B7E8-048A-2BDD13211D1B}"/>
                    </a:ext>
                  </a:extLst>
                </p14:cNvPr>
                <p14:cNvContentPartPr/>
                <p14:nvPr/>
              </p14:nvContentPartPr>
              <p14:xfrm>
                <a:off x="11102375" y="1110575"/>
                <a:ext cx="55440" cy="237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0A3C431-945D-B7E8-048A-2BDD13211D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93735" y="1101935"/>
                  <a:ext cx="73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75D608-D348-5447-8E4A-6826ECFBB841}"/>
                    </a:ext>
                  </a:extLst>
                </p14:cNvPr>
                <p14:cNvContentPartPr/>
                <p14:nvPr/>
              </p14:nvContentPartPr>
              <p14:xfrm>
                <a:off x="11096975" y="1272935"/>
                <a:ext cx="67680" cy="28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75D608-D348-5447-8E4A-6826ECFBB8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88335" y="1264295"/>
                  <a:ext cx="85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4B0C63-F9BB-65AA-9D31-3B11170E4427}"/>
                    </a:ext>
                  </a:extLst>
                </p14:cNvPr>
                <p14:cNvContentPartPr/>
                <p14:nvPr/>
              </p14:nvContentPartPr>
              <p14:xfrm>
                <a:off x="11345015" y="1252055"/>
                <a:ext cx="18720" cy="21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4B0C63-F9BB-65AA-9D31-3B11170E44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36375" y="1243055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1A6C6F-0387-1E73-DE94-16C560CA9DCB}"/>
                  </a:ext>
                </a:extLst>
              </p14:cNvPr>
              <p14:cNvContentPartPr/>
              <p14:nvPr/>
            </p14:nvContentPartPr>
            <p14:xfrm>
              <a:off x="4516535" y="4398455"/>
              <a:ext cx="369360" cy="4924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1A6C6F-0387-1E73-DE94-16C560CA9DC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07895" y="4389455"/>
                <a:ext cx="3870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3A365F9-65EC-E8B6-A070-20E56008EAE0}"/>
                  </a:ext>
                </a:extLst>
              </p14:cNvPr>
              <p14:cNvContentPartPr/>
              <p14:nvPr/>
            </p14:nvContentPartPr>
            <p14:xfrm>
              <a:off x="8668415" y="2055575"/>
              <a:ext cx="631080" cy="4935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3A365F9-65EC-E8B6-A070-20E56008EAE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659415" y="2046575"/>
                <a:ext cx="6487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BE7AB0-0CEF-528F-CA01-EC041BA09349}"/>
                  </a:ext>
                </a:extLst>
              </p14:cNvPr>
              <p14:cNvContentPartPr/>
              <p14:nvPr/>
            </p14:nvContentPartPr>
            <p14:xfrm>
              <a:off x="3550655" y="3882215"/>
              <a:ext cx="298800" cy="3834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BE7AB0-0CEF-528F-CA01-EC041BA0934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42015" y="3873215"/>
                <a:ext cx="3164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7133D30-68BF-4077-AE1B-C54ABFCD7A6F}"/>
                  </a:ext>
                </a:extLst>
              </p14:cNvPr>
              <p14:cNvContentPartPr/>
              <p14:nvPr/>
            </p14:nvContentPartPr>
            <p14:xfrm>
              <a:off x="7841495" y="2903015"/>
              <a:ext cx="546840" cy="490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7133D30-68BF-4077-AE1B-C54ABFCD7A6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32855" y="2894015"/>
                <a:ext cx="5644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9A41FC-568D-09A2-E718-ECF0C02A4F4F}"/>
                  </a:ext>
                </a:extLst>
              </p14:cNvPr>
              <p14:cNvContentPartPr/>
              <p14:nvPr/>
            </p14:nvContentPartPr>
            <p14:xfrm>
              <a:off x="4821815" y="4755575"/>
              <a:ext cx="258480" cy="31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9A41FC-568D-09A2-E718-ECF0C02A4F4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13175" y="4746575"/>
                <a:ext cx="2761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2DEA86-7B0D-1BB6-14C9-C1BBBDF5DCAE}"/>
                  </a:ext>
                </a:extLst>
              </p14:cNvPr>
              <p14:cNvContentPartPr/>
              <p14:nvPr/>
            </p14:nvContentPartPr>
            <p14:xfrm>
              <a:off x="3543095" y="3886175"/>
              <a:ext cx="234000" cy="318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2DEA86-7B0D-1BB6-14C9-C1BBBDF5DCA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34455" y="3877535"/>
                <a:ext cx="251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90FD62-37B4-B039-33F6-1C11E4933044}"/>
                  </a:ext>
                </a:extLst>
              </p14:cNvPr>
              <p14:cNvContentPartPr/>
              <p14:nvPr/>
            </p14:nvContentPartPr>
            <p14:xfrm>
              <a:off x="5205215" y="4010375"/>
              <a:ext cx="595440" cy="581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90FD62-37B4-B039-33F6-1C11E493304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96575" y="4001375"/>
                <a:ext cx="6130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3637322-2BF4-B21E-7C42-7848F6232EB4}"/>
                  </a:ext>
                </a:extLst>
              </p14:cNvPr>
              <p14:cNvContentPartPr/>
              <p14:nvPr/>
            </p14:nvContentPartPr>
            <p14:xfrm>
              <a:off x="4503935" y="5352815"/>
              <a:ext cx="493920" cy="560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3637322-2BF4-B21E-7C42-7848F6232EB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94935" y="5344175"/>
                <a:ext cx="5115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2B0B41B-81CD-22F0-14C2-317C45FBBA4F}"/>
                  </a:ext>
                </a:extLst>
              </p14:cNvPr>
              <p14:cNvContentPartPr/>
              <p14:nvPr/>
            </p14:nvContentPartPr>
            <p14:xfrm>
              <a:off x="3665135" y="4167695"/>
              <a:ext cx="5040" cy="36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2B0B41B-81CD-22F0-14C2-317C45FBBA4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56135" y="4158695"/>
                <a:ext cx="226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425B571-8062-8033-C0F3-C790E2AF45B5}"/>
                  </a:ext>
                </a:extLst>
              </p14:cNvPr>
              <p14:cNvContentPartPr/>
              <p14:nvPr/>
            </p14:nvContentPartPr>
            <p14:xfrm>
              <a:off x="2577215" y="4366055"/>
              <a:ext cx="673560" cy="4874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425B571-8062-8033-C0F3-C790E2AF45B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68575" y="4357415"/>
                <a:ext cx="6912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7B85E-873E-AE59-6EE1-F1AB96308B84}"/>
                  </a:ext>
                </a:extLst>
              </p14:cNvPr>
              <p14:cNvContentPartPr/>
              <p14:nvPr/>
            </p14:nvContentPartPr>
            <p14:xfrm>
              <a:off x="2864495" y="4955015"/>
              <a:ext cx="25920" cy="113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7B85E-873E-AE59-6EE1-F1AB96308B8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55495" y="4946015"/>
                <a:ext cx="43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9E9AB8D-0533-CC77-C293-F175F308E567}"/>
                  </a:ext>
                </a:extLst>
              </p14:cNvPr>
              <p14:cNvContentPartPr/>
              <p14:nvPr/>
            </p14:nvContentPartPr>
            <p14:xfrm>
              <a:off x="2760095" y="4838735"/>
              <a:ext cx="260280" cy="279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9E9AB8D-0533-CC77-C293-F175F308E56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51455" y="4830095"/>
                <a:ext cx="2779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023DD25-8534-A6A3-59A4-136F2FC4A6E6}"/>
                  </a:ext>
                </a:extLst>
              </p14:cNvPr>
              <p14:cNvContentPartPr/>
              <p14:nvPr/>
            </p14:nvContentPartPr>
            <p14:xfrm>
              <a:off x="3700415" y="4431215"/>
              <a:ext cx="392400" cy="5144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023DD25-8534-A6A3-59A4-136F2FC4A6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91775" y="4422575"/>
                <a:ext cx="4100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67A71B-F6E4-EE45-BE9E-1C326F4D64D7}"/>
                  </a:ext>
                </a:extLst>
              </p14:cNvPr>
              <p14:cNvContentPartPr/>
              <p14:nvPr/>
            </p14:nvContentPartPr>
            <p14:xfrm>
              <a:off x="3854495" y="5051135"/>
              <a:ext cx="117720" cy="1512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67A71B-F6E4-EE45-BE9E-1C326F4D64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45495" y="5042495"/>
                <a:ext cx="135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8B5365D-FD76-AE9B-CE07-04278A36B87D}"/>
                  </a:ext>
                </a:extLst>
              </p14:cNvPr>
              <p14:cNvContentPartPr/>
              <p14:nvPr/>
            </p14:nvContentPartPr>
            <p14:xfrm>
              <a:off x="3769895" y="4926575"/>
              <a:ext cx="293760" cy="3286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8B5365D-FD76-AE9B-CE07-04278A36B8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61255" y="4917935"/>
                <a:ext cx="311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B2B405-F085-0B50-9687-4DB101C70D19}"/>
                  </a:ext>
                </a:extLst>
              </p14:cNvPr>
              <p14:cNvContentPartPr/>
              <p14:nvPr/>
            </p14:nvContentPartPr>
            <p14:xfrm>
              <a:off x="4036655" y="3928655"/>
              <a:ext cx="53280" cy="16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B2B405-F085-0B50-9687-4DB101C70D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27655" y="3920015"/>
                <a:ext cx="70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0273111-A137-9EB9-63F6-02F27E95181D}"/>
                  </a:ext>
                </a:extLst>
              </p14:cNvPr>
              <p14:cNvContentPartPr/>
              <p14:nvPr/>
            </p14:nvContentPartPr>
            <p14:xfrm>
              <a:off x="4239695" y="3827135"/>
              <a:ext cx="6480" cy="5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0273111-A137-9EB9-63F6-02F27E95181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31055" y="3818135"/>
                <a:ext cx="241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21E01E5-D31A-6708-1733-4A8C4349FA3E}"/>
                  </a:ext>
                </a:extLst>
              </p14:cNvPr>
              <p14:cNvContentPartPr/>
              <p14:nvPr/>
            </p14:nvContentPartPr>
            <p14:xfrm>
              <a:off x="3758735" y="3699695"/>
              <a:ext cx="527760" cy="111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21E01E5-D31A-6708-1733-4A8C4349FA3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49735" y="3691055"/>
                <a:ext cx="545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DB2F523-AD2D-CF26-D8B0-993B3E00BB89}"/>
                  </a:ext>
                </a:extLst>
              </p14:cNvPr>
              <p14:cNvContentPartPr/>
              <p14:nvPr/>
            </p14:nvContentPartPr>
            <p14:xfrm>
              <a:off x="4370015" y="3623735"/>
              <a:ext cx="115200" cy="216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DB2F523-AD2D-CF26-D8B0-993B3E00BB8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61015" y="3614735"/>
                <a:ext cx="132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3934E15-727F-CD0C-5E13-365152F0C4FE}"/>
                  </a:ext>
                </a:extLst>
              </p14:cNvPr>
              <p14:cNvContentPartPr/>
              <p14:nvPr/>
            </p14:nvContentPartPr>
            <p14:xfrm>
              <a:off x="4579535" y="3655415"/>
              <a:ext cx="117000" cy="1324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3934E15-727F-CD0C-5E13-365152F0C4F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70535" y="3646775"/>
                <a:ext cx="134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ADDF157-0F2F-18B2-1CCA-BD947A1A397C}"/>
                  </a:ext>
                </a:extLst>
              </p14:cNvPr>
              <p14:cNvContentPartPr/>
              <p14:nvPr/>
            </p14:nvContentPartPr>
            <p14:xfrm>
              <a:off x="4189295" y="4051055"/>
              <a:ext cx="220320" cy="1447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ADDF157-0F2F-18B2-1CCA-BD947A1A397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80655" y="4042055"/>
                <a:ext cx="237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A46295F-A4C4-5622-FC3C-09C35F1C3163}"/>
                  </a:ext>
                </a:extLst>
              </p14:cNvPr>
              <p14:cNvContentPartPr/>
              <p14:nvPr/>
            </p14:nvContentPartPr>
            <p14:xfrm>
              <a:off x="4351295" y="4091735"/>
              <a:ext cx="78840" cy="168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A46295F-A4C4-5622-FC3C-09C35F1C316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42655" y="4083095"/>
                <a:ext cx="96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C8DEF7-2F6F-1F92-2A6A-6E590D303E0D}"/>
                  </a:ext>
                </a:extLst>
              </p14:cNvPr>
              <p14:cNvContentPartPr/>
              <p14:nvPr/>
            </p14:nvContentPartPr>
            <p14:xfrm>
              <a:off x="4353455" y="4168415"/>
              <a:ext cx="53640" cy="48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C8DEF7-2F6F-1F92-2A6A-6E590D303E0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44455" y="4159415"/>
                <a:ext cx="71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07CAF5D-BC00-68D0-E1A1-99487FE12D1A}"/>
                  </a:ext>
                </a:extLst>
              </p14:cNvPr>
              <p14:cNvContentPartPr/>
              <p14:nvPr/>
            </p14:nvContentPartPr>
            <p14:xfrm>
              <a:off x="4558655" y="4074815"/>
              <a:ext cx="72720" cy="182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07CAF5D-BC00-68D0-E1A1-99487FE12D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49655" y="4066175"/>
                <a:ext cx="90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7E50AC3-DE82-751B-132D-A59C8AE276BD}"/>
                  </a:ext>
                </a:extLst>
              </p14:cNvPr>
              <p14:cNvContentPartPr/>
              <p14:nvPr/>
            </p14:nvContentPartPr>
            <p14:xfrm>
              <a:off x="4527695" y="4093895"/>
              <a:ext cx="89280" cy="1400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7E50AC3-DE82-751B-132D-A59C8AE276B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18695" y="4084895"/>
                <a:ext cx="106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F454C48-74EA-C8E3-F5C3-BA583FC46B81}"/>
                  </a:ext>
                </a:extLst>
              </p14:cNvPr>
              <p14:cNvContentPartPr/>
              <p14:nvPr/>
            </p14:nvContentPartPr>
            <p14:xfrm>
              <a:off x="4413575" y="4020455"/>
              <a:ext cx="264240" cy="3085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F454C48-74EA-C8E3-F5C3-BA583FC46B8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404935" y="4011815"/>
                <a:ext cx="2818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C36429B-271A-7AD2-56BC-BCF85A541533}"/>
                  </a:ext>
                </a:extLst>
              </p14:cNvPr>
              <p14:cNvContentPartPr/>
              <p14:nvPr/>
            </p14:nvContentPartPr>
            <p14:xfrm>
              <a:off x="4480175" y="3480455"/>
              <a:ext cx="237960" cy="4183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C36429B-271A-7AD2-56BC-BCF85A54153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71175" y="3471455"/>
                <a:ext cx="2556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F93A20-9CDA-986D-1FEE-8ECB02F498C2}"/>
                  </a:ext>
                </a:extLst>
              </p14:cNvPr>
              <p14:cNvContentPartPr/>
              <p14:nvPr/>
            </p14:nvContentPartPr>
            <p14:xfrm>
              <a:off x="4044575" y="3378935"/>
              <a:ext cx="7560" cy="7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F93A20-9CDA-986D-1FEE-8ECB02F498C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35575" y="3370295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1A19D8C-FD51-5E5F-8EDA-68DECF573087}"/>
                  </a:ext>
                </a:extLst>
              </p14:cNvPr>
              <p14:cNvContentPartPr/>
              <p14:nvPr/>
            </p14:nvContentPartPr>
            <p14:xfrm>
              <a:off x="4577375" y="2490095"/>
              <a:ext cx="627120" cy="5623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1A19D8C-FD51-5E5F-8EDA-68DECF57308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68735" y="2481095"/>
                <a:ext cx="644760" cy="57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FBD7D8E-BEE1-366B-5AD6-467EB619564F}"/>
              </a:ext>
            </a:extLst>
          </p:cNvPr>
          <p:cNvGrpSpPr/>
          <p:nvPr/>
        </p:nvGrpSpPr>
        <p:grpSpPr>
          <a:xfrm>
            <a:off x="2280215" y="1846055"/>
            <a:ext cx="1917360" cy="1639800"/>
            <a:chOff x="2280215" y="1846055"/>
            <a:chExt cx="1917360" cy="16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0C5CC0-1B85-B602-591F-2817F5E1C82A}"/>
                    </a:ext>
                  </a:extLst>
                </p14:cNvPr>
                <p14:cNvContentPartPr/>
                <p14:nvPr/>
              </p14:nvContentPartPr>
              <p14:xfrm>
                <a:off x="3574055" y="3233135"/>
                <a:ext cx="224280" cy="252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0C5CC0-1B85-B602-591F-2817F5E1C8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65415" y="3224495"/>
                  <a:ext cx="241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BCD71E-44EF-D39F-8D8F-C1C7879C2B98}"/>
                    </a:ext>
                  </a:extLst>
                </p14:cNvPr>
                <p14:cNvContentPartPr/>
                <p14:nvPr/>
              </p14:nvContentPartPr>
              <p14:xfrm>
                <a:off x="2981495" y="2937935"/>
                <a:ext cx="219240" cy="307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BCD71E-44EF-D39F-8D8F-C1C7879C2B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72495" y="2928935"/>
                  <a:ext cx="236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7285ABE-53B2-CE4F-8A77-3E5431245763}"/>
                    </a:ext>
                  </a:extLst>
                </p14:cNvPr>
                <p14:cNvContentPartPr/>
                <p14:nvPr/>
              </p14:nvContentPartPr>
              <p14:xfrm>
                <a:off x="3746855" y="2386775"/>
                <a:ext cx="450720" cy="460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7285ABE-53B2-CE4F-8A77-3E54312457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38215" y="2377775"/>
                  <a:ext cx="4683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2F7773-DC70-4A14-B57E-99D70D4F2859}"/>
                    </a:ext>
                  </a:extLst>
                </p14:cNvPr>
                <p14:cNvContentPartPr/>
                <p14:nvPr/>
              </p14:nvContentPartPr>
              <p14:xfrm>
                <a:off x="2280215" y="1846055"/>
                <a:ext cx="1269000" cy="1499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2F7773-DC70-4A14-B57E-99D70D4F28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71575" y="1837415"/>
                  <a:ext cx="1286640" cy="151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70FD282-55DE-ABE9-8EB4-671A162EE749}"/>
                  </a:ext>
                </a:extLst>
              </p14:cNvPr>
              <p14:cNvContentPartPr/>
              <p14:nvPr/>
            </p14:nvContentPartPr>
            <p14:xfrm>
              <a:off x="7734935" y="3698615"/>
              <a:ext cx="720720" cy="590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70FD282-55DE-ABE9-8EB4-671A162EE74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25935" y="3689975"/>
                <a:ext cx="73836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362EA0D-D808-C69B-B270-3D76153B3997}"/>
                  </a:ext>
                </a:extLst>
              </p14:cNvPr>
              <p14:cNvContentPartPr/>
              <p14:nvPr/>
            </p14:nvContentPartPr>
            <p14:xfrm>
              <a:off x="8579855" y="4433375"/>
              <a:ext cx="634320" cy="623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362EA0D-D808-C69B-B270-3D76153B399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570855" y="4424375"/>
                <a:ext cx="651960" cy="64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DC53A9F8-7EC7-17FF-8D94-E2FB25EF363B}"/>
              </a:ext>
            </a:extLst>
          </p:cNvPr>
          <p:cNvGrpSpPr/>
          <p:nvPr/>
        </p:nvGrpSpPr>
        <p:grpSpPr>
          <a:xfrm>
            <a:off x="7576175" y="1834535"/>
            <a:ext cx="468000" cy="895320"/>
            <a:chOff x="7576175" y="1834535"/>
            <a:chExt cx="468000" cy="8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057E908-2615-CB4F-7B14-CEF1BFC88C86}"/>
                    </a:ext>
                  </a:extLst>
                </p14:cNvPr>
                <p14:cNvContentPartPr/>
                <p14:nvPr/>
              </p14:nvContentPartPr>
              <p14:xfrm>
                <a:off x="7576175" y="1834535"/>
                <a:ext cx="468000" cy="505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057E908-2615-CB4F-7B14-CEF1BFC88C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67535" y="1825535"/>
                  <a:ext cx="4856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62D2E5-6699-ABF8-EC2B-4363BCED48A6}"/>
                    </a:ext>
                  </a:extLst>
                </p14:cNvPr>
                <p14:cNvContentPartPr/>
                <p14:nvPr/>
              </p14:nvContentPartPr>
              <p14:xfrm>
                <a:off x="7801895" y="2159975"/>
                <a:ext cx="115920" cy="569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62D2E5-6699-ABF8-EC2B-4363BCED48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2895" y="2150975"/>
                  <a:ext cx="133560" cy="58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0DC444A-7F36-37C0-0588-CA670D62A8D6}"/>
              </a:ext>
            </a:extLst>
          </p:cNvPr>
          <p:cNvGrpSpPr/>
          <p:nvPr/>
        </p:nvGrpSpPr>
        <p:grpSpPr>
          <a:xfrm>
            <a:off x="2414495" y="1840655"/>
            <a:ext cx="911160" cy="722520"/>
            <a:chOff x="2414495" y="1840655"/>
            <a:chExt cx="91116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C2E3DA-116A-2D69-19CA-91343426BACA}"/>
                    </a:ext>
                  </a:extLst>
                </p14:cNvPr>
                <p14:cNvContentPartPr/>
                <p14:nvPr/>
              </p14:nvContentPartPr>
              <p14:xfrm>
                <a:off x="2505215" y="2381735"/>
                <a:ext cx="3600" cy="1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C2E3DA-116A-2D69-19CA-91343426BA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96575" y="2373095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33DD50-2622-42D3-125D-D5F35BFA5EC4}"/>
                    </a:ext>
                  </a:extLst>
                </p14:cNvPr>
                <p14:cNvContentPartPr/>
                <p14:nvPr/>
              </p14:nvContentPartPr>
              <p14:xfrm>
                <a:off x="3143495" y="2158175"/>
                <a:ext cx="15480" cy="1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33DD50-2622-42D3-125D-D5F35BFA5E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34855" y="2149175"/>
                  <a:ext cx="3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EA247A-9779-198F-4C83-294EE183A976}"/>
                    </a:ext>
                  </a:extLst>
                </p14:cNvPr>
                <p14:cNvContentPartPr/>
                <p14:nvPr/>
              </p14:nvContentPartPr>
              <p14:xfrm>
                <a:off x="2414495" y="2198495"/>
                <a:ext cx="387720" cy="364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EA247A-9779-198F-4C83-294EE183A9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05495" y="2189495"/>
                  <a:ext cx="405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BBBF820-C754-293B-DAAB-B4F939E48906}"/>
                    </a:ext>
                  </a:extLst>
                </p14:cNvPr>
                <p14:cNvContentPartPr/>
                <p14:nvPr/>
              </p14:nvContentPartPr>
              <p14:xfrm>
                <a:off x="2974655" y="1840655"/>
                <a:ext cx="351000" cy="421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BBBF820-C754-293B-DAAB-B4F939E4890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66015" y="1831655"/>
                  <a:ext cx="368640" cy="43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CBD8A40-CF3C-989A-978A-C6DC0B41C31B}"/>
                  </a:ext>
                </a:extLst>
              </p14:cNvPr>
              <p14:cNvContentPartPr/>
              <p14:nvPr/>
            </p14:nvContentPartPr>
            <p14:xfrm>
              <a:off x="2285975" y="2847215"/>
              <a:ext cx="385920" cy="480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CBD8A40-CF3C-989A-978A-C6DC0B41C31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277335" y="2838575"/>
                <a:ext cx="40356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77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3A081-D1E6-4EFB-8D7C-63EF5863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81" y="3855206"/>
            <a:ext cx="2381250" cy="1047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58D982-0294-472F-BCB6-4B9FC012504C}"/>
              </a:ext>
            </a:extLst>
          </p:cNvPr>
          <p:cNvSpPr/>
          <p:nvPr/>
        </p:nvSpPr>
        <p:spPr>
          <a:xfrm>
            <a:off x="2449690" y="3416913"/>
            <a:ext cx="1571264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</a:rPr>
              <a:t>Propranolol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F5666-93D3-473D-A606-B242B77D9514}"/>
              </a:ext>
            </a:extLst>
          </p:cNvPr>
          <p:cNvSpPr/>
          <p:nvPr/>
        </p:nvSpPr>
        <p:spPr>
          <a:xfrm>
            <a:off x="2169668" y="5016602"/>
            <a:ext cx="1641796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levalbuterol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565135-E36A-4BCF-88C2-9BDA08889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61" y="5058063"/>
            <a:ext cx="2143125" cy="952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29D149-A501-4E7D-A882-5AF28B26B47B}"/>
              </a:ext>
            </a:extLst>
          </p:cNvPr>
          <p:cNvSpPr/>
          <p:nvPr/>
        </p:nvSpPr>
        <p:spPr>
          <a:xfrm>
            <a:off x="8197425" y="3201618"/>
            <a:ext cx="1451038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levamisole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862E4A-87B7-4F31-AD61-1E90F015C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81" y="3471919"/>
            <a:ext cx="1714500" cy="6286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A30B7B0-CFE6-41A7-BD67-68D9797687EF}"/>
              </a:ext>
            </a:extLst>
          </p:cNvPr>
          <p:cNvSpPr/>
          <p:nvPr/>
        </p:nvSpPr>
        <p:spPr>
          <a:xfrm>
            <a:off x="8241548" y="4535472"/>
            <a:ext cx="1435008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citalopram</a:t>
            </a:r>
          </a:p>
        </p:txBody>
      </p:sp>
      <p:pic>
        <p:nvPicPr>
          <p:cNvPr id="39942" name="Picture 6" descr="citalopram - Wiktionary">
            <a:hlinkClick r:id="rId6"/>
            <a:extLst>
              <a:ext uri="{FF2B5EF4-FFF2-40B4-BE49-F238E27FC236}">
                <a16:creationId xmlns:a16="http://schemas.microsoft.com/office/drawing/2014/main" id="{18ACC12F-DDC1-4823-B26C-956E98E5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77" y="4530194"/>
            <a:ext cx="2095500" cy="16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D65687-5AD2-4758-943B-BC1A2F59FBC4}"/>
              </a:ext>
            </a:extLst>
          </p:cNvPr>
          <p:cNvSpPr txBox="1"/>
          <p:nvPr/>
        </p:nvSpPr>
        <p:spPr>
          <a:xfrm>
            <a:off x="556279" y="3979627"/>
            <a:ext cx="2123984" cy="127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1. Racemic mixture is used to treat high blood pressure.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19D2F9-F19E-4182-997E-D03EAC001FDC}"/>
              </a:ext>
            </a:extLst>
          </p:cNvPr>
          <p:cNvSpPr txBox="1"/>
          <p:nvPr/>
        </p:nvSpPr>
        <p:spPr>
          <a:xfrm>
            <a:off x="482458" y="5579315"/>
            <a:ext cx="3029498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2. R-enantiomer used to treat asthma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D7B21-C250-45E5-B461-66FD6FD8DE4B}"/>
              </a:ext>
            </a:extLst>
          </p:cNvPr>
          <p:cNvSpPr txBox="1"/>
          <p:nvPr/>
        </p:nvSpPr>
        <p:spPr>
          <a:xfrm>
            <a:off x="6263481" y="3882161"/>
            <a:ext cx="3645436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3. L-form used to treat parasitic worm infections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B1A6F-62D8-4913-B96C-C8EE9D401FB6}"/>
              </a:ext>
            </a:extLst>
          </p:cNvPr>
          <p:cNvSpPr txBox="1"/>
          <p:nvPr/>
        </p:nvSpPr>
        <p:spPr>
          <a:xfrm>
            <a:off x="6422172" y="5283706"/>
            <a:ext cx="2965510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</a:rPr>
              <a:t>Antidepressent</a:t>
            </a:r>
            <a:r>
              <a:rPr lang="en-US" dirty="0">
                <a:latin typeface="Arial" panose="020B0604020202020204" pitchFamily="34" charset="0"/>
              </a:rPr>
              <a:t> (escitalopram is L)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1A3DA-4821-B115-8D93-35E1C264DC1D}"/>
              </a:ext>
            </a:extLst>
          </p:cNvPr>
          <p:cNvSpPr txBox="1"/>
          <p:nvPr/>
        </p:nvSpPr>
        <p:spPr>
          <a:xfrm>
            <a:off x="4722694" y="89255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</a:rPr>
              <a:t>Drugs with Chiral Centers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C71AD-9106-0E85-FBB3-D615DA339AD5}"/>
              </a:ext>
            </a:extLst>
          </p:cNvPr>
          <p:cNvSpPr txBox="1"/>
          <p:nvPr/>
        </p:nvSpPr>
        <p:spPr>
          <a:xfrm>
            <a:off x="3855515" y="1863046"/>
            <a:ext cx="5252563" cy="703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85" dirty="0">
                <a:latin typeface="Arial" panose="020B0604020202020204" pitchFamily="34" charset="0"/>
                <a:hlinkClick r:id="rId8"/>
              </a:rPr>
              <a:t>https://educationalgames.nobelprize.org/educational/chemistry/chiral/game/game.html</a:t>
            </a:r>
            <a:endParaRPr lang="en-US" sz="1985" dirty="0"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3B032C-2213-16E7-3B2C-FBCB617BF6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998"/>
          <a:stretch/>
        </p:blipFill>
        <p:spPr>
          <a:xfrm>
            <a:off x="734604" y="1399113"/>
            <a:ext cx="3141482" cy="1802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CA9035-4FC4-4590-F767-C78563A2BD1A}"/>
              </a:ext>
            </a:extLst>
          </p:cNvPr>
          <p:cNvSpPr txBox="1"/>
          <p:nvPr/>
        </p:nvSpPr>
        <p:spPr>
          <a:xfrm>
            <a:off x="777081" y="926324"/>
            <a:ext cx="4880390" cy="397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8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Nobel Prize for Chiral Synthesis 2001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607453-6F10-E70F-FE3A-F822E3EA1A1B}"/>
              </a:ext>
            </a:extLst>
          </p:cNvPr>
          <p:cNvSpPr txBox="1"/>
          <p:nvPr/>
        </p:nvSpPr>
        <p:spPr>
          <a:xfrm>
            <a:off x="3978179" y="1460968"/>
            <a:ext cx="2018501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>
                <a:latin typeface="Arial" panose="020B0604020202020204" pitchFamily="34" charset="0"/>
              </a:rPr>
              <a:t>and a fun game: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C1A05-658F-A6C5-A24B-DA54D8ED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2892-52A2-413D-944D-72A210D64D36}" type="datetime1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7D0F2-EA3E-F4A3-8288-5218E940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9A348-3369-A477-0D33-018996A4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635192-08F0-9EDC-C870-2F70F1740788}"/>
                  </a:ext>
                </a:extLst>
              </p14:cNvPr>
              <p14:cNvContentPartPr/>
              <p14:nvPr/>
            </p14:nvContentPartPr>
            <p14:xfrm>
              <a:off x="8000615" y="3015695"/>
              <a:ext cx="1816560" cy="675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635192-08F0-9EDC-C870-2F70F17407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1615" y="3007055"/>
                <a:ext cx="183420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043F81-4C0C-B60D-687A-872A8E9A25F0}"/>
                  </a:ext>
                </a:extLst>
              </p14:cNvPr>
              <p14:cNvContentPartPr/>
              <p14:nvPr/>
            </p14:nvContentPartPr>
            <p14:xfrm>
              <a:off x="8827175" y="4247615"/>
              <a:ext cx="923040" cy="27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043F81-4C0C-B60D-687A-872A8E9A25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18535" y="4238615"/>
                <a:ext cx="940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BE476D-4BBC-3B49-6BDC-86A112963848}"/>
                  </a:ext>
                </a:extLst>
              </p14:cNvPr>
              <p14:cNvContentPartPr/>
              <p14:nvPr/>
            </p14:nvContentPartPr>
            <p14:xfrm>
              <a:off x="6502655" y="4506455"/>
              <a:ext cx="1392480" cy="70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BE476D-4BBC-3B49-6BDC-86A1129638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93655" y="4497455"/>
                <a:ext cx="1410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1764608-0EB2-0428-A79E-3637ACA516A7}"/>
                  </a:ext>
                </a:extLst>
              </p14:cNvPr>
              <p14:cNvContentPartPr/>
              <p14:nvPr/>
            </p14:nvContentPartPr>
            <p14:xfrm>
              <a:off x="9945695" y="3365975"/>
              <a:ext cx="674280" cy="786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1764608-0EB2-0428-A79E-3637ACA516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36695" y="3357335"/>
                <a:ext cx="69192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1305FC4-742B-FC90-C588-88447BAA47D0}"/>
                  </a:ext>
                </a:extLst>
              </p14:cNvPr>
              <p14:cNvContentPartPr/>
              <p14:nvPr/>
            </p14:nvContentPartPr>
            <p14:xfrm>
              <a:off x="10853615" y="3409175"/>
              <a:ext cx="861120" cy="371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1305FC4-742B-FC90-C588-88447BAA47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44615" y="3400535"/>
                <a:ext cx="8787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39B20B-FB85-B7DB-D3CF-DD97CF5ADAC9}"/>
                  </a:ext>
                </a:extLst>
              </p14:cNvPr>
              <p14:cNvContentPartPr/>
              <p14:nvPr/>
            </p14:nvContentPartPr>
            <p14:xfrm>
              <a:off x="10744895" y="3781055"/>
              <a:ext cx="121680" cy="177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39B20B-FB85-B7DB-D3CF-DD97CF5ADA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35895" y="3772055"/>
                <a:ext cx="13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A2802-872C-0FDD-312E-0E2714E06170}"/>
                  </a:ext>
                </a:extLst>
              </p14:cNvPr>
              <p14:cNvContentPartPr/>
              <p14:nvPr/>
            </p14:nvContentPartPr>
            <p14:xfrm>
              <a:off x="10568855" y="4091015"/>
              <a:ext cx="32760" cy="66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A2802-872C-0FDD-312E-0E2714E0617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60215" y="4082375"/>
                <a:ext cx="50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C50C0C0-08AF-CEA2-8F29-D1B85FC1385A}"/>
                  </a:ext>
                </a:extLst>
              </p14:cNvPr>
              <p14:cNvContentPartPr/>
              <p14:nvPr/>
            </p14:nvContentPartPr>
            <p14:xfrm>
              <a:off x="10602695" y="4082375"/>
              <a:ext cx="49320" cy="572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C50C0C0-08AF-CEA2-8F29-D1B85FC138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93695" y="4073735"/>
                <a:ext cx="66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596B980-23C3-D331-65EB-0A011B180475}"/>
                  </a:ext>
                </a:extLst>
              </p14:cNvPr>
              <p14:cNvContentPartPr/>
              <p14:nvPr/>
            </p14:nvContentPartPr>
            <p14:xfrm>
              <a:off x="10644455" y="4011815"/>
              <a:ext cx="40680" cy="138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596B980-23C3-D331-65EB-0A011B1804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35455" y="4003175"/>
                <a:ext cx="58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0DF701-81DB-5BDD-E3DD-38E703770549}"/>
                  </a:ext>
                </a:extLst>
              </p14:cNvPr>
              <p14:cNvContentPartPr/>
              <p14:nvPr/>
            </p14:nvContentPartPr>
            <p14:xfrm>
              <a:off x="10574975" y="4109735"/>
              <a:ext cx="34200" cy="92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0DF701-81DB-5BDD-E3DD-38E7037705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65975" y="4101095"/>
                <a:ext cx="51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F5D1540-BB2F-8840-4CFB-BE943FFBA01D}"/>
                  </a:ext>
                </a:extLst>
              </p14:cNvPr>
              <p14:cNvContentPartPr/>
              <p14:nvPr/>
            </p14:nvContentPartPr>
            <p14:xfrm>
              <a:off x="10597295" y="4106855"/>
              <a:ext cx="46440" cy="496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F5D1540-BB2F-8840-4CFB-BE943FFBA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655" y="4098215"/>
                <a:ext cx="64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0E43547-04B7-10F0-8E3B-798B388D22B9}"/>
                  </a:ext>
                </a:extLst>
              </p14:cNvPr>
              <p14:cNvContentPartPr/>
              <p14:nvPr/>
            </p14:nvContentPartPr>
            <p14:xfrm>
              <a:off x="10639775" y="4036295"/>
              <a:ext cx="43920" cy="150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0E43547-04B7-10F0-8E3B-798B388D22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30775" y="4027655"/>
                <a:ext cx="61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D3EAB25-C92D-C271-A083-DCEC0C31137C}"/>
                  </a:ext>
                </a:extLst>
              </p14:cNvPr>
              <p14:cNvContentPartPr/>
              <p14:nvPr/>
            </p14:nvContentPartPr>
            <p14:xfrm>
              <a:off x="10786295" y="3781055"/>
              <a:ext cx="956520" cy="392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D3EAB25-C92D-C271-A083-DCEC0C3113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77655" y="3772055"/>
                <a:ext cx="97416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0F1F121-6F6E-952A-8B12-C00AC30945D2}"/>
              </a:ext>
            </a:extLst>
          </p:cNvPr>
          <p:cNvGrpSpPr/>
          <p:nvPr/>
        </p:nvGrpSpPr>
        <p:grpSpPr>
          <a:xfrm>
            <a:off x="11012375" y="4015775"/>
            <a:ext cx="392040" cy="452520"/>
            <a:chOff x="11012375" y="4015775"/>
            <a:chExt cx="39204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A74C73-DC49-28D3-A209-C6245B245471}"/>
                    </a:ext>
                  </a:extLst>
                </p14:cNvPr>
                <p14:cNvContentPartPr/>
                <p14:nvPr/>
              </p14:nvContentPartPr>
              <p14:xfrm>
                <a:off x="11012375" y="4015775"/>
                <a:ext cx="153360" cy="294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A74C73-DC49-28D3-A209-C6245B2454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03735" y="4007135"/>
                  <a:ext cx="171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8D472B-722D-503B-CCF3-3FCE01683C02}"/>
                    </a:ext>
                  </a:extLst>
                </p14:cNvPr>
                <p14:cNvContentPartPr/>
                <p14:nvPr/>
              </p14:nvContentPartPr>
              <p14:xfrm>
                <a:off x="11250695" y="4351295"/>
                <a:ext cx="12600" cy="11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8D472B-722D-503B-CCF3-3FCE01683C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42055" y="4342655"/>
                  <a:ext cx="3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FC612F-4BC1-C2C2-F86E-EE122F0F0F13}"/>
                    </a:ext>
                  </a:extLst>
                </p14:cNvPr>
                <p14:cNvContentPartPr/>
                <p14:nvPr/>
              </p14:nvContentPartPr>
              <p14:xfrm>
                <a:off x="11248175" y="4384055"/>
                <a:ext cx="114480" cy="32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FC612F-4BC1-C2C2-F86E-EE122F0F0F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39175" y="4375415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725C07-22B4-EF08-F6B8-D015D430E1CE}"/>
                    </a:ext>
                  </a:extLst>
                </p14:cNvPr>
                <p14:cNvContentPartPr/>
                <p14:nvPr/>
              </p14:nvContentPartPr>
              <p14:xfrm>
                <a:off x="11378855" y="4283255"/>
                <a:ext cx="25560" cy="162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725C07-22B4-EF08-F6B8-D015D430E1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369855" y="4274255"/>
                  <a:ext cx="432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C173CF0-E610-7DFD-5D94-FBE9705CB13E}"/>
                  </a:ext>
                </a:extLst>
              </p14:cNvPr>
              <p14:cNvContentPartPr/>
              <p14:nvPr/>
            </p14:nvContentPartPr>
            <p14:xfrm>
              <a:off x="11845415" y="3178825"/>
              <a:ext cx="75600" cy="1261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C173CF0-E610-7DFD-5D94-FBE9705CB13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36415" y="3169825"/>
                <a:ext cx="93240" cy="12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9943" name="Ink 39942">
                <a:extLst>
                  <a:ext uri="{FF2B5EF4-FFF2-40B4-BE49-F238E27FC236}">
                    <a16:creationId xmlns:a16="http://schemas.microsoft.com/office/drawing/2014/main" id="{92F9EF7E-B737-D993-1867-AB0C39C803A8}"/>
                  </a:ext>
                </a:extLst>
              </p14:cNvPr>
              <p14:cNvContentPartPr/>
              <p14:nvPr/>
            </p14:nvContentPartPr>
            <p14:xfrm>
              <a:off x="10010855" y="2644585"/>
              <a:ext cx="632880" cy="614520"/>
            </p14:xfrm>
          </p:contentPart>
        </mc:Choice>
        <mc:Fallback>
          <p:pic>
            <p:nvPicPr>
              <p:cNvPr id="39943" name="Ink 39942">
                <a:extLst>
                  <a:ext uri="{FF2B5EF4-FFF2-40B4-BE49-F238E27FC236}">
                    <a16:creationId xmlns:a16="http://schemas.microsoft.com/office/drawing/2014/main" id="{92F9EF7E-B737-D993-1867-AB0C39C803A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002215" y="2635945"/>
                <a:ext cx="6505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954" name="Ink 39953">
                <a:extLst>
                  <a:ext uri="{FF2B5EF4-FFF2-40B4-BE49-F238E27FC236}">
                    <a16:creationId xmlns:a16="http://schemas.microsoft.com/office/drawing/2014/main" id="{B00A1B7C-F935-D1ED-C36A-8E54F0F99216}"/>
                  </a:ext>
                </a:extLst>
              </p14:cNvPr>
              <p14:cNvContentPartPr/>
              <p14:nvPr/>
            </p14:nvContentPartPr>
            <p14:xfrm>
              <a:off x="8421455" y="4896025"/>
              <a:ext cx="1245600" cy="80640"/>
            </p14:xfrm>
          </p:contentPart>
        </mc:Choice>
        <mc:Fallback>
          <p:pic>
            <p:nvPicPr>
              <p:cNvPr id="39954" name="Ink 39953">
                <a:extLst>
                  <a:ext uri="{FF2B5EF4-FFF2-40B4-BE49-F238E27FC236}">
                    <a16:creationId xmlns:a16="http://schemas.microsoft.com/office/drawing/2014/main" id="{B00A1B7C-F935-D1ED-C36A-8E54F0F9921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12815" y="4887385"/>
                <a:ext cx="1263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955" name="Ink 39954">
                <a:extLst>
                  <a:ext uri="{FF2B5EF4-FFF2-40B4-BE49-F238E27FC236}">
                    <a16:creationId xmlns:a16="http://schemas.microsoft.com/office/drawing/2014/main" id="{80599898-9E8A-011B-C141-FD2EE5B20CBF}"/>
                  </a:ext>
                </a:extLst>
              </p14:cNvPr>
              <p14:cNvContentPartPr/>
              <p14:nvPr/>
            </p14:nvContentPartPr>
            <p14:xfrm>
              <a:off x="9575615" y="4981705"/>
              <a:ext cx="8280" cy="3600"/>
            </p14:xfrm>
          </p:contentPart>
        </mc:Choice>
        <mc:Fallback>
          <p:pic>
            <p:nvPicPr>
              <p:cNvPr id="39955" name="Ink 39954">
                <a:extLst>
                  <a:ext uri="{FF2B5EF4-FFF2-40B4-BE49-F238E27FC236}">
                    <a16:creationId xmlns:a16="http://schemas.microsoft.com/office/drawing/2014/main" id="{80599898-9E8A-011B-C141-FD2EE5B20C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566975" y="4972705"/>
                <a:ext cx="25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956" name="Ink 39955">
                <a:extLst>
                  <a:ext uri="{FF2B5EF4-FFF2-40B4-BE49-F238E27FC236}">
                    <a16:creationId xmlns:a16="http://schemas.microsoft.com/office/drawing/2014/main" id="{415E2E2D-C2C7-0D72-7AA4-E11752D6A803}"/>
                  </a:ext>
                </a:extLst>
              </p14:cNvPr>
              <p14:cNvContentPartPr/>
              <p14:nvPr/>
            </p14:nvContentPartPr>
            <p14:xfrm>
              <a:off x="6444335" y="5566705"/>
              <a:ext cx="1617120" cy="463320"/>
            </p14:xfrm>
          </p:contentPart>
        </mc:Choice>
        <mc:Fallback>
          <p:pic>
            <p:nvPicPr>
              <p:cNvPr id="39956" name="Ink 39955">
                <a:extLst>
                  <a:ext uri="{FF2B5EF4-FFF2-40B4-BE49-F238E27FC236}">
                    <a16:creationId xmlns:a16="http://schemas.microsoft.com/office/drawing/2014/main" id="{415E2E2D-C2C7-0D72-7AA4-E11752D6A8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35695" y="5557705"/>
                <a:ext cx="163476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957" name="Ink 39956">
                <a:extLst>
                  <a:ext uri="{FF2B5EF4-FFF2-40B4-BE49-F238E27FC236}">
                    <a16:creationId xmlns:a16="http://schemas.microsoft.com/office/drawing/2014/main" id="{03620456-0C93-3A35-C166-1946E0B80EC4}"/>
                  </a:ext>
                </a:extLst>
              </p14:cNvPr>
              <p14:cNvContentPartPr/>
              <p14:nvPr/>
            </p14:nvContentPartPr>
            <p14:xfrm>
              <a:off x="501455" y="3955705"/>
              <a:ext cx="514080" cy="487080"/>
            </p14:xfrm>
          </p:contentPart>
        </mc:Choice>
        <mc:Fallback>
          <p:pic>
            <p:nvPicPr>
              <p:cNvPr id="39957" name="Ink 39956">
                <a:extLst>
                  <a:ext uri="{FF2B5EF4-FFF2-40B4-BE49-F238E27FC236}">
                    <a16:creationId xmlns:a16="http://schemas.microsoft.com/office/drawing/2014/main" id="{03620456-0C93-3A35-C166-1946E0B80EC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2815" y="3947065"/>
                <a:ext cx="5317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958" name="Ink 39957">
                <a:extLst>
                  <a:ext uri="{FF2B5EF4-FFF2-40B4-BE49-F238E27FC236}">
                    <a16:creationId xmlns:a16="http://schemas.microsoft.com/office/drawing/2014/main" id="{D7965533-F11B-04C8-DD29-3BED4F860AE7}"/>
                  </a:ext>
                </a:extLst>
              </p14:cNvPr>
              <p14:cNvContentPartPr/>
              <p14:nvPr/>
            </p14:nvContentPartPr>
            <p14:xfrm>
              <a:off x="2423495" y="4849585"/>
              <a:ext cx="9720" cy="23400"/>
            </p14:xfrm>
          </p:contentPart>
        </mc:Choice>
        <mc:Fallback>
          <p:pic>
            <p:nvPicPr>
              <p:cNvPr id="39958" name="Ink 39957">
                <a:extLst>
                  <a:ext uri="{FF2B5EF4-FFF2-40B4-BE49-F238E27FC236}">
                    <a16:creationId xmlns:a16="http://schemas.microsoft.com/office/drawing/2014/main" id="{D7965533-F11B-04C8-DD29-3BED4F860A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14855" y="4840945"/>
                <a:ext cx="27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959" name="Ink 39958">
                <a:extLst>
                  <a:ext uri="{FF2B5EF4-FFF2-40B4-BE49-F238E27FC236}">
                    <a16:creationId xmlns:a16="http://schemas.microsoft.com/office/drawing/2014/main" id="{9E13BAE9-31FE-380E-6A6D-32FAC258F16E}"/>
                  </a:ext>
                </a:extLst>
              </p14:cNvPr>
              <p14:cNvContentPartPr/>
              <p14:nvPr/>
            </p14:nvContentPartPr>
            <p14:xfrm>
              <a:off x="1117055" y="4331185"/>
              <a:ext cx="781560" cy="65160"/>
            </p14:xfrm>
          </p:contentPart>
        </mc:Choice>
        <mc:Fallback>
          <p:pic>
            <p:nvPicPr>
              <p:cNvPr id="39959" name="Ink 39958">
                <a:extLst>
                  <a:ext uri="{FF2B5EF4-FFF2-40B4-BE49-F238E27FC236}">
                    <a16:creationId xmlns:a16="http://schemas.microsoft.com/office/drawing/2014/main" id="{9E13BAE9-31FE-380E-6A6D-32FAC258F1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8415" y="4322545"/>
                <a:ext cx="799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960" name="Ink 39959">
                <a:extLst>
                  <a:ext uri="{FF2B5EF4-FFF2-40B4-BE49-F238E27FC236}">
                    <a16:creationId xmlns:a16="http://schemas.microsoft.com/office/drawing/2014/main" id="{56B73567-ACB6-9F5C-065C-2AEFF1341682}"/>
                  </a:ext>
                </a:extLst>
              </p14:cNvPr>
              <p14:cNvContentPartPr/>
              <p14:nvPr/>
            </p14:nvContentPartPr>
            <p14:xfrm>
              <a:off x="487775" y="5505145"/>
              <a:ext cx="400320" cy="485280"/>
            </p14:xfrm>
          </p:contentPart>
        </mc:Choice>
        <mc:Fallback>
          <p:pic>
            <p:nvPicPr>
              <p:cNvPr id="39960" name="Ink 39959">
                <a:extLst>
                  <a:ext uri="{FF2B5EF4-FFF2-40B4-BE49-F238E27FC236}">
                    <a16:creationId xmlns:a16="http://schemas.microsoft.com/office/drawing/2014/main" id="{56B73567-ACB6-9F5C-065C-2AEFF134168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9135" y="5496145"/>
                <a:ext cx="41796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999" name="Ink 39998">
                <a:extLst>
                  <a:ext uri="{FF2B5EF4-FFF2-40B4-BE49-F238E27FC236}">
                    <a16:creationId xmlns:a16="http://schemas.microsoft.com/office/drawing/2014/main" id="{2C810FB2-9098-AA60-FEE1-5DFE38E7619C}"/>
                  </a:ext>
                </a:extLst>
              </p14:cNvPr>
              <p14:cNvContentPartPr/>
              <p14:nvPr/>
            </p14:nvContentPartPr>
            <p14:xfrm>
              <a:off x="8712695" y="69145"/>
              <a:ext cx="2104200" cy="1235880"/>
            </p14:xfrm>
          </p:contentPart>
        </mc:Choice>
        <mc:Fallback>
          <p:pic>
            <p:nvPicPr>
              <p:cNvPr id="39999" name="Ink 39998">
                <a:extLst>
                  <a:ext uri="{FF2B5EF4-FFF2-40B4-BE49-F238E27FC236}">
                    <a16:creationId xmlns:a16="http://schemas.microsoft.com/office/drawing/2014/main" id="{2C810FB2-9098-AA60-FEE1-5DFE38E7619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03695" y="60145"/>
                <a:ext cx="2121840" cy="12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004" name="Ink 40003">
                <a:extLst>
                  <a:ext uri="{FF2B5EF4-FFF2-40B4-BE49-F238E27FC236}">
                    <a16:creationId xmlns:a16="http://schemas.microsoft.com/office/drawing/2014/main" id="{C245D20E-A763-3554-94B7-E33130BF0ED5}"/>
                  </a:ext>
                </a:extLst>
              </p14:cNvPr>
              <p14:cNvContentPartPr/>
              <p14:nvPr/>
            </p14:nvContentPartPr>
            <p14:xfrm>
              <a:off x="1019855" y="3210865"/>
              <a:ext cx="307080" cy="187200"/>
            </p14:xfrm>
          </p:contentPart>
        </mc:Choice>
        <mc:Fallback>
          <p:pic>
            <p:nvPicPr>
              <p:cNvPr id="40004" name="Ink 40003">
                <a:extLst>
                  <a:ext uri="{FF2B5EF4-FFF2-40B4-BE49-F238E27FC236}">
                    <a16:creationId xmlns:a16="http://schemas.microsoft.com/office/drawing/2014/main" id="{C245D20E-A763-3554-94B7-E33130BF0ED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0855" y="3202225"/>
                <a:ext cx="324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005" name="Ink 40004">
                <a:extLst>
                  <a:ext uri="{FF2B5EF4-FFF2-40B4-BE49-F238E27FC236}">
                    <a16:creationId xmlns:a16="http://schemas.microsoft.com/office/drawing/2014/main" id="{00A02CB3-415E-33AB-8ED3-E812D2B1DE79}"/>
                  </a:ext>
                </a:extLst>
              </p14:cNvPr>
              <p14:cNvContentPartPr/>
              <p14:nvPr/>
            </p14:nvContentPartPr>
            <p14:xfrm>
              <a:off x="2171495" y="3277465"/>
              <a:ext cx="119880" cy="73080"/>
            </p14:xfrm>
          </p:contentPart>
        </mc:Choice>
        <mc:Fallback>
          <p:pic>
            <p:nvPicPr>
              <p:cNvPr id="40005" name="Ink 40004">
                <a:extLst>
                  <a:ext uri="{FF2B5EF4-FFF2-40B4-BE49-F238E27FC236}">
                    <a16:creationId xmlns:a16="http://schemas.microsoft.com/office/drawing/2014/main" id="{00A02CB3-415E-33AB-8ED3-E812D2B1DE7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62855" y="3268465"/>
                <a:ext cx="137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0006" name="Ink 40005">
                <a:extLst>
                  <a:ext uri="{FF2B5EF4-FFF2-40B4-BE49-F238E27FC236}">
                    <a16:creationId xmlns:a16="http://schemas.microsoft.com/office/drawing/2014/main" id="{F179183E-A1A1-7568-D891-8B82028E2102}"/>
                  </a:ext>
                </a:extLst>
              </p14:cNvPr>
              <p14:cNvContentPartPr/>
              <p14:nvPr/>
            </p14:nvContentPartPr>
            <p14:xfrm>
              <a:off x="3329615" y="3125905"/>
              <a:ext cx="271800" cy="172440"/>
            </p14:xfrm>
          </p:contentPart>
        </mc:Choice>
        <mc:Fallback>
          <p:pic>
            <p:nvPicPr>
              <p:cNvPr id="40006" name="Ink 40005">
                <a:extLst>
                  <a:ext uri="{FF2B5EF4-FFF2-40B4-BE49-F238E27FC236}">
                    <a16:creationId xmlns:a16="http://schemas.microsoft.com/office/drawing/2014/main" id="{F179183E-A1A1-7568-D891-8B82028E21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20975" y="3116905"/>
                <a:ext cx="289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0007" name="Ink 40006">
                <a:extLst>
                  <a:ext uri="{FF2B5EF4-FFF2-40B4-BE49-F238E27FC236}">
                    <a16:creationId xmlns:a16="http://schemas.microsoft.com/office/drawing/2014/main" id="{4243B85B-03D7-D541-6CE4-2713908B3857}"/>
                  </a:ext>
                </a:extLst>
              </p14:cNvPr>
              <p14:cNvContentPartPr/>
              <p14:nvPr/>
            </p14:nvContentPartPr>
            <p14:xfrm>
              <a:off x="4242935" y="826225"/>
              <a:ext cx="981720" cy="557280"/>
            </p14:xfrm>
          </p:contentPart>
        </mc:Choice>
        <mc:Fallback>
          <p:pic>
            <p:nvPicPr>
              <p:cNvPr id="40007" name="Ink 40006">
                <a:extLst>
                  <a:ext uri="{FF2B5EF4-FFF2-40B4-BE49-F238E27FC236}">
                    <a16:creationId xmlns:a16="http://schemas.microsoft.com/office/drawing/2014/main" id="{4243B85B-03D7-D541-6CE4-2713908B385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34295" y="817585"/>
                <a:ext cx="999360" cy="57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09" name="Group 40008">
            <a:extLst>
              <a:ext uri="{FF2B5EF4-FFF2-40B4-BE49-F238E27FC236}">
                <a16:creationId xmlns:a16="http://schemas.microsoft.com/office/drawing/2014/main" id="{BBDE77B0-F93C-E333-07C7-408AB80D7984}"/>
              </a:ext>
            </a:extLst>
          </p:cNvPr>
          <p:cNvGrpSpPr/>
          <p:nvPr/>
        </p:nvGrpSpPr>
        <p:grpSpPr>
          <a:xfrm>
            <a:off x="3684935" y="365785"/>
            <a:ext cx="9320400" cy="3436560"/>
            <a:chOff x="3684935" y="365785"/>
            <a:chExt cx="9320400" cy="343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864E32-51E1-38E9-0961-55D6390CABD3}"/>
                    </a:ext>
                  </a:extLst>
                </p14:cNvPr>
                <p14:cNvContentPartPr/>
                <p14:nvPr/>
              </p14:nvContentPartPr>
              <p14:xfrm>
                <a:off x="4810655" y="632135"/>
                <a:ext cx="703440" cy="79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864E32-51E1-38E9-0961-55D6390CAB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01655" y="623495"/>
                  <a:ext cx="72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BA760C-8D49-06FF-BE2B-3F6AC90757E1}"/>
                    </a:ext>
                  </a:extLst>
                </p14:cNvPr>
                <p14:cNvContentPartPr/>
                <p14:nvPr/>
              </p14:nvContentPartPr>
              <p14:xfrm>
                <a:off x="6776255" y="671735"/>
                <a:ext cx="1843200" cy="66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BA760C-8D49-06FF-BE2B-3F6AC90757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67255" y="663095"/>
                  <a:ext cx="1860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4EE9C3-4CA0-8FD6-2DC4-D91BA70EAF22}"/>
                    </a:ext>
                  </a:extLst>
                </p14:cNvPr>
                <p14:cNvContentPartPr/>
                <p14:nvPr/>
              </p14:nvContentPartPr>
              <p14:xfrm>
                <a:off x="10833815" y="2893295"/>
                <a:ext cx="445320" cy="797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4EE9C3-4CA0-8FD6-2DC4-D91BA70EAF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24815" y="2884295"/>
                  <a:ext cx="46296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1FC3E2-779E-43FF-F06C-7376DCDF7EC2}"/>
                    </a:ext>
                  </a:extLst>
                </p14:cNvPr>
                <p14:cNvContentPartPr/>
                <p14:nvPr/>
              </p14:nvContentPartPr>
              <p14:xfrm>
                <a:off x="10799975" y="3611855"/>
                <a:ext cx="74880" cy="104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1FC3E2-779E-43FF-F06C-7376DCDF7E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91335" y="3603215"/>
                  <a:ext cx="92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76F1C7-0441-2356-E6C9-72E77F19B6D6}"/>
                    </a:ext>
                  </a:extLst>
                </p14:cNvPr>
                <p14:cNvContentPartPr/>
                <p14:nvPr/>
              </p14:nvContentPartPr>
              <p14:xfrm>
                <a:off x="11373095" y="2642735"/>
                <a:ext cx="140040" cy="153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76F1C7-0441-2356-E6C9-72E77F19B6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64455" y="2633735"/>
                  <a:ext cx="157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9ABF24-7E0F-4AA1-F44C-D7B07F9C1522}"/>
                    </a:ext>
                  </a:extLst>
                </p14:cNvPr>
                <p14:cNvContentPartPr/>
                <p14:nvPr/>
              </p14:nvContentPartPr>
              <p14:xfrm>
                <a:off x="11448695" y="2518535"/>
                <a:ext cx="290880" cy="159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9ABF24-7E0F-4AA1-F44C-D7B07F9C15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40055" y="2509535"/>
                  <a:ext cx="308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0D653-C9FD-2887-BA14-357D9F89B15A}"/>
                    </a:ext>
                  </a:extLst>
                </p14:cNvPr>
                <p14:cNvContentPartPr/>
                <p14:nvPr/>
              </p14:nvContentPartPr>
              <p14:xfrm>
                <a:off x="11631575" y="2446535"/>
                <a:ext cx="38520" cy="1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0D653-C9FD-2887-BA14-357D9F89B1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22935" y="2437535"/>
                  <a:ext cx="56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5AE0C4-E502-8905-C670-55D3FB0E43A8}"/>
                    </a:ext>
                  </a:extLst>
                </p14:cNvPr>
                <p14:cNvContentPartPr/>
                <p14:nvPr/>
              </p14:nvContentPartPr>
              <p14:xfrm>
                <a:off x="11755055" y="2468135"/>
                <a:ext cx="96120" cy="109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5AE0C4-E502-8905-C670-55D3FB0E43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46055" y="2459495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60FD7E-B23C-B41D-2F37-06A73D1F9DBA}"/>
                    </a:ext>
                  </a:extLst>
                </p14:cNvPr>
                <p14:cNvContentPartPr/>
                <p14:nvPr/>
              </p14:nvContentPartPr>
              <p14:xfrm>
                <a:off x="11873495" y="2238095"/>
                <a:ext cx="182880" cy="270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60FD7E-B23C-B41D-2F37-06A73D1F9D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64855" y="2229455"/>
                  <a:ext cx="200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4D85D3-503A-86B7-1FBC-01EEC1C5A2B9}"/>
                    </a:ext>
                  </a:extLst>
                </p14:cNvPr>
                <p14:cNvContentPartPr/>
                <p14:nvPr/>
              </p14:nvContentPartPr>
              <p14:xfrm>
                <a:off x="11620415" y="2855135"/>
                <a:ext cx="89640" cy="10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4D85D3-503A-86B7-1FBC-01EEC1C5A2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11415" y="2846135"/>
                  <a:ext cx="10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F2CD9C-4361-652D-E06F-BFA6EC768D90}"/>
                    </a:ext>
                  </a:extLst>
                </p14:cNvPr>
                <p14:cNvContentPartPr/>
                <p14:nvPr/>
              </p14:nvContentPartPr>
              <p14:xfrm>
                <a:off x="11744615" y="2581895"/>
                <a:ext cx="330840" cy="293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F2CD9C-4361-652D-E06F-BFA6EC768D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35615" y="2572895"/>
                  <a:ext cx="348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1FD373-27D1-A458-7867-94608E5C035F}"/>
                    </a:ext>
                  </a:extLst>
                </p14:cNvPr>
                <p14:cNvContentPartPr/>
                <p14:nvPr/>
              </p14:nvContentPartPr>
              <p14:xfrm>
                <a:off x="11991935" y="2670815"/>
                <a:ext cx="92880" cy="56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1FD373-27D1-A458-7867-94608E5C035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982935" y="2662175"/>
                  <a:ext cx="110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8E9F1C-637E-36EE-00EE-590855F1B0B9}"/>
                    </a:ext>
                  </a:extLst>
                </p14:cNvPr>
                <p14:cNvContentPartPr/>
                <p14:nvPr/>
              </p14:nvContentPartPr>
              <p14:xfrm>
                <a:off x="12139175" y="2570015"/>
                <a:ext cx="272160" cy="141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8E9F1C-637E-36EE-00EE-590855F1B0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130535" y="2561015"/>
                  <a:ext cx="289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678BBA-FF87-7F63-DB35-3602644C2E07}"/>
                    </a:ext>
                  </a:extLst>
                </p14:cNvPr>
                <p14:cNvContentPartPr/>
                <p14:nvPr/>
              </p14:nvContentPartPr>
              <p14:xfrm>
                <a:off x="12484415" y="2536175"/>
                <a:ext cx="46440" cy="46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678BBA-FF87-7F63-DB35-3602644C2E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475415" y="2527535"/>
                  <a:ext cx="64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97B701-0CAF-81ED-3E24-DBFA09624395}"/>
                    </a:ext>
                  </a:extLst>
                </p14:cNvPr>
                <p14:cNvContentPartPr/>
                <p14:nvPr/>
              </p14:nvContentPartPr>
              <p14:xfrm>
                <a:off x="10980335" y="3263375"/>
                <a:ext cx="293400" cy="32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97B701-0CAF-81ED-3E24-DBFA096243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71335" y="3254735"/>
                  <a:ext cx="311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EFF4E7-0C1D-4FC2-B587-414A83494B90}"/>
                    </a:ext>
                  </a:extLst>
                </p14:cNvPr>
                <p14:cNvContentPartPr/>
                <p14:nvPr/>
              </p14:nvContentPartPr>
              <p14:xfrm>
                <a:off x="11353295" y="3106775"/>
                <a:ext cx="128880" cy="133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EFF4E7-0C1D-4FC2-B587-414A83494B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44295" y="3098135"/>
                  <a:ext cx="14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938" name="Ink 39937">
                  <a:extLst>
                    <a:ext uri="{FF2B5EF4-FFF2-40B4-BE49-F238E27FC236}">
                      <a16:creationId xmlns:a16="http://schemas.microsoft.com/office/drawing/2014/main" id="{C6771CF3-63BD-5751-1DEF-3443B329C003}"/>
                    </a:ext>
                  </a:extLst>
                </p14:cNvPr>
                <p14:cNvContentPartPr/>
                <p14:nvPr/>
              </p14:nvContentPartPr>
              <p14:xfrm>
                <a:off x="12255455" y="2956345"/>
                <a:ext cx="45720" cy="210960"/>
              </p14:xfrm>
            </p:contentPart>
          </mc:Choice>
          <mc:Fallback>
            <p:pic>
              <p:nvPicPr>
                <p:cNvPr id="39938" name="Ink 39937">
                  <a:extLst>
                    <a:ext uri="{FF2B5EF4-FFF2-40B4-BE49-F238E27FC236}">
                      <a16:creationId xmlns:a16="http://schemas.microsoft.com/office/drawing/2014/main" id="{C6771CF3-63BD-5751-1DEF-3443B329C0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246815" y="2947705"/>
                  <a:ext cx="63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9939" name="Ink 39938">
                  <a:extLst>
                    <a:ext uri="{FF2B5EF4-FFF2-40B4-BE49-F238E27FC236}">
                      <a16:creationId xmlns:a16="http://schemas.microsoft.com/office/drawing/2014/main" id="{651D1C93-36A8-CA43-514D-EC606A9AA7AE}"/>
                    </a:ext>
                  </a:extLst>
                </p14:cNvPr>
                <p14:cNvContentPartPr/>
                <p14:nvPr/>
              </p14:nvContentPartPr>
              <p14:xfrm>
                <a:off x="12188855" y="2932225"/>
                <a:ext cx="238320" cy="215640"/>
              </p14:xfrm>
            </p:contentPart>
          </mc:Choice>
          <mc:Fallback>
            <p:pic>
              <p:nvPicPr>
                <p:cNvPr id="39939" name="Ink 39938">
                  <a:extLst>
                    <a:ext uri="{FF2B5EF4-FFF2-40B4-BE49-F238E27FC236}">
                      <a16:creationId xmlns:a16="http://schemas.microsoft.com/office/drawing/2014/main" id="{651D1C93-36A8-CA43-514D-EC606A9AA7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180215" y="2923585"/>
                  <a:ext cx="255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940" name="Ink 39939">
                  <a:extLst>
                    <a:ext uri="{FF2B5EF4-FFF2-40B4-BE49-F238E27FC236}">
                      <a16:creationId xmlns:a16="http://schemas.microsoft.com/office/drawing/2014/main" id="{FE897814-CB20-4A35-C803-C64BB286FAF5}"/>
                    </a:ext>
                  </a:extLst>
                </p14:cNvPr>
                <p14:cNvContentPartPr/>
                <p14:nvPr/>
              </p14:nvContentPartPr>
              <p14:xfrm>
                <a:off x="12173375" y="3231385"/>
                <a:ext cx="319680" cy="85320"/>
              </p14:xfrm>
            </p:contentPart>
          </mc:Choice>
          <mc:Fallback>
            <p:pic>
              <p:nvPicPr>
                <p:cNvPr id="39940" name="Ink 39939">
                  <a:extLst>
                    <a:ext uri="{FF2B5EF4-FFF2-40B4-BE49-F238E27FC236}">
                      <a16:creationId xmlns:a16="http://schemas.microsoft.com/office/drawing/2014/main" id="{FE897814-CB20-4A35-C803-C64BB286FA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164735" y="3222745"/>
                  <a:ext cx="337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B3A4B8-F9E5-1AD6-4999-627F0AA243EF}"/>
                    </a:ext>
                  </a:extLst>
                </p14:cNvPr>
                <p14:cNvContentPartPr/>
                <p14:nvPr/>
              </p14:nvContentPartPr>
              <p14:xfrm>
                <a:off x="10251335" y="2815945"/>
                <a:ext cx="281160" cy="24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B3A4B8-F9E5-1AD6-4999-627F0AA243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42335" y="2806945"/>
                  <a:ext cx="298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9936" name="Ink 39935">
                  <a:extLst>
                    <a:ext uri="{FF2B5EF4-FFF2-40B4-BE49-F238E27FC236}">
                      <a16:creationId xmlns:a16="http://schemas.microsoft.com/office/drawing/2014/main" id="{B41A4A6B-EE9D-634C-D3B6-A61C3059D5CC}"/>
                    </a:ext>
                  </a:extLst>
                </p14:cNvPr>
                <p14:cNvContentPartPr/>
                <p14:nvPr/>
              </p14:nvContentPartPr>
              <p14:xfrm>
                <a:off x="10292375" y="3147145"/>
                <a:ext cx="261000" cy="71640"/>
              </p14:xfrm>
            </p:contentPart>
          </mc:Choice>
          <mc:Fallback>
            <p:pic>
              <p:nvPicPr>
                <p:cNvPr id="39936" name="Ink 39935">
                  <a:extLst>
                    <a:ext uri="{FF2B5EF4-FFF2-40B4-BE49-F238E27FC236}">
                      <a16:creationId xmlns:a16="http://schemas.microsoft.com/office/drawing/2014/main" id="{B41A4A6B-EE9D-634C-D3B6-A61C3059D5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83735" y="3138145"/>
                  <a:ext cx="278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9945" name="Ink 39944">
                  <a:extLst>
                    <a:ext uri="{FF2B5EF4-FFF2-40B4-BE49-F238E27FC236}">
                      <a16:creationId xmlns:a16="http://schemas.microsoft.com/office/drawing/2014/main" id="{B06A6814-CBE0-5442-D93D-1C84424B2025}"/>
                    </a:ext>
                  </a:extLst>
                </p14:cNvPr>
                <p14:cNvContentPartPr/>
                <p14:nvPr/>
              </p14:nvContentPartPr>
              <p14:xfrm>
                <a:off x="12044855" y="2803705"/>
                <a:ext cx="549360" cy="526680"/>
              </p14:xfrm>
            </p:contentPart>
          </mc:Choice>
          <mc:Fallback>
            <p:pic>
              <p:nvPicPr>
                <p:cNvPr id="39945" name="Ink 39944">
                  <a:extLst>
                    <a:ext uri="{FF2B5EF4-FFF2-40B4-BE49-F238E27FC236}">
                      <a16:creationId xmlns:a16="http://schemas.microsoft.com/office/drawing/2014/main" id="{B06A6814-CBE0-5442-D93D-1C84424B20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035855" y="2794705"/>
                  <a:ext cx="5670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9947" name="Ink 39946">
                  <a:extLst>
                    <a:ext uri="{FF2B5EF4-FFF2-40B4-BE49-F238E27FC236}">
                      <a16:creationId xmlns:a16="http://schemas.microsoft.com/office/drawing/2014/main" id="{5C209DCC-0CD0-1F51-0DBD-6ACCC7B16D93}"/>
                    </a:ext>
                  </a:extLst>
                </p14:cNvPr>
                <p14:cNvContentPartPr/>
                <p14:nvPr/>
              </p14:nvContentPartPr>
              <p14:xfrm>
                <a:off x="12075095" y="3706945"/>
                <a:ext cx="30600" cy="95400"/>
              </p14:xfrm>
            </p:contentPart>
          </mc:Choice>
          <mc:Fallback>
            <p:pic>
              <p:nvPicPr>
                <p:cNvPr id="39947" name="Ink 39946">
                  <a:extLst>
                    <a:ext uri="{FF2B5EF4-FFF2-40B4-BE49-F238E27FC236}">
                      <a16:creationId xmlns:a16="http://schemas.microsoft.com/office/drawing/2014/main" id="{5C209DCC-0CD0-1F51-0DBD-6ACCC7B16D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066095" y="3698305"/>
                  <a:ext cx="48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948" name="Ink 39947">
                  <a:extLst>
                    <a:ext uri="{FF2B5EF4-FFF2-40B4-BE49-F238E27FC236}">
                      <a16:creationId xmlns:a16="http://schemas.microsoft.com/office/drawing/2014/main" id="{370155A2-7814-F029-E9F2-837BD6EEF6B5}"/>
                    </a:ext>
                  </a:extLst>
                </p14:cNvPr>
                <p14:cNvContentPartPr/>
                <p14:nvPr/>
              </p14:nvContentPartPr>
              <p14:xfrm>
                <a:off x="12042695" y="3649345"/>
                <a:ext cx="5040" cy="10080"/>
              </p14:xfrm>
            </p:contentPart>
          </mc:Choice>
          <mc:Fallback>
            <p:pic>
              <p:nvPicPr>
                <p:cNvPr id="39948" name="Ink 39947">
                  <a:extLst>
                    <a:ext uri="{FF2B5EF4-FFF2-40B4-BE49-F238E27FC236}">
                      <a16:creationId xmlns:a16="http://schemas.microsoft.com/office/drawing/2014/main" id="{370155A2-7814-F029-E9F2-837BD6EEF6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034055" y="3640345"/>
                  <a:ext cx="2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9949" name="Ink 39948">
                  <a:extLst>
                    <a:ext uri="{FF2B5EF4-FFF2-40B4-BE49-F238E27FC236}">
                      <a16:creationId xmlns:a16="http://schemas.microsoft.com/office/drawing/2014/main" id="{9C3F4475-F3BA-8334-4428-7DAAEAA4590D}"/>
                    </a:ext>
                  </a:extLst>
                </p14:cNvPr>
                <p14:cNvContentPartPr/>
                <p14:nvPr/>
              </p14:nvContentPartPr>
              <p14:xfrm>
                <a:off x="12128375" y="3667345"/>
                <a:ext cx="155520" cy="132480"/>
              </p14:xfrm>
            </p:contentPart>
          </mc:Choice>
          <mc:Fallback>
            <p:pic>
              <p:nvPicPr>
                <p:cNvPr id="39949" name="Ink 39948">
                  <a:extLst>
                    <a:ext uri="{FF2B5EF4-FFF2-40B4-BE49-F238E27FC236}">
                      <a16:creationId xmlns:a16="http://schemas.microsoft.com/office/drawing/2014/main" id="{9C3F4475-F3BA-8334-4428-7DAAEAA459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119735" y="3658345"/>
                  <a:ext cx="173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950" name="Ink 39949">
                  <a:extLst>
                    <a:ext uri="{FF2B5EF4-FFF2-40B4-BE49-F238E27FC236}">
                      <a16:creationId xmlns:a16="http://schemas.microsoft.com/office/drawing/2014/main" id="{57E2A2D3-0451-8B88-6280-AC76A3E88A8C}"/>
                    </a:ext>
                  </a:extLst>
                </p14:cNvPr>
                <p14:cNvContentPartPr/>
                <p14:nvPr/>
              </p14:nvContentPartPr>
              <p14:xfrm>
                <a:off x="12316295" y="3417505"/>
                <a:ext cx="328320" cy="312480"/>
              </p14:xfrm>
            </p:contentPart>
          </mc:Choice>
          <mc:Fallback>
            <p:pic>
              <p:nvPicPr>
                <p:cNvPr id="39950" name="Ink 39949">
                  <a:extLst>
                    <a:ext uri="{FF2B5EF4-FFF2-40B4-BE49-F238E27FC236}">
                      <a16:creationId xmlns:a16="http://schemas.microsoft.com/office/drawing/2014/main" id="{57E2A2D3-0451-8B88-6280-AC76A3E88A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307295" y="3408865"/>
                  <a:ext cx="345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9951" name="Ink 39950">
                  <a:extLst>
                    <a:ext uri="{FF2B5EF4-FFF2-40B4-BE49-F238E27FC236}">
                      <a16:creationId xmlns:a16="http://schemas.microsoft.com/office/drawing/2014/main" id="{AA3C7F88-C605-A557-CF86-8F21DFDA4444}"/>
                    </a:ext>
                  </a:extLst>
                </p14:cNvPr>
                <p14:cNvContentPartPr/>
                <p14:nvPr/>
              </p14:nvContentPartPr>
              <p14:xfrm>
                <a:off x="12624095" y="3426505"/>
                <a:ext cx="261000" cy="147240"/>
              </p14:xfrm>
            </p:contentPart>
          </mc:Choice>
          <mc:Fallback>
            <p:pic>
              <p:nvPicPr>
                <p:cNvPr id="39951" name="Ink 39950">
                  <a:extLst>
                    <a:ext uri="{FF2B5EF4-FFF2-40B4-BE49-F238E27FC236}">
                      <a16:creationId xmlns:a16="http://schemas.microsoft.com/office/drawing/2014/main" id="{AA3C7F88-C605-A557-CF86-8F21DFDA44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615455" y="3417505"/>
                  <a:ext cx="278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9952" name="Ink 39951">
                  <a:extLst>
                    <a:ext uri="{FF2B5EF4-FFF2-40B4-BE49-F238E27FC236}">
                      <a16:creationId xmlns:a16="http://schemas.microsoft.com/office/drawing/2014/main" id="{38434A0B-8BB5-67A0-3474-F1983CA78850}"/>
                    </a:ext>
                  </a:extLst>
                </p14:cNvPr>
                <p14:cNvContentPartPr/>
                <p14:nvPr/>
              </p14:nvContentPartPr>
              <p14:xfrm>
                <a:off x="12943775" y="3451705"/>
                <a:ext cx="61560" cy="36000"/>
              </p14:xfrm>
            </p:contentPart>
          </mc:Choice>
          <mc:Fallback>
            <p:pic>
              <p:nvPicPr>
                <p:cNvPr id="39952" name="Ink 39951">
                  <a:extLst>
                    <a:ext uri="{FF2B5EF4-FFF2-40B4-BE49-F238E27FC236}">
                      <a16:creationId xmlns:a16="http://schemas.microsoft.com/office/drawing/2014/main" id="{38434A0B-8BB5-67A0-3474-F1983CA788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934775" y="3443065"/>
                  <a:ext cx="79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9961" name="Ink 39960">
                  <a:extLst>
                    <a:ext uri="{FF2B5EF4-FFF2-40B4-BE49-F238E27FC236}">
                      <a16:creationId xmlns:a16="http://schemas.microsoft.com/office/drawing/2014/main" id="{94B5F28C-274B-1BFE-FE59-78F48D7883AB}"/>
                    </a:ext>
                  </a:extLst>
                </p14:cNvPr>
                <p14:cNvContentPartPr/>
                <p14:nvPr/>
              </p14:nvContentPartPr>
              <p14:xfrm>
                <a:off x="8930495" y="1001185"/>
                <a:ext cx="183600" cy="169200"/>
              </p14:xfrm>
            </p:contentPart>
          </mc:Choice>
          <mc:Fallback>
            <p:pic>
              <p:nvPicPr>
                <p:cNvPr id="39961" name="Ink 39960">
                  <a:extLst>
                    <a:ext uri="{FF2B5EF4-FFF2-40B4-BE49-F238E27FC236}">
                      <a16:creationId xmlns:a16="http://schemas.microsoft.com/office/drawing/2014/main" id="{94B5F28C-274B-1BFE-FE59-78F48D7883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21855" y="992545"/>
                  <a:ext cx="201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9962" name="Ink 39961">
                  <a:extLst>
                    <a:ext uri="{FF2B5EF4-FFF2-40B4-BE49-F238E27FC236}">
                      <a16:creationId xmlns:a16="http://schemas.microsoft.com/office/drawing/2014/main" id="{91E70C46-7557-A706-CBF0-CF6FF852C191}"/>
                    </a:ext>
                  </a:extLst>
                </p14:cNvPr>
                <p14:cNvContentPartPr/>
                <p14:nvPr/>
              </p14:nvContentPartPr>
              <p14:xfrm>
                <a:off x="9055775" y="923065"/>
                <a:ext cx="103320" cy="142920"/>
              </p14:xfrm>
            </p:contentPart>
          </mc:Choice>
          <mc:Fallback>
            <p:pic>
              <p:nvPicPr>
                <p:cNvPr id="39962" name="Ink 39961">
                  <a:extLst>
                    <a:ext uri="{FF2B5EF4-FFF2-40B4-BE49-F238E27FC236}">
                      <a16:creationId xmlns:a16="http://schemas.microsoft.com/office/drawing/2014/main" id="{91E70C46-7557-A706-CBF0-CF6FF852C1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46775" y="914065"/>
                  <a:ext cx="12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9963" name="Ink 39962">
                  <a:extLst>
                    <a:ext uri="{FF2B5EF4-FFF2-40B4-BE49-F238E27FC236}">
                      <a16:creationId xmlns:a16="http://schemas.microsoft.com/office/drawing/2014/main" id="{75B36660-611C-AD6D-1A26-8F5432F85ED0}"/>
                    </a:ext>
                  </a:extLst>
                </p14:cNvPr>
                <p14:cNvContentPartPr/>
                <p14:nvPr/>
              </p14:nvContentPartPr>
              <p14:xfrm>
                <a:off x="9217415" y="912985"/>
                <a:ext cx="132840" cy="101880"/>
              </p14:xfrm>
            </p:contentPart>
          </mc:Choice>
          <mc:Fallback>
            <p:pic>
              <p:nvPicPr>
                <p:cNvPr id="39963" name="Ink 39962">
                  <a:extLst>
                    <a:ext uri="{FF2B5EF4-FFF2-40B4-BE49-F238E27FC236}">
                      <a16:creationId xmlns:a16="http://schemas.microsoft.com/office/drawing/2014/main" id="{75B36660-611C-AD6D-1A26-8F5432F85E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08775" y="904345"/>
                  <a:ext cx="150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9964" name="Ink 39963">
                  <a:extLst>
                    <a:ext uri="{FF2B5EF4-FFF2-40B4-BE49-F238E27FC236}">
                      <a16:creationId xmlns:a16="http://schemas.microsoft.com/office/drawing/2014/main" id="{37DE2979-EF02-4417-0A32-7C55ED557B07}"/>
                    </a:ext>
                  </a:extLst>
                </p14:cNvPr>
                <p14:cNvContentPartPr/>
                <p14:nvPr/>
              </p14:nvContentPartPr>
              <p14:xfrm>
                <a:off x="9369695" y="768265"/>
                <a:ext cx="129960" cy="300600"/>
              </p14:xfrm>
            </p:contentPart>
          </mc:Choice>
          <mc:Fallback>
            <p:pic>
              <p:nvPicPr>
                <p:cNvPr id="39964" name="Ink 39963">
                  <a:extLst>
                    <a:ext uri="{FF2B5EF4-FFF2-40B4-BE49-F238E27FC236}">
                      <a16:creationId xmlns:a16="http://schemas.microsoft.com/office/drawing/2014/main" id="{37DE2979-EF02-4417-0A32-7C55ED557B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61055" y="759625"/>
                  <a:ext cx="147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9965" name="Ink 39964">
                  <a:extLst>
                    <a:ext uri="{FF2B5EF4-FFF2-40B4-BE49-F238E27FC236}">
                      <a16:creationId xmlns:a16="http://schemas.microsoft.com/office/drawing/2014/main" id="{A86CB587-D8FC-EA14-A1EB-191676AB83D1}"/>
                    </a:ext>
                  </a:extLst>
                </p14:cNvPr>
                <p14:cNvContentPartPr/>
                <p14:nvPr/>
              </p14:nvContentPartPr>
              <p14:xfrm>
                <a:off x="9512255" y="703105"/>
                <a:ext cx="263880" cy="183240"/>
              </p14:xfrm>
            </p:contentPart>
          </mc:Choice>
          <mc:Fallback>
            <p:pic>
              <p:nvPicPr>
                <p:cNvPr id="39965" name="Ink 39964">
                  <a:extLst>
                    <a:ext uri="{FF2B5EF4-FFF2-40B4-BE49-F238E27FC236}">
                      <a16:creationId xmlns:a16="http://schemas.microsoft.com/office/drawing/2014/main" id="{A86CB587-D8FC-EA14-A1EB-191676AB83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03615" y="694465"/>
                  <a:ext cx="281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9966" name="Ink 39965">
                  <a:extLst>
                    <a:ext uri="{FF2B5EF4-FFF2-40B4-BE49-F238E27FC236}">
                      <a16:creationId xmlns:a16="http://schemas.microsoft.com/office/drawing/2014/main" id="{7CC3CEBF-E94B-164B-6001-EB6B6E16923F}"/>
                    </a:ext>
                  </a:extLst>
                </p14:cNvPr>
                <p14:cNvContentPartPr/>
                <p14:nvPr/>
              </p14:nvContentPartPr>
              <p14:xfrm>
                <a:off x="9871535" y="566665"/>
                <a:ext cx="17640" cy="154800"/>
              </p14:xfrm>
            </p:contentPart>
          </mc:Choice>
          <mc:Fallback>
            <p:pic>
              <p:nvPicPr>
                <p:cNvPr id="39966" name="Ink 39965">
                  <a:extLst>
                    <a:ext uri="{FF2B5EF4-FFF2-40B4-BE49-F238E27FC236}">
                      <a16:creationId xmlns:a16="http://schemas.microsoft.com/office/drawing/2014/main" id="{7CC3CEBF-E94B-164B-6001-EB6B6E1692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62535" y="557665"/>
                  <a:ext cx="35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9967" name="Ink 39966">
                  <a:extLst>
                    <a:ext uri="{FF2B5EF4-FFF2-40B4-BE49-F238E27FC236}">
                      <a16:creationId xmlns:a16="http://schemas.microsoft.com/office/drawing/2014/main" id="{D5F63198-B9CB-95A7-08BE-4822ABDBDDC0}"/>
                    </a:ext>
                  </a:extLst>
                </p14:cNvPr>
                <p14:cNvContentPartPr/>
                <p14:nvPr/>
              </p14:nvContentPartPr>
              <p14:xfrm>
                <a:off x="9839135" y="595825"/>
                <a:ext cx="235800" cy="108360"/>
              </p14:xfrm>
            </p:contentPart>
          </mc:Choice>
          <mc:Fallback>
            <p:pic>
              <p:nvPicPr>
                <p:cNvPr id="39967" name="Ink 39966">
                  <a:extLst>
                    <a:ext uri="{FF2B5EF4-FFF2-40B4-BE49-F238E27FC236}">
                      <a16:creationId xmlns:a16="http://schemas.microsoft.com/office/drawing/2014/main" id="{D5F63198-B9CB-95A7-08BE-4822ABDBDD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30135" y="587185"/>
                  <a:ext cx="253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9968" name="Ink 39967">
                  <a:extLst>
                    <a:ext uri="{FF2B5EF4-FFF2-40B4-BE49-F238E27FC236}">
                      <a16:creationId xmlns:a16="http://schemas.microsoft.com/office/drawing/2014/main" id="{FA339500-D94B-F8A8-0647-3998747A5351}"/>
                    </a:ext>
                  </a:extLst>
                </p14:cNvPr>
                <p14:cNvContentPartPr/>
                <p14:nvPr/>
              </p14:nvContentPartPr>
              <p14:xfrm>
                <a:off x="9974855" y="504385"/>
                <a:ext cx="39960" cy="14040"/>
              </p14:xfrm>
            </p:contentPart>
          </mc:Choice>
          <mc:Fallback>
            <p:pic>
              <p:nvPicPr>
                <p:cNvPr id="39968" name="Ink 39967">
                  <a:extLst>
                    <a:ext uri="{FF2B5EF4-FFF2-40B4-BE49-F238E27FC236}">
                      <a16:creationId xmlns:a16="http://schemas.microsoft.com/office/drawing/2014/main" id="{FA339500-D94B-F8A8-0647-3998747A53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66215" y="495745"/>
                  <a:ext cx="57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9969" name="Ink 39968">
                  <a:extLst>
                    <a:ext uri="{FF2B5EF4-FFF2-40B4-BE49-F238E27FC236}">
                      <a16:creationId xmlns:a16="http://schemas.microsoft.com/office/drawing/2014/main" id="{52F7DDF7-4759-A61E-A3CD-8BF191F6CBE1}"/>
                    </a:ext>
                  </a:extLst>
                </p14:cNvPr>
                <p14:cNvContentPartPr/>
                <p14:nvPr/>
              </p14:nvContentPartPr>
              <p14:xfrm>
                <a:off x="10105535" y="365785"/>
                <a:ext cx="438480" cy="217800"/>
              </p14:xfrm>
            </p:contentPart>
          </mc:Choice>
          <mc:Fallback>
            <p:pic>
              <p:nvPicPr>
                <p:cNvPr id="39969" name="Ink 39968">
                  <a:extLst>
                    <a:ext uri="{FF2B5EF4-FFF2-40B4-BE49-F238E27FC236}">
                      <a16:creationId xmlns:a16="http://schemas.microsoft.com/office/drawing/2014/main" id="{52F7DDF7-4759-A61E-A3CD-8BF191F6CBE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96895" y="357145"/>
                  <a:ext cx="45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9971" name="Ink 39970">
                  <a:extLst>
                    <a:ext uri="{FF2B5EF4-FFF2-40B4-BE49-F238E27FC236}">
                      <a16:creationId xmlns:a16="http://schemas.microsoft.com/office/drawing/2014/main" id="{F14DD397-DEB4-FF0B-114D-075B8AF08A0A}"/>
                    </a:ext>
                  </a:extLst>
                </p14:cNvPr>
                <p14:cNvContentPartPr/>
                <p14:nvPr/>
              </p14:nvContentPartPr>
              <p14:xfrm>
                <a:off x="9561215" y="1048345"/>
                <a:ext cx="141840" cy="439920"/>
              </p14:xfrm>
            </p:contentPart>
          </mc:Choice>
          <mc:Fallback>
            <p:pic>
              <p:nvPicPr>
                <p:cNvPr id="39971" name="Ink 39970">
                  <a:extLst>
                    <a:ext uri="{FF2B5EF4-FFF2-40B4-BE49-F238E27FC236}">
                      <a16:creationId xmlns:a16="http://schemas.microsoft.com/office/drawing/2014/main" id="{F14DD397-DEB4-FF0B-114D-075B8AF08A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2575" y="1039705"/>
                  <a:ext cx="159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9972" name="Ink 39971">
                  <a:extLst>
                    <a:ext uri="{FF2B5EF4-FFF2-40B4-BE49-F238E27FC236}">
                      <a16:creationId xmlns:a16="http://schemas.microsoft.com/office/drawing/2014/main" id="{A2773E76-B7A9-E55F-6125-783BE3673489}"/>
                    </a:ext>
                  </a:extLst>
                </p14:cNvPr>
                <p14:cNvContentPartPr/>
                <p14:nvPr/>
              </p14:nvContentPartPr>
              <p14:xfrm>
                <a:off x="9485615" y="1370905"/>
                <a:ext cx="194040" cy="192240"/>
              </p14:xfrm>
            </p:contentPart>
          </mc:Choice>
          <mc:Fallback>
            <p:pic>
              <p:nvPicPr>
                <p:cNvPr id="39972" name="Ink 39971">
                  <a:extLst>
                    <a:ext uri="{FF2B5EF4-FFF2-40B4-BE49-F238E27FC236}">
                      <a16:creationId xmlns:a16="http://schemas.microsoft.com/office/drawing/2014/main" id="{A2773E76-B7A9-E55F-6125-783BE36734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76975" y="1362265"/>
                  <a:ext cx="211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9973" name="Ink 39972">
                  <a:extLst>
                    <a:ext uri="{FF2B5EF4-FFF2-40B4-BE49-F238E27FC236}">
                      <a16:creationId xmlns:a16="http://schemas.microsoft.com/office/drawing/2014/main" id="{54A86021-608C-5CB5-31F9-0D314CAC9C1E}"/>
                    </a:ext>
                  </a:extLst>
                </p14:cNvPr>
                <p14:cNvContentPartPr/>
                <p14:nvPr/>
              </p14:nvContentPartPr>
              <p14:xfrm>
                <a:off x="9965855" y="996865"/>
                <a:ext cx="395640" cy="51120"/>
              </p14:xfrm>
            </p:contentPart>
          </mc:Choice>
          <mc:Fallback>
            <p:pic>
              <p:nvPicPr>
                <p:cNvPr id="39973" name="Ink 39972">
                  <a:extLst>
                    <a:ext uri="{FF2B5EF4-FFF2-40B4-BE49-F238E27FC236}">
                      <a16:creationId xmlns:a16="http://schemas.microsoft.com/office/drawing/2014/main" id="{54A86021-608C-5CB5-31F9-0D314CAC9C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56855" y="988225"/>
                  <a:ext cx="41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974" name="Ink 39973">
                  <a:extLst>
                    <a:ext uri="{FF2B5EF4-FFF2-40B4-BE49-F238E27FC236}">
                      <a16:creationId xmlns:a16="http://schemas.microsoft.com/office/drawing/2014/main" id="{EFE76811-439C-2835-780D-FDDEF72B560C}"/>
                    </a:ext>
                  </a:extLst>
                </p14:cNvPr>
                <p14:cNvContentPartPr/>
                <p14:nvPr/>
              </p14:nvContentPartPr>
              <p14:xfrm>
                <a:off x="10292375" y="955825"/>
                <a:ext cx="175680" cy="215640"/>
              </p14:xfrm>
            </p:contentPart>
          </mc:Choice>
          <mc:Fallback>
            <p:pic>
              <p:nvPicPr>
                <p:cNvPr id="39974" name="Ink 39973">
                  <a:extLst>
                    <a:ext uri="{FF2B5EF4-FFF2-40B4-BE49-F238E27FC236}">
                      <a16:creationId xmlns:a16="http://schemas.microsoft.com/office/drawing/2014/main" id="{EFE76811-439C-2835-780D-FDDEF72B56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83735" y="947185"/>
                  <a:ext cx="193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9975" name="Ink 39974">
                  <a:extLst>
                    <a:ext uri="{FF2B5EF4-FFF2-40B4-BE49-F238E27FC236}">
                      <a16:creationId xmlns:a16="http://schemas.microsoft.com/office/drawing/2014/main" id="{A8B4ADF8-D4CB-5E40-CB9E-099EC2A07E70}"/>
                    </a:ext>
                  </a:extLst>
                </p14:cNvPr>
                <p14:cNvContentPartPr/>
                <p14:nvPr/>
              </p14:nvContentPartPr>
              <p14:xfrm>
                <a:off x="10374455" y="1035025"/>
                <a:ext cx="28080" cy="6840"/>
              </p14:xfrm>
            </p:contentPart>
          </mc:Choice>
          <mc:Fallback>
            <p:pic>
              <p:nvPicPr>
                <p:cNvPr id="39975" name="Ink 39974">
                  <a:extLst>
                    <a:ext uri="{FF2B5EF4-FFF2-40B4-BE49-F238E27FC236}">
                      <a16:creationId xmlns:a16="http://schemas.microsoft.com/office/drawing/2014/main" id="{A8B4ADF8-D4CB-5E40-CB9E-099EC2A07E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65455" y="1026385"/>
                  <a:ext cx="45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9978" name="Ink 39977">
                  <a:extLst>
                    <a:ext uri="{FF2B5EF4-FFF2-40B4-BE49-F238E27FC236}">
                      <a16:creationId xmlns:a16="http://schemas.microsoft.com/office/drawing/2014/main" id="{7EDEFE2B-7ACB-ADA7-A92B-7BE4369FD76C}"/>
                    </a:ext>
                  </a:extLst>
                </p14:cNvPr>
                <p14:cNvContentPartPr/>
                <p14:nvPr/>
              </p14:nvContentPartPr>
              <p14:xfrm>
                <a:off x="10556615" y="1269385"/>
                <a:ext cx="309240" cy="127800"/>
              </p14:xfrm>
            </p:contentPart>
          </mc:Choice>
          <mc:Fallback>
            <p:pic>
              <p:nvPicPr>
                <p:cNvPr id="39978" name="Ink 39977">
                  <a:extLst>
                    <a:ext uri="{FF2B5EF4-FFF2-40B4-BE49-F238E27FC236}">
                      <a16:creationId xmlns:a16="http://schemas.microsoft.com/office/drawing/2014/main" id="{7EDEFE2B-7ACB-ADA7-A92B-7BE4369FD7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47615" y="1260385"/>
                  <a:ext cx="32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9976" name="Ink 39975">
                  <a:extLst>
                    <a:ext uri="{FF2B5EF4-FFF2-40B4-BE49-F238E27FC236}">
                      <a16:creationId xmlns:a16="http://schemas.microsoft.com/office/drawing/2014/main" id="{3CFA4044-457F-5568-6ED9-5984C75E8673}"/>
                    </a:ext>
                  </a:extLst>
                </p14:cNvPr>
                <p14:cNvContentPartPr/>
                <p14:nvPr/>
              </p14:nvContentPartPr>
              <p14:xfrm>
                <a:off x="9519815" y="1773745"/>
                <a:ext cx="101880" cy="125640"/>
              </p14:xfrm>
            </p:contentPart>
          </mc:Choice>
          <mc:Fallback>
            <p:pic>
              <p:nvPicPr>
                <p:cNvPr id="39976" name="Ink 39975">
                  <a:extLst>
                    <a:ext uri="{FF2B5EF4-FFF2-40B4-BE49-F238E27FC236}">
                      <a16:creationId xmlns:a16="http://schemas.microsoft.com/office/drawing/2014/main" id="{3CFA4044-457F-5568-6ED9-5984C75E86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10815" y="1764745"/>
                  <a:ext cx="119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9977" name="Ink 39976">
                  <a:extLst>
                    <a:ext uri="{FF2B5EF4-FFF2-40B4-BE49-F238E27FC236}">
                      <a16:creationId xmlns:a16="http://schemas.microsoft.com/office/drawing/2014/main" id="{37749867-8A2D-EC91-D6E7-52B8CB9A8E11}"/>
                    </a:ext>
                  </a:extLst>
                </p14:cNvPr>
                <p14:cNvContentPartPr/>
                <p14:nvPr/>
              </p14:nvContentPartPr>
              <p14:xfrm>
                <a:off x="9451055" y="1767265"/>
                <a:ext cx="234000" cy="144360"/>
              </p14:xfrm>
            </p:contentPart>
          </mc:Choice>
          <mc:Fallback>
            <p:pic>
              <p:nvPicPr>
                <p:cNvPr id="39977" name="Ink 39976">
                  <a:extLst>
                    <a:ext uri="{FF2B5EF4-FFF2-40B4-BE49-F238E27FC236}">
                      <a16:creationId xmlns:a16="http://schemas.microsoft.com/office/drawing/2014/main" id="{37749867-8A2D-EC91-D6E7-52B8CB9A8E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42055" y="1758625"/>
                  <a:ext cx="251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9981" name="Ink 39980">
                  <a:extLst>
                    <a:ext uri="{FF2B5EF4-FFF2-40B4-BE49-F238E27FC236}">
                      <a16:creationId xmlns:a16="http://schemas.microsoft.com/office/drawing/2014/main" id="{9D12863F-4882-DC58-8474-4DA54431BB65}"/>
                    </a:ext>
                  </a:extLst>
                </p14:cNvPr>
                <p14:cNvContentPartPr/>
                <p14:nvPr/>
              </p14:nvContentPartPr>
              <p14:xfrm>
                <a:off x="9434495" y="1978225"/>
                <a:ext cx="338400" cy="201600"/>
              </p14:xfrm>
            </p:contentPart>
          </mc:Choice>
          <mc:Fallback>
            <p:pic>
              <p:nvPicPr>
                <p:cNvPr id="39981" name="Ink 39980">
                  <a:extLst>
                    <a:ext uri="{FF2B5EF4-FFF2-40B4-BE49-F238E27FC236}">
                      <a16:creationId xmlns:a16="http://schemas.microsoft.com/office/drawing/2014/main" id="{9D12863F-4882-DC58-8474-4DA54431BB6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25855" y="1969225"/>
                  <a:ext cx="356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9982" name="Ink 39981">
                  <a:extLst>
                    <a:ext uri="{FF2B5EF4-FFF2-40B4-BE49-F238E27FC236}">
                      <a16:creationId xmlns:a16="http://schemas.microsoft.com/office/drawing/2014/main" id="{0A3818EC-CF11-34C1-7047-C263DC962A13}"/>
                    </a:ext>
                  </a:extLst>
                </p14:cNvPr>
                <p14:cNvContentPartPr/>
                <p14:nvPr/>
              </p14:nvContentPartPr>
              <p14:xfrm>
                <a:off x="9532055" y="2342545"/>
                <a:ext cx="30600" cy="151560"/>
              </p14:xfrm>
            </p:contentPart>
          </mc:Choice>
          <mc:Fallback>
            <p:pic>
              <p:nvPicPr>
                <p:cNvPr id="39982" name="Ink 39981">
                  <a:extLst>
                    <a:ext uri="{FF2B5EF4-FFF2-40B4-BE49-F238E27FC236}">
                      <a16:creationId xmlns:a16="http://schemas.microsoft.com/office/drawing/2014/main" id="{0A3818EC-CF11-34C1-7047-C263DC962A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23415" y="2333545"/>
                  <a:ext cx="48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9983" name="Ink 39982">
                  <a:extLst>
                    <a:ext uri="{FF2B5EF4-FFF2-40B4-BE49-F238E27FC236}">
                      <a16:creationId xmlns:a16="http://schemas.microsoft.com/office/drawing/2014/main" id="{9666B147-9758-E15D-5821-21AEC96C1B9E}"/>
                    </a:ext>
                  </a:extLst>
                </p14:cNvPr>
                <p14:cNvContentPartPr/>
                <p14:nvPr/>
              </p14:nvContentPartPr>
              <p14:xfrm>
                <a:off x="9394895" y="2335345"/>
                <a:ext cx="178560" cy="128880"/>
              </p14:xfrm>
            </p:contentPart>
          </mc:Choice>
          <mc:Fallback>
            <p:pic>
              <p:nvPicPr>
                <p:cNvPr id="39983" name="Ink 39982">
                  <a:extLst>
                    <a:ext uri="{FF2B5EF4-FFF2-40B4-BE49-F238E27FC236}">
                      <a16:creationId xmlns:a16="http://schemas.microsoft.com/office/drawing/2014/main" id="{9666B147-9758-E15D-5821-21AEC96C1B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86255" y="2326345"/>
                  <a:ext cx="196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9984" name="Ink 39983">
                  <a:extLst>
                    <a:ext uri="{FF2B5EF4-FFF2-40B4-BE49-F238E27FC236}">
                      <a16:creationId xmlns:a16="http://schemas.microsoft.com/office/drawing/2014/main" id="{7917AA32-1548-E936-D435-C2347494ABB7}"/>
                    </a:ext>
                  </a:extLst>
                </p14:cNvPr>
                <p14:cNvContentPartPr/>
                <p14:nvPr/>
              </p14:nvContentPartPr>
              <p14:xfrm>
                <a:off x="9642935" y="2367025"/>
                <a:ext cx="81000" cy="56520"/>
              </p14:xfrm>
            </p:contentPart>
          </mc:Choice>
          <mc:Fallback>
            <p:pic>
              <p:nvPicPr>
                <p:cNvPr id="39984" name="Ink 39983">
                  <a:extLst>
                    <a:ext uri="{FF2B5EF4-FFF2-40B4-BE49-F238E27FC236}">
                      <a16:creationId xmlns:a16="http://schemas.microsoft.com/office/drawing/2014/main" id="{7917AA32-1548-E936-D435-C2347494AB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34295" y="2358025"/>
                  <a:ext cx="98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9985" name="Ink 39984">
                  <a:extLst>
                    <a:ext uri="{FF2B5EF4-FFF2-40B4-BE49-F238E27FC236}">
                      <a16:creationId xmlns:a16="http://schemas.microsoft.com/office/drawing/2014/main" id="{416E4EA4-72AF-78D5-4693-63EE1F7AB672}"/>
                    </a:ext>
                  </a:extLst>
                </p14:cNvPr>
                <p14:cNvContentPartPr/>
                <p14:nvPr/>
              </p14:nvContentPartPr>
              <p14:xfrm>
                <a:off x="9789455" y="2253985"/>
                <a:ext cx="36000" cy="120960"/>
              </p14:xfrm>
            </p:contentPart>
          </mc:Choice>
          <mc:Fallback>
            <p:pic>
              <p:nvPicPr>
                <p:cNvPr id="39985" name="Ink 39984">
                  <a:extLst>
                    <a:ext uri="{FF2B5EF4-FFF2-40B4-BE49-F238E27FC236}">
                      <a16:creationId xmlns:a16="http://schemas.microsoft.com/office/drawing/2014/main" id="{416E4EA4-72AF-78D5-4693-63EE1F7AB6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80815" y="2245345"/>
                  <a:ext cx="5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9986" name="Ink 39985">
                  <a:extLst>
                    <a:ext uri="{FF2B5EF4-FFF2-40B4-BE49-F238E27FC236}">
                      <a16:creationId xmlns:a16="http://schemas.microsoft.com/office/drawing/2014/main" id="{6F4D1C28-B7EC-47EF-8F06-45DA5F72CD76}"/>
                    </a:ext>
                  </a:extLst>
                </p14:cNvPr>
                <p14:cNvContentPartPr/>
                <p14:nvPr/>
              </p14:nvContentPartPr>
              <p14:xfrm>
                <a:off x="9765335" y="2263705"/>
                <a:ext cx="218160" cy="61560"/>
              </p14:xfrm>
            </p:contentPart>
          </mc:Choice>
          <mc:Fallback>
            <p:pic>
              <p:nvPicPr>
                <p:cNvPr id="39986" name="Ink 39985">
                  <a:extLst>
                    <a:ext uri="{FF2B5EF4-FFF2-40B4-BE49-F238E27FC236}">
                      <a16:creationId xmlns:a16="http://schemas.microsoft.com/office/drawing/2014/main" id="{6F4D1C28-B7EC-47EF-8F06-45DA5F72CD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56335" y="2255065"/>
                  <a:ext cx="23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9987" name="Ink 39986">
                  <a:extLst>
                    <a:ext uri="{FF2B5EF4-FFF2-40B4-BE49-F238E27FC236}">
                      <a16:creationId xmlns:a16="http://schemas.microsoft.com/office/drawing/2014/main" id="{3821AF70-DE58-A637-6CF5-00F0015E9CD3}"/>
                    </a:ext>
                  </a:extLst>
                </p14:cNvPr>
                <p14:cNvContentPartPr/>
                <p14:nvPr/>
              </p14:nvContentPartPr>
              <p14:xfrm>
                <a:off x="9903575" y="2156425"/>
                <a:ext cx="83520" cy="18000"/>
              </p14:xfrm>
            </p:contentPart>
          </mc:Choice>
          <mc:Fallback>
            <p:pic>
              <p:nvPicPr>
                <p:cNvPr id="39987" name="Ink 39986">
                  <a:extLst>
                    <a:ext uri="{FF2B5EF4-FFF2-40B4-BE49-F238E27FC236}">
                      <a16:creationId xmlns:a16="http://schemas.microsoft.com/office/drawing/2014/main" id="{3821AF70-DE58-A637-6CF5-00F0015E9C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94935" y="2147425"/>
                  <a:ext cx="101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9988" name="Ink 39987">
                  <a:extLst>
                    <a:ext uri="{FF2B5EF4-FFF2-40B4-BE49-F238E27FC236}">
                      <a16:creationId xmlns:a16="http://schemas.microsoft.com/office/drawing/2014/main" id="{38A7C037-01AD-2F02-C161-4CB0711BDA71}"/>
                    </a:ext>
                  </a:extLst>
                </p14:cNvPr>
                <p14:cNvContentPartPr/>
                <p14:nvPr/>
              </p14:nvContentPartPr>
              <p14:xfrm>
                <a:off x="10027775" y="2124745"/>
                <a:ext cx="125640" cy="102600"/>
              </p14:xfrm>
            </p:contentPart>
          </mc:Choice>
          <mc:Fallback>
            <p:pic>
              <p:nvPicPr>
                <p:cNvPr id="39988" name="Ink 39987">
                  <a:extLst>
                    <a:ext uri="{FF2B5EF4-FFF2-40B4-BE49-F238E27FC236}">
                      <a16:creationId xmlns:a16="http://schemas.microsoft.com/office/drawing/2014/main" id="{38A7C037-01AD-2F02-C161-4CB0711BDA7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19135" y="2115745"/>
                  <a:ext cx="14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9989" name="Ink 39988">
                  <a:extLst>
                    <a:ext uri="{FF2B5EF4-FFF2-40B4-BE49-F238E27FC236}">
                      <a16:creationId xmlns:a16="http://schemas.microsoft.com/office/drawing/2014/main" id="{353CADD7-1FF4-4DA3-516C-7C59A59FBB6C}"/>
                    </a:ext>
                  </a:extLst>
                </p14:cNvPr>
                <p14:cNvContentPartPr/>
                <p14:nvPr/>
              </p14:nvContentPartPr>
              <p14:xfrm>
                <a:off x="10588655" y="1397545"/>
                <a:ext cx="416880" cy="241200"/>
              </p14:xfrm>
            </p:contentPart>
          </mc:Choice>
          <mc:Fallback>
            <p:pic>
              <p:nvPicPr>
                <p:cNvPr id="39989" name="Ink 39988">
                  <a:extLst>
                    <a:ext uri="{FF2B5EF4-FFF2-40B4-BE49-F238E27FC236}">
                      <a16:creationId xmlns:a16="http://schemas.microsoft.com/office/drawing/2014/main" id="{353CADD7-1FF4-4DA3-516C-7C59A59FBB6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80015" y="1388545"/>
                  <a:ext cx="434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9991" name="Ink 39990">
                  <a:extLst>
                    <a:ext uri="{FF2B5EF4-FFF2-40B4-BE49-F238E27FC236}">
                      <a16:creationId xmlns:a16="http://schemas.microsoft.com/office/drawing/2014/main" id="{E9A6708E-4944-6D45-A566-843F9F072583}"/>
                    </a:ext>
                  </a:extLst>
                </p14:cNvPr>
                <p14:cNvContentPartPr/>
                <p14:nvPr/>
              </p14:nvContentPartPr>
              <p14:xfrm>
                <a:off x="10591175" y="1823065"/>
                <a:ext cx="141840" cy="217800"/>
              </p14:xfrm>
            </p:contentPart>
          </mc:Choice>
          <mc:Fallback>
            <p:pic>
              <p:nvPicPr>
                <p:cNvPr id="39991" name="Ink 39990">
                  <a:extLst>
                    <a:ext uri="{FF2B5EF4-FFF2-40B4-BE49-F238E27FC236}">
                      <a16:creationId xmlns:a16="http://schemas.microsoft.com/office/drawing/2014/main" id="{E9A6708E-4944-6D45-A566-843F9F07258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82175" y="1814425"/>
                  <a:ext cx="159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9992" name="Ink 39991">
                  <a:extLst>
                    <a:ext uri="{FF2B5EF4-FFF2-40B4-BE49-F238E27FC236}">
                      <a16:creationId xmlns:a16="http://schemas.microsoft.com/office/drawing/2014/main" id="{F4830DC0-5FF0-4F6B-5847-674D044C2AC1}"/>
                    </a:ext>
                  </a:extLst>
                </p14:cNvPr>
                <p14:cNvContentPartPr/>
                <p14:nvPr/>
              </p14:nvContentPartPr>
              <p14:xfrm>
                <a:off x="10605935" y="1909465"/>
                <a:ext cx="96840" cy="62280"/>
              </p14:xfrm>
            </p:contentPart>
          </mc:Choice>
          <mc:Fallback>
            <p:pic>
              <p:nvPicPr>
                <p:cNvPr id="39992" name="Ink 39991">
                  <a:extLst>
                    <a:ext uri="{FF2B5EF4-FFF2-40B4-BE49-F238E27FC236}">
                      <a16:creationId xmlns:a16="http://schemas.microsoft.com/office/drawing/2014/main" id="{F4830DC0-5FF0-4F6B-5847-674D044C2AC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97295" y="1900825"/>
                  <a:ext cx="114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9993" name="Ink 39992">
                  <a:extLst>
                    <a:ext uri="{FF2B5EF4-FFF2-40B4-BE49-F238E27FC236}">
                      <a16:creationId xmlns:a16="http://schemas.microsoft.com/office/drawing/2014/main" id="{1058FF00-DFA3-88B9-9E1D-E41A968DA70F}"/>
                    </a:ext>
                  </a:extLst>
                </p14:cNvPr>
                <p14:cNvContentPartPr/>
                <p14:nvPr/>
              </p14:nvContentPartPr>
              <p14:xfrm>
                <a:off x="10785215" y="1676905"/>
                <a:ext cx="183600" cy="223560"/>
              </p14:xfrm>
            </p:contentPart>
          </mc:Choice>
          <mc:Fallback>
            <p:pic>
              <p:nvPicPr>
                <p:cNvPr id="39993" name="Ink 39992">
                  <a:extLst>
                    <a:ext uri="{FF2B5EF4-FFF2-40B4-BE49-F238E27FC236}">
                      <a16:creationId xmlns:a16="http://schemas.microsoft.com/office/drawing/2014/main" id="{1058FF00-DFA3-88B9-9E1D-E41A968DA7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76215" y="1668265"/>
                  <a:ext cx="201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9994" name="Ink 39993">
                  <a:extLst>
                    <a:ext uri="{FF2B5EF4-FFF2-40B4-BE49-F238E27FC236}">
                      <a16:creationId xmlns:a16="http://schemas.microsoft.com/office/drawing/2014/main" id="{C4DF1F30-20FA-2971-198B-281A3DE67761}"/>
                    </a:ext>
                  </a:extLst>
                </p14:cNvPr>
                <p14:cNvContentPartPr/>
                <p14:nvPr/>
              </p14:nvContentPartPr>
              <p14:xfrm>
                <a:off x="10927415" y="1747825"/>
                <a:ext cx="114840" cy="32400"/>
              </p14:xfrm>
            </p:contentPart>
          </mc:Choice>
          <mc:Fallback>
            <p:pic>
              <p:nvPicPr>
                <p:cNvPr id="39994" name="Ink 39993">
                  <a:extLst>
                    <a:ext uri="{FF2B5EF4-FFF2-40B4-BE49-F238E27FC236}">
                      <a16:creationId xmlns:a16="http://schemas.microsoft.com/office/drawing/2014/main" id="{C4DF1F30-20FA-2971-198B-281A3DE677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18415" y="1739185"/>
                  <a:ext cx="132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9995" name="Ink 39994">
                  <a:extLst>
                    <a:ext uri="{FF2B5EF4-FFF2-40B4-BE49-F238E27FC236}">
                      <a16:creationId xmlns:a16="http://schemas.microsoft.com/office/drawing/2014/main" id="{395474F9-5065-B893-B999-0FB62D878C3D}"/>
                    </a:ext>
                  </a:extLst>
                </p14:cNvPr>
                <p14:cNvContentPartPr/>
                <p14:nvPr/>
              </p14:nvContentPartPr>
              <p14:xfrm>
                <a:off x="10992575" y="1653505"/>
                <a:ext cx="75600" cy="4320"/>
              </p14:xfrm>
            </p:contentPart>
          </mc:Choice>
          <mc:Fallback>
            <p:pic>
              <p:nvPicPr>
                <p:cNvPr id="39995" name="Ink 39994">
                  <a:extLst>
                    <a:ext uri="{FF2B5EF4-FFF2-40B4-BE49-F238E27FC236}">
                      <a16:creationId xmlns:a16="http://schemas.microsoft.com/office/drawing/2014/main" id="{395474F9-5065-B893-B999-0FB62D878C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83935" y="1644865"/>
                  <a:ext cx="93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9996" name="Ink 39995">
                  <a:extLst>
                    <a:ext uri="{FF2B5EF4-FFF2-40B4-BE49-F238E27FC236}">
                      <a16:creationId xmlns:a16="http://schemas.microsoft.com/office/drawing/2014/main" id="{518CB75D-27F3-D04F-2A8D-F7F92564C09C}"/>
                    </a:ext>
                  </a:extLst>
                </p14:cNvPr>
                <p14:cNvContentPartPr/>
                <p14:nvPr/>
              </p14:nvContentPartPr>
              <p14:xfrm>
                <a:off x="11089055" y="1580785"/>
                <a:ext cx="275760" cy="149400"/>
              </p14:xfrm>
            </p:contentPart>
          </mc:Choice>
          <mc:Fallback>
            <p:pic>
              <p:nvPicPr>
                <p:cNvPr id="39996" name="Ink 39995">
                  <a:extLst>
                    <a:ext uri="{FF2B5EF4-FFF2-40B4-BE49-F238E27FC236}">
                      <a16:creationId xmlns:a16="http://schemas.microsoft.com/office/drawing/2014/main" id="{518CB75D-27F3-D04F-2A8D-F7F92564C0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80055" y="1572145"/>
                  <a:ext cx="293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9997" name="Ink 39996">
                  <a:extLst>
                    <a:ext uri="{FF2B5EF4-FFF2-40B4-BE49-F238E27FC236}">
                      <a16:creationId xmlns:a16="http://schemas.microsoft.com/office/drawing/2014/main" id="{36DEDED9-0EB1-6B61-8FE8-C46588D4F0DD}"/>
                    </a:ext>
                  </a:extLst>
                </p14:cNvPr>
                <p14:cNvContentPartPr/>
                <p14:nvPr/>
              </p14:nvContentPartPr>
              <p14:xfrm>
                <a:off x="11420975" y="1531465"/>
                <a:ext cx="24840" cy="33480"/>
              </p14:xfrm>
            </p:contentPart>
          </mc:Choice>
          <mc:Fallback>
            <p:pic>
              <p:nvPicPr>
                <p:cNvPr id="39997" name="Ink 39996">
                  <a:extLst>
                    <a:ext uri="{FF2B5EF4-FFF2-40B4-BE49-F238E27FC236}">
                      <a16:creationId xmlns:a16="http://schemas.microsoft.com/office/drawing/2014/main" id="{36DEDED9-0EB1-6B61-8FE8-C46588D4F0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12335" y="1522465"/>
                  <a:ext cx="42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0001" name="Ink 40000">
                  <a:extLst>
                    <a:ext uri="{FF2B5EF4-FFF2-40B4-BE49-F238E27FC236}">
                      <a16:creationId xmlns:a16="http://schemas.microsoft.com/office/drawing/2014/main" id="{85D64B1A-CCE8-76CE-0988-CE2AC5165CE1}"/>
                    </a:ext>
                  </a:extLst>
                </p14:cNvPr>
                <p14:cNvContentPartPr/>
                <p14:nvPr/>
              </p14:nvContentPartPr>
              <p14:xfrm>
                <a:off x="9488135" y="1424905"/>
                <a:ext cx="394200" cy="1265760"/>
              </p14:xfrm>
            </p:contentPart>
          </mc:Choice>
          <mc:Fallback>
            <p:pic>
              <p:nvPicPr>
                <p:cNvPr id="40001" name="Ink 40000">
                  <a:extLst>
                    <a:ext uri="{FF2B5EF4-FFF2-40B4-BE49-F238E27FC236}">
                      <a16:creationId xmlns:a16="http://schemas.microsoft.com/office/drawing/2014/main" id="{85D64B1A-CCE8-76CE-0988-CE2AC5165CE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79495" y="1415905"/>
                  <a:ext cx="41184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0002" name="Ink 40001">
                  <a:extLst>
                    <a:ext uri="{FF2B5EF4-FFF2-40B4-BE49-F238E27FC236}">
                      <a16:creationId xmlns:a16="http://schemas.microsoft.com/office/drawing/2014/main" id="{D4D0B4BD-8737-EC01-C924-003BE6D6D312}"/>
                    </a:ext>
                  </a:extLst>
                </p14:cNvPr>
                <p14:cNvContentPartPr/>
                <p14:nvPr/>
              </p14:nvContentPartPr>
              <p14:xfrm>
                <a:off x="8852375" y="1836385"/>
                <a:ext cx="1415520" cy="433080"/>
              </p14:xfrm>
            </p:contentPart>
          </mc:Choice>
          <mc:Fallback>
            <p:pic>
              <p:nvPicPr>
                <p:cNvPr id="40002" name="Ink 40001">
                  <a:extLst>
                    <a:ext uri="{FF2B5EF4-FFF2-40B4-BE49-F238E27FC236}">
                      <a16:creationId xmlns:a16="http://schemas.microsoft.com/office/drawing/2014/main" id="{D4D0B4BD-8737-EC01-C924-003BE6D6D3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43375" y="1827385"/>
                  <a:ext cx="14331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0008" name="Ink 40007">
                  <a:extLst>
                    <a:ext uri="{FF2B5EF4-FFF2-40B4-BE49-F238E27FC236}">
                      <a16:creationId xmlns:a16="http://schemas.microsoft.com/office/drawing/2014/main" id="{406DC280-CA7C-7018-4411-54F20BDB9E55}"/>
                    </a:ext>
                  </a:extLst>
                </p14:cNvPr>
                <p14:cNvContentPartPr/>
                <p14:nvPr/>
              </p14:nvContentPartPr>
              <p14:xfrm>
                <a:off x="3684935" y="1627225"/>
                <a:ext cx="5940360" cy="1220040"/>
              </p14:xfrm>
            </p:contentPart>
          </mc:Choice>
          <mc:Fallback>
            <p:pic>
              <p:nvPicPr>
                <p:cNvPr id="40008" name="Ink 40007">
                  <a:extLst>
                    <a:ext uri="{FF2B5EF4-FFF2-40B4-BE49-F238E27FC236}">
                      <a16:creationId xmlns:a16="http://schemas.microsoft.com/office/drawing/2014/main" id="{406DC280-CA7C-7018-4411-54F20BDB9E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76295" y="1618225"/>
                  <a:ext cx="5958000" cy="123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052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3281" y="46195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Why Chirality Matters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42C01-2B8A-7C9E-3342-03C5FBC4855C}"/>
              </a:ext>
            </a:extLst>
          </p:cNvPr>
          <p:cNvSpPr txBox="1"/>
          <p:nvPr/>
        </p:nvSpPr>
        <p:spPr>
          <a:xfrm>
            <a:off x="4510881" y="5134030"/>
            <a:ext cx="5410200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</a:rPr>
              <a:t>L-Alanine binds better because of more favorable _______________ interactions.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2526A-B075-E6E1-BCFD-7BA6C1D26B80}"/>
              </a:ext>
            </a:extLst>
          </p:cNvPr>
          <p:cNvSpPr txBox="1"/>
          <p:nvPr/>
        </p:nvSpPr>
        <p:spPr>
          <a:xfrm flipH="1">
            <a:off x="4209843" y="938266"/>
            <a:ext cx="5254037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</a:rPr>
              <a:t>Two Different enantiomers (L and D alanine) binding to the same receptor  protein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73DE39C-F504-3F9D-C049-51F5D0B1A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98369"/>
              </p:ext>
            </p:extLst>
          </p:nvPr>
        </p:nvGraphicFramePr>
        <p:xfrm>
          <a:off x="3367881" y="1813889"/>
          <a:ext cx="6781800" cy="332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6904460" imgH="3380521" progId="MDLDrawOLE.MDLDrawObject.1">
                  <p:embed/>
                </p:oleObj>
              </mc:Choice>
              <mc:Fallback>
                <p:oleObj name="MDLDrawObject Class" r:id="rId3" imgW="6904460" imgH="3380521" progId="MDLDrawOLE.MDLDrawObject.1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AD9CB33B-FCA8-4217-9873-862E321E8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7881" y="1813889"/>
                        <a:ext cx="6781800" cy="3320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278F9-4035-1A27-A944-BDBD9B7C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3CEE-7564-444F-A737-6F49450D7569}" type="datetime1">
              <a:rPr lang="en-US" smtClean="0"/>
              <a:t>1/15/2025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5DDC52-45C9-2489-4920-F8116F2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5A953F-6BF9-75AA-2F2F-A6F07B37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73779D-1687-1149-E54B-BCC0EDE15DA7}"/>
                  </a:ext>
                </a:extLst>
              </p14:cNvPr>
              <p14:cNvContentPartPr/>
              <p14:nvPr/>
            </p14:nvContentPartPr>
            <p14:xfrm>
              <a:off x="3449135" y="2860945"/>
              <a:ext cx="1143360" cy="39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73779D-1687-1149-E54B-BCC0EDE15D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0135" y="2851945"/>
                <a:ext cx="11610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9AB1B9-CC14-AB49-2FE2-588368D32C0C}"/>
                  </a:ext>
                </a:extLst>
              </p14:cNvPr>
              <p14:cNvContentPartPr/>
              <p14:nvPr/>
            </p14:nvContentPartPr>
            <p14:xfrm>
              <a:off x="6783455" y="2881825"/>
              <a:ext cx="1152720" cy="429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9AB1B9-CC14-AB49-2FE2-588368D32C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4455" y="2873185"/>
                <a:ext cx="11703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8FCEBC-E975-FA15-C745-441C7835B286}"/>
                  </a:ext>
                </a:extLst>
              </p14:cNvPr>
              <p14:cNvContentPartPr/>
              <p14:nvPr/>
            </p14:nvContentPartPr>
            <p14:xfrm>
              <a:off x="7651775" y="3751225"/>
              <a:ext cx="671760" cy="386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8FCEBC-E975-FA15-C745-441C7835B2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3135" y="3742585"/>
                <a:ext cx="6894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A35C7-86F3-5DA1-9B4F-8C65AC3D0C57}"/>
                  </a:ext>
                </a:extLst>
              </p14:cNvPr>
              <p14:cNvContentPartPr/>
              <p14:nvPr/>
            </p14:nvContentPartPr>
            <p14:xfrm>
              <a:off x="4312775" y="3623065"/>
              <a:ext cx="617040" cy="389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A35C7-86F3-5DA1-9B4F-8C65AC3D0C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03775" y="3614425"/>
                <a:ext cx="6346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A2C31E-5744-5D41-C979-260569BBA4EA}"/>
                  </a:ext>
                </a:extLst>
              </p14:cNvPr>
              <p14:cNvContentPartPr/>
              <p14:nvPr/>
            </p14:nvContentPartPr>
            <p14:xfrm>
              <a:off x="8576615" y="3797305"/>
              <a:ext cx="564480" cy="311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A2C31E-5744-5D41-C979-260569BBA4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67615" y="3788305"/>
                <a:ext cx="5821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D60865-449A-FF76-8CAF-75EB001C1162}"/>
                  </a:ext>
                </a:extLst>
              </p14:cNvPr>
              <p14:cNvContentPartPr/>
              <p14:nvPr/>
            </p14:nvContentPartPr>
            <p14:xfrm>
              <a:off x="9496775" y="1548025"/>
              <a:ext cx="860040" cy="792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D60865-449A-FF76-8CAF-75EB001C116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7775" y="1539025"/>
                <a:ext cx="87768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FA3E3AD-2573-D4E9-2EB8-A6B1C3699306}"/>
                  </a:ext>
                </a:extLst>
              </p14:cNvPr>
              <p14:cNvContentPartPr/>
              <p14:nvPr/>
            </p14:nvContentPartPr>
            <p14:xfrm>
              <a:off x="9411455" y="2190265"/>
              <a:ext cx="148320" cy="214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FA3E3AD-2573-D4E9-2EB8-A6B1C36993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02815" y="2181625"/>
                <a:ext cx="1659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937F36C-AD65-5C44-D00D-A0CF0799508E}"/>
                  </a:ext>
                </a:extLst>
              </p14:cNvPr>
              <p14:cNvContentPartPr/>
              <p14:nvPr/>
            </p14:nvContentPartPr>
            <p14:xfrm>
              <a:off x="9431975" y="2345065"/>
              <a:ext cx="85320" cy="52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937F36C-AD65-5C44-D00D-A0CF079950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22975" y="2336425"/>
                <a:ext cx="1029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91C3FAE-A412-DFE6-722B-DA8F7F31F633}"/>
              </a:ext>
            </a:extLst>
          </p:cNvPr>
          <p:cNvGrpSpPr/>
          <p:nvPr/>
        </p:nvGrpSpPr>
        <p:grpSpPr>
          <a:xfrm>
            <a:off x="10511975" y="1093345"/>
            <a:ext cx="1277640" cy="1179000"/>
            <a:chOff x="10511975" y="1093345"/>
            <a:chExt cx="1277640" cy="11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68308B-F9A8-DFE1-A967-1DC9EDF56B75}"/>
                    </a:ext>
                  </a:extLst>
                </p14:cNvPr>
                <p14:cNvContentPartPr/>
                <p14:nvPr/>
              </p14:nvContentPartPr>
              <p14:xfrm>
                <a:off x="10511975" y="1158865"/>
                <a:ext cx="410760" cy="36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68308B-F9A8-DFE1-A967-1DC9EDF56B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03335" y="1150225"/>
                  <a:ext cx="428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12F6C9-CE85-E64D-79A2-43E67B9524DF}"/>
                    </a:ext>
                  </a:extLst>
                </p14:cNvPr>
                <p14:cNvContentPartPr/>
                <p14:nvPr/>
              </p14:nvContentPartPr>
              <p14:xfrm>
                <a:off x="10932815" y="1276585"/>
                <a:ext cx="5040" cy="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12F6C9-CE85-E64D-79A2-43E67B9524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23815" y="1267945"/>
                  <a:ext cx="2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1D52B7-E473-0154-EE72-35FB7CB0C470}"/>
                    </a:ext>
                  </a:extLst>
                </p14:cNvPr>
                <p14:cNvContentPartPr/>
                <p14:nvPr/>
              </p14:nvContentPartPr>
              <p14:xfrm>
                <a:off x="10923095" y="1093345"/>
                <a:ext cx="331920" cy="35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1D52B7-E473-0154-EE72-35FB7CB0C4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14095" y="1084705"/>
                  <a:ext cx="349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90B56F-6257-C01B-1CA1-97E9C138A2D0}"/>
                    </a:ext>
                  </a:extLst>
                </p14:cNvPr>
                <p14:cNvContentPartPr/>
                <p14:nvPr/>
              </p14:nvContentPartPr>
              <p14:xfrm>
                <a:off x="10758935" y="1670425"/>
                <a:ext cx="81720" cy="34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90B56F-6257-C01B-1CA1-97E9C138A2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50295" y="1661425"/>
                  <a:ext cx="99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D1A484-90C9-D8E8-F81A-636B386912FE}"/>
                    </a:ext>
                  </a:extLst>
                </p14:cNvPr>
                <p14:cNvContentPartPr/>
                <p14:nvPr/>
              </p14:nvContentPartPr>
              <p14:xfrm>
                <a:off x="10716095" y="1826305"/>
                <a:ext cx="181080" cy="109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D1A484-90C9-D8E8-F81A-636B386912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07455" y="1817665"/>
                  <a:ext cx="19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4FA780-0325-CFB4-17B8-49732D69C266}"/>
                    </a:ext>
                  </a:extLst>
                </p14:cNvPr>
                <p14:cNvContentPartPr/>
                <p14:nvPr/>
              </p14:nvContentPartPr>
              <p14:xfrm>
                <a:off x="10967375" y="1333105"/>
                <a:ext cx="657000" cy="522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4FA780-0325-CFB4-17B8-49732D69C2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58375" y="1324105"/>
                  <a:ext cx="6746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13F1E4-6A3E-0AC0-732B-A726D0B57175}"/>
                    </a:ext>
                  </a:extLst>
                </p14:cNvPr>
                <p14:cNvContentPartPr/>
                <p14:nvPr/>
              </p14:nvContentPartPr>
              <p14:xfrm>
                <a:off x="11443655" y="1415185"/>
                <a:ext cx="204840" cy="81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13F1E4-6A3E-0AC0-732B-A726D0B5717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34655" y="1406545"/>
                  <a:ext cx="222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DD72D7-D553-7248-CF1C-FB678EEB3444}"/>
                    </a:ext>
                  </a:extLst>
                </p14:cNvPr>
                <p14:cNvContentPartPr/>
                <p14:nvPr/>
              </p14:nvContentPartPr>
              <p14:xfrm>
                <a:off x="10941095" y="1699225"/>
                <a:ext cx="848520" cy="573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DD72D7-D553-7248-CF1C-FB678EEB34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32455" y="1690225"/>
                  <a:ext cx="866160" cy="59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AAA958F-6095-20B6-B7B5-962490333A53}"/>
                  </a:ext>
                </a:extLst>
              </p14:cNvPr>
              <p14:cNvContentPartPr/>
              <p14:nvPr/>
            </p14:nvContentPartPr>
            <p14:xfrm>
              <a:off x="8050655" y="2205025"/>
              <a:ext cx="820440" cy="687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AAA958F-6095-20B6-B7B5-962490333A5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41655" y="2196025"/>
                <a:ext cx="83808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A3EFEC-B0C2-D701-CCD0-8AE7A3033D6C}"/>
                  </a:ext>
                </a:extLst>
              </p14:cNvPr>
              <p14:cNvContentPartPr/>
              <p14:nvPr/>
            </p14:nvContentPartPr>
            <p14:xfrm>
              <a:off x="9100415" y="3924025"/>
              <a:ext cx="732960" cy="828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A3EFEC-B0C2-D701-CCD0-8AE7A3033D6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1775" y="3915025"/>
                <a:ext cx="75060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0EC4F4-8FE1-A897-A929-D4CF4B958553}"/>
                  </a:ext>
                </a:extLst>
              </p14:cNvPr>
              <p14:cNvContentPartPr/>
              <p14:nvPr/>
            </p14:nvContentPartPr>
            <p14:xfrm>
              <a:off x="7122935" y="3912865"/>
              <a:ext cx="893880" cy="914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0EC4F4-8FE1-A897-A929-D4CF4B95855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13935" y="3903865"/>
                <a:ext cx="91152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486413F-9216-5E64-8391-9FAFDFDEB60D}"/>
                  </a:ext>
                </a:extLst>
              </p14:cNvPr>
              <p14:cNvContentPartPr/>
              <p14:nvPr/>
            </p14:nvContentPartPr>
            <p14:xfrm>
              <a:off x="3439775" y="2756185"/>
              <a:ext cx="1092960" cy="494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486413F-9216-5E64-8391-9FAFDFDEB60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30775" y="2747545"/>
                <a:ext cx="11106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D83FE73-7C45-48AB-48B8-11030881A4D9}"/>
                  </a:ext>
                </a:extLst>
              </p14:cNvPr>
              <p14:cNvContentPartPr/>
              <p14:nvPr/>
            </p14:nvContentPartPr>
            <p14:xfrm>
              <a:off x="5211335" y="3615145"/>
              <a:ext cx="1091880" cy="879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D83FE73-7C45-48AB-48B8-11030881A4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39695" y="3471145"/>
                <a:ext cx="123552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1D3EF3-D57E-38DE-785A-42BE4CD8C162}"/>
                  </a:ext>
                </a:extLst>
              </p14:cNvPr>
              <p14:cNvContentPartPr/>
              <p14:nvPr/>
            </p14:nvContentPartPr>
            <p14:xfrm>
              <a:off x="5615975" y="3395905"/>
              <a:ext cx="120240" cy="138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1D3EF3-D57E-38DE-785A-42BE4CD8C16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44335" y="3251905"/>
                <a:ext cx="2638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E21344F-86CB-0CF0-45E5-07FB51A4DAB0}"/>
                  </a:ext>
                </a:extLst>
              </p14:cNvPr>
              <p14:cNvContentPartPr/>
              <p14:nvPr/>
            </p14:nvContentPartPr>
            <p14:xfrm>
              <a:off x="5522735" y="4272145"/>
              <a:ext cx="59400" cy="70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E21344F-86CB-0CF0-45E5-07FB51A4DAB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50735" y="4128505"/>
                <a:ext cx="20304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CF13D4C-E5B8-98EC-12A3-6A0B0CF2D25B}"/>
              </a:ext>
            </a:extLst>
          </p:cNvPr>
          <p:cNvGrpSpPr/>
          <p:nvPr/>
        </p:nvGrpSpPr>
        <p:grpSpPr>
          <a:xfrm>
            <a:off x="2626895" y="3555025"/>
            <a:ext cx="3163320" cy="3201120"/>
            <a:chOff x="2626895" y="3555025"/>
            <a:chExt cx="3163320" cy="32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876921-2C49-7863-648D-74478CEE5F35}"/>
                    </a:ext>
                  </a:extLst>
                </p14:cNvPr>
                <p14:cNvContentPartPr/>
                <p14:nvPr/>
              </p14:nvContentPartPr>
              <p14:xfrm>
                <a:off x="4991015" y="3571225"/>
                <a:ext cx="142200" cy="120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876921-2C49-7863-648D-74478CEE5F3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82375" y="3562225"/>
                  <a:ext cx="159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2A752F-B642-622A-DF10-4ACE76286FB4}"/>
                    </a:ext>
                  </a:extLst>
                </p14:cNvPr>
                <p14:cNvContentPartPr/>
                <p14:nvPr/>
              </p14:nvContentPartPr>
              <p14:xfrm>
                <a:off x="4532735" y="3950665"/>
                <a:ext cx="168480" cy="47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2A752F-B642-622A-DF10-4ACE76286F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24095" y="3942025"/>
                  <a:ext cx="18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F12385-A2B1-5490-B4A1-19A3855A9B67}"/>
                    </a:ext>
                  </a:extLst>
                </p14:cNvPr>
                <p14:cNvContentPartPr/>
                <p14:nvPr/>
              </p14:nvContentPartPr>
              <p14:xfrm>
                <a:off x="5396015" y="3948145"/>
                <a:ext cx="117000" cy="28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F12385-A2B1-5490-B4A1-19A3855A9B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87375" y="3939505"/>
                  <a:ext cx="134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B6E90E-C46A-41ED-097D-23BB862A9F98}"/>
                    </a:ext>
                  </a:extLst>
                </p14:cNvPr>
                <p14:cNvContentPartPr/>
                <p14:nvPr/>
              </p14:nvContentPartPr>
              <p14:xfrm>
                <a:off x="4693295" y="3567985"/>
                <a:ext cx="80280" cy="18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B6E90E-C46A-41ED-097D-23BB862A9F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84295" y="3559345"/>
                  <a:ext cx="97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15491C-708A-8B5A-DF85-DB69585C68F9}"/>
                    </a:ext>
                  </a:extLst>
                </p14:cNvPr>
                <p14:cNvContentPartPr/>
                <p14:nvPr/>
              </p14:nvContentPartPr>
              <p14:xfrm>
                <a:off x="5145815" y="3555025"/>
                <a:ext cx="644400" cy="435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15491C-708A-8B5A-DF85-DB69585C68F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37175" y="3546385"/>
                  <a:ext cx="6620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8E43E9-95DB-44D9-C8D0-FB2192581E45}"/>
                    </a:ext>
                  </a:extLst>
                </p14:cNvPr>
                <p14:cNvContentPartPr/>
                <p14:nvPr/>
              </p14:nvContentPartPr>
              <p14:xfrm>
                <a:off x="5572415" y="3833305"/>
                <a:ext cx="6840" cy="10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8E43E9-95DB-44D9-C8D0-FB2192581E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63415" y="3824665"/>
                  <a:ext cx="24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93AD31-40AD-307E-1F96-16EE7B5FC8AB}"/>
                    </a:ext>
                  </a:extLst>
                </p14:cNvPr>
                <p14:cNvContentPartPr/>
                <p14:nvPr/>
              </p14:nvContentPartPr>
              <p14:xfrm>
                <a:off x="3697895" y="4102585"/>
                <a:ext cx="1774080" cy="1705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93AD31-40AD-307E-1F96-16EE7B5FC8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9255" y="4093585"/>
                  <a:ext cx="1791720" cy="17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26D5D5-28F0-8EBE-B7D2-F9F741D639CD}"/>
                    </a:ext>
                  </a:extLst>
                </p14:cNvPr>
                <p14:cNvContentPartPr/>
                <p14:nvPr/>
              </p14:nvContentPartPr>
              <p14:xfrm>
                <a:off x="2626895" y="5859385"/>
                <a:ext cx="221400" cy="423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26D5D5-28F0-8EBE-B7D2-F9F741D639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17895" y="5850745"/>
                  <a:ext cx="2390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B595E8A-1DF6-B327-D3FB-900BF55FD2BC}"/>
                    </a:ext>
                  </a:extLst>
                </p14:cNvPr>
                <p14:cNvContentPartPr/>
                <p14:nvPr/>
              </p14:nvContentPartPr>
              <p14:xfrm>
                <a:off x="2635535" y="6089785"/>
                <a:ext cx="181800" cy="207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B595E8A-1DF6-B327-D3FB-900BF55FD2B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26535" y="6080785"/>
                  <a:ext cx="199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5DFB88-E834-7F51-DF69-BF45A4739F8B}"/>
                    </a:ext>
                  </a:extLst>
                </p14:cNvPr>
                <p14:cNvContentPartPr/>
                <p14:nvPr/>
              </p14:nvContentPartPr>
              <p14:xfrm>
                <a:off x="2858375" y="5780545"/>
                <a:ext cx="273960" cy="33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5DFB88-E834-7F51-DF69-BF45A4739F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49375" y="5771905"/>
                  <a:ext cx="291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573798-49F0-9F5E-CD9F-0E1D4B045288}"/>
                    </a:ext>
                  </a:extLst>
                </p14:cNvPr>
                <p14:cNvContentPartPr/>
                <p14:nvPr/>
              </p14:nvContentPartPr>
              <p14:xfrm>
                <a:off x="2807615" y="6640945"/>
                <a:ext cx="40680" cy="115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573798-49F0-9F5E-CD9F-0E1D4B0452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98975" y="6631945"/>
                  <a:ext cx="5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93884C-3F78-16B6-D448-F998779C9D18}"/>
                    </a:ext>
                  </a:extLst>
                </p14:cNvPr>
                <p14:cNvContentPartPr/>
                <p14:nvPr/>
              </p14:nvContentPartPr>
              <p14:xfrm>
                <a:off x="2786375" y="6592705"/>
                <a:ext cx="11520" cy="9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93884C-3F78-16B6-D448-F998779C9D1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77735" y="6583705"/>
                  <a:ext cx="29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0F4214-A1D3-B2CC-A841-6B7FAC4C1A71}"/>
                    </a:ext>
                  </a:extLst>
                </p14:cNvPr>
                <p14:cNvContentPartPr/>
                <p14:nvPr/>
              </p14:nvContentPartPr>
              <p14:xfrm>
                <a:off x="2915255" y="6243505"/>
                <a:ext cx="211680" cy="414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0F4214-A1D3-B2CC-A841-6B7FAC4C1A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06255" y="6234505"/>
                  <a:ext cx="229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5DEF2D-FC1C-F0AC-420E-2DEFE19650A1}"/>
                    </a:ext>
                  </a:extLst>
                </p14:cNvPr>
                <p14:cNvContentPartPr/>
                <p14:nvPr/>
              </p14:nvContentPartPr>
              <p14:xfrm>
                <a:off x="2977895" y="6300745"/>
                <a:ext cx="115920" cy="84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5DEF2D-FC1C-F0AC-420E-2DEFE19650A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69255" y="6292105"/>
                  <a:ext cx="133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BB85D4-C782-B7DC-79DC-80E706064569}"/>
                    </a:ext>
                  </a:extLst>
                </p14:cNvPr>
                <p14:cNvContentPartPr/>
                <p14:nvPr/>
              </p14:nvContentPartPr>
              <p14:xfrm>
                <a:off x="3138455" y="5856505"/>
                <a:ext cx="486720" cy="558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BB85D4-C782-B7DC-79DC-80E7060645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29455" y="5847865"/>
                  <a:ext cx="50436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B8C97A-FA9B-1FF8-238C-BCF7E4C65105}"/>
                    </a:ext>
                  </a:extLst>
                </p14:cNvPr>
                <p14:cNvContentPartPr/>
                <p14:nvPr/>
              </p14:nvContentPartPr>
              <p14:xfrm>
                <a:off x="3627335" y="5859385"/>
                <a:ext cx="136800" cy="123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B8C97A-FA9B-1FF8-238C-BCF7E4C651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8695" y="5850745"/>
                  <a:ext cx="1544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305DCBB-3E66-0AC5-1DB0-A7D49E46154D}"/>
                  </a:ext>
                </a:extLst>
              </p14:cNvPr>
              <p14:cNvContentPartPr/>
              <p14:nvPr/>
            </p14:nvContentPartPr>
            <p14:xfrm>
              <a:off x="8998895" y="3979105"/>
              <a:ext cx="923040" cy="90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305DCBB-3E66-0AC5-1DB0-A7D49E46154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26895" y="3835465"/>
                <a:ext cx="106668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94170E2-6687-1912-9E74-683D799373B0}"/>
                  </a:ext>
                </a:extLst>
              </p14:cNvPr>
              <p14:cNvContentPartPr/>
              <p14:nvPr/>
            </p14:nvContentPartPr>
            <p14:xfrm>
              <a:off x="7750055" y="3854545"/>
              <a:ext cx="503640" cy="1980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94170E2-6687-1912-9E74-683D799373B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678055" y="3710905"/>
                <a:ext cx="6472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BDD1105-D519-2672-A0D5-965FDDDA9EAC}"/>
                  </a:ext>
                </a:extLst>
              </p14:cNvPr>
              <p14:cNvContentPartPr/>
              <p14:nvPr/>
            </p14:nvContentPartPr>
            <p14:xfrm>
              <a:off x="8657975" y="3827545"/>
              <a:ext cx="408600" cy="236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BDD1105-D519-2672-A0D5-965FDDDA9EA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586335" y="3683545"/>
                <a:ext cx="552240" cy="52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444CD24E-AC41-C7E0-005E-55535E62C016}"/>
              </a:ext>
            </a:extLst>
          </p:cNvPr>
          <p:cNvGrpSpPr/>
          <p:nvPr/>
        </p:nvGrpSpPr>
        <p:grpSpPr>
          <a:xfrm>
            <a:off x="9179975" y="3318145"/>
            <a:ext cx="1128600" cy="717480"/>
            <a:chOff x="9179975" y="3318145"/>
            <a:chExt cx="1128600" cy="71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B64D3B-D36E-573E-7A43-0BB015E04FAE}"/>
                    </a:ext>
                  </a:extLst>
                </p14:cNvPr>
                <p14:cNvContentPartPr/>
                <p14:nvPr/>
              </p14:nvContentPartPr>
              <p14:xfrm>
                <a:off x="9223895" y="3318145"/>
                <a:ext cx="1084680" cy="672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B64D3B-D36E-573E-7A43-0BB015E04F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15255" y="3309145"/>
                  <a:ext cx="110232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302097-5598-747A-F8DB-7153FDCA332B}"/>
                    </a:ext>
                  </a:extLst>
                </p14:cNvPr>
                <p14:cNvContentPartPr/>
                <p14:nvPr/>
              </p14:nvContentPartPr>
              <p14:xfrm>
                <a:off x="9179975" y="3837265"/>
                <a:ext cx="155160" cy="198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302097-5598-747A-F8DB-7153FDCA332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71335" y="3828625"/>
                  <a:ext cx="1728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06A8A4-D422-D335-F526-09ECD53CCFF2}"/>
              </a:ext>
            </a:extLst>
          </p:cNvPr>
          <p:cNvGrpSpPr/>
          <p:nvPr/>
        </p:nvGrpSpPr>
        <p:grpSpPr>
          <a:xfrm>
            <a:off x="10444295" y="2723785"/>
            <a:ext cx="1498320" cy="1032120"/>
            <a:chOff x="10444295" y="2723785"/>
            <a:chExt cx="1498320" cy="103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007E8C-2589-8D73-28D1-03F9CBCFBA5A}"/>
                    </a:ext>
                  </a:extLst>
                </p14:cNvPr>
                <p14:cNvContentPartPr/>
                <p14:nvPr/>
              </p14:nvContentPartPr>
              <p14:xfrm>
                <a:off x="10444295" y="3109705"/>
                <a:ext cx="440640" cy="309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007E8C-2589-8D73-28D1-03F9CBCFBA5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35295" y="3101065"/>
                  <a:ext cx="458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1E89280-5F58-699F-AC85-979245807307}"/>
                    </a:ext>
                  </a:extLst>
                </p14:cNvPr>
                <p14:cNvContentPartPr/>
                <p14:nvPr/>
              </p14:nvContentPartPr>
              <p14:xfrm>
                <a:off x="11008055" y="2723785"/>
                <a:ext cx="56880" cy="350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1E89280-5F58-699F-AC85-9792458073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99055" y="2715145"/>
                  <a:ext cx="74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D5F6CB-4F3B-DBB4-0A23-0FE1C1613712}"/>
                    </a:ext>
                  </a:extLst>
                </p14:cNvPr>
                <p14:cNvContentPartPr/>
                <p14:nvPr/>
              </p14:nvContentPartPr>
              <p14:xfrm>
                <a:off x="10942535" y="2959585"/>
                <a:ext cx="138960" cy="63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D5F6CB-4F3B-DBB4-0A23-0FE1C16137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33895" y="2950585"/>
                  <a:ext cx="156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D9A976-42A3-898C-CAAE-10DB1103947B}"/>
                    </a:ext>
                  </a:extLst>
                </p14:cNvPr>
                <p14:cNvContentPartPr/>
                <p14:nvPr/>
              </p14:nvContentPartPr>
              <p14:xfrm>
                <a:off x="11121815" y="2785345"/>
                <a:ext cx="257400" cy="22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D9A976-42A3-898C-CAAE-10DB110394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12815" y="2776705"/>
                  <a:ext cx="275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FBDC3F-6857-5BCB-EFA8-35F281E5F683}"/>
                    </a:ext>
                  </a:extLst>
                </p14:cNvPr>
                <p14:cNvContentPartPr/>
                <p14:nvPr/>
              </p14:nvContentPartPr>
              <p14:xfrm>
                <a:off x="10685135" y="3655105"/>
                <a:ext cx="12240" cy="100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FBDC3F-6857-5BCB-EFA8-35F281E5F68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76495" y="3646465"/>
                  <a:ext cx="2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568D6E-4655-1685-F305-2431C3DC0D13}"/>
                    </a:ext>
                  </a:extLst>
                </p14:cNvPr>
                <p14:cNvContentPartPr/>
                <p14:nvPr/>
              </p14:nvContentPartPr>
              <p14:xfrm>
                <a:off x="10672535" y="3582385"/>
                <a:ext cx="6840" cy="25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568D6E-4655-1685-F305-2431C3DC0D1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63895" y="3573745"/>
                  <a:ext cx="2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F46C11-EA9D-F397-F08D-83A26423F2E1}"/>
                    </a:ext>
                  </a:extLst>
                </p14:cNvPr>
                <p14:cNvContentPartPr/>
                <p14:nvPr/>
              </p14:nvContentPartPr>
              <p14:xfrm>
                <a:off x="10790975" y="3584545"/>
                <a:ext cx="125640" cy="112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F46C11-EA9D-F397-F08D-83A26423F2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81975" y="3575545"/>
                  <a:ext cx="143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3D5596-5E49-BD8F-3389-C9F1044CBAA7}"/>
                    </a:ext>
                  </a:extLst>
                </p14:cNvPr>
                <p14:cNvContentPartPr/>
                <p14:nvPr/>
              </p14:nvContentPartPr>
              <p14:xfrm>
                <a:off x="10919855" y="3380425"/>
                <a:ext cx="34560" cy="261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3D5596-5E49-BD8F-3389-C9F1044CBA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11215" y="3371425"/>
                  <a:ext cx="52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87BB65C-3330-37A3-1BE1-98EA593C5361}"/>
                    </a:ext>
                  </a:extLst>
                </p14:cNvPr>
                <p14:cNvContentPartPr/>
                <p14:nvPr/>
              </p14:nvContentPartPr>
              <p14:xfrm>
                <a:off x="10896455" y="3455305"/>
                <a:ext cx="106560" cy="52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87BB65C-3330-37A3-1BE1-98EA593C536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87455" y="3446305"/>
                  <a:ext cx="124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C85B83-629D-57EF-950A-0ED4B4595C93}"/>
                    </a:ext>
                  </a:extLst>
                </p14:cNvPr>
                <p14:cNvContentPartPr/>
                <p14:nvPr/>
              </p14:nvContentPartPr>
              <p14:xfrm>
                <a:off x="11039015" y="3117985"/>
                <a:ext cx="411120" cy="416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C85B83-629D-57EF-950A-0ED4B4595C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30015" y="3108985"/>
                  <a:ext cx="428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A22059-F926-3A04-A5CB-92B37F50A488}"/>
                    </a:ext>
                  </a:extLst>
                </p14:cNvPr>
                <p14:cNvContentPartPr/>
                <p14:nvPr/>
              </p14:nvContentPartPr>
              <p14:xfrm>
                <a:off x="11468495" y="3236785"/>
                <a:ext cx="96840" cy="91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A22059-F926-3A04-A5CB-92B37F50A4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59855" y="3227785"/>
                  <a:ext cx="114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C8D7F0-34C0-BC08-F348-EABB8FBFA6B0}"/>
                    </a:ext>
                  </a:extLst>
                </p14:cNvPr>
                <p14:cNvContentPartPr/>
                <p14:nvPr/>
              </p14:nvContentPartPr>
              <p14:xfrm>
                <a:off x="11550575" y="3188545"/>
                <a:ext cx="53640" cy="6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C8D7F0-34C0-BC08-F348-EABB8FBFA6B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41575" y="3179905"/>
                  <a:ext cx="71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F812A2-847D-E300-0D9C-FF2A43CD8046}"/>
                    </a:ext>
                  </a:extLst>
                </p14:cNvPr>
                <p14:cNvContentPartPr/>
                <p14:nvPr/>
              </p14:nvContentPartPr>
              <p14:xfrm>
                <a:off x="11689175" y="3147505"/>
                <a:ext cx="136800" cy="105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F812A2-847D-E300-0D9C-FF2A43CD80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80175" y="3138865"/>
                  <a:ext cx="154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FAC0D1-0A57-81EC-9B6C-F9833A8948C5}"/>
                    </a:ext>
                  </a:extLst>
                </p14:cNvPr>
                <p14:cNvContentPartPr/>
                <p14:nvPr/>
              </p14:nvContentPartPr>
              <p14:xfrm>
                <a:off x="11900855" y="3141745"/>
                <a:ext cx="41760" cy="60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FAC0D1-0A57-81EC-9B6C-F9833A8948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891855" y="3132745"/>
                  <a:ext cx="594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C8FB237-6ED6-4741-8761-F980B98BCEC1}"/>
                  </a:ext>
                </a:extLst>
              </p14:cNvPr>
              <p14:cNvContentPartPr/>
              <p14:nvPr/>
            </p14:nvContentPartPr>
            <p14:xfrm>
              <a:off x="4640375" y="5729785"/>
              <a:ext cx="811440" cy="43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C8FB237-6ED6-4741-8761-F980B98BCEC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31375" y="5720785"/>
                <a:ext cx="8290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5EED9C93-A05E-280B-3F51-25A3BFA80DAE}"/>
              </a:ext>
            </a:extLst>
          </p:cNvPr>
          <p:cNvGrpSpPr/>
          <p:nvPr/>
        </p:nvGrpSpPr>
        <p:grpSpPr>
          <a:xfrm>
            <a:off x="6150575" y="5717545"/>
            <a:ext cx="2406960" cy="547920"/>
            <a:chOff x="6150575" y="5717545"/>
            <a:chExt cx="240696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46BC2E-E2A4-C87C-E40B-E99194F0009F}"/>
                    </a:ext>
                  </a:extLst>
                </p14:cNvPr>
                <p14:cNvContentPartPr/>
                <p14:nvPr/>
              </p14:nvContentPartPr>
              <p14:xfrm>
                <a:off x="6150575" y="5992585"/>
                <a:ext cx="145440" cy="188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46BC2E-E2A4-C87C-E40B-E99194F000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41935" y="5983945"/>
                  <a:ext cx="163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00D965-7897-DD06-4A39-11961262D017}"/>
                    </a:ext>
                  </a:extLst>
                </p14:cNvPr>
                <p14:cNvContentPartPr/>
                <p14:nvPr/>
              </p14:nvContentPartPr>
              <p14:xfrm>
                <a:off x="6263975" y="5906185"/>
                <a:ext cx="207000" cy="208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00D965-7897-DD06-4A39-11961262D0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55335" y="5897185"/>
                  <a:ext cx="224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CC7675-1F77-2A21-6CDB-316AB56CE5C6}"/>
                    </a:ext>
                  </a:extLst>
                </p14:cNvPr>
                <p14:cNvContentPartPr/>
                <p14:nvPr/>
              </p14:nvContentPartPr>
              <p14:xfrm>
                <a:off x="6518855" y="5916265"/>
                <a:ext cx="429840" cy="349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CC7675-1F77-2A21-6CDB-316AB56CE5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09855" y="5907265"/>
                  <a:ext cx="447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6031F1-DF76-A9D1-7D05-C6685CDCB0F4}"/>
                    </a:ext>
                  </a:extLst>
                </p14:cNvPr>
                <p14:cNvContentPartPr/>
                <p14:nvPr/>
              </p14:nvContentPartPr>
              <p14:xfrm>
                <a:off x="7226255" y="5997265"/>
                <a:ext cx="32040" cy="86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6031F1-DF76-A9D1-7D05-C6685CDCB0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17255" y="5988625"/>
                  <a:ext cx="49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E76A44-6E32-B7D9-BBBC-59F8B4524800}"/>
                    </a:ext>
                  </a:extLst>
                </p14:cNvPr>
                <p14:cNvContentPartPr/>
                <p14:nvPr/>
              </p14:nvContentPartPr>
              <p14:xfrm>
                <a:off x="7187375" y="5939305"/>
                <a:ext cx="16200" cy="1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E76A44-6E32-B7D9-BBBC-59F8B452480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78375" y="5930305"/>
                  <a:ext cx="33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5B01F3-C3CB-5152-87D4-5BAC790E6F61}"/>
                    </a:ext>
                  </a:extLst>
                </p14:cNvPr>
                <p14:cNvContentPartPr/>
                <p14:nvPr/>
              </p14:nvContentPartPr>
              <p14:xfrm>
                <a:off x="7330295" y="5972065"/>
                <a:ext cx="123120" cy="79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5B01F3-C3CB-5152-87D4-5BAC790E6F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21655" y="5963065"/>
                  <a:ext cx="140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1D20D8C-F57B-2FBA-6332-4CA9F4B90B7E}"/>
                    </a:ext>
                  </a:extLst>
                </p14:cNvPr>
                <p14:cNvContentPartPr/>
                <p14:nvPr/>
              </p14:nvContentPartPr>
              <p14:xfrm>
                <a:off x="7451255" y="5771545"/>
                <a:ext cx="43920" cy="223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1D20D8C-F57B-2FBA-6332-4CA9F4B90B7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442615" y="5762905"/>
                  <a:ext cx="61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2F3886-A923-F537-984F-FE5A5BFF02FA}"/>
                    </a:ext>
                  </a:extLst>
                </p14:cNvPr>
                <p14:cNvContentPartPr/>
                <p14:nvPr/>
              </p14:nvContentPartPr>
              <p14:xfrm>
                <a:off x="7436855" y="5904745"/>
                <a:ext cx="76320" cy="28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2F3886-A923-F537-984F-FE5A5BFF02F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27855" y="5896105"/>
                  <a:ext cx="93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E019A0-6885-EDED-402F-75DB73D7E776}"/>
                    </a:ext>
                  </a:extLst>
                </p14:cNvPr>
                <p14:cNvContentPartPr/>
                <p14:nvPr/>
              </p14:nvContentPartPr>
              <p14:xfrm>
                <a:off x="7582655" y="5729065"/>
                <a:ext cx="425880" cy="238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E019A0-6885-EDED-402F-75DB73D7E7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73655" y="5720425"/>
                  <a:ext cx="443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062BC89-18FD-F29F-7C90-691DDF602E87}"/>
                    </a:ext>
                  </a:extLst>
                </p14:cNvPr>
                <p14:cNvContentPartPr/>
                <p14:nvPr/>
              </p14:nvContentPartPr>
              <p14:xfrm>
                <a:off x="7904135" y="5767585"/>
                <a:ext cx="127800" cy="33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062BC89-18FD-F29F-7C90-691DDF602E8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95135" y="5758945"/>
                  <a:ext cx="145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63179B-0BFF-7D43-29FF-353C4041F93A}"/>
                    </a:ext>
                  </a:extLst>
                </p14:cNvPr>
                <p14:cNvContentPartPr/>
                <p14:nvPr/>
              </p14:nvContentPartPr>
              <p14:xfrm>
                <a:off x="8051015" y="5782705"/>
                <a:ext cx="43920" cy="69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63179B-0BFF-7D43-29FF-353C4041F9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42375" y="5774065"/>
                  <a:ext cx="61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4EF173-6621-1EE4-2436-024DCA06A454}"/>
                    </a:ext>
                  </a:extLst>
                </p14:cNvPr>
                <p14:cNvContentPartPr/>
                <p14:nvPr/>
              </p14:nvContentPartPr>
              <p14:xfrm>
                <a:off x="8049935" y="5717545"/>
                <a:ext cx="22320" cy="25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4EF173-6621-1EE4-2436-024DCA06A45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40935" y="5708545"/>
                  <a:ext cx="39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04EEF7-C9DA-2ED5-92C4-09F910734163}"/>
                    </a:ext>
                  </a:extLst>
                </p14:cNvPr>
                <p14:cNvContentPartPr/>
                <p14:nvPr/>
              </p14:nvContentPartPr>
              <p14:xfrm>
                <a:off x="8107895" y="5767225"/>
                <a:ext cx="215640" cy="84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04EEF7-C9DA-2ED5-92C4-09F91073416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98895" y="5758225"/>
                  <a:ext cx="23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0F47C3-9A97-90A2-019C-16375CC78BCC}"/>
                    </a:ext>
                  </a:extLst>
                </p14:cNvPr>
                <p14:cNvContentPartPr/>
                <p14:nvPr/>
              </p14:nvContentPartPr>
              <p14:xfrm>
                <a:off x="8482655" y="5762545"/>
                <a:ext cx="74880" cy="65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0F47C3-9A97-90A2-019C-16375CC78B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74015" y="5753545"/>
                  <a:ext cx="9252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21CD93D-B343-6A26-9692-9F2FBA3B7896}"/>
                  </a:ext>
                </a:extLst>
              </p14:cNvPr>
              <p14:cNvContentPartPr/>
              <p14:nvPr/>
            </p14:nvContentPartPr>
            <p14:xfrm>
              <a:off x="14046660" y="7181377"/>
              <a:ext cx="2160" cy="10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21CD93D-B343-6A26-9692-9F2FBA3B789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4037660" y="7172377"/>
                <a:ext cx="198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CEC3679-A8F8-069F-847F-BC560968E205}"/>
              </a:ext>
            </a:extLst>
          </p:cNvPr>
          <p:cNvGrpSpPr/>
          <p:nvPr/>
        </p:nvGrpSpPr>
        <p:grpSpPr>
          <a:xfrm>
            <a:off x="10050926" y="4840423"/>
            <a:ext cx="2399400" cy="2025360"/>
            <a:chOff x="10050926" y="4840423"/>
            <a:chExt cx="2399400" cy="20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B23F2C-FD84-44BB-E676-444E68546EE9}"/>
                    </a:ext>
                  </a:extLst>
                </p14:cNvPr>
                <p14:cNvContentPartPr/>
                <p14:nvPr/>
              </p14:nvContentPartPr>
              <p14:xfrm>
                <a:off x="10371575" y="5485345"/>
                <a:ext cx="244080" cy="255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B23F2C-FD84-44BB-E676-444E68546E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62935" y="5476345"/>
                  <a:ext cx="26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01637F-2093-FB12-797D-684C57369526}"/>
                    </a:ext>
                  </a:extLst>
                </p14:cNvPr>
                <p14:cNvContentPartPr/>
                <p14:nvPr/>
              </p14:nvContentPartPr>
              <p14:xfrm>
                <a:off x="10714295" y="5421265"/>
                <a:ext cx="10800" cy="5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01637F-2093-FB12-797D-684C573695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05295" y="5412265"/>
                  <a:ext cx="28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B89AC4-857B-A7EA-F7A5-412BC59009DE}"/>
                    </a:ext>
                  </a:extLst>
                </p14:cNvPr>
                <p14:cNvContentPartPr/>
                <p14:nvPr/>
              </p14:nvContentPartPr>
              <p14:xfrm>
                <a:off x="10766495" y="5598025"/>
                <a:ext cx="4320" cy="1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B89AC4-857B-A7EA-F7A5-412BC59009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57495" y="5589385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903028-8993-3F3B-81D0-FA9BC207B62A}"/>
                    </a:ext>
                  </a:extLst>
                </p14:cNvPr>
                <p14:cNvContentPartPr/>
                <p14:nvPr/>
              </p14:nvContentPartPr>
              <p14:xfrm>
                <a:off x="10872695" y="5311105"/>
                <a:ext cx="45360" cy="242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903028-8993-3F3B-81D0-FA9BC207B62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3695" y="5302105"/>
                  <a:ext cx="63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4FD018-EAB6-C0C0-26A6-515F5AEE112F}"/>
                    </a:ext>
                  </a:extLst>
                </p14:cNvPr>
                <p14:cNvContentPartPr/>
                <p14:nvPr/>
              </p14:nvContentPartPr>
              <p14:xfrm>
                <a:off x="10974215" y="5121745"/>
                <a:ext cx="152280" cy="318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4FD018-EAB6-C0C0-26A6-515F5AEE112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65575" y="5112745"/>
                  <a:ext cx="169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3EAE58-B021-A2FE-C394-129DAC057C8F}"/>
                    </a:ext>
                  </a:extLst>
                </p14:cNvPr>
                <p14:cNvContentPartPr/>
                <p14:nvPr/>
              </p14:nvContentPartPr>
              <p14:xfrm>
                <a:off x="11201375" y="5466985"/>
                <a:ext cx="137520" cy="98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3EAE58-B021-A2FE-C394-129DAC057C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92735" y="5458345"/>
                  <a:ext cx="155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BB04769-3B6C-0626-B1CB-E1B3730CD128}"/>
                    </a:ext>
                  </a:extLst>
                </p14:cNvPr>
                <p14:cNvContentPartPr/>
                <p14:nvPr/>
              </p14:nvContentPartPr>
              <p14:xfrm>
                <a:off x="11208575" y="5587585"/>
                <a:ext cx="150840" cy="212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BB04769-3B6C-0626-B1CB-E1B3730CD1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99575" y="5578585"/>
                  <a:ext cx="168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442A6C2-77A2-42F7-F64E-1B40F504118B}"/>
                    </a:ext>
                  </a:extLst>
                </p14:cNvPr>
                <p14:cNvContentPartPr/>
                <p14:nvPr/>
              </p14:nvContentPartPr>
              <p14:xfrm>
                <a:off x="11153501" y="6273872"/>
                <a:ext cx="159480" cy="145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442A6C2-77A2-42F7-F64E-1B40F50411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44861" y="6264872"/>
                  <a:ext cx="177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10683F-9D88-C690-48BA-EDBCD335EEAC}"/>
                    </a:ext>
                  </a:extLst>
                </p14:cNvPr>
                <p14:cNvContentPartPr/>
                <p14:nvPr/>
              </p14:nvContentPartPr>
              <p14:xfrm>
                <a:off x="11300846" y="6293023"/>
                <a:ext cx="142920" cy="230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10683F-9D88-C690-48BA-EDBCD335EEA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91846" y="6284383"/>
                  <a:ext cx="160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DDAAA6D-EE94-6E67-8C83-64DDC0A4281F}"/>
                    </a:ext>
                  </a:extLst>
                </p14:cNvPr>
                <p14:cNvContentPartPr/>
                <p14:nvPr/>
              </p14:nvContentPartPr>
              <p14:xfrm>
                <a:off x="11510726" y="6273583"/>
                <a:ext cx="8640" cy="4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DDAAA6D-EE94-6E67-8C83-64DDC0A428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02086" y="6264943"/>
                  <a:ext cx="26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0EBC9EA-3230-F2EE-A8B8-31707DC48635}"/>
                    </a:ext>
                  </a:extLst>
                </p14:cNvPr>
                <p14:cNvContentPartPr/>
                <p14:nvPr/>
              </p14:nvContentPartPr>
              <p14:xfrm>
                <a:off x="11585966" y="6364303"/>
                <a:ext cx="7200" cy="37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0EBC9EA-3230-F2EE-A8B8-31707DC4863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76966" y="6355303"/>
                  <a:ext cx="24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24DCD33-635B-8F00-5988-62549FBBBCD5}"/>
                    </a:ext>
                  </a:extLst>
                </p14:cNvPr>
                <p14:cNvContentPartPr/>
                <p14:nvPr/>
              </p14:nvContentPartPr>
              <p14:xfrm>
                <a:off x="11627006" y="6114103"/>
                <a:ext cx="249120" cy="205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24DCD33-635B-8F00-5988-62549FBBBCD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18366" y="6105103"/>
                  <a:ext cx="266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92A6D2B-8A05-1378-A405-D6E65CF51E88}"/>
                    </a:ext>
                  </a:extLst>
                </p14:cNvPr>
                <p14:cNvContentPartPr/>
                <p14:nvPr/>
              </p14:nvContentPartPr>
              <p14:xfrm>
                <a:off x="11904206" y="6032383"/>
                <a:ext cx="105840" cy="182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92A6D2B-8A05-1378-A405-D6E65CF51E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895206" y="6023743"/>
                  <a:ext cx="123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586E451-8733-FFE9-71D3-1F29160FDBC6}"/>
                    </a:ext>
                  </a:extLst>
                </p14:cNvPr>
                <p14:cNvContentPartPr/>
                <p14:nvPr/>
              </p14:nvContentPartPr>
              <p14:xfrm>
                <a:off x="10050926" y="4840423"/>
                <a:ext cx="2399400" cy="2025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586E451-8733-FFE9-71D3-1F29160FDBC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41926" y="4831783"/>
                  <a:ext cx="2417040" cy="20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658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3556" y="0"/>
            <a:ext cx="8229600" cy="792163"/>
          </a:xfrm>
        </p:spPr>
        <p:txBody>
          <a:bodyPr>
            <a:normAutofit/>
          </a:bodyPr>
          <a:lstStyle/>
          <a:p>
            <a:r>
              <a:rPr lang="en-US" sz="2800" dirty="0"/>
              <a:t>pH, Strong Acids &amp; 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6081" y="3611430"/>
            <a:ext cx="5032375" cy="2536825"/>
          </a:xfrm>
        </p:spPr>
        <p:txBody>
          <a:bodyPr>
            <a:normAutofit/>
          </a:bodyPr>
          <a:lstStyle/>
          <a:p>
            <a:r>
              <a:rPr lang="en-US" sz="1800" dirty="0"/>
              <a:t>Acids release protons and will lower the pH of the solution, e.g. </a:t>
            </a:r>
          </a:p>
          <a:p>
            <a:pPr marL="457189" lvl="1" indent="0">
              <a:buNone/>
            </a:pPr>
            <a:r>
              <a:rPr lang="en-US" sz="1800" dirty="0"/>
              <a:t>HCl + H</a:t>
            </a:r>
            <a:r>
              <a:rPr lang="en-US" sz="1800" baseline="-25000" dirty="0"/>
              <a:t>2</a:t>
            </a:r>
            <a:r>
              <a:rPr lang="en-US" sz="1800" dirty="0"/>
              <a:t>O     H</a:t>
            </a:r>
            <a:r>
              <a:rPr lang="en-US" sz="1800" baseline="-25000" dirty="0"/>
              <a:t>3</a:t>
            </a:r>
            <a:r>
              <a:rPr lang="en-US" sz="1800" dirty="0"/>
              <a:t>O</a:t>
            </a:r>
            <a:r>
              <a:rPr lang="en-US" sz="1800" baseline="30000" dirty="0"/>
              <a:t>+</a:t>
            </a:r>
            <a:r>
              <a:rPr lang="en-US" sz="1800" dirty="0"/>
              <a:t> + Cl</a:t>
            </a:r>
            <a:r>
              <a:rPr lang="en-US" sz="1800" baseline="30000" dirty="0"/>
              <a:t>-</a:t>
            </a:r>
          </a:p>
          <a:p>
            <a:r>
              <a:rPr lang="en-US" sz="1800" dirty="0"/>
              <a:t>Bases (e.g. ammonia, sodium hydroxide) will absorb protons and lower the hydrogen ion concentration. These increase the </a:t>
            </a:r>
            <a:r>
              <a:rPr lang="en-US" sz="1800" dirty="0" err="1"/>
              <a:t>pH.</a:t>
            </a:r>
            <a:endParaRPr lang="en-US" sz="1800" dirty="0"/>
          </a:p>
          <a:p>
            <a:pPr marL="457189" lvl="1" indent="0">
              <a:buNone/>
            </a:pPr>
            <a:r>
              <a:rPr lang="en-US" sz="1800" dirty="0"/>
              <a:t>NaOH       Na</a:t>
            </a:r>
            <a:r>
              <a:rPr lang="en-US" sz="1800" baseline="30000" dirty="0"/>
              <a:t>+</a:t>
            </a:r>
            <a:r>
              <a:rPr lang="en-US" sz="1800" dirty="0"/>
              <a:t> + OH</a:t>
            </a:r>
            <a:r>
              <a:rPr lang="en-US" sz="1800" baseline="30000" dirty="0"/>
              <a:t>-</a:t>
            </a:r>
          </a:p>
          <a:p>
            <a:pPr marL="457189" lvl="1" indent="0">
              <a:buNone/>
            </a:pPr>
            <a:r>
              <a:rPr lang="en-US" sz="1800" dirty="0"/>
              <a:t>OH</a:t>
            </a:r>
            <a:r>
              <a:rPr lang="en-US" sz="1800" baseline="30000" dirty="0"/>
              <a:t>-</a:t>
            </a:r>
            <a:r>
              <a:rPr lang="en-US" sz="1800" dirty="0"/>
              <a:t> + H</a:t>
            </a:r>
            <a:r>
              <a:rPr lang="en-US" sz="1800" baseline="-25000" dirty="0"/>
              <a:t>3</a:t>
            </a:r>
            <a:r>
              <a:rPr lang="en-US" sz="1800" dirty="0"/>
              <a:t>O</a:t>
            </a:r>
            <a:r>
              <a:rPr lang="en-US" sz="1800" baseline="30000" dirty="0"/>
              <a:t>+</a:t>
            </a:r>
            <a:r>
              <a:rPr lang="en-US" sz="1800" dirty="0"/>
              <a:t>    2 H</a:t>
            </a:r>
            <a:r>
              <a:rPr lang="en-US" sz="1800" baseline="-25000" dirty="0"/>
              <a:t>2</a:t>
            </a:r>
            <a:r>
              <a:rPr lang="en-US" sz="1800" dirty="0"/>
              <a:t>O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10458067" y="384175"/>
            <a:ext cx="2526095" cy="3958039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E766F-D83B-10BE-4F4E-39A0977FA1B2}"/>
              </a:ext>
            </a:extLst>
          </p:cNvPr>
          <p:cNvGrpSpPr/>
          <p:nvPr/>
        </p:nvGrpSpPr>
        <p:grpSpPr>
          <a:xfrm>
            <a:off x="1767681" y="4382174"/>
            <a:ext cx="533400" cy="1569719"/>
            <a:chOff x="1630362" y="4373429"/>
            <a:chExt cx="533400" cy="1569719"/>
          </a:xfrm>
        </p:grpSpPr>
        <p:sp>
          <p:nvSpPr>
            <p:cNvPr id="8" name="Right Arrow 7"/>
            <p:cNvSpPr/>
            <p:nvPr/>
          </p:nvSpPr>
          <p:spPr>
            <a:xfrm>
              <a:off x="1630362" y="5562148"/>
              <a:ext cx="1524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935162" y="4373429"/>
              <a:ext cx="152400" cy="4571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2011362" y="5897429"/>
              <a:ext cx="152400" cy="4571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881" y="542462"/>
            <a:ext cx="4876800" cy="216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pH = –log [H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] = -log[H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]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pH of a solution tells us how acidic the solution is.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The pH scale is used to transform the large range of possible [H+] values to more manageable numbers.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</a:rPr>
              <a:t>Note a low pH is a high [H+].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B3376-00B8-4481-A53C-575944BDC83A}"/>
              </a:ext>
            </a:extLst>
          </p:cNvPr>
          <p:cNvSpPr txBox="1"/>
          <p:nvPr/>
        </p:nvSpPr>
        <p:spPr>
          <a:xfrm>
            <a:off x="243681" y="2664156"/>
            <a:ext cx="4953000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</a:rPr>
              <a:t>The pH is a property of the solvent (water) and can be changed by the addition of a strong acid or base, such as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</a:rPr>
              <a:t>HCl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</a:rPr>
              <a:t> or </a:t>
            </a:r>
            <a:r>
              <a:rPr lang="en-US" i="1" dirty="0" err="1">
                <a:solidFill>
                  <a:srgbClr val="C00000"/>
                </a:solidFill>
                <a:latin typeface="Arial" panose="020B0604020202020204" pitchFamily="34" charset="0"/>
              </a:rPr>
              <a:t>NaOH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CB047-A35C-4CB4-8180-60E3261F0311}"/>
              </a:ext>
            </a:extLst>
          </p:cNvPr>
          <p:cNvSpPr txBox="1"/>
          <p:nvPr/>
        </p:nvSpPr>
        <p:spPr>
          <a:xfrm>
            <a:off x="8701881" y="5634205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1. Which solution has a higher H</a:t>
            </a:r>
            <a:r>
              <a:rPr lang="en-US" sz="2000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concentration, pH=3 or pH 4.</a:t>
            </a:r>
          </a:p>
          <a:p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2. How large is the difference?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E06B94DC-B8F1-EE37-683B-4F5F32359208}"/>
              </a:ext>
            </a:extLst>
          </p:cNvPr>
          <p:cNvSpPr/>
          <p:nvPr/>
        </p:nvSpPr>
        <p:spPr>
          <a:xfrm>
            <a:off x="5349081" y="1176338"/>
            <a:ext cx="5144853" cy="184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" name="object 88">
            <a:extLst>
              <a:ext uri="{FF2B5EF4-FFF2-40B4-BE49-F238E27FC236}">
                <a16:creationId xmlns:a16="http://schemas.microsoft.com/office/drawing/2014/main" id="{978504E9-747E-3E53-914C-E03DA1C42414}"/>
              </a:ext>
            </a:extLst>
          </p:cNvPr>
          <p:cNvSpPr txBox="1"/>
          <p:nvPr/>
        </p:nvSpPr>
        <p:spPr>
          <a:xfrm>
            <a:off x="5190701" y="4125734"/>
            <a:ext cx="212971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Hydronium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89">
            <a:extLst>
              <a:ext uri="{FF2B5EF4-FFF2-40B4-BE49-F238E27FC236}">
                <a16:creationId xmlns:a16="http://schemas.microsoft.com/office/drawing/2014/main" id="{835C126A-EBDE-4EE9-8772-7D2A63B12F37}"/>
              </a:ext>
            </a:extLst>
          </p:cNvPr>
          <p:cNvSpPr txBox="1"/>
          <p:nvPr/>
        </p:nvSpPr>
        <p:spPr>
          <a:xfrm>
            <a:off x="7454978" y="4054290"/>
            <a:ext cx="93305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10" dirty="0">
                <a:latin typeface="Arial"/>
                <a:cs typeface="Arial"/>
              </a:rPr>
              <a:t>W</a:t>
            </a:r>
            <a:r>
              <a:rPr sz="2000" spc="15" dirty="0">
                <a:latin typeface="Arial"/>
                <a:cs typeface="Arial"/>
              </a:rPr>
              <a:t>a</a:t>
            </a:r>
            <a:r>
              <a:rPr sz="2000" spc="-35" dirty="0">
                <a:latin typeface="Arial"/>
                <a:cs typeface="Arial"/>
              </a:rPr>
              <a:t>t</a:t>
            </a:r>
            <a:r>
              <a:rPr sz="2000" spc="15" dirty="0">
                <a:latin typeface="Arial"/>
                <a:cs typeface="Arial"/>
              </a:rPr>
              <a:t>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90">
            <a:extLst>
              <a:ext uri="{FF2B5EF4-FFF2-40B4-BE49-F238E27FC236}">
                <a16:creationId xmlns:a16="http://schemas.microsoft.com/office/drawing/2014/main" id="{55F25835-CD41-E7ED-1FFB-BBD754FA5949}"/>
              </a:ext>
            </a:extLst>
          </p:cNvPr>
          <p:cNvSpPr txBox="1"/>
          <p:nvPr/>
        </p:nvSpPr>
        <p:spPr>
          <a:xfrm>
            <a:off x="8957562" y="4108767"/>
            <a:ext cx="204750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Hydroxide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ion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48BA7E-9E35-9486-DECF-389F4DAB4244}"/>
              </a:ext>
            </a:extLst>
          </p:cNvPr>
          <p:cNvGrpSpPr/>
          <p:nvPr/>
        </p:nvGrpSpPr>
        <p:grpSpPr>
          <a:xfrm>
            <a:off x="5314380" y="3004139"/>
            <a:ext cx="1172740" cy="1118676"/>
            <a:chOff x="6281529" y="6172608"/>
            <a:chExt cx="726931" cy="693419"/>
          </a:xfrm>
        </p:grpSpPr>
        <p:sp>
          <p:nvSpPr>
            <p:cNvPr id="20" name="object 91">
              <a:extLst>
                <a:ext uri="{FF2B5EF4-FFF2-40B4-BE49-F238E27FC236}">
                  <a16:creationId xmlns:a16="http://schemas.microsoft.com/office/drawing/2014/main" id="{7FFA80FF-4152-B271-9BB7-491F6C45C33F}"/>
                </a:ext>
              </a:extLst>
            </p:cNvPr>
            <p:cNvSpPr/>
            <p:nvPr/>
          </p:nvSpPr>
          <p:spPr>
            <a:xfrm>
              <a:off x="6627673" y="6537963"/>
              <a:ext cx="93345" cy="9715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376" y="0"/>
                  </a:moveTo>
                  <a:lnTo>
                    <a:pt x="38570" y="0"/>
                  </a:lnTo>
                  <a:lnTo>
                    <a:pt x="31680" y="1223"/>
                  </a:lnTo>
                  <a:lnTo>
                    <a:pt x="1453" y="31485"/>
                  </a:lnTo>
                  <a:lnTo>
                    <a:pt x="0" y="39498"/>
                  </a:lnTo>
                  <a:lnTo>
                    <a:pt x="0" y="49050"/>
                  </a:lnTo>
                  <a:lnTo>
                    <a:pt x="19482" y="89774"/>
                  </a:lnTo>
                  <a:lnTo>
                    <a:pt x="46645" y="96957"/>
                  </a:lnTo>
                  <a:lnTo>
                    <a:pt x="56673" y="96155"/>
                  </a:lnTo>
                  <a:lnTo>
                    <a:pt x="65641" y="93749"/>
                  </a:lnTo>
                  <a:lnTo>
                    <a:pt x="73550" y="89741"/>
                  </a:lnTo>
                  <a:lnTo>
                    <a:pt x="80398" y="84128"/>
                  </a:lnTo>
                  <a:lnTo>
                    <a:pt x="83033" y="80773"/>
                  </a:lnTo>
                  <a:lnTo>
                    <a:pt x="38853" y="80773"/>
                  </a:lnTo>
                  <a:lnTo>
                    <a:pt x="32487" y="78036"/>
                  </a:lnTo>
                  <a:lnTo>
                    <a:pt x="22461" y="67076"/>
                  </a:lnTo>
                  <a:lnTo>
                    <a:pt x="20042" y="59335"/>
                  </a:lnTo>
                  <a:lnTo>
                    <a:pt x="20008" y="37406"/>
                  </a:lnTo>
                  <a:lnTo>
                    <a:pt x="22394" y="29551"/>
                  </a:lnTo>
                  <a:lnTo>
                    <a:pt x="32164" y="18854"/>
                  </a:lnTo>
                  <a:lnTo>
                    <a:pt x="38597" y="16170"/>
                  </a:lnTo>
                  <a:lnTo>
                    <a:pt x="82920" y="16170"/>
                  </a:lnTo>
                  <a:lnTo>
                    <a:pt x="80304" y="12854"/>
                  </a:lnTo>
                  <a:lnTo>
                    <a:pt x="73407" y="7227"/>
                  </a:lnTo>
                  <a:lnTo>
                    <a:pt x="65455" y="3210"/>
                  </a:lnTo>
                  <a:lnTo>
                    <a:pt x="56445" y="802"/>
                  </a:lnTo>
                  <a:lnTo>
                    <a:pt x="46376" y="0"/>
                  </a:lnTo>
                  <a:close/>
                </a:path>
                <a:path w="93345" h="97154">
                  <a:moveTo>
                    <a:pt x="82920" y="16170"/>
                  </a:moveTo>
                  <a:lnTo>
                    <a:pt x="54559" y="16170"/>
                  </a:lnTo>
                  <a:lnTo>
                    <a:pt x="60951" y="18815"/>
                  </a:lnTo>
                  <a:lnTo>
                    <a:pt x="70601" y="29393"/>
                  </a:lnTo>
                  <a:lnTo>
                    <a:pt x="73010" y="37406"/>
                  </a:lnTo>
                  <a:lnTo>
                    <a:pt x="72955" y="49050"/>
                  </a:lnTo>
                  <a:lnTo>
                    <a:pt x="72545" y="55798"/>
                  </a:lnTo>
                  <a:lnTo>
                    <a:pt x="54289" y="80773"/>
                  </a:lnTo>
                  <a:lnTo>
                    <a:pt x="83033" y="80773"/>
                  </a:lnTo>
                  <a:lnTo>
                    <a:pt x="92989" y="48156"/>
                  </a:lnTo>
                  <a:lnTo>
                    <a:pt x="92227" y="37783"/>
                  </a:lnTo>
                  <a:lnTo>
                    <a:pt x="89842" y="28217"/>
                  </a:lnTo>
                  <a:lnTo>
                    <a:pt x="85868" y="19907"/>
                  </a:lnTo>
                  <a:lnTo>
                    <a:pt x="82920" y="161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" name="object 92">
              <a:extLst>
                <a:ext uri="{FF2B5EF4-FFF2-40B4-BE49-F238E27FC236}">
                  <a16:creationId xmlns:a16="http://schemas.microsoft.com/office/drawing/2014/main" id="{8737050C-F313-ECF0-6186-F3887126944F}"/>
                </a:ext>
              </a:extLst>
            </p:cNvPr>
            <p:cNvSpPr/>
            <p:nvPr/>
          </p:nvSpPr>
          <p:spPr>
            <a:xfrm>
              <a:off x="6742955" y="6496084"/>
              <a:ext cx="53975" cy="52705"/>
            </a:xfrm>
            <a:custGeom>
              <a:avLst/>
              <a:gdLst/>
              <a:ahLst/>
              <a:cxnLst/>
              <a:rect l="l" t="t" r="r" b="b"/>
              <a:pathLst>
                <a:path w="53975" h="52704">
                  <a:moveTo>
                    <a:pt x="33497" y="32946"/>
                  </a:moveTo>
                  <a:lnTo>
                    <a:pt x="20106" y="32946"/>
                  </a:lnTo>
                  <a:lnTo>
                    <a:pt x="20106" y="52445"/>
                  </a:lnTo>
                  <a:lnTo>
                    <a:pt x="33497" y="52445"/>
                  </a:lnTo>
                  <a:lnTo>
                    <a:pt x="33497" y="32946"/>
                  </a:lnTo>
                  <a:close/>
                </a:path>
                <a:path w="53975" h="52704">
                  <a:moveTo>
                    <a:pt x="53643" y="19486"/>
                  </a:moveTo>
                  <a:lnTo>
                    <a:pt x="0" y="19486"/>
                  </a:lnTo>
                  <a:lnTo>
                    <a:pt x="0" y="32946"/>
                  </a:lnTo>
                  <a:lnTo>
                    <a:pt x="53643" y="32946"/>
                  </a:lnTo>
                  <a:lnTo>
                    <a:pt x="53643" y="19486"/>
                  </a:lnTo>
                  <a:close/>
                </a:path>
                <a:path w="53975" h="52704">
                  <a:moveTo>
                    <a:pt x="33497" y="0"/>
                  </a:moveTo>
                  <a:lnTo>
                    <a:pt x="20106" y="0"/>
                  </a:lnTo>
                  <a:lnTo>
                    <a:pt x="20106" y="19486"/>
                  </a:lnTo>
                  <a:lnTo>
                    <a:pt x="33497" y="19486"/>
                  </a:lnTo>
                  <a:lnTo>
                    <a:pt x="33497" y="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93">
              <a:extLst>
                <a:ext uri="{FF2B5EF4-FFF2-40B4-BE49-F238E27FC236}">
                  <a16:creationId xmlns:a16="http://schemas.microsoft.com/office/drawing/2014/main" id="{2895D7F3-7892-1E38-459F-F60E22A0AACD}"/>
                </a:ext>
              </a:extLst>
            </p:cNvPr>
            <p:cNvSpPr/>
            <p:nvPr/>
          </p:nvSpPr>
          <p:spPr>
            <a:xfrm>
              <a:off x="6281529" y="6616990"/>
              <a:ext cx="322917" cy="15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94">
              <a:extLst>
                <a:ext uri="{FF2B5EF4-FFF2-40B4-BE49-F238E27FC236}">
                  <a16:creationId xmlns:a16="http://schemas.microsoft.com/office/drawing/2014/main" id="{91914D61-D887-88A8-5C57-0BD3F8DDE102}"/>
                </a:ext>
              </a:extLst>
            </p:cNvPr>
            <p:cNvSpPr/>
            <p:nvPr/>
          </p:nvSpPr>
          <p:spPr>
            <a:xfrm>
              <a:off x="6931625" y="6772047"/>
              <a:ext cx="76835" cy="93980"/>
            </a:xfrm>
            <a:custGeom>
              <a:avLst/>
              <a:gdLst/>
              <a:ahLst/>
              <a:cxnLst/>
              <a:rect l="l" t="t" r="r" b="b"/>
              <a:pathLst>
                <a:path w="76835" h="93979">
                  <a:moveTo>
                    <a:pt x="19366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66" y="93759"/>
                  </a:lnTo>
                  <a:lnTo>
                    <a:pt x="19366" y="52761"/>
                  </a:lnTo>
                  <a:lnTo>
                    <a:pt x="76670" y="52761"/>
                  </a:lnTo>
                  <a:lnTo>
                    <a:pt x="76670" y="36906"/>
                  </a:lnTo>
                  <a:lnTo>
                    <a:pt x="19366" y="36906"/>
                  </a:lnTo>
                  <a:lnTo>
                    <a:pt x="19366" y="0"/>
                  </a:lnTo>
                  <a:close/>
                </a:path>
                <a:path w="76835" h="93979">
                  <a:moveTo>
                    <a:pt x="76670" y="52761"/>
                  </a:moveTo>
                  <a:lnTo>
                    <a:pt x="57304" y="52761"/>
                  </a:lnTo>
                  <a:lnTo>
                    <a:pt x="57304" y="93759"/>
                  </a:lnTo>
                  <a:lnTo>
                    <a:pt x="76670" y="93759"/>
                  </a:lnTo>
                  <a:lnTo>
                    <a:pt x="76670" y="52761"/>
                  </a:lnTo>
                  <a:close/>
                </a:path>
                <a:path w="76835" h="93979">
                  <a:moveTo>
                    <a:pt x="76670" y="0"/>
                  </a:moveTo>
                  <a:lnTo>
                    <a:pt x="57304" y="0"/>
                  </a:lnTo>
                  <a:lnTo>
                    <a:pt x="57304" y="36906"/>
                  </a:lnTo>
                  <a:lnTo>
                    <a:pt x="76670" y="36906"/>
                  </a:lnTo>
                  <a:lnTo>
                    <a:pt x="76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4" name="object 95">
              <a:extLst>
                <a:ext uri="{FF2B5EF4-FFF2-40B4-BE49-F238E27FC236}">
                  <a16:creationId xmlns:a16="http://schemas.microsoft.com/office/drawing/2014/main" id="{8BC53B79-0D49-9428-3EA2-3C2F8CFCE98A}"/>
                </a:ext>
              </a:extLst>
            </p:cNvPr>
            <p:cNvSpPr/>
            <p:nvPr/>
          </p:nvSpPr>
          <p:spPr>
            <a:xfrm>
              <a:off x="6740762" y="6647302"/>
              <a:ext cx="164465" cy="128905"/>
            </a:xfrm>
            <a:custGeom>
              <a:avLst/>
              <a:gdLst/>
              <a:ahLst/>
              <a:cxnLst/>
              <a:rect l="l" t="t" r="r" b="b"/>
              <a:pathLst>
                <a:path w="164464" h="128904">
                  <a:moveTo>
                    <a:pt x="0" y="0"/>
                  </a:moveTo>
                  <a:lnTo>
                    <a:pt x="163879" y="128666"/>
                  </a:lnTo>
                </a:path>
              </a:pathLst>
            </a:custGeom>
            <a:ln w="19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96">
              <a:extLst>
                <a:ext uri="{FF2B5EF4-FFF2-40B4-BE49-F238E27FC236}">
                  <a16:creationId xmlns:a16="http://schemas.microsoft.com/office/drawing/2014/main" id="{4EE80C3A-6D23-B2B4-54BC-C33E6523AEBF}"/>
                </a:ext>
              </a:extLst>
            </p:cNvPr>
            <p:cNvSpPr/>
            <p:nvPr/>
          </p:nvSpPr>
          <p:spPr>
            <a:xfrm>
              <a:off x="6693416" y="6172608"/>
              <a:ext cx="76835" cy="93980"/>
            </a:xfrm>
            <a:custGeom>
              <a:avLst/>
              <a:gdLst/>
              <a:ahLst/>
              <a:cxnLst/>
              <a:rect l="l" t="t" r="r" b="b"/>
              <a:pathLst>
                <a:path w="76835" h="93979">
                  <a:moveTo>
                    <a:pt x="19366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66" y="93759"/>
                  </a:lnTo>
                  <a:lnTo>
                    <a:pt x="19366" y="52761"/>
                  </a:lnTo>
                  <a:lnTo>
                    <a:pt x="76670" y="52761"/>
                  </a:lnTo>
                  <a:lnTo>
                    <a:pt x="76670" y="36906"/>
                  </a:lnTo>
                  <a:lnTo>
                    <a:pt x="19366" y="36906"/>
                  </a:lnTo>
                  <a:lnTo>
                    <a:pt x="19366" y="0"/>
                  </a:lnTo>
                  <a:close/>
                </a:path>
                <a:path w="76835" h="93979">
                  <a:moveTo>
                    <a:pt x="76670" y="52761"/>
                  </a:moveTo>
                  <a:lnTo>
                    <a:pt x="57304" y="52761"/>
                  </a:lnTo>
                  <a:lnTo>
                    <a:pt x="57304" y="93759"/>
                  </a:lnTo>
                  <a:lnTo>
                    <a:pt x="76670" y="93759"/>
                  </a:lnTo>
                  <a:lnTo>
                    <a:pt x="76670" y="52761"/>
                  </a:lnTo>
                  <a:close/>
                </a:path>
                <a:path w="76835" h="93979">
                  <a:moveTo>
                    <a:pt x="76670" y="0"/>
                  </a:moveTo>
                  <a:lnTo>
                    <a:pt x="57304" y="0"/>
                  </a:lnTo>
                  <a:lnTo>
                    <a:pt x="57304" y="36906"/>
                  </a:lnTo>
                  <a:lnTo>
                    <a:pt x="76670" y="36906"/>
                  </a:lnTo>
                  <a:lnTo>
                    <a:pt x="76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97">
              <a:extLst>
                <a:ext uri="{FF2B5EF4-FFF2-40B4-BE49-F238E27FC236}">
                  <a16:creationId xmlns:a16="http://schemas.microsoft.com/office/drawing/2014/main" id="{E12F9AF5-484A-C331-0454-DA918E28B278}"/>
                </a:ext>
              </a:extLst>
            </p:cNvPr>
            <p:cNvSpPr/>
            <p:nvPr/>
          </p:nvSpPr>
          <p:spPr>
            <a:xfrm>
              <a:off x="6689149" y="6285853"/>
              <a:ext cx="35560" cy="224154"/>
            </a:xfrm>
            <a:custGeom>
              <a:avLst/>
              <a:gdLst/>
              <a:ahLst/>
              <a:cxnLst/>
              <a:rect l="l" t="t" r="r" b="b"/>
              <a:pathLst>
                <a:path w="35560" h="224154">
                  <a:moveTo>
                    <a:pt x="0" y="224044"/>
                  </a:moveTo>
                  <a:lnTo>
                    <a:pt x="35340" y="0"/>
                  </a:lnTo>
                </a:path>
              </a:pathLst>
            </a:custGeom>
            <a:ln w="200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9B86BF-F68D-7B48-6856-28C37A1A32E1}"/>
              </a:ext>
            </a:extLst>
          </p:cNvPr>
          <p:cNvGrpSpPr/>
          <p:nvPr/>
        </p:nvGrpSpPr>
        <p:grpSpPr>
          <a:xfrm>
            <a:off x="9250257" y="3249712"/>
            <a:ext cx="826173" cy="570046"/>
            <a:chOff x="9241512" y="6414299"/>
            <a:chExt cx="499420" cy="289880"/>
          </a:xfrm>
        </p:grpSpPr>
        <p:sp>
          <p:nvSpPr>
            <p:cNvPr id="28" name="object 98">
              <a:extLst>
                <a:ext uri="{FF2B5EF4-FFF2-40B4-BE49-F238E27FC236}">
                  <a16:creationId xmlns:a16="http://schemas.microsoft.com/office/drawing/2014/main" id="{8A170BF5-88F0-276E-8CC5-B80567EAB18F}"/>
                </a:ext>
              </a:extLst>
            </p:cNvPr>
            <p:cNvSpPr/>
            <p:nvPr/>
          </p:nvSpPr>
          <p:spPr>
            <a:xfrm>
              <a:off x="9326029" y="6425193"/>
              <a:ext cx="93345" cy="9715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295" y="0"/>
                  </a:moveTo>
                  <a:lnTo>
                    <a:pt x="38490" y="0"/>
                  </a:lnTo>
                  <a:lnTo>
                    <a:pt x="31626" y="1236"/>
                  </a:lnTo>
                  <a:lnTo>
                    <a:pt x="25704" y="3710"/>
                  </a:lnTo>
                  <a:lnTo>
                    <a:pt x="21129" y="5539"/>
                  </a:lnTo>
                  <a:lnTo>
                    <a:pt x="0" y="39511"/>
                  </a:lnTo>
                  <a:lnTo>
                    <a:pt x="0" y="49050"/>
                  </a:lnTo>
                  <a:lnTo>
                    <a:pt x="19407" y="89779"/>
                  </a:lnTo>
                  <a:lnTo>
                    <a:pt x="46565" y="96957"/>
                  </a:lnTo>
                  <a:lnTo>
                    <a:pt x="56631" y="96155"/>
                  </a:lnTo>
                  <a:lnTo>
                    <a:pt x="65625" y="93751"/>
                  </a:lnTo>
                  <a:lnTo>
                    <a:pt x="73533" y="89746"/>
                  </a:lnTo>
                  <a:lnTo>
                    <a:pt x="80344" y="84141"/>
                  </a:lnTo>
                  <a:lnTo>
                    <a:pt x="83005" y="80773"/>
                  </a:lnTo>
                  <a:lnTo>
                    <a:pt x="38759" y="80773"/>
                  </a:lnTo>
                  <a:lnTo>
                    <a:pt x="32434" y="78036"/>
                  </a:lnTo>
                  <a:lnTo>
                    <a:pt x="22475" y="67076"/>
                  </a:lnTo>
                  <a:lnTo>
                    <a:pt x="20015" y="59342"/>
                  </a:lnTo>
                  <a:lnTo>
                    <a:pt x="19981" y="37419"/>
                  </a:lnTo>
                  <a:lnTo>
                    <a:pt x="22340" y="29564"/>
                  </a:lnTo>
                  <a:lnTo>
                    <a:pt x="27270" y="24117"/>
                  </a:lnTo>
                  <a:lnTo>
                    <a:pt x="32164" y="18854"/>
                  </a:lnTo>
                  <a:lnTo>
                    <a:pt x="38490" y="16183"/>
                  </a:lnTo>
                  <a:lnTo>
                    <a:pt x="82839" y="16183"/>
                  </a:lnTo>
                  <a:lnTo>
                    <a:pt x="80210" y="12854"/>
                  </a:lnTo>
                  <a:lnTo>
                    <a:pt x="73321" y="7232"/>
                  </a:lnTo>
                  <a:lnTo>
                    <a:pt x="65372" y="3215"/>
                  </a:lnTo>
                  <a:lnTo>
                    <a:pt x="56364" y="804"/>
                  </a:lnTo>
                  <a:lnTo>
                    <a:pt x="46295" y="0"/>
                  </a:lnTo>
                  <a:close/>
                </a:path>
                <a:path w="93345" h="97154">
                  <a:moveTo>
                    <a:pt x="82839" y="16183"/>
                  </a:moveTo>
                  <a:lnTo>
                    <a:pt x="54505" y="16183"/>
                  </a:lnTo>
                  <a:lnTo>
                    <a:pt x="60965" y="18828"/>
                  </a:lnTo>
                  <a:lnTo>
                    <a:pt x="65759" y="24209"/>
                  </a:lnTo>
                  <a:lnTo>
                    <a:pt x="70520" y="29406"/>
                  </a:lnTo>
                  <a:lnTo>
                    <a:pt x="72942" y="37419"/>
                  </a:lnTo>
                  <a:lnTo>
                    <a:pt x="72889" y="49050"/>
                  </a:lnTo>
                  <a:lnTo>
                    <a:pt x="54236" y="80773"/>
                  </a:lnTo>
                  <a:lnTo>
                    <a:pt x="83005" y="80773"/>
                  </a:lnTo>
                  <a:lnTo>
                    <a:pt x="92962" y="49050"/>
                  </a:lnTo>
                  <a:lnTo>
                    <a:pt x="92962" y="48156"/>
                  </a:lnTo>
                  <a:lnTo>
                    <a:pt x="92190" y="37785"/>
                  </a:lnTo>
                  <a:lnTo>
                    <a:pt x="89782" y="28222"/>
                  </a:lnTo>
                  <a:lnTo>
                    <a:pt x="85784" y="19913"/>
                  </a:lnTo>
                  <a:lnTo>
                    <a:pt x="82839" y="16183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99">
              <a:extLst>
                <a:ext uri="{FF2B5EF4-FFF2-40B4-BE49-F238E27FC236}">
                  <a16:creationId xmlns:a16="http://schemas.microsoft.com/office/drawing/2014/main" id="{4CA7A9FC-A6B2-1694-0D6A-02E009CBB913}"/>
                </a:ext>
              </a:extLst>
            </p:cNvPr>
            <p:cNvSpPr/>
            <p:nvPr/>
          </p:nvSpPr>
          <p:spPr>
            <a:xfrm>
              <a:off x="9241512" y="6414299"/>
              <a:ext cx="53975" cy="10160"/>
            </a:xfrm>
            <a:custGeom>
              <a:avLst/>
              <a:gdLst/>
              <a:ahLst/>
              <a:cxnLst/>
              <a:rect l="l" t="t" r="r" b="b"/>
              <a:pathLst>
                <a:path w="53975" h="10159">
                  <a:moveTo>
                    <a:pt x="0" y="9670"/>
                  </a:moveTo>
                  <a:lnTo>
                    <a:pt x="53647" y="9670"/>
                  </a:lnTo>
                  <a:lnTo>
                    <a:pt x="53647" y="0"/>
                  </a:lnTo>
                  <a:lnTo>
                    <a:pt x="0" y="0"/>
                  </a:lnTo>
                  <a:lnTo>
                    <a:pt x="0" y="96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100">
              <a:extLst>
                <a:ext uri="{FF2B5EF4-FFF2-40B4-BE49-F238E27FC236}">
                  <a16:creationId xmlns:a16="http://schemas.microsoft.com/office/drawing/2014/main" id="{B271E7A4-1FC5-0AF4-FC70-3143F38DB2AD}"/>
                </a:ext>
              </a:extLst>
            </p:cNvPr>
            <p:cNvSpPr/>
            <p:nvPr/>
          </p:nvSpPr>
          <p:spPr>
            <a:xfrm>
              <a:off x="9664097" y="6610199"/>
              <a:ext cx="76835" cy="93980"/>
            </a:xfrm>
            <a:custGeom>
              <a:avLst/>
              <a:gdLst/>
              <a:ahLst/>
              <a:cxnLst/>
              <a:rect l="l" t="t" r="r" b="b"/>
              <a:pathLst>
                <a:path w="76834" h="93979">
                  <a:moveTo>
                    <a:pt x="19245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245" y="93759"/>
                  </a:lnTo>
                  <a:lnTo>
                    <a:pt x="19245" y="52761"/>
                  </a:lnTo>
                  <a:lnTo>
                    <a:pt x="76576" y="52761"/>
                  </a:lnTo>
                  <a:lnTo>
                    <a:pt x="76576" y="36906"/>
                  </a:lnTo>
                  <a:lnTo>
                    <a:pt x="19245" y="36906"/>
                  </a:lnTo>
                  <a:lnTo>
                    <a:pt x="19245" y="0"/>
                  </a:lnTo>
                  <a:close/>
                </a:path>
                <a:path w="76834" h="93979">
                  <a:moveTo>
                    <a:pt x="76576" y="52761"/>
                  </a:moveTo>
                  <a:lnTo>
                    <a:pt x="57196" y="52761"/>
                  </a:lnTo>
                  <a:lnTo>
                    <a:pt x="57196" y="93759"/>
                  </a:lnTo>
                  <a:lnTo>
                    <a:pt x="76576" y="93759"/>
                  </a:lnTo>
                  <a:lnTo>
                    <a:pt x="76576" y="52761"/>
                  </a:lnTo>
                  <a:close/>
                </a:path>
                <a:path w="76834" h="93979">
                  <a:moveTo>
                    <a:pt x="76576" y="0"/>
                  </a:moveTo>
                  <a:lnTo>
                    <a:pt x="57196" y="0"/>
                  </a:lnTo>
                  <a:lnTo>
                    <a:pt x="57196" y="36906"/>
                  </a:lnTo>
                  <a:lnTo>
                    <a:pt x="76576" y="36906"/>
                  </a:lnTo>
                  <a:lnTo>
                    <a:pt x="7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101">
              <a:extLst>
                <a:ext uri="{FF2B5EF4-FFF2-40B4-BE49-F238E27FC236}">
                  <a16:creationId xmlns:a16="http://schemas.microsoft.com/office/drawing/2014/main" id="{E27C566C-2D53-7FE9-B4CC-CE93E76814A1}"/>
                </a:ext>
              </a:extLst>
            </p:cNvPr>
            <p:cNvSpPr/>
            <p:nvPr/>
          </p:nvSpPr>
          <p:spPr>
            <a:xfrm>
              <a:off x="9439076" y="6519559"/>
              <a:ext cx="198120" cy="110489"/>
            </a:xfrm>
            <a:custGeom>
              <a:avLst/>
              <a:gdLst/>
              <a:ahLst/>
              <a:cxnLst/>
              <a:rect l="l" t="t" r="r" b="b"/>
              <a:pathLst>
                <a:path w="198120" h="110490">
                  <a:moveTo>
                    <a:pt x="0" y="0"/>
                  </a:moveTo>
                  <a:lnTo>
                    <a:pt x="197968" y="109969"/>
                  </a:lnTo>
                </a:path>
              </a:pathLst>
            </a:custGeom>
            <a:ln w="197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D0D2F3-7FA1-17CB-E131-B273AC7E92DA}"/>
              </a:ext>
            </a:extLst>
          </p:cNvPr>
          <p:cNvGrpSpPr/>
          <p:nvPr/>
        </p:nvGrpSpPr>
        <p:grpSpPr>
          <a:xfrm>
            <a:off x="7192563" y="3244003"/>
            <a:ext cx="1251324" cy="492980"/>
            <a:chOff x="7804914" y="6343104"/>
            <a:chExt cx="734397" cy="289328"/>
          </a:xfrm>
        </p:grpSpPr>
        <p:sp>
          <p:nvSpPr>
            <p:cNvPr id="33" name="object 102">
              <a:extLst>
                <a:ext uri="{FF2B5EF4-FFF2-40B4-BE49-F238E27FC236}">
                  <a16:creationId xmlns:a16="http://schemas.microsoft.com/office/drawing/2014/main" id="{234AC922-1D4D-6AB1-BEA0-BE901D1F8AEB}"/>
                </a:ext>
              </a:extLst>
            </p:cNvPr>
            <p:cNvSpPr/>
            <p:nvPr/>
          </p:nvSpPr>
          <p:spPr>
            <a:xfrm>
              <a:off x="8130600" y="6343104"/>
              <a:ext cx="93345" cy="97155"/>
            </a:xfrm>
            <a:custGeom>
              <a:avLst/>
              <a:gdLst/>
              <a:ahLst/>
              <a:cxnLst/>
              <a:rect l="l" t="t" r="r" b="b"/>
              <a:pathLst>
                <a:path w="93345" h="97154">
                  <a:moveTo>
                    <a:pt x="46430" y="0"/>
                  </a:moveTo>
                  <a:lnTo>
                    <a:pt x="38624" y="0"/>
                  </a:lnTo>
                  <a:lnTo>
                    <a:pt x="31761" y="1236"/>
                  </a:lnTo>
                  <a:lnTo>
                    <a:pt x="1480" y="31485"/>
                  </a:lnTo>
                  <a:lnTo>
                    <a:pt x="0" y="39498"/>
                  </a:lnTo>
                  <a:lnTo>
                    <a:pt x="0" y="49050"/>
                  </a:lnTo>
                  <a:lnTo>
                    <a:pt x="19484" y="89774"/>
                  </a:lnTo>
                  <a:lnTo>
                    <a:pt x="46699" y="96957"/>
                  </a:lnTo>
                  <a:lnTo>
                    <a:pt x="56690" y="96155"/>
                  </a:lnTo>
                  <a:lnTo>
                    <a:pt x="65658" y="93749"/>
                  </a:lnTo>
                  <a:lnTo>
                    <a:pt x="73592" y="89741"/>
                  </a:lnTo>
                  <a:lnTo>
                    <a:pt x="80479" y="84128"/>
                  </a:lnTo>
                  <a:lnTo>
                    <a:pt x="83092" y="80773"/>
                  </a:lnTo>
                  <a:lnTo>
                    <a:pt x="38893" y="80773"/>
                  </a:lnTo>
                  <a:lnTo>
                    <a:pt x="32568" y="78036"/>
                  </a:lnTo>
                  <a:lnTo>
                    <a:pt x="27454" y="72550"/>
                  </a:lnTo>
                  <a:lnTo>
                    <a:pt x="22475" y="67076"/>
                  </a:lnTo>
                  <a:lnTo>
                    <a:pt x="20016" y="59335"/>
                  </a:lnTo>
                  <a:lnTo>
                    <a:pt x="19984" y="37406"/>
                  </a:lnTo>
                  <a:lnTo>
                    <a:pt x="22475" y="29551"/>
                  </a:lnTo>
                  <a:lnTo>
                    <a:pt x="32164" y="18854"/>
                  </a:lnTo>
                  <a:lnTo>
                    <a:pt x="38624" y="16170"/>
                  </a:lnTo>
                  <a:lnTo>
                    <a:pt x="82955" y="16170"/>
                  </a:lnTo>
                  <a:lnTo>
                    <a:pt x="80344" y="12854"/>
                  </a:lnTo>
                  <a:lnTo>
                    <a:pt x="73455" y="7227"/>
                  </a:lnTo>
                  <a:lnTo>
                    <a:pt x="65507" y="3210"/>
                  </a:lnTo>
                  <a:lnTo>
                    <a:pt x="56498" y="802"/>
                  </a:lnTo>
                  <a:lnTo>
                    <a:pt x="46430" y="0"/>
                  </a:lnTo>
                  <a:close/>
                </a:path>
                <a:path w="93345" h="97154">
                  <a:moveTo>
                    <a:pt x="82955" y="16170"/>
                  </a:moveTo>
                  <a:lnTo>
                    <a:pt x="54639" y="16170"/>
                  </a:lnTo>
                  <a:lnTo>
                    <a:pt x="60965" y="18815"/>
                  </a:lnTo>
                  <a:lnTo>
                    <a:pt x="70654" y="29393"/>
                  </a:lnTo>
                  <a:lnTo>
                    <a:pt x="73077" y="37406"/>
                  </a:lnTo>
                  <a:lnTo>
                    <a:pt x="73021" y="49050"/>
                  </a:lnTo>
                  <a:lnTo>
                    <a:pt x="72600" y="55798"/>
                  </a:lnTo>
                  <a:lnTo>
                    <a:pt x="54370" y="80773"/>
                  </a:lnTo>
                  <a:lnTo>
                    <a:pt x="83092" y="80773"/>
                  </a:lnTo>
                  <a:lnTo>
                    <a:pt x="92962" y="48156"/>
                  </a:lnTo>
                  <a:lnTo>
                    <a:pt x="92211" y="37783"/>
                  </a:lnTo>
                  <a:lnTo>
                    <a:pt x="89849" y="28217"/>
                  </a:lnTo>
                  <a:lnTo>
                    <a:pt x="85898" y="19907"/>
                  </a:lnTo>
                  <a:lnTo>
                    <a:pt x="82955" y="16170"/>
                  </a:lnTo>
                  <a:close/>
                </a:path>
              </a:pathLst>
            </a:custGeom>
            <a:solidFill>
              <a:srgbClr val="EF0909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4" name="object 103">
              <a:extLst>
                <a:ext uri="{FF2B5EF4-FFF2-40B4-BE49-F238E27FC236}">
                  <a16:creationId xmlns:a16="http://schemas.microsoft.com/office/drawing/2014/main" id="{30DDA386-AD06-73C1-9948-CBF9794F8CFA}"/>
                </a:ext>
              </a:extLst>
            </p:cNvPr>
            <p:cNvSpPr/>
            <p:nvPr/>
          </p:nvSpPr>
          <p:spPr>
            <a:xfrm>
              <a:off x="7804914" y="6434410"/>
              <a:ext cx="302453" cy="181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5" name="object 104">
              <a:extLst>
                <a:ext uri="{FF2B5EF4-FFF2-40B4-BE49-F238E27FC236}">
                  <a16:creationId xmlns:a16="http://schemas.microsoft.com/office/drawing/2014/main" id="{58C9CF3D-7E64-79AC-876B-2606000AF9E0}"/>
                </a:ext>
              </a:extLst>
            </p:cNvPr>
            <p:cNvSpPr/>
            <p:nvPr/>
          </p:nvSpPr>
          <p:spPr>
            <a:xfrm>
              <a:off x="8462476" y="6538452"/>
              <a:ext cx="76835" cy="93980"/>
            </a:xfrm>
            <a:custGeom>
              <a:avLst/>
              <a:gdLst/>
              <a:ahLst/>
              <a:cxnLst/>
              <a:rect l="l" t="t" r="r" b="b"/>
              <a:pathLst>
                <a:path w="76834" h="93979">
                  <a:moveTo>
                    <a:pt x="19379" y="0"/>
                  </a:moveTo>
                  <a:lnTo>
                    <a:pt x="0" y="0"/>
                  </a:lnTo>
                  <a:lnTo>
                    <a:pt x="0" y="93759"/>
                  </a:lnTo>
                  <a:lnTo>
                    <a:pt x="19379" y="93759"/>
                  </a:lnTo>
                  <a:lnTo>
                    <a:pt x="19379" y="52761"/>
                  </a:lnTo>
                  <a:lnTo>
                    <a:pt x="76576" y="52761"/>
                  </a:lnTo>
                  <a:lnTo>
                    <a:pt x="76576" y="36893"/>
                  </a:lnTo>
                  <a:lnTo>
                    <a:pt x="19379" y="36893"/>
                  </a:lnTo>
                  <a:lnTo>
                    <a:pt x="19379" y="0"/>
                  </a:lnTo>
                  <a:close/>
                </a:path>
                <a:path w="76834" h="93979">
                  <a:moveTo>
                    <a:pt x="76576" y="52761"/>
                  </a:moveTo>
                  <a:lnTo>
                    <a:pt x="57196" y="52761"/>
                  </a:lnTo>
                  <a:lnTo>
                    <a:pt x="57196" y="93759"/>
                  </a:lnTo>
                  <a:lnTo>
                    <a:pt x="76576" y="93759"/>
                  </a:lnTo>
                  <a:lnTo>
                    <a:pt x="76576" y="52761"/>
                  </a:lnTo>
                  <a:close/>
                </a:path>
                <a:path w="76834" h="93979">
                  <a:moveTo>
                    <a:pt x="76576" y="0"/>
                  </a:moveTo>
                  <a:lnTo>
                    <a:pt x="57196" y="0"/>
                  </a:lnTo>
                  <a:lnTo>
                    <a:pt x="57196" y="36893"/>
                  </a:lnTo>
                  <a:lnTo>
                    <a:pt x="76576" y="36893"/>
                  </a:lnTo>
                  <a:lnTo>
                    <a:pt x="76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36" name="object 105">
              <a:extLst>
                <a:ext uri="{FF2B5EF4-FFF2-40B4-BE49-F238E27FC236}">
                  <a16:creationId xmlns:a16="http://schemas.microsoft.com/office/drawing/2014/main" id="{AA08D79D-BD0D-ABC5-737D-893FB1E1D3F1}"/>
                </a:ext>
              </a:extLst>
            </p:cNvPr>
            <p:cNvSpPr/>
            <p:nvPr/>
          </p:nvSpPr>
          <p:spPr>
            <a:xfrm>
              <a:off x="8243648" y="6440233"/>
              <a:ext cx="192405" cy="114935"/>
            </a:xfrm>
            <a:custGeom>
              <a:avLst/>
              <a:gdLst/>
              <a:ahLst/>
              <a:cxnLst/>
              <a:rect l="l" t="t" r="r" b="b"/>
              <a:pathLst>
                <a:path w="192404" h="114934">
                  <a:moveTo>
                    <a:pt x="0" y="0"/>
                  </a:moveTo>
                  <a:lnTo>
                    <a:pt x="191777" y="114680"/>
                  </a:lnTo>
                </a:path>
              </a:pathLst>
            </a:custGeom>
            <a:ln w="1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5BD22570-9D5F-9DCA-AA66-E2037FC7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58C9-95B1-4FCD-991E-20FF3B2F207A}" type="datetime1">
              <a:rPr lang="en-US" smtClean="0"/>
              <a:t>1/15/2025</a:t>
            </a:fld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C7B7DED-4F89-60F7-2066-21209352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2A84DDF-413B-61D2-1962-96E80975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331D41-93F9-4DEC-54EB-495FD7A2C7F7}"/>
                  </a:ext>
                </a:extLst>
              </p14:cNvPr>
              <p14:cNvContentPartPr/>
              <p14:nvPr/>
            </p14:nvContentPartPr>
            <p14:xfrm>
              <a:off x="7417886" y="4480783"/>
              <a:ext cx="937800" cy="47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331D41-93F9-4DEC-54EB-495FD7A2C7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9246" y="4471783"/>
                <a:ext cx="955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0649684-F228-54A6-76FD-3D1490270FAE}"/>
                  </a:ext>
                </a:extLst>
              </p14:cNvPr>
              <p14:cNvContentPartPr/>
              <p14:nvPr/>
            </p14:nvContentPartPr>
            <p14:xfrm>
              <a:off x="7434446" y="4495543"/>
              <a:ext cx="932760" cy="58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0649684-F228-54A6-76FD-3D1490270F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5446" y="4486903"/>
                <a:ext cx="9504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966320-5427-333B-6179-AF46B889445E}"/>
                  </a:ext>
                </a:extLst>
              </p14:cNvPr>
              <p14:cNvContentPartPr/>
              <p14:nvPr/>
            </p14:nvContentPartPr>
            <p14:xfrm>
              <a:off x="6510326" y="5093863"/>
              <a:ext cx="120240" cy="146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966320-5427-333B-6179-AF46B88944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1686" y="5084863"/>
                <a:ext cx="137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33C164-02D8-BD0D-6AA8-2FCFE1DF9D26}"/>
                  </a:ext>
                </a:extLst>
              </p14:cNvPr>
              <p14:cNvContentPartPr/>
              <p14:nvPr/>
            </p14:nvContentPartPr>
            <p14:xfrm>
              <a:off x="6246806" y="5324263"/>
              <a:ext cx="170640" cy="177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33C164-02D8-BD0D-6AA8-2FCFE1DF9D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8166" y="5315623"/>
                <a:ext cx="1882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33D3950-306F-9D4A-6368-45ED7F0E1280}"/>
                  </a:ext>
                </a:extLst>
              </p14:cNvPr>
              <p14:cNvContentPartPr/>
              <p14:nvPr/>
            </p14:nvContentPartPr>
            <p14:xfrm>
              <a:off x="6042326" y="5614423"/>
              <a:ext cx="8640" cy="171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33D3950-306F-9D4A-6368-45ED7F0E12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3326" y="5605423"/>
                <a:ext cx="26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3403207-5667-B77F-5ED8-CDE88F9D623D}"/>
                  </a:ext>
                </a:extLst>
              </p14:cNvPr>
              <p14:cNvContentPartPr/>
              <p14:nvPr/>
            </p14:nvContentPartPr>
            <p14:xfrm>
              <a:off x="6060326" y="5589943"/>
              <a:ext cx="108360" cy="134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3403207-5667-B77F-5ED8-CDE88F9D62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1686" y="5580943"/>
                <a:ext cx="126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2229D35-6159-5FD2-B6DE-F58284C86166}"/>
                  </a:ext>
                </a:extLst>
              </p14:cNvPr>
              <p14:cNvContentPartPr/>
              <p14:nvPr/>
            </p14:nvContentPartPr>
            <p14:xfrm>
              <a:off x="6707246" y="5257303"/>
              <a:ext cx="138240" cy="117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2229D35-6159-5FD2-B6DE-F58284C8616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8246" y="5248663"/>
                <a:ext cx="1558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9AB66A-F79C-89A2-A790-040EF61C35C3}"/>
                  </a:ext>
                </a:extLst>
              </p14:cNvPr>
              <p14:cNvContentPartPr/>
              <p14:nvPr/>
            </p14:nvContentPartPr>
            <p14:xfrm>
              <a:off x="6963206" y="5510023"/>
              <a:ext cx="42120" cy="142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9AB66A-F79C-89A2-A790-040EF61C35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54206" y="5501383"/>
                <a:ext cx="59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17ADFC-7043-0FDE-8F26-E5871E4813A5}"/>
                  </a:ext>
                </a:extLst>
              </p14:cNvPr>
              <p14:cNvContentPartPr/>
              <p14:nvPr/>
            </p14:nvContentPartPr>
            <p14:xfrm>
              <a:off x="7011086" y="5467543"/>
              <a:ext cx="199800" cy="175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17ADFC-7043-0FDE-8F26-E5871E4813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02446" y="5458543"/>
                <a:ext cx="217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11F3940-3BE1-D0BB-B78A-05CC87C5EC00}"/>
                  </a:ext>
                </a:extLst>
              </p14:cNvPr>
              <p14:cNvContentPartPr/>
              <p14:nvPr/>
            </p14:nvContentPartPr>
            <p14:xfrm>
              <a:off x="6673766" y="4781743"/>
              <a:ext cx="1080360" cy="503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11F3940-3BE1-D0BB-B78A-05CC87C5EC0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65126" y="4773103"/>
                <a:ext cx="10980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47DC83C-61E3-5695-BCF7-AE42BFDB2E22}"/>
                  </a:ext>
                </a:extLst>
              </p14:cNvPr>
              <p14:cNvContentPartPr/>
              <p14:nvPr/>
            </p14:nvContentPartPr>
            <p14:xfrm>
              <a:off x="6648566" y="4927183"/>
              <a:ext cx="94680" cy="153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47DC83C-61E3-5695-BCF7-AE42BFDB2E2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9566" y="4918183"/>
                <a:ext cx="112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E6E9C72-653E-A4F1-7D74-65A978AD1CF9}"/>
                  </a:ext>
                </a:extLst>
              </p14:cNvPr>
              <p14:cNvContentPartPr/>
              <p14:nvPr/>
            </p14:nvContentPartPr>
            <p14:xfrm>
              <a:off x="4977446" y="4111423"/>
              <a:ext cx="2032200" cy="476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E6E9C72-653E-A4F1-7D74-65A978AD1C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68446" y="4102783"/>
                <a:ext cx="20498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9EA6BDA-B8DA-840F-D297-4F354D9AC6A0}"/>
                  </a:ext>
                </a:extLst>
              </p14:cNvPr>
              <p14:cNvContentPartPr/>
              <p14:nvPr/>
            </p14:nvContentPartPr>
            <p14:xfrm>
              <a:off x="5744246" y="3398983"/>
              <a:ext cx="518760" cy="4615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9EA6BDA-B8DA-840F-D297-4F354D9AC6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35246" y="3390343"/>
                <a:ext cx="53640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2E83AB9-A36B-EE18-D4C6-3815BFF40458}"/>
              </a:ext>
            </a:extLst>
          </p:cNvPr>
          <p:cNvGrpSpPr/>
          <p:nvPr/>
        </p:nvGrpSpPr>
        <p:grpSpPr>
          <a:xfrm>
            <a:off x="5669366" y="4607503"/>
            <a:ext cx="404640" cy="321840"/>
            <a:chOff x="5669366" y="4607503"/>
            <a:chExt cx="40464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F314E0-23C1-9CCB-CF60-BEF923149E5B}"/>
                    </a:ext>
                  </a:extLst>
                </p14:cNvPr>
                <p14:cNvContentPartPr/>
                <p14:nvPr/>
              </p14:nvContentPartPr>
              <p14:xfrm>
                <a:off x="5669366" y="4724143"/>
                <a:ext cx="70920" cy="205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F314E0-23C1-9CCB-CF60-BEF923149E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60726" y="4715143"/>
                  <a:ext cx="88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47D81C-16E9-3429-6629-AB5C145DD3D5}"/>
                    </a:ext>
                  </a:extLst>
                </p14:cNvPr>
                <p14:cNvContentPartPr/>
                <p14:nvPr/>
              </p14:nvContentPartPr>
              <p14:xfrm>
                <a:off x="5715086" y="4763383"/>
                <a:ext cx="119160" cy="86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47D81C-16E9-3429-6629-AB5C145DD3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6446" y="4754743"/>
                  <a:ext cx="136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A0985E-D2A0-48D3-0EF9-641E22D66D7D}"/>
                    </a:ext>
                  </a:extLst>
                </p14:cNvPr>
                <p14:cNvContentPartPr/>
                <p14:nvPr/>
              </p14:nvContentPartPr>
              <p14:xfrm>
                <a:off x="5808326" y="4671583"/>
                <a:ext cx="52920" cy="207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A0985E-D2A0-48D3-0EF9-641E22D66D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99686" y="4662943"/>
                  <a:ext cx="70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218200-FDE8-894C-36CF-E5F2090034D5}"/>
                    </a:ext>
                  </a:extLst>
                </p14:cNvPr>
                <p14:cNvContentPartPr/>
                <p14:nvPr/>
              </p14:nvContentPartPr>
              <p14:xfrm>
                <a:off x="5930006" y="4681303"/>
                <a:ext cx="111240" cy="52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218200-FDE8-894C-36CF-E5F2090034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21366" y="4672303"/>
                  <a:ext cx="128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683BF7-A17C-C8B9-5269-785C7D55572E}"/>
                    </a:ext>
                  </a:extLst>
                </p14:cNvPr>
                <p14:cNvContentPartPr/>
                <p14:nvPr/>
              </p14:nvContentPartPr>
              <p14:xfrm>
                <a:off x="5994086" y="4607503"/>
                <a:ext cx="79920" cy="189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683BF7-A17C-C8B9-5269-785C7D5557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85446" y="4598503"/>
                  <a:ext cx="9756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5413D0D-96A3-CBED-81A8-19F25864B32E}"/>
                  </a:ext>
                </a:extLst>
              </p14:cNvPr>
              <p14:cNvContentPartPr/>
              <p14:nvPr/>
            </p14:nvContentPartPr>
            <p14:xfrm>
              <a:off x="6775286" y="4455583"/>
              <a:ext cx="41040" cy="21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5413D0D-96A3-CBED-81A8-19F25864B32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66646" y="4446583"/>
                <a:ext cx="586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201A35BC-A564-5E40-371C-A702EBD91D87}"/>
              </a:ext>
            </a:extLst>
          </p:cNvPr>
          <p:cNvGrpSpPr/>
          <p:nvPr/>
        </p:nvGrpSpPr>
        <p:grpSpPr>
          <a:xfrm>
            <a:off x="419846" y="423943"/>
            <a:ext cx="8133840" cy="929520"/>
            <a:chOff x="419846" y="423943"/>
            <a:chExt cx="8133840" cy="92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67FFF4-1A6F-B603-68B7-EA6C4706B592}"/>
                    </a:ext>
                  </a:extLst>
                </p14:cNvPr>
                <p14:cNvContentPartPr/>
                <p14:nvPr/>
              </p14:nvContentPartPr>
              <p14:xfrm>
                <a:off x="6869246" y="994543"/>
                <a:ext cx="383040" cy="321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67FFF4-1A6F-B603-68B7-EA6C4706B5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60606" y="985543"/>
                  <a:ext cx="400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FECD58-287A-4C60-2D36-8693DA05D6B6}"/>
                    </a:ext>
                  </a:extLst>
                </p14:cNvPr>
                <p14:cNvContentPartPr/>
                <p14:nvPr/>
              </p14:nvContentPartPr>
              <p14:xfrm>
                <a:off x="6834326" y="1207663"/>
                <a:ext cx="116640" cy="145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FECD58-287A-4C60-2D36-8693DA05D6B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25326" y="1199023"/>
                  <a:ext cx="134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242D36-11D5-60C2-61CE-78547C2F7BDD}"/>
                    </a:ext>
                  </a:extLst>
                </p14:cNvPr>
                <p14:cNvContentPartPr/>
                <p14:nvPr/>
              </p14:nvContentPartPr>
              <p14:xfrm>
                <a:off x="7293326" y="753343"/>
                <a:ext cx="183600" cy="218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242D36-11D5-60C2-61CE-78547C2F7B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84686" y="744343"/>
                  <a:ext cx="201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2FF8C37-F4D4-6161-0F17-DC3A63763C2B}"/>
                    </a:ext>
                  </a:extLst>
                </p14:cNvPr>
                <p14:cNvContentPartPr/>
                <p14:nvPr/>
              </p14:nvContentPartPr>
              <p14:xfrm>
                <a:off x="7502486" y="808063"/>
                <a:ext cx="79200" cy="96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2FF8C37-F4D4-6161-0F17-DC3A63763C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3846" y="799063"/>
                  <a:ext cx="96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4269B0-749A-CF78-97E6-A2D3B5F6A140}"/>
                    </a:ext>
                  </a:extLst>
                </p14:cNvPr>
                <p14:cNvContentPartPr/>
                <p14:nvPr/>
              </p14:nvContentPartPr>
              <p14:xfrm>
                <a:off x="7595006" y="750823"/>
                <a:ext cx="95040" cy="94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4269B0-749A-CF78-97E6-A2D3B5F6A1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86006" y="742183"/>
                  <a:ext cx="11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12DB9F-E473-0BBB-6F0A-5899C85255A4}"/>
                    </a:ext>
                  </a:extLst>
                </p14:cNvPr>
                <p14:cNvContentPartPr/>
                <p14:nvPr/>
              </p14:nvContentPartPr>
              <p14:xfrm>
                <a:off x="7733246" y="734263"/>
                <a:ext cx="127440" cy="69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12DB9F-E473-0BBB-6F0A-5899C85255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4606" y="725623"/>
                  <a:ext cx="145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F2460E1-ADF0-A574-89E6-80294F1CC718}"/>
                    </a:ext>
                  </a:extLst>
                </p14:cNvPr>
                <p14:cNvContentPartPr/>
                <p14:nvPr/>
              </p14:nvContentPartPr>
              <p14:xfrm>
                <a:off x="7763846" y="949903"/>
                <a:ext cx="104760" cy="19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F2460E1-ADF0-A574-89E6-80294F1CC7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55206" y="940903"/>
                  <a:ext cx="122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75FA48-13E8-8ED1-78A6-17C39DE19835}"/>
                    </a:ext>
                  </a:extLst>
                </p14:cNvPr>
                <p14:cNvContentPartPr/>
                <p14:nvPr/>
              </p14:nvContentPartPr>
              <p14:xfrm>
                <a:off x="7894886" y="889423"/>
                <a:ext cx="84960" cy="10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75FA48-13E8-8ED1-78A6-17C39DE198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86246" y="880423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5CFFF2-B976-3303-A66B-2F15B59F41FC}"/>
                    </a:ext>
                  </a:extLst>
                </p14:cNvPr>
                <p14:cNvContentPartPr/>
                <p14:nvPr/>
              </p14:nvContentPartPr>
              <p14:xfrm>
                <a:off x="8025926" y="839383"/>
                <a:ext cx="68040" cy="10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5CFFF2-B976-3303-A66B-2F15B59F41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17286" y="830383"/>
                  <a:ext cx="85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08AF31-E6F1-472E-4A8C-124E3F98C9C0}"/>
                    </a:ext>
                  </a:extLst>
                </p14:cNvPr>
                <p14:cNvContentPartPr/>
                <p14:nvPr/>
              </p14:nvContentPartPr>
              <p14:xfrm>
                <a:off x="8085686" y="713743"/>
                <a:ext cx="82800" cy="166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08AF31-E6F1-472E-4A8C-124E3F98C9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76686" y="705103"/>
                  <a:ext cx="100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FF4052-3E15-C5DA-A0FA-6420E750AD75}"/>
                    </a:ext>
                  </a:extLst>
                </p14:cNvPr>
                <p14:cNvContentPartPr/>
                <p14:nvPr/>
              </p14:nvContentPartPr>
              <p14:xfrm>
                <a:off x="8074166" y="748663"/>
                <a:ext cx="122760" cy="47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FF4052-3E15-C5DA-A0FA-6420E750AD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65166" y="740023"/>
                  <a:ext cx="140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BB37B4-3467-9150-BD4A-B9A3809FA2F0}"/>
                    </a:ext>
                  </a:extLst>
                </p14:cNvPr>
                <p14:cNvContentPartPr/>
                <p14:nvPr/>
              </p14:nvContentPartPr>
              <p14:xfrm>
                <a:off x="8210246" y="668023"/>
                <a:ext cx="343440" cy="163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BB37B4-3467-9150-BD4A-B9A3809FA2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01246" y="659023"/>
                  <a:ext cx="361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A99416-3F23-01ED-3BAA-0F7B2743EF43}"/>
                    </a:ext>
                  </a:extLst>
                </p14:cNvPr>
                <p14:cNvContentPartPr/>
                <p14:nvPr/>
              </p14:nvContentPartPr>
              <p14:xfrm>
                <a:off x="419846" y="423943"/>
                <a:ext cx="3517920" cy="592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A99416-3F23-01ED-3BAA-0F7B2743EF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0846" y="415303"/>
                  <a:ext cx="3535560" cy="61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0B290BE-457E-05AC-0FC6-BB2017C9C8EF}"/>
                  </a:ext>
                </a:extLst>
              </p14:cNvPr>
              <p14:cNvContentPartPr/>
              <p14:nvPr/>
            </p14:nvContentPartPr>
            <p14:xfrm>
              <a:off x="880286" y="4220143"/>
              <a:ext cx="507600" cy="3592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0B290BE-457E-05AC-0FC6-BB2017C9C8E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1286" y="4211503"/>
                <a:ext cx="5252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940420-D875-C69C-11B5-B3831A48A8AE}"/>
                  </a:ext>
                </a:extLst>
              </p14:cNvPr>
              <p14:cNvContentPartPr/>
              <p14:nvPr/>
            </p14:nvContentPartPr>
            <p14:xfrm>
              <a:off x="772646" y="4262983"/>
              <a:ext cx="353880" cy="340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940420-D875-C69C-11B5-B3831A48A8A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4006" y="4253983"/>
                <a:ext cx="3715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44BED6F-3F93-FEDA-FDC8-463915A0F8DB}"/>
                  </a:ext>
                </a:extLst>
              </p14:cNvPr>
              <p14:cNvContentPartPr/>
              <p14:nvPr/>
            </p14:nvContentPartPr>
            <p14:xfrm>
              <a:off x="2263406" y="4162903"/>
              <a:ext cx="622800" cy="469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44BED6F-3F93-FEDA-FDC8-463915A0F8D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54406" y="4154263"/>
                <a:ext cx="6404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5BF1A46-7A60-F914-80DE-EA8E132D10CA}"/>
                  </a:ext>
                </a:extLst>
              </p14:cNvPr>
              <p14:cNvContentPartPr/>
              <p14:nvPr/>
            </p14:nvContentPartPr>
            <p14:xfrm>
              <a:off x="824486" y="5359903"/>
              <a:ext cx="780480" cy="4291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5BF1A46-7A60-F914-80DE-EA8E132D10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5486" y="5350903"/>
                <a:ext cx="7981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9725C7C-E376-A8F0-1B14-010FCF51B02E}"/>
                  </a:ext>
                </a:extLst>
              </p14:cNvPr>
              <p14:cNvContentPartPr/>
              <p14:nvPr/>
            </p14:nvContentPartPr>
            <p14:xfrm>
              <a:off x="984686" y="6240103"/>
              <a:ext cx="883080" cy="417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9725C7C-E376-A8F0-1B14-010FCF51B02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75686" y="6231463"/>
                <a:ext cx="900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E105FFD-A6F7-456D-FCD2-44BA79C3E722}"/>
                  </a:ext>
                </a:extLst>
              </p14:cNvPr>
              <p14:cNvContentPartPr/>
              <p14:nvPr/>
            </p14:nvContentPartPr>
            <p14:xfrm>
              <a:off x="2405606" y="6185383"/>
              <a:ext cx="500040" cy="450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E105FFD-A6F7-456D-FCD2-44BA79C3E72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96966" y="6176383"/>
                <a:ext cx="51768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6CB1DCC-1E5F-AD0B-0035-25809BA3BA47}"/>
              </a:ext>
            </a:extLst>
          </p:cNvPr>
          <p:cNvGrpSpPr/>
          <p:nvPr/>
        </p:nvGrpSpPr>
        <p:grpSpPr>
          <a:xfrm>
            <a:off x="2584166" y="5437303"/>
            <a:ext cx="702360" cy="311040"/>
            <a:chOff x="2584166" y="5437303"/>
            <a:chExt cx="70236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FCD695-B461-8180-9A96-AB5C5B05F8FE}"/>
                    </a:ext>
                  </a:extLst>
                </p14:cNvPr>
                <p14:cNvContentPartPr/>
                <p14:nvPr/>
              </p14:nvContentPartPr>
              <p14:xfrm>
                <a:off x="2584166" y="5437303"/>
                <a:ext cx="581400" cy="311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FCD695-B461-8180-9A96-AB5C5B05F8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75526" y="5428663"/>
                  <a:ext cx="599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C5ACE5-9F7A-DDD6-EE1A-C32FDC017E13}"/>
                    </a:ext>
                  </a:extLst>
                </p14:cNvPr>
                <p14:cNvContentPartPr/>
                <p14:nvPr/>
              </p14:nvContentPartPr>
              <p14:xfrm>
                <a:off x="3194006" y="5704063"/>
                <a:ext cx="26640" cy="21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C5ACE5-9F7A-DDD6-EE1A-C32FDC017E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5366" y="5695423"/>
                  <a:ext cx="44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08BF099-882C-4B84-0F39-B1C8C4087612}"/>
                    </a:ext>
                  </a:extLst>
                </p14:cNvPr>
                <p14:cNvContentPartPr/>
                <p14:nvPr/>
              </p14:nvContentPartPr>
              <p14:xfrm>
                <a:off x="3273206" y="5614783"/>
                <a:ext cx="13320" cy="9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08BF099-882C-4B84-0F39-B1C8C40876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4566" y="5606143"/>
                  <a:ext cx="309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220F61A-76E2-CE0F-E0E8-FDECDBB9EB3F}"/>
              </a:ext>
            </a:extLst>
          </p:cNvPr>
          <p:cNvGrpSpPr/>
          <p:nvPr/>
        </p:nvGrpSpPr>
        <p:grpSpPr>
          <a:xfrm>
            <a:off x="3098606" y="5997823"/>
            <a:ext cx="1213560" cy="838080"/>
            <a:chOff x="3098606" y="5997823"/>
            <a:chExt cx="1213560" cy="8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6B5D30-5A4F-B671-04D5-0DD9D5E77BC8}"/>
                    </a:ext>
                  </a:extLst>
                </p14:cNvPr>
                <p14:cNvContentPartPr/>
                <p14:nvPr/>
              </p14:nvContentPartPr>
              <p14:xfrm>
                <a:off x="3098606" y="6378343"/>
                <a:ext cx="279720" cy="419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6B5D30-5A4F-B671-04D5-0DD9D5E77B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9606" y="6369703"/>
                  <a:ext cx="297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FCFB37-8CAA-3F64-C253-1ABF409C56D7}"/>
                    </a:ext>
                  </a:extLst>
                </p14:cNvPr>
                <p14:cNvContentPartPr/>
                <p14:nvPr/>
              </p14:nvContentPartPr>
              <p14:xfrm>
                <a:off x="3414326" y="6206623"/>
                <a:ext cx="136440" cy="201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FCFB37-8CAA-3F64-C253-1ABF409C56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05686" y="6197983"/>
                  <a:ext cx="154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F268A6-0E19-8D38-B0F8-C8A67D448F62}"/>
                    </a:ext>
                  </a:extLst>
                </p14:cNvPr>
                <p14:cNvContentPartPr/>
                <p14:nvPr/>
              </p14:nvContentPartPr>
              <p14:xfrm>
                <a:off x="3593246" y="5997823"/>
                <a:ext cx="221040" cy="222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F268A6-0E19-8D38-B0F8-C8A67D448F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4246" y="5988823"/>
                  <a:ext cx="238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62810A-629B-FCF6-162A-08B54F0738A8}"/>
                    </a:ext>
                  </a:extLst>
                </p14:cNvPr>
                <p14:cNvContentPartPr/>
                <p14:nvPr/>
              </p14:nvContentPartPr>
              <p14:xfrm>
                <a:off x="3831206" y="6672463"/>
                <a:ext cx="20520" cy="18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62810A-629B-FCF6-162A-08B54F0738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22566" y="6663463"/>
                  <a:ext cx="38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56259EB-1AA7-82B1-A781-1E8A6E7E205C}"/>
                    </a:ext>
                  </a:extLst>
                </p14:cNvPr>
                <p14:cNvContentPartPr/>
                <p14:nvPr/>
              </p14:nvContentPartPr>
              <p14:xfrm>
                <a:off x="3771806" y="6603343"/>
                <a:ext cx="131040" cy="232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56259EB-1AA7-82B1-A781-1E8A6E7E20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63166" y="6594703"/>
                  <a:ext cx="148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88D879A-CE26-92CF-205B-53253E771ABD}"/>
                    </a:ext>
                  </a:extLst>
                </p14:cNvPr>
                <p14:cNvContentPartPr/>
                <p14:nvPr/>
              </p14:nvContentPartPr>
              <p14:xfrm>
                <a:off x="3824366" y="6545743"/>
                <a:ext cx="198360" cy="191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88D879A-CE26-92CF-205B-53253E771A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15726" y="6537103"/>
                  <a:ext cx="216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48A0BA-B456-E12A-9700-BE7B9378AB36}"/>
                    </a:ext>
                  </a:extLst>
                </p14:cNvPr>
                <p14:cNvContentPartPr/>
                <p14:nvPr/>
              </p14:nvContentPartPr>
              <p14:xfrm>
                <a:off x="4039286" y="6611263"/>
                <a:ext cx="126000" cy="108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48A0BA-B456-E12A-9700-BE7B9378AB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30646" y="6602263"/>
                  <a:ext cx="143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D40D59-B39F-DA98-8776-0B0238163277}"/>
                    </a:ext>
                  </a:extLst>
                </p14:cNvPr>
                <p14:cNvContentPartPr/>
                <p14:nvPr/>
              </p14:nvContentPartPr>
              <p14:xfrm>
                <a:off x="4129286" y="6325063"/>
                <a:ext cx="147240" cy="168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D40D59-B39F-DA98-8776-0B02381632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20646" y="6316063"/>
                  <a:ext cx="164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F8D04A-5B0C-838F-4D08-1335EE3A01E1}"/>
                    </a:ext>
                  </a:extLst>
                </p14:cNvPr>
                <p14:cNvContentPartPr/>
                <p14:nvPr/>
              </p14:nvContentPartPr>
              <p14:xfrm>
                <a:off x="4065206" y="6582463"/>
                <a:ext cx="19440" cy="10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F8D04A-5B0C-838F-4D08-1335EE3A01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56206" y="6573463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00F1BD-5860-38D4-AEC1-3424F8E327DB}"/>
                    </a:ext>
                  </a:extLst>
                </p14:cNvPr>
                <p14:cNvContentPartPr/>
                <p14:nvPr/>
              </p14:nvContentPartPr>
              <p14:xfrm>
                <a:off x="4169246" y="6124903"/>
                <a:ext cx="127800" cy="129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00F1BD-5860-38D4-AEC1-3424F8E327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60606" y="6116263"/>
                  <a:ext cx="145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26631D7-E7F1-A653-69AB-A0C23605E262}"/>
                    </a:ext>
                  </a:extLst>
                </p14:cNvPr>
                <p14:cNvContentPartPr/>
                <p14:nvPr/>
              </p14:nvContentPartPr>
              <p14:xfrm>
                <a:off x="4218566" y="6105463"/>
                <a:ext cx="93600" cy="163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26631D7-E7F1-A653-69AB-A0C23605E2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09566" y="6096463"/>
                  <a:ext cx="1112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AA091E6-FB15-62E4-49C7-C651615C003F}"/>
                  </a:ext>
                </a:extLst>
              </p14:cNvPr>
              <p14:cNvContentPartPr/>
              <p14:nvPr/>
            </p14:nvContentPartPr>
            <p14:xfrm>
              <a:off x="698486" y="544543"/>
              <a:ext cx="492840" cy="4284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AA091E6-FB15-62E4-49C7-C651615C00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9846" y="535903"/>
                <a:ext cx="510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1C186EF-320F-8838-A5AE-8721EAC78382}"/>
                  </a:ext>
                </a:extLst>
              </p14:cNvPr>
              <p14:cNvContentPartPr/>
              <p14:nvPr/>
            </p14:nvContentPartPr>
            <p14:xfrm>
              <a:off x="1300046" y="566863"/>
              <a:ext cx="351000" cy="393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1C186EF-320F-8838-A5AE-8721EAC7838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91406" y="558223"/>
                <a:ext cx="3686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897423B-457C-9450-9B5C-B2247451577A}"/>
                  </a:ext>
                </a:extLst>
              </p14:cNvPr>
              <p14:cNvContentPartPr/>
              <p14:nvPr/>
            </p14:nvContentPartPr>
            <p14:xfrm>
              <a:off x="11987726" y="3913783"/>
              <a:ext cx="618480" cy="4442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897423B-457C-9450-9B5C-B2247451577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979086" y="3904783"/>
                <a:ext cx="6361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245DF2D-2DF1-0445-2643-B3F224EB5010}"/>
                  </a:ext>
                </a:extLst>
              </p14:cNvPr>
              <p14:cNvContentPartPr/>
              <p14:nvPr/>
            </p14:nvContentPartPr>
            <p14:xfrm>
              <a:off x="9415886" y="477583"/>
              <a:ext cx="1200960" cy="7063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245DF2D-2DF1-0445-2643-B3F224EB501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407246" y="468943"/>
                <a:ext cx="121860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7736911-2D75-0C03-83EF-6FCE37F3C089}"/>
                  </a:ext>
                </a:extLst>
              </p14:cNvPr>
              <p14:cNvContentPartPr/>
              <p14:nvPr/>
            </p14:nvContentPartPr>
            <p14:xfrm>
              <a:off x="11759486" y="157543"/>
              <a:ext cx="804240" cy="6703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7736911-2D75-0C03-83EF-6FCE37F3C08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750486" y="148903"/>
                <a:ext cx="82188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9CFDF5-933E-F1D0-0871-6A527A4CF281}"/>
                  </a:ext>
                </a:extLst>
              </p14:cNvPr>
              <p14:cNvContentPartPr/>
              <p14:nvPr/>
            </p14:nvContentPartPr>
            <p14:xfrm>
              <a:off x="8147246" y="4983703"/>
              <a:ext cx="141480" cy="149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9CFDF5-933E-F1D0-0871-6A527A4CF28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38606" y="4975063"/>
                <a:ext cx="159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9496DB-BD96-E2E0-6FE3-99BC32A202A9}"/>
                  </a:ext>
                </a:extLst>
              </p14:cNvPr>
              <p14:cNvContentPartPr/>
              <p14:nvPr/>
            </p14:nvContentPartPr>
            <p14:xfrm>
              <a:off x="8457926" y="5157583"/>
              <a:ext cx="86040" cy="5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9496DB-BD96-E2E0-6FE3-99BC32A202A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448926" y="5148583"/>
                <a:ext cx="1036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8422990-CAE1-97AE-CE9C-7F750B88F75F}"/>
                  </a:ext>
                </a:extLst>
              </p14:cNvPr>
              <p14:cNvContentPartPr/>
              <p14:nvPr/>
            </p14:nvContentPartPr>
            <p14:xfrm>
              <a:off x="8722526" y="5304103"/>
              <a:ext cx="42840" cy="129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8422990-CAE1-97AE-CE9C-7F750B88F75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713886" y="5295103"/>
                <a:ext cx="604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7D9BF80-2324-A4AC-697C-59D591C77AB2}"/>
                  </a:ext>
                </a:extLst>
              </p14:cNvPr>
              <p14:cNvContentPartPr/>
              <p14:nvPr/>
            </p14:nvContentPartPr>
            <p14:xfrm>
              <a:off x="8767166" y="5364223"/>
              <a:ext cx="79560" cy="19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7D9BF80-2324-A4AC-697C-59D591C77AB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758526" y="5355583"/>
                <a:ext cx="97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32CEB5C-4A7E-292D-C776-87D87DBF0C80}"/>
                  </a:ext>
                </a:extLst>
              </p14:cNvPr>
              <p14:cNvContentPartPr/>
              <p14:nvPr/>
            </p14:nvContentPartPr>
            <p14:xfrm>
              <a:off x="8875526" y="5275663"/>
              <a:ext cx="42840" cy="133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32CEB5C-4A7E-292D-C776-87D87DBF0C8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866526" y="5267023"/>
                <a:ext cx="60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99CF567-9193-1827-9D89-FDFEC56D53E5}"/>
                  </a:ext>
                </a:extLst>
              </p14:cNvPr>
              <p14:cNvContentPartPr/>
              <p14:nvPr/>
            </p14:nvContentPartPr>
            <p14:xfrm>
              <a:off x="7746926" y="5535583"/>
              <a:ext cx="19080" cy="111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99CF567-9193-1827-9D89-FDFEC56D53E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38286" y="5526943"/>
                <a:ext cx="36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884819-D2D8-8FA2-3FD5-D096E65FA7E3}"/>
                  </a:ext>
                </a:extLst>
              </p14:cNvPr>
              <p14:cNvContentPartPr/>
              <p14:nvPr/>
            </p14:nvContentPartPr>
            <p14:xfrm>
              <a:off x="7763126" y="5507503"/>
              <a:ext cx="119880" cy="806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884819-D2D8-8FA2-3FD5-D096E65FA7E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54486" y="5498503"/>
                <a:ext cx="137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3BAC5E4-B1BD-69F4-6F59-FE5EEDE4D013}"/>
                  </a:ext>
                </a:extLst>
              </p14:cNvPr>
              <p14:cNvContentPartPr/>
              <p14:nvPr/>
            </p14:nvContentPartPr>
            <p14:xfrm>
              <a:off x="7909286" y="5253343"/>
              <a:ext cx="109800" cy="1483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3BAC5E4-B1BD-69F4-6F59-FE5EEDE4D01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00286" y="5244703"/>
                <a:ext cx="1274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1F6D6D-97AA-9D71-284D-C8A3FF57213A}"/>
                  </a:ext>
                </a:extLst>
              </p14:cNvPr>
              <p14:cNvContentPartPr/>
              <p14:nvPr/>
            </p14:nvContentPartPr>
            <p14:xfrm>
              <a:off x="7703006" y="5447023"/>
              <a:ext cx="55080" cy="2066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1F6D6D-97AA-9D71-284D-C8A3FF5721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694006" y="5438383"/>
                <a:ext cx="727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A4DFC5-D7D6-81ED-D0D6-0062183F020D}"/>
                  </a:ext>
                </a:extLst>
              </p14:cNvPr>
              <p14:cNvContentPartPr/>
              <p14:nvPr/>
            </p14:nvContentPartPr>
            <p14:xfrm>
              <a:off x="7763846" y="5506063"/>
              <a:ext cx="63720" cy="75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A4DFC5-D7D6-81ED-D0D6-0062183F020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755206" y="5497423"/>
                <a:ext cx="813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08D16AC-3E19-7C9A-5626-DAF8F9EBBF63}"/>
                  </a:ext>
                </a:extLst>
              </p14:cNvPr>
              <p14:cNvContentPartPr/>
              <p14:nvPr/>
            </p14:nvContentPartPr>
            <p14:xfrm>
              <a:off x="7801286" y="5429023"/>
              <a:ext cx="48960" cy="2192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08D16AC-3E19-7C9A-5626-DAF8F9EBBF6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92286" y="5420383"/>
                <a:ext cx="66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88C9E91-FB50-28F5-0F8C-8F002AB9791B}"/>
                  </a:ext>
                </a:extLst>
              </p14:cNvPr>
              <p14:cNvContentPartPr/>
              <p14:nvPr/>
            </p14:nvContentPartPr>
            <p14:xfrm>
              <a:off x="7876886" y="5616943"/>
              <a:ext cx="11880" cy="64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88C9E91-FB50-28F5-0F8C-8F002AB9791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867886" y="5607943"/>
                <a:ext cx="295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B84FDE8-9381-19F0-107A-9EF1ABD88C17}"/>
                  </a:ext>
                </a:extLst>
              </p14:cNvPr>
              <p14:cNvContentPartPr/>
              <p14:nvPr/>
            </p14:nvContentPartPr>
            <p14:xfrm>
              <a:off x="9968846" y="410983"/>
              <a:ext cx="65880" cy="1760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B84FDE8-9381-19F0-107A-9EF1ABD88C1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959846" y="401983"/>
                <a:ext cx="83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F8D1933-67F2-2599-B890-414EA8AA4589}"/>
                  </a:ext>
                </a:extLst>
              </p14:cNvPr>
              <p14:cNvContentPartPr/>
              <p14:nvPr/>
            </p14:nvContentPartPr>
            <p14:xfrm>
              <a:off x="9912686" y="386863"/>
              <a:ext cx="142560" cy="1040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F8D1933-67F2-2599-B890-414EA8AA458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03686" y="378223"/>
                <a:ext cx="1602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756B4C-180B-EC69-1626-FF48267BAC86}"/>
                  </a:ext>
                </a:extLst>
              </p14:cNvPr>
              <p14:cNvContentPartPr/>
              <p14:nvPr/>
            </p14:nvContentPartPr>
            <p14:xfrm>
              <a:off x="10091606" y="216223"/>
              <a:ext cx="73440" cy="2084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756B4C-180B-EC69-1626-FF48267BAC8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082966" y="207583"/>
                <a:ext cx="91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8574902-3427-24DD-C17D-6379552BC29E}"/>
                  </a:ext>
                </a:extLst>
              </p14:cNvPr>
              <p14:cNvContentPartPr/>
              <p14:nvPr/>
            </p14:nvContentPartPr>
            <p14:xfrm>
              <a:off x="10183406" y="192103"/>
              <a:ext cx="111960" cy="191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8574902-3427-24DD-C17D-6379552BC29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74766" y="183463"/>
                <a:ext cx="1296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17D73F5-BB5E-BA17-B0D9-FDC871B18474}"/>
                  </a:ext>
                </a:extLst>
              </p14:cNvPr>
              <p14:cNvContentPartPr/>
              <p14:nvPr/>
            </p14:nvContentPartPr>
            <p14:xfrm>
              <a:off x="10538366" y="194263"/>
              <a:ext cx="125280" cy="1436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17D73F5-BB5E-BA17-B0D9-FDC871B1847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529726" y="185623"/>
                <a:ext cx="142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2D75BFC-38F4-D68E-8E98-E1A8B9D081FF}"/>
                  </a:ext>
                </a:extLst>
              </p14:cNvPr>
              <p14:cNvContentPartPr/>
              <p14:nvPr/>
            </p14:nvContentPartPr>
            <p14:xfrm>
              <a:off x="10727726" y="188143"/>
              <a:ext cx="73080" cy="1155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2D75BFC-38F4-D68E-8E98-E1A8B9D081F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719086" y="179143"/>
                <a:ext cx="90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B4CBCEB-E176-A1CA-1F8E-12B5028F08F7}"/>
                  </a:ext>
                </a:extLst>
              </p14:cNvPr>
              <p14:cNvContentPartPr/>
              <p14:nvPr/>
            </p14:nvContentPartPr>
            <p14:xfrm>
              <a:off x="10863086" y="29023"/>
              <a:ext cx="521640" cy="2185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B4CBCEB-E176-A1CA-1F8E-12B5028F08F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854446" y="20023"/>
                <a:ext cx="539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9A9760F-40AF-F278-D1CD-042F7F60A848}"/>
                  </a:ext>
                </a:extLst>
              </p14:cNvPr>
              <p14:cNvContentPartPr/>
              <p14:nvPr/>
            </p14:nvContentPartPr>
            <p14:xfrm>
              <a:off x="10785686" y="472183"/>
              <a:ext cx="604080" cy="37573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9A9760F-40AF-F278-D1CD-042F7F60A84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776686" y="463543"/>
                <a:ext cx="621720" cy="37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FB25DC7-7DCC-9CEF-6FF0-A78F97A916DB}"/>
                  </a:ext>
                </a:extLst>
              </p14:cNvPr>
              <p14:cNvContentPartPr/>
              <p14:nvPr/>
            </p14:nvContentPartPr>
            <p14:xfrm>
              <a:off x="10351886" y="901303"/>
              <a:ext cx="326520" cy="32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FB25DC7-7DCC-9CEF-6FF0-A78F97A916D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342886" y="892663"/>
                <a:ext cx="344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AE3B55F-0F61-FBA3-E6D4-55ED151A5DFD}"/>
                  </a:ext>
                </a:extLst>
              </p14:cNvPr>
              <p14:cNvContentPartPr/>
              <p14:nvPr/>
            </p14:nvContentPartPr>
            <p14:xfrm>
              <a:off x="10626206" y="851623"/>
              <a:ext cx="97920" cy="1321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AE3B55F-0F61-FBA3-E6D4-55ED151A5DF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617206" y="842623"/>
                <a:ext cx="1155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ED42D24-DA11-4274-A8AF-B84DABDF4B27}"/>
                  </a:ext>
                </a:extLst>
              </p14:cNvPr>
              <p14:cNvContentPartPr/>
              <p14:nvPr/>
            </p14:nvContentPartPr>
            <p14:xfrm>
              <a:off x="10602446" y="858823"/>
              <a:ext cx="18000" cy="921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ED42D24-DA11-4274-A8AF-B84DABDF4B2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593806" y="850183"/>
                <a:ext cx="35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C37CC94-94EE-A632-3CC4-FDA32FCD38E2}"/>
                  </a:ext>
                </a:extLst>
              </p14:cNvPr>
              <p14:cNvContentPartPr/>
              <p14:nvPr/>
            </p14:nvContentPartPr>
            <p14:xfrm>
              <a:off x="9614606" y="857023"/>
              <a:ext cx="32040" cy="1843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C37CC94-94EE-A632-3CC4-FDA32FCD38E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605966" y="848023"/>
                <a:ext cx="49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FCF5F90-F1DB-DB4C-647F-18B7EF323154}"/>
                  </a:ext>
                </a:extLst>
              </p14:cNvPr>
              <p14:cNvContentPartPr/>
              <p14:nvPr/>
            </p14:nvContentPartPr>
            <p14:xfrm>
              <a:off x="9695246" y="843343"/>
              <a:ext cx="122040" cy="1569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FCF5F90-F1DB-DB4C-647F-18B7EF32315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686246" y="834343"/>
                <a:ext cx="1396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ED0B8E7-A804-CAFC-735E-ED7F0E189117}"/>
                  </a:ext>
                </a:extLst>
              </p14:cNvPr>
              <p14:cNvContentPartPr/>
              <p14:nvPr/>
            </p14:nvContentPartPr>
            <p14:xfrm>
              <a:off x="9851126" y="747583"/>
              <a:ext cx="90360" cy="266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ED0B8E7-A804-CAFC-735E-ED7F0E1891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842126" y="738583"/>
                <a:ext cx="108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0B9D2B2-98DA-98DA-FECC-36DFDC9E4B3C}"/>
                  </a:ext>
                </a:extLst>
              </p14:cNvPr>
              <p14:cNvContentPartPr/>
              <p14:nvPr/>
            </p14:nvContentPartPr>
            <p14:xfrm>
              <a:off x="10032206" y="682423"/>
              <a:ext cx="58320" cy="860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0B9D2B2-98DA-98DA-FECC-36DFDC9E4B3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023206" y="673783"/>
                <a:ext cx="75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18E82CF-65F1-8098-03D8-9615EDAE4ADC}"/>
                  </a:ext>
                </a:extLst>
              </p14:cNvPr>
              <p14:cNvContentPartPr/>
              <p14:nvPr/>
            </p14:nvContentPartPr>
            <p14:xfrm>
              <a:off x="10185206" y="623743"/>
              <a:ext cx="49320" cy="1152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18E82CF-65F1-8098-03D8-9615EDAE4AD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176566" y="614743"/>
                <a:ext cx="66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E05FA53-3D6A-E6BC-97ED-3ED180BD95DB}"/>
                  </a:ext>
                </a:extLst>
              </p14:cNvPr>
              <p14:cNvContentPartPr/>
              <p14:nvPr/>
            </p14:nvContentPartPr>
            <p14:xfrm>
              <a:off x="10155326" y="648583"/>
              <a:ext cx="143280" cy="878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E05FA53-3D6A-E6BC-97ED-3ED180BD95D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146686" y="639943"/>
                <a:ext cx="160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1727C70-9A08-2E36-2486-79C64D85BD56}"/>
                  </a:ext>
                </a:extLst>
              </p14:cNvPr>
              <p14:cNvContentPartPr/>
              <p14:nvPr/>
            </p14:nvContentPartPr>
            <p14:xfrm>
              <a:off x="10852646" y="4649983"/>
              <a:ext cx="862920" cy="4428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1727C70-9A08-2E36-2486-79C64D85BD5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844006" y="4640983"/>
                <a:ext cx="88056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4E4243B-AE00-2F6F-5653-0060091ED42B}"/>
                  </a:ext>
                </a:extLst>
              </p14:cNvPr>
              <p14:cNvContentPartPr/>
              <p14:nvPr/>
            </p14:nvContentPartPr>
            <p14:xfrm>
              <a:off x="9639086" y="927943"/>
              <a:ext cx="633240" cy="3150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4E4243B-AE00-2F6F-5653-0060091ED42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630086" y="919303"/>
                <a:ext cx="650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2B6F054-E1C3-355D-9156-E0A1C61E7462}"/>
                  </a:ext>
                </a:extLst>
              </p14:cNvPr>
              <p14:cNvContentPartPr/>
              <p14:nvPr/>
            </p14:nvContentPartPr>
            <p14:xfrm>
              <a:off x="9096206" y="4502743"/>
              <a:ext cx="1435680" cy="69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2B6F054-E1C3-355D-9156-E0A1C61E746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087566" y="4494103"/>
                <a:ext cx="14533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F4D7FDB-E56B-1208-D8A7-9A495399429E}"/>
                  </a:ext>
                </a:extLst>
              </p14:cNvPr>
              <p14:cNvContentPartPr/>
              <p14:nvPr/>
            </p14:nvContentPartPr>
            <p14:xfrm>
              <a:off x="9065606" y="3007663"/>
              <a:ext cx="1179720" cy="873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F4D7FDB-E56B-1208-D8A7-9A495399429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056606" y="2998663"/>
                <a:ext cx="1197360" cy="8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434F90A-3D09-91D8-B66F-A5FB9EDAB274}"/>
                  </a:ext>
                </a:extLst>
              </p14:cNvPr>
              <p14:cNvContentPartPr/>
              <p14:nvPr/>
            </p14:nvContentPartPr>
            <p14:xfrm>
              <a:off x="10715126" y="4022863"/>
              <a:ext cx="283320" cy="569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434F90A-3D09-91D8-B66F-A5FB9EDAB27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706126" y="4014223"/>
                <a:ext cx="3009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41C5475-05B6-8C39-9786-FFED6E3150F2}"/>
                  </a:ext>
                </a:extLst>
              </p14:cNvPr>
              <p14:cNvContentPartPr/>
              <p14:nvPr/>
            </p14:nvContentPartPr>
            <p14:xfrm>
              <a:off x="10717286" y="4733863"/>
              <a:ext cx="90360" cy="1710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41C5475-05B6-8C39-9786-FFED6E3150F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708286" y="4725223"/>
                <a:ext cx="108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F096594-E93A-DC7B-1A82-C77D7940786E}"/>
                  </a:ext>
                </a:extLst>
              </p14:cNvPr>
              <p14:cNvContentPartPr/>
              <p14:nvPr/>
            </p14:nvContentPartPr>
            <p14:xfrm>
              <a:off x="10873526" y="4669783"/>
              <a:ext cx="407160" cy="2156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F096594-E93A-DC7B-1A82-C77D7940786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864526" y="4660783"/>
                <a:ext cx="424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9859A08-4884-485C-8B7C-B12600EAF280}"/>
                  </a:ext>
                </a:extLst>
              </p14:cNvPr>
              <p14:cNvContentPartPr/>
              <p14:nvPr/>
            </p14:nvContentPartPr>
            <p14:xfrm>
              <a:off x="11232806" y="4526143"/>
              <a:ext cx="149760" cy="1461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9859A08-4884-485C-8B7C-B12600EAF28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224166" y="4517143"/>
                <a:ext cx="167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599D89A-0816-73D0-7FE4-B09CD34F0019}"/>
                  </a:ext>
                </a:extLst>
              </p14:cNvPr>
              <p14:cNvContentPartPr/>
              <p14:nvPr/>
            </p14:nvContentPartPr>
            <p14:xfrm>
              <a:off x="11394806" y="4514263"/>
              <a:ext cx="275040" cy="1393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599D89A-0816-73D0-7FE4-B09CD34F001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386166" y="4505263"/>
                <a:ext cx="292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2B9D85D-E630-E815-15B1-4379264A7F1B}"/>
                  </a:ext>
                </a:extLst>
              </p14:cNvPr>
              <p14:cNvContentPartPr/>
              <p14:nvPr/>
            </p14:nvContentPartPr>
            <p14:xfrm>
              <a:off x="11798366" y="4544503"/>
              <a:ext cx="14040" cy="165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2B9D85D-E630-E815-15B1-4379264A7F1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789726" y="4535863"/>
                <a:ext cx="31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2120B2F-2057-8DB9-E456-40E32B38B5D6}"/>
                  </a:ext>
                </a:extLst>
              </p14:cNvPr>
              <p14:cNvContentPartPr/>
              <p14:nvPr/>
            </p14:nvContentPartPr>
            <p14:xfrm>
              <a:off x="11583086" y="3855823"/>
              <a:ext cx="484200" cy="2077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2120B2F-2057-8DB9-E456-40E32B38B5D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574446" y="3846823"/>
                <a:ext cx="5018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027C934-3F0E-BCDA-AD3F-D841F03A7626}"/>
                  </a:ext>
                </a:extLst>
              </p14:cNvPr>
              <p14:cNvContentPartPr/>
              <p14:nvPr/>
            </p14:nvContentPartPr>
            <p14:xfrm>
              <a:off x="11572286" y="3812263"/>
              <a:ext cx="146880" cy="136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027C934-3F0E-BCDA-AD3F-D841F03A762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1563286" y="3803263"/>
                <a:ext cx="164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211E16-D48F-C397-292C-3366C46B2B49}"/>
                  </a:ext>
                </a:extLst>
              </p14:cNvPr>
              <p14:cNvContentPartPr/>
              <p14:nvPr/>
            </p14:nvContentPartPr>
            <p14:xfrm>
              <a:off x="12184286" y="4031503"/>
              <a:ext cx="185400" cy="1468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211E16-D48F-C397-292C-3366C46B2B4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2175646" y="4022503"/>
                <a:ext cx="203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D98B217-8670-6C21-14AD-6D7E7FC5BDE9}"/>
                  </a:ext>
                </a:extLst>
              </p14:cNvPr>
              <p14:cNvContentPartPr/>
              <p14:nvPr/>
            </p14:nvContentPartPr>
            <p14:xfrm>
              <a:off x="10829966" y="3738463"/>
              <a:ext cx="422640" cy="2937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D98B217-8670-6C21-14AD-6D7E7FC5BDE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820966" y="3729463"/>
                <a:ext cx="4402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ED28259-741D-7F3E-C3B1-724BD301ACD9}"/>
                  </a:ext>
                </a:extLst>
              </p14:cNvPr>
              <p14:cNvContentPartPr/>
              <p14:nvPr/>
            </p14:nvContentPartPr>
            <p14:xfrm>
              <a:off x="10454486" y="4326703"/>
              <a:ext cx="1349640" cy="8384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ED28259-741D-7F3E-C3B1-724BD301ACD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445486" y="4318063"/>
                <a:ext cx="136728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3466344-D9F0-328A-CD9C-42C3CB1008E1}"/>
                  </a:ext>
                </a:extLst>
              </p14:cNvPr>
              <p14:cNvContentPartPr/>
              <p14:nvPr/>
            </p14:nvContentPartPr>
            <p14:xfrm>
              <a:off x="10662206" y="4319863"/>
              <a:ext cx="1076400" cy="761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3466344-D9F0-328A-CD9C-42C3CB1008E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653206" y="4311223"/>
                <a:ext cx="109404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835B6EC-8D5D-E2F8-29C6-6D0878097C0B}"/>
                  </a:ext>
                </a:extLst>
              </p14:cNvPr>
              <p14:cNvContentPartPr/>
              <p14:nvPr/>
            </p14:nvContentPartPr>
            <p14:xfrm>
              <a:off x="11745086" y="3829183"/>
              <a:ext cx="957960" cy="7009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835B6EC-8D5D-E2F8-29C6-6D0878097C0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736086" y="3820543"/>
                <a:ext cx="9756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92C145D-C516-1238-5DA3-7EEBB161AA5A}"/>
                  </a:ext>
                </a:extLst>
              </p14:cNvPr>
              <p14:cNvContentPartPr/>
              <p14:nvPr/>
            </p14:nvContentPartPr>
            <p14:xfrm>
              <a:off x="9474926" y="415663"/>
              <a:ext cx="1089720" cy="8154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92C145D-C516-1238-5DA3-7EEBB161AA5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466286" y="406663"/>
                <a:ext cx="1107360" cy="83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5DA8275-E9C8-105F-D0D2-02F17FDDB038}"/>
              </a:ext>
            </a:extLst>
          </p:cNvPr>
          <p:cNvGrpSpPr/>
          <p:nvPr/>
        </p:nvGrpSpPr>
        <p:grpSpPr>
          <a:xfrm>
            <a:off x="11651846" y="129463"/>
            <a:ext cx="975600" cy="759600"/>
            <a:chOff x="11651846" y="129463"/>
            <a:chExt cx="975600" cy="75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527552-F243-4BFB-75E3-FCB6288821AD}"/>
                    </a:ext>
                  </a:extLst>
                </p14:cNvPr>
                <p14:cNvContentPartPr/>
                <p14:nvPr/>
              </p14:nvContentPartPr>
              <p14:xfrm>
                <a:off x="11651846" y="747943"/>
                <a:ext cx="198360" cy="100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527552-F243-4BFB-75E3-FCB6288821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42846" y="739303"/>
                  <a:ext cx="21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BE384DB-DC9D-D2A2-61EC-2DA06615E1C7}"/>
                    </a:ext>
                  </a:extLst>
                </p14:cNvPr>
                <p14:cNvContentPartPr/>
                <p14:nvPr/>
              </p14:nvContentPartPr>
              <p14:xfrm>
                <a:off x="12012566" y="458863"/>
                <a:ext cx="48960" cy="168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BE384DB-DC9D-D2A2-61EC-2DA06615E1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003926" y="450223"/>
                  <a:ext cx="66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862A9E-41C8-8A53-18E1-F133F41B02BB}"/>
                    </a:ext>
                  </a:extLst>
                </p14:cNvPr>
                <p14:cNvContentPartPr/>
                <p14:nvPr/>
              </p14:nvContentPartPr>
              <p14:xfrm>
                <a:off x="12187526" y="376423"/>
                <a:ext cx="83520" cy="182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862A9E-41C8-8A53-18E1-F133F41B02B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178886" y="367783"/>
                  <a:ext cx="101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05E2815-D00F-A3A1-75C2-56FF03D4DF07}"/>
                    </a:ext>
                  </a:extLst>
                </p14:cNvPr>
                <p14:cNvContentPartPr/>
                <p14:nvPr/>
              </p14:nvContentPartPr>
              <p14:xfrm>
                <a:off x="12091766" y="371023"/>
                <a:ext cx="244440" cy="156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05E2815-D00F-A3A1-75C2-56FF03D4DF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082766" y="362383"/>
                  <a:ext cx="26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52F0E63-06BD-3C6E-C757-380ED4B18DB6}"/>
                    </a:ext>
                  </a:extLst>
                </p14:cNvPr>
                <p14:cNvContentPartPr/>
                <p14:nvPr/>
              </p14:nvContentPartPr>
              <p14:xfrm>
                <a:off x="12470846" y="398743"/>
                <a:ext cx="12600" cy="5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52F0E63-06BD-3C6E-C757-380ED4B18D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461846" y="390103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5FF5D46-9A18-11E8-7EE5-9F958C0B1437}"/>
                    </a:ext>
                  </a:extLst>
                </p14:cNvPr>
                <p14:cNvContentPartPr/>
                <p14:nvPr/>
              </p14:nvContentPartPr>
              <p14:xfrm>
                <a:off x="11819966" y="129463"/>
                <a:ext cx="807480" cy="759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5FF5D46-9A18-11E8-7EE5-9F958C0B14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11326" y="120463"/>
                  <a:ext cx="825120" cy="77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C6740D7-9D6D-A167-1ADB-0A2607056565}"/>
                  </a:ext>
                </a:extLst>
              </p14:cNvPr>
              <p14:cNvContentPartPr/>
              <p14:nvPr/>
            </p14:nvContentPartPr>
            <p14:xfrm>
              <a:off x="8451446" y="5681743"/>
              <a:ext cx="66960" cy="9853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C6740D7-9D6D-A167-1ADB-0A260705656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442806" y="5673103"/>
                <a:ext cx="8460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192A1DB-296A-5474-7C17-79043F37A685}"/>
                  </a:ext>
                </a:extLst>
              </p14:cNvPr>
              <p14:cNvContentPartPr/>
              <p14:nvPr/>
            </p14:nvContentPartPr>
            <p14:xfrm>
              <a:off x="11560406" y="6007183"/>
              <a:ext cx="985680" cy="205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192A1DB-296A-5474-7C17-79043F37A68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551766" y="5998183"/>
                <a:ext cx="10033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3A5E14D-3C61-016A-9CA7-9B81072B143E}"/>
              </a:ext>
            </a:extLst>
          </p:cNvPr>
          <p:cNvGrpSpPr/>
          <p:nvPr/>
        </p:nvGrpSpPr>
        <p:grpSpPr>
          <a:xfrm>
            <a:off x="10497326" y="5933610"/>
            <a:ext cx="1619640" cy="417600"/>
            <a:chOff x="10497326" y="5933610"/>
            <a:chExt cx="161964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35910EA-32C1-D3EC-F733-4682B0BCB528}"/>
                    </a:ext>
                  </a:extLst>
                </p14:cNvPr>
                <p14:cNvContentPartPr/>
                <p14:nvPr/>
              </p14:nvContentPartPr>
              <p14:xfrm>
                <a:off x="10497326" y="6300223"/>
                <a:ext cx="608760" cy="29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35910EA-32C1-D3EC-F733-4682B0BCB52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8686" y="6291223"/>
                  <a:ext cx="626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7B8A130-58E9-ED67-32E0-8CAB1DA03812}"/>
                    </a:ext>
                  </a:extLst>
                </p14:cNvPr>
                <p14:cNvContentPartPr/>
                <p14:nvPr/>
              </p14:nvContentPartPr>
              <p14:xfrm>
                <a:off x="11492366" y="6264223"/>
                <a:ext cx="624600" cy="37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7B8A130-58E9-ED67-32E0-8CAB1DA038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83366" y="6255583"/>
                  <a:ext cx="642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300B52-861A-3151-E3A2-B145979F643D}"/>
                    </a:ext>
                  </a:extLst>
                </p14:cNvPr>
                <p14:cNvContentPartPr/>
                <p14:nvPr/>
              </p14:nvContentPartPr>
              <p14:xfrm>
                <a:off x="10518670" y="5933610"/>
                <a:ext cx="723600" cy="417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300B52-861A-3151-E3A2-B145979F64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10030" y="5924610"/>
                  <a:ext cx="74124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A828C6A-3F17-4C8B-3F18-ADAAA0BCA201}"/>
              </a:ext>
            </a:extLst>
          </p:cNvPr>
          <p:cNvGrpSpPr/>
          <p:nvPr/>
        </p:nvGrpSpPr>
        <p:grpSpPr>
          <a:xfrm>
            <a:off x="9373484" y="6696767"/>
            <a:ext cx="1165680" cy="381240"/>
            <a:chOff x="9373484" y="6696767"/>
            <a:chExt cx="11656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A960F57-65F9-F858-ACB0-AE3A110933B0}"/>
                    </a:ext>
                  </a:extLst>
                </p14:cNvPr>
                <p14:cNvContentPartPr/>
                <p14:nvPr/>
              </p14:nvContentPartPr>
              <p14:xfrm>
                <a:off x="9373484" y="6822767"/>
                <a:ext cx="48600" cy="255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A960F57-65F9-F858-ACB0-AE3A110933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64484" y="6813767"/>
                  <a:ext cx="66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D13835-848D-D0E8-C106-94E94FEB56B5}"/>
                    </a:ext>
                  </a:extLst>
                </p14:cNvPr>
                <p14:cNvContentPartPr/>
                <p14:nvPr/>
              </p14:nvContentPartPr>
              <p14:xfrm>
                <a:off x="9516404" y="6814487"/>
                <a:ext cx="131760" cy="187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D13835-848D-D0E8-C106-94E94FEB56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07764" y="6805847"/>
                  <a:ext cx="149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AA1F86-8909-FB83-743B-EE4C219AC75A}"/>
                    </a:ext>
                  </a:extLst>
                </p14:cNvPr>
                <p14:cNvContentPartPr/>
                <p14:nvPr/>
              </p14:nvContentPartPr>
              <p14:xfrm>
                <a:off x="9927164" y="6696767"/>
                <a:ext cx="57600" cy="330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AA1F86-8909-FB83-743B-EE4C219AC7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18164" y="6687767"/>
                  <a:ext cx="75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8F93ECF-E93A-B3D2-2C0C-C15539B374F6}"/>
                    </a:ext>
                  </a:extLst>
                </p14:cNvPr>
                <p14:cNvContentPartPr/>
                <p14:nvPr/>
              </p14:nvContentPartPr>
              <p14:xfrm>
                <a:off x="9894764" y="6884327"/>
                <a:ext cx="216720" cy="97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8F93ECF-E93A-B3D2-2C0C-C15539B374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85764" y="6875687"/>
                  <a:ext cx="234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A69110-A3B4-E936-FC83-5D89E40BE981}"/>
                    </a:ext>
                  </a:extLst>
                </p14:cNvPr>
                <p14:cNvContentPartPr/>
                <p14:nvPr/>
              </p14:nvContentPartPr>
              <p14:xfrm>
                <a:off x="10118684" y="6723407"/>
                <a:ext cx="81000" cy="188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A69110-A3B4-E936-FC83-5D89E40BE9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9684" y="6714407"/>
                  <a:ext cx="98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5D98348-7B16-ACCC-C05F-60DADC04A6F2}"/>
                    </a:ext>
                  </a:extLst>
                </p14:cNvPr>
                <p14:cNvContentPartPr/>
                <p14:nvPr/>
              </p14:nvContentPartPr>
              <p14:xfrm>
                <a:off x="10252244" y="6710447"/>
                <a:ext cx="151920" cy="219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5D98348-7B16-ACCC-C05F-60DADC04A6F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43244" y="6701807"/>
                  <a:ext cx="169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5FA4D7-523C-7101-7ED8-41688F4E5D1C}"/>
                    </a:ext>
                  </a:extLst>
                </p14:cNvPr>
                <p14:cNvContentPartPr/>
                <p14:nvPr/>
              </p14:nvContentPartPr>
              <p14:xfrm>
                <a:off x="10533764" y="6797927"/>
                <a:ext cx="5400" cy="14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5FA4D7-523C-7101-7ED8-41688F4E5D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25124" y="6789287"/>
                  <a:ext cx="23040" cy="3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5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4281" y="131929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Acids and Bases.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1527" y="1618830"/>
            <a:ext cx="7696200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Strong acid – complete ionization in solution.  e.g.  </a:t>
            </a:r>
          </a:p>
          <a:p>
            <a:r>
              <a:rPr lang="en-US" dirty="0" err="1">
                <a:latin typeface="Arial" panose="020B0604020202020204" pitchFamily="34" charset="0"/>
              </a:rPr>
              <a:t>HCl</a:t>
            </a:r>
            <a:r>
              <a:rPr lang="en-US" dirty="0">
                <a:latin typeface="Arial" panose="020B0604020202020204" pitchFamily="34" charset="0"/>
              </a:rPr>
              <a:t>             H</a:t>
            </a:r>
            <a:r>
              <a:rPr lang="en-US" baseline="30000" dirty="0">
                <a:latin typeface="Arial" panose="020B0604020202020204" pitchFamily="34" charset="0"/>
              </a:rPr>
              <a:t>+  </a:t>
            </a:r>
            <a:r>
              <a:rPr lang="en-US" dirty="0">
                <a:latin typeface="Arial" panose="020B0604020202020204" pitchFamily="34" charset="0"/>
              </a:rPr>
              <a:t>+ Cl </a:t>
            </a:r>
            <a:r>
              <a:rPr lang="en-US" baseline="30000" dirty="0">
                <a:latin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</a:rPr>
              <a:t>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1481" y="2103437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432" y="2627806"/>
            <a:ext cx="7239000" cy="38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Weak Acid – incomplete ionization in solution.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84523" y="3118920"/>
          <a:ext cx="7601579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5086555" imgH="2311225" progId="MDLDrawOLE.MDLDrawObject.1">
                  <p:embed/>
                </p:oleObj>
              </mc:Choice>
              <mc:Fallback>
                <p:oleObj name="MDLDrawObject Class" r:id="rId2" imgW="5086555" imgH="2311225" progId="MDLDrawOLE.MDLDrawObject.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4523" y="3118920"/>
                        <a:ext cx="7601579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91668" y="5524189"/>
            <a:ext cx="2133600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“HA”=protonated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F790E-52CA-41FE-9498-CD3DD57272E4}"/>
              </a:ext>
            </a:extLst>
          </p:cNvPr>
          <p:cNvSpPr txBox="1"/>
          <p:nvPr/>
        </p:nvSpPr>
        <p:spPr>
          <a:xfrm>
            <a:off x="4339668" y="5534947"/>
            <a:ext cx="2514600" cy="98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“A”=deprotonated form (conjugate base)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E2B9A-968E-4019-B0E0-ADD83E04C4D4}"/>
              </a:ext>
            </a:extLst>
          </p:cNvPr>
          <p:cNvSpPr txBox="1"/>
          <p:nvPr/>
        </p:nvSpPr>
        <p:spPr>
          <a:xfrm>
            <a:off x="7330281" y="1631399"/>
            <a:ext cx="4876800" cy="127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</a:rPr>
              <a:t>Why this is important: </a:t>
            </a:r>
            <a:r>
              <a:rPr lang="en-US" dirty="0">
                <a:latin typeface="Arial" panose="020B0604020202020204" pitchFamily="34" charset="0"/>
              </a:rPr>
              <a:t>protonation/deprotonation changes the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charge</a:t>
            </a:r>
            <a:r>
              <a:rPr lang="en-US" dirty="0">
                <a:latin typeface="Arial" panose="020B0604020202020204" pitchFamily="34" charset="0"/>
              </a:rPr>
              <a:t> on species, either creating or destroying strong electrostatic interactions!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6FC27CD-C683-4074-AB61-0C4386482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4833" y="3027916"/>
          <a:ext cx="2957699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4438046" imgH="5029200" progId="MDLDrawOLE.MDLDrawObject.1">
                  <p:embed/>
                </p:oleObj>
              </mc:Choice>
              <mc:Fallback>
                <p:oleObj name="MDLDrawObject Class" r:id="rId4" imgW="4438046" imgH="5029200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6FC27CD-C683-4074-AB61-0C4386482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4833" y="3027916"/>
                        <a:ext cx="2957699" cy="335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4D47020-57B3-169D-2705-BDA3B6E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5038-BFB2-4900-8D74-D895B7F8772B}" type="datetime1">
              <a:rPr lang="en-US" smtClean="0"/>
              <a:t>1/15/2025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3DE04F-76F8-A033-D0BB-A65ED10D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96440CE-2663-AEA5-6CCF-9A514321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FA5E9E-DB59-590F-E51D-EA3F17DC9F26}"/>
                  </a:ext>
                </a:extLst>
              </p14:cNvPr>
              <p14:cNvContentPartPr/>
              <p14:nvPr/>
            </p14:nvContentPartPr>
            <p14:xfrm>
              <a:off x="1052444" y="1600607"/>
              <a:ext cx="79200" cy="67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FA5E9E-DB59-590F-E51D-EA3F17DC9F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3804" y="1591607"/>
                <a:ext cx="9684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E3D1448-AE35-4073-7468-C58514F38CCB}"/>
                  </a:ext>
                </a:extLst>
              </p14:cNvPr>
              <p14:cNvContentPartPr/>
              <p14:nvPr/>
            </p14:nvContentPartPr>
            <p14:xfrm>
              <a:off x="1042364" y="1902287"/>
              <a:ext cx="646200" cy="4572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E3D1448-AE35-4073-7468-C58514F38C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724" y="1893287"/>
                <a:ext cx="66384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EBCA1DC-3BA8-66CC-F30F-7A48C31EC19F}"/>
              </a:ext>
            </a:extLst>
          </p:cNvPr>
          <p:cNvGrpSpPr/>
          <p:nvPr/>
        </p:nvGrpSpPr>
        <p:grpSpPr>
          <a:xfrm>
            <a:off x="3595484" y="1774127"/>
            <a:ext cx="3526200" cy="972720"/>
            <a:chOff x="3595484" y="1774127"/>
            <a:chExt cx="3526200" cy="9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FB09E0-C768-21A1-8FFB-247CFEF71393}"/>
                    </a:ext>
                  </a:extLst>
                </p14:cNvPr>
                <p14:cNvContentPartPr/>
                <p14:nvPr/>
              </p14:nvContentPartPr>
              <p14:xfrm>
                <a:off x="3811124" y="2292527"/>
                <a:ext cx="124920" cy="179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FB09E0-C768-21A1-8FFB-247CFEF713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02484" y="2283527"/>
                  <a:ext cx="142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6E8A1A-622B-9B74-C51F-B9CACCF2F4F9}"/>
                    </a:ext>
                  </a:extLst>
                </p14:cNvPr>
                <p14:cNvContentPartPr/>
                <p14:nvPr/>
              </p14:nvContentPartPr>
              <p14:xfrm>
                <a:off x="3995084" y="2179127"/>
                <a:ext cx="142920" cy="222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6E8A1A-622B-9B74-C51F-B9CACCF2F4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86084" y="2170127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E3597A-8FBE-201A-63DC-3F30C54F4896}"/>
                    </a:ext>
                  </a:extLst>
                </p14:cNvPr>
                <p14:cNvContentPartPr/>
                <p14:nvPr/>
              </p14:nvContentPartPr>
              <p14:xfrm>
                <a:off x="4188044" y="2302967"/>
                <a:ext cx="118440" cy="179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E3597A-8FBE-201A-63DC-3F30C54F48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79404" y="2293967"/>
                  <a:ext cx="13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C13512-C061-7B60-15D9-0B37D2F0D33C}"/>
                    </a:ext>
                  </a:extLst>
                </p14:cNvPr>
                <p14:cNvContentPartPr/>
                <p14:nvPr/>
              </p14:nvContentPartPr>
              <p14:xfrm>
                <a:off x="4188764" y="2224127"/>
                <a:ext cx="17640" cy="9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C13512-C061-7B60-15D9-0B37D2F0D3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9764" y="2215487"/>
                  <a:ext cx="35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ACBBB8-E070-8DDE-55D9-1B285FA52740}"/>
                    </a:ext>
                  </a:extLst>
                </p14:cNvPr>
                <p14:cNvContentPartPr/>
                <p14:nvPr/>
              </p14:nvContentPartPr>
              <p14:xfrm>
                <a:off x="4738484" y="2309807"/>
                <a:ext cx="61560" cy="17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ACBBB8-E070-8DDE-55D9-1B285FA527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29484" y="2301167"/>
                  <a:ext cx="79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744A12-BF89-F0A7-D0B2-28D622F899CC}"/>
                    </a:ext>
                  </a:extLst>
                </p14:cNvPr>
                <p14:cNvContentPartPr/>
                <p14:nvPr/>
              </p14:nvContentPartPr>
              <p14:xfrm>
                <a:off x="4719764" y="2293247"/>
                <a:ext cx="135000" cy="11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744A12-BF89-F0A7-D0B2-28D622F899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1124" y="2284607"/>
                  <a:ext cx="15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650F93-10E1-769A-AEB1-F0C851AEFA30}"/>
                    </a:ext>
                  </a:extLst>
                </p14:cNvPr>
                <p14:cNvContentPartPr/>
                <p14:nvPr/>
              </p14:nvContentPartPr>
              <p14:xfrm>
                <a:off x="4846844" y="2164367"/>
                <a:ext cx="51120" cy="167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650F93-10E1-769A-AEB1-F0C851AEFA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38204" y="2155367"/>
                  <a:ext cx="6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99F414-F9AA-2101-47D9-467A475270E8}"/>
                    </a:ext>
                  </a:extLst>
                </p14:cNvPr>
                <p14:cNvContentPartPr/>
                <p14:nvPr/>
              </p14:nvContentPartPr>
              <p14:xfrm>
                <a:off x="4902644" y="2148167"/>
                <a:ext cx="139320" cy="165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99F414-F9AA-2101-47D9-467A475270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3644" y="2139527"/>
                  <a:ext cx="15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951ECC-E415-B9A0-D7A2-FE278FB4C29C}"/>
                    </a:ext>
                  </a:extLst>
                </p14:cNvPr>
                <p14:cNvContentPartPr/>
                <p14:nvPr/>
              </p14:nvContentPartPr>
              <p14:xfrm>
                <a:off x="5431124" y="2156087"/>
                <a:ext cx="210960" cy="327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951ECC-E415-B9A0-D7A2-FE278FB4C2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2124" y="2147087"/>
                  <a:ext cx="2286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BA7700-2D7C-AFE1-8D35-6885B45293D2}"/>
                    </a:ext>
                  </a:extLst>
                </p14:cNvPr>
                <p14:cNvContentPartPr/>
                <p14:nvPr/>
              </p14:nvContentPartPr>
              <p14:xfrm>
                <a:off x="5853764" y="2228087"/>
                <a:ext cx="242640" cy="18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BA7700-2D7C-AFE1-8D35-6885B45293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45124" y="2219087"/>
                  <a:ext cx="260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B21BBB-9495-7B1F-9B99-DBC49880E83D}"/>
                    </a:ext>
                  </a:extLst>
                </p14:cNvPr>
                <p14:cNvContentPartPr/>
                <p14:nvPr/>
              </p14:nvContentPartPr>
              <p14:xfrm>
                <a:off x="6119804" y="1987967"/>
                <a:ext cx="402480" cy="289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B21BBB-9495-7B1F-9B99-DBC49880E8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10804" y="1978967"/>
                  <a:ext cx="420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6C63B5-0B51-9183-0B21-1A56F553ADD0}"/>
                    </a:ext>
                  </a:extLst>
                </p14:cNvPr>
                <p14:cNvContentPartPr/>
                <p14:nvPr/>
              </p14:nvContentPartPr>
              <p14:xfrm>
                <a:off x="6461444" y="2069327"/>
                <a:ext cx="72000" cy="36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6C63B5-0B51-9183-0B21-1A56F553AD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52804" y="2060687"/>
                  <a:ext cx="8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D7E81B-EB4E-8865-5F70-A7C2A7908B7F}"/>
                    </a:ext>
                  </a:extLst>
                </p14:cNvPr>
                <p14:cNvContentPartPr/>
                <p14:nvPr/>
              </p14:nvContentPartPr>
              <p14:xfrm>
                <a:off x="6570164" y="2104607"/>
                <a:ext cx="185760" cy="61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D7E81B-EB4E-8865-5F70-A7C2A7908B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61524" y="2095607"/>
                  <a:ext cx="20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943F61-FD19-7E45-65D6-11A85DDBCCB6}"/>
                    </a:ext>
                  </a:extLst>
                </p14:cNvPr>
                <p14:cNvContentPartPr/>
                <p14:nvPr/>
              </p14:nvContentPartPr>
              <p14:xfrm>
                <a:off x="6811724" y="2043407"/>
                <a:ext cx="39240" cy="46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943F61-FD19-7E45-65D6-11A85DDBCC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03084" y="2034767"/>
                  <a:ext cx="56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B430A3-49BB-6808-DEA5-65D2CA6B8A68}"/>
                    </a:ext>
                  </a:extLst>
                </p14:cNvPr>
                <p14:cNvContentPartPr/>
                <p14:nvPr/>
              </p14:nvContentPartPr>
              <p14:xfrm>
                <a:off x="3595484" y="1774127"/>
                <a:ext cx="3526200" cy="972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B430A3-49BB-6808-DEA5-65D2CA6B8A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6484" y="1765487"/>
                  <a:ext cx="3543840" cy="9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BE6D4D-A5C5-5B6C-8C9D-1C08D9B1DA6A}"/>
                  </a:ext>
                </a:extLst>
              </p14:cNvPr>
              <p14:cNvContentPartPr/>
              <p14:nvPr/>
            </p14:nvContentPartPr>
            <p14:xfrm>
              <a:off x="1076204" y="2955647"/>
              <a:ext cx="1303920" cy="137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BE6D4D-A5C5-5B6C-8C9D-1C08D9B1DA6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7564" y="2947007"/>
                <a:ext cx="1321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900087-7EB4-B77C-2574-142392925E08}"/>
                  </a:ext>
                </a:extLst>
              </p14:cNvPr>
              <p14:cNvContentPartPr/>
              <p14:nvPr/>
            </p14:nvContentPartPr>
            <p14:xfrm>
              <a:off x="1764884" y="3103607"/>
              <a:ext cx="922680" cy="1079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900087-7EB4-B77C-2574-142392925E0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56244" y="3094967"/>
                <a:ext cx="94032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EF17C2-DEC2-DBA6-8D5C-C1C957FF8E6E}"/>
                  </a:ext>
                </a:extLst>
              </p14:cNvPr>
              <p14:cNvContentPartPr/>
              <p14:nvPr/>
            </p14:nvContentPartPr>
            <p14:xfrm>
              <a:off x="1654364" y="4316807"/>
              <a:ext cx="754200" cy="109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EF17C2-DEC2-DBA6-8D5C-C1C957FF8E6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45724" y="4307807"/>
                <a:ext cx="771840" cy="11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841ADF1-FDB1-ACA4-73BF-EEB660BAEE5D}"/>
              </a:ext>
            </a:extLst>
          </p:cNvPr>
          <p:cNvGrpSpPr/>
          <p:nvPr/>
        </p:nvGrpSpPr>
        <p:grpSpPr>
          <a:xfrm>
            <a:off x="1647884" y="4308527"/>
            <a:ext cx="795240" cy="1182960"/>
            <a:chOff x="1647884" y="4308527"/>
            <a:chExt cx="795240" cy="11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8945D0-79BA-D93B-A286-B142851FA821}"/>
                    </a:ext>
                  </a:extLst>
                </p14:cNvPr>
                <p14:cNvContentPartPr/>
                <p14:nvPr/>
              </p14:nvContentPartPr>
              <p14:xfrm>
                <a:off x="1647884" y="4308527"/>
                <a:ext cx="795240" cy="1182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8945D0-79BA-D93B-A286-B142851FA8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38884" y="4299887"/>
                  <a:ext cx="812880" cy="12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9536EF-B5C1-B16E-F278-940077C265B2}"/>
                    </a:ext>
                  </a:extLst>
                </p14:cNvPr>
                <p14:cNvContentPartPr/>
                <p14:nvPr/>
              </p14:nvContentPartPr>
              <p14:xfrm>
                <a:off x="2068004" y="4806047"/>
                <a:ext cx="214200" cy="254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9536EF-B5C1-B16E-F278-940077C265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59004" y="4797047"/>
                  <a:ext cx="23184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115AA00-0433-1B7F-F234-B4FF3C76FCA4}"/>
                  </a:ext>
                </a:extLst>
              </p14:cNvPr>
              <p14:cNvContentPartPr/>
              <p14:nvPr/>
            </p14:nvContentPartPr>
            <p14:xfrm>
              <a:off x="2710604" y="5125367"/>
              <a:ext cx="202680" cy="56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115AA00-0433-1B7F-F234-B4FF3C76FC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01604" y="5116727"/>
                <a:ext cx="22032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41972E3-8DAC-0A2F-A660-15F6609E7D6A}"/>
              </a:ext>
            </a:extLst>
          </p:cNvPr>
          <p:cNvGrpSpPr/>
          <p:nvPr/>
        </p:nvGrpSpPr>
        <p:grpSpPr>
          <a:xfrm>
            <a:off x="2078804" y="6441527"/>
            <a:ext cx="421560" cy="334800"/>
            <a:chOff x="2078804" y="6441527"/>
            <a:chExt cx="42156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E78B3B-DD70-56A5-876C-94BCED98B063}"/>
                    </a:ext>
                  </a:extLst>
                </p14:cNvPr>
                <p14:cNvContentPartPr/>
                <p14:nvPr/>
              </p14:nvContentPartPr>
              <p14:xfrm>
                <a:off x="2078804" y="6544487"/>
                <a:ext cx="27360" cy="231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E78B3B-DD70-56A5-876C-94BCED98B0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69804" y="6535847"/>
                  <a:ext cx="45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4B7A8D-BC4D-895D-8D98-9E229F0DF25B}"/>
                    </a:ext>
                  </a:extLst>
                </p14:cNvPr>
                <p14:cNvContentPartPr/>
                <p14:nvPr/>
              </p14:nvContentPartPr>
              <p14:xfrm>
                <a:off x="2098604" y="6609287"/>
                <a:ext cx="115560" cy="66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4B7A8D-BC4D-895D-8D98-9E229F0DF2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9604" y="6600287"/>
                  <a:ext cx="133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FDCBC1-B335-346C-5EC8-128C5AB22940}"/>
                    </a:ext>
                  </a:extLst>
                </p14:cNvPr>
                <p14:cNvContentPartPr/>
                <p14:nvPr/>
              </p14:nvContentPartPr>
              <p14:xfrm>
                <a:off x="2199764" y="6514247"/>
                <a:ext cx="39240" cy="172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FDCBC1-B335-346C-5EC8-128C5AB229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0764" y="6505247"/>
                  <a:ext cx="56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909CDD-E3FA-D80F-B979-F02740D6620C}"/>
                    </a:ext>
                  </a:extLst>
                </p14:cNvPr>
                <p14:cNvContentPartPr/>
                <p14:nvPr/>
              </p14:nvContentPartPr>
              <p14:xfrm>
                <a:off x="2325404" y="6441527"/>
                <a:ext cx="174960" cy="295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909CDD-E3FA-D80F-B979-F02740D662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16764" y="6432527"/>
                  <a:ext cx="192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4EA8DB-4512-9334-C504-F63AD0A2CF63}"/>
                    </a:ext>
                  </a:extLst>
                </p14:cNvPr>
                <p14:cNvContentPartPr/>
                <p14:nvPr/>
              </p14:nvContentPartPr>
              <p14:xfrm>
                <a:off x="2388404" y="6581567"/>
                <a:ext cx="96120" cy="20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4EA8DB-4512-9334-C504-F63AD0A2CF6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79764" y="6572567"/>
                  <a:ext cx="11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54F015-BB31-8994-0458-B912C591F2B3}"/>
                    </a:ext>
                  </a:extLst>
                </p14:cNvPr>
                <p14:cNvContentPartPr/>
                <p14:nvPr/>
              </p14:nvContentPartPr>
              <p14:xfrm>
                <a:off x="2191484" y="6514967"/>
                <a:ext cx="30600" cy="209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54F015-BB31-8994-0458-B912C591F2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82484" y="6505967"/>
                  <a:ext cx="482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415350-5578-EA8F-E100-0823E434929F}"/>
              </a:ext>
            </a:extLst>
          </p:cNvPr>
          <p:cNvGrpSpPr/>
          <p:nvPr/>
        </p:nvGrpSpPr>
        <p:grpSpPr>
          <a:xfrm>
            <a:off x="5328164" y="6442247"/>
            <a:ext cx="172080" cy="341640"/>
            <a:chOff x="5328164" y="6442247"/>
            <a:chExt cx="17208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F56E4B-D794-A83E-6797-C407DE2A46A7}"/>
                    </a:ext>
                  </a:extLst>
                </p14:cNvPr>
                <p14:cNvContentPartPr/>
                <p14:nvPr/>
              </p14:nvContentPartPr>
              <p14:xfrm>
                <a:off x="5342564" y="6442247"/>
                <a:ext cx="157680" cy="341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F56E4B-D794-A83E-6797-C407DE2A46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3924" y="6433607"/>
                  <a:ext cx="175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FF11B7-402D-A76F-4EDD-28878BA0C2A4}"/>
                    </a:ext>
                  </a:extLst>
                </p14:cNvPr>
                <p14:cNvContentPartPr/>
                <p14:nvPr/>
              </p14:nvContentPartPr>
              <p14:xfrm>
                <a:off x="5328164" y="6651767"/>
                <a:ext cx="152280" cy="27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FF11B7-402D-A76F-4EDD-28878BA0C2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19524" y="6642767"/>
                  <a:ext cx="1699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09CB935-4299-325B-3C8A-D905D65E8279}"/>
              </a:ext>
            </a:extLst>
          </p:cNvPr>
          <p:cNvGrpSpPr/>
          <p:nvPr/>
        </p:nvGrpSpPr>
        <p:grpSpPr>
          <a:xfrm>
            <a:off x="2378324" y="3746927"/>
            <a:ext cx="963360" cy="392400"/>
            <a:chOff x="2378324" y="3746927"/>
            <a:chExt cx="9633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7EA6CF-D3B8-5970-5209-9535CE1A148C}"/>
                    </a:ext>
                  </a:extLst>
                </p14:cNvPr>
                <p14:cNvContentPartPr/>
                <p14:nvPr/>
              </p14:nvContentPartPr>
              <p14:xfrm>
                <a:off x="2500004" y="4042847"/>
                <a:ext cx="147960" cy="1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7EA6CF-D3B8-5970-5209-9535CE1A14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91004" y="4034207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4E16966-56E7-F495-9FB9-2349BA2BA0C6}"/>
                    </a:ext>
                  </a:extLst>
                </p14:cNvPr>
                <p14:cNvContentPartPr/>
                <p14:nvPr/>
              </p14:nvContentPartPr>
              <p14:xfrm>
                <a:off x="2378324" y="3746927"/>
                <a:ext cx="322200" cy="317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4E16966-56E7-F495-9FB9-2349BA2BA0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69684" y="3738287"/>
                  <a:ext cx="339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CB6E56-0C7C-D68A-6F7D-2BEEE8CBB70A}"/>
                    </a:ext>
                  </a:extLst>
                </p14:cNvPr>
                <p14:cNvContentPartPr/>
                <p14:nvPr/>
              </p14:nvContentPartPr>
              <p14:xfrm>
                <a:off x="2848124" y="4133567"/>
                <a:ext cx="10800" cy="5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CB6E56-0C7C-D68A-6F7D-2BEEE8CBB7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39124" y="4124567"/>
                  <a:ext cx="28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019639-E557-D96A-ADBD-D679F6A9A51B}"/>
                    </a:ext>
                  </a:extLst>
                </p14:cNvPr>
                <p14:cNvContentPartPr/>
                <p14:nvPr/>
              </p14:nvContentPartPr>
              <p14:xfrm>
                <a:off x="2981324" y="3949967"/>
                <a:ext cx="21960" cy="157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019639-E557-D96A-ADBD-D679F6A9A5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72324" y="3940967"/>
                  <a:ext cx="39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C288C3-C2DF-39B6-5CE7-6861AE0B4FFF}"/>
                    </a:ext>
                  </a:extLst>
                </p14:cNvPr>
                <p14:cNvContentPartPr/>
                <p14:nvPr/>
              </p14:nvContentPartPr>
              <p14:xfrm>
                <a:off x="2987444" y="3983087"/>
                <a:ext cx="109440" cy="63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C288C3-C2DF-39B6-5CE7-6861AE0B4F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78804" y="3974087"/>
                  <a:ext cx="127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8F4D15-C5F5-6A67-B6AC-E1542DAB2843}"/>
                    </a:ext>
                  </a:extLst>
                </p14:cNvPr>
                <p14:cNvContentPartPr/>
                <p14:nvPr/>
              </p14:nvContentPartPr>
              <p14:xfrm>
                <a:off x="3090404" y="3902807"/>
                <a:ext cx="44640" cy="108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8F4D15-C5F5-6A67-B6AC-E1542DAB28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81764" y="3894167"/>
                  <a:ext cx="62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03F464-6F9F-FE25-8CA9-15763CA860F6}"/>
                    </a:ext>
                  </a:extLst>
                </p14:cNvPr>
                <p14:cNvContentPartPr/>
                <p14:nvPr/>
              </p14:nvContentPartPr>
              <p14:xfrm>
                <a:off x="3175724" y="3867167"/>
                <a:ext cx="165960" cy="167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03F464-6F9F-FE25-8CA9-15763CA860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6724" y="3858167"/>
                  <a:ext cx="183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F3ECD9-C2C1-EE74-C4C5-6A4A298CD5D5}"/>
                    </a:ext>
                  </a:extLst>
                </p14:cNvPr>
                <p14:cNvContentPartPr/>
                <p14:nvPr/>
              </p14:nvContentPartPr>
              <p14:xfrm>
                <a:off x="3230084" y="3959687"/>
                <a:ext cx="82440" cy="1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F3ECD9-C2C1-EE74-C4C5-6A4A298CD5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21084" y="3950687"/>
                  <a:ext cx="10008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EF51E06-5800-4952-D90A-1E95395D8CBB}"/>
                  </a:ext>
                </a:extLst>
              </p14:cNvPr>
              <p14:cNvContentPartPr/>
              <p14:nvPr/>
            </p14:nvContentPartPr>
            <p14:xfrm>
              <a:off x="5032604" y="3056447"/>
              <a:ext cx="740520" cy="1023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EF51E06-5800-4952-D90A-1E95395D8CB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23964" y="3047447"/>
                <a:ext cx="758160" cy="10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24A6A87-DDF7-4B99-6527-8F1BBB8BD0B2}"/>
              </a:ext>
            </a:extLst>
          </p:cNvPr>
          <p:cNvGrpSpPr/>
          <p:nvPr/>
        </p:nvGrpSpPr>
        <p:grpSpPr>
          <a:xfrm>
            <a:off x="5860604" y="2899847"/>
            <a:ext cx="649800" cy="412200"/>
            <a:chOff x="5860604" y="2899847"/>
            <a:chExt cx="64980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D99EA0-4DF9-AEDE-9AF4-60F5673A0F9A}"/>
                    </a:ext>
                  </a:extLst>
                </p14:cNvPr>
                <p14:cNvContentPartPr/>
                <p14:nvPr/>
              </p14:nvContentPartPr>
              <p14:xfrm>
                <a:off x="5860604" y="3004607"/>
                <a:ext cx="480240" cy="307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D99EA0-4DF9-AEDE-9AF4-60F5673A0F9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51604" y="2995607"/>
                  <a:ext cx="497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B24CDF-5015-5E59-66B4-3BDFCB48FB83}"/>
                    </a:ext>
                  </a:extLst>
                </p14:cNvPr>
                <p14:cNvContentPartPr/>
                <p14:nvPr/>
              </p14:nvContentPartPr>
              <p14:xfrm>
                <a:off x="6478724" y="2899847"/>
                <a:ext cx="31680" cy="57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B24CDF-5015-5E59-66B4-3BDFCB48FB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70084" y="2890847"/>
                  <a:ext cx="493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716470-49DD-F5A2-6FEE-0D0DCCD6CB01}"/>
              </a:ext>
            </a:extLst>
          </p:cNvPr>
          <p:cNvGrpSpPr/>
          <p:nvPr/>
        </p:nvGrpSpPr>
        <p:grpSpPr>
          <a:xfrm>
            <a:off x="676604" y="4198367"/>
            <a:ext cx="959400" cy="545040"/>
            <a:chOff x="676604" y="4198367"/>
            <a:chExt cx="95940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51F751-1C92-1561-AC94-6F72C9165F6A}"/>
                    </a:ext>
                  </a:extLst>
                </p14:cNvPr>
                <p14:cNvContentPartPr/>
                <p14:nvPr/>
              </p14:nvContentPartPr>
              <p14:xfrm>
                <a:off x="1422164" y="4486367"/>
                <a:ext cx="213840" cy="100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51F751-1C92-1561-AC94-6F72C9165F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13524" y="4477727"/>
                  <a:ext cx="231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FB9517-70D8-ED6B-57F8-4D57466ABACF}"/>
                    </a:ext>
                  </a:extLst>
                </p14:cNvPr>
                <p14:cNvContentPartPr/>
                <p14:nvPr/>
              </p14:nvContentPartPr>
              <p14:xfrm>
                <a:off x="800444" y="4557287"/>
                <a:ext cx="150840" cy="186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FB9517-70D8-ED6B-57F8-4D57466ABA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444" y="4548647"/>
                  <a:ext cx="168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6A824F-71DD-2D2D-DE45-8A00458576A4}"/>
                    </a:ext>
                  </a:extLst>
                </p14:cNvPr>
                <p14:cNvContentPartPr/>
                <p14:nvPr/>
              </p14:nvContentPartPr>
              <p14:xfrm>
                <a:off x="676604" y="4426967"/>
                <a:ext cx="190440" cy="150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6A824F-71DD-2D2D-DE45-8A00458576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7604" y="4418327"/>
                  <a:ext cx="208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59BEB9-DC2A-300A-E9D4-156FEE679A38}"/>
                    </a:ext>
                  </a:extLst>
                </p14:cNvPr>
                <p14:cNvContentPartPr/>
                <p14:nvPr/>
              </p14:nvContentPartPr>
              <p14:xfrm>
                <a:off x="887564" y="4358207"/>
                <a:ext cx="86400" cy="56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59BEB9-DC2A-300A-E9D4-156FEE679A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8564" y="4349207"/>
                  <a:ext cx="104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C2771B9-C9DB-6B13-EE5D-5699316F926E}"/>
                    </a:ext>
                  </a:extLst>
                </p14:cNvPr>
                <p14:cNvContentPartPr/>
                <p14:nvPr/>
              </p14:nvContentPartPr>
              <p14:xfrm>
                <a:off x="1016444" y="4198367"/>
                <a:ext cx="85320" cy="168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C2771B9-C9DB-6B13-EE5D-5699316F92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7804" y="4189367"/>
                  <a:ext cx="10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F83BDA-3CC1-837B-4D60-C24786E4ADE5}"/>
                    </a:ext>
                  </a:extLst>
                </p14:cNvPr>
                <p14:cNvContentPartPr/>
                <p14:nvPr/>
              </p14:nvContentPartPr>
              <p14:xfrm>
                <a:off x="1205804" y="4228607"/>
                <a:ext cx="7920" cy="65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F83BDA-3CC1-837B-4D60-C24786E4AD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96804" y="4219607"/>
                  <a:ext cx="255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CF2DBD2-D318-4A59-99F8-C205F7C66C93}"/>
              </a:ext>
            </a:extLst>
          </p:cNvPr>
          <p:cNvGrpSpPr/>
          <p:nvPr/>
        </p:nvGrpSpPr>
        <p:grpSpPr>
          <a:xfrm>
            <a:off x="4615724" y="3799847"/>
            <a:ext cx="2588040" cy="1787040"/>
            <a:chOff x="4615724" y="3799847"/>
            <a:chExt cx="2588040" cy="178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4053AD-1AAD-D8D9-37DC-8D2E8BFA4360}"/>
                    </a:ext>
                  </a:extLst>
                </p14:cNvPr>
                <p14:cNvContentPartPr/>
                <p14:nvPr/>
              </p14:nvContentPartPr>
              <p14:xfrm>
                <a:off x="5296484" y="5242007"/>
                <a:ext cx="510480" cy="344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4053AD-1AAD-D8D9-37DC-8D2E8BFA43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87484" y="5233007"/>
                  <a:ext cx="528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FE8F0A-084E-1872-F7C1-AD40D7437601}"/>
                    </a:ext>
                  </a:extLst>
                </p14:cNvPr>
                <p14:cNvContentPartPr/>
                <p14:nvPr/>
              </p14:nvContentPartPr>
              <p14:xfrm>
                <a:off x="5829644" y="5212847"/>
                <a:ext cx="217800" cy="143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FE8F0A-084E-1872-F7C1-AD40D74376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21004" y="5204207"/>
                  <a:ext cx="235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07ACEE-AF28-A3DA-BCF2-5F36FF50B16D}"/>
                    </a:ext>
                  </a:extLst>
                </p14:cNvPr>
                <p14:cNvContentPartPr/>
                <p14:nvPr/>
              </p14:nvContentPartPr>
              <p14:xfrm>
                <a:off x="6079484" y="5015567"/>
                <a:ext cx="65880" cy="255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07ACEE-AF28-A3DA-BCF2-5F36FF50B1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70484" y="5006567"/>
                  <a:ext cx="83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6F1F0C-C092-2551-4D96-C52BCCA8BEA2}"/>
                    </a:ext>
                  </a:extLst>
                </p14:cNvPr>
                <p14:cNvContentPartPr/>
                <p14:nvPr/>
              </p14:nvContentPartPr>
              <p14:xfrm>
                <a:off x="6092444" y="5095487"/>
                <a:ext cx="195120" cy="99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6F1F0C-C092-2551-4D96-C52BCCA8BE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83804" y="5086487"/>
                  <a:ext cx="212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9BB1D9-0598-7D8B-9F31-10F734B2713D}"/>
                    </a:ext>
                  </a:extLst>
                </p14:cNvPr>
                <p14:cNvContentPartPr/>
                <p14:nvPr/>
              </p14:nvContentPartPr>
              <p14:xfrm>
                <a:off x="6313484" y="4779407"/>
                <a:ext cx="376920" cy="371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9BB1D9-0598-7D8B-9F31-10F734B271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04484" y="4770767"/>
                  <a:ext cx="3945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77C53C-D0C8-ED56-926A-D1F4B04686EC}"/>
                    </a:ext>
                  </a:extLst>
                </p14:cNvPr>
                <p14:cNvContentPartPr/>
                <p14:nvPr/>
              </p14:nvContentPartPr>
              <p14:xfrm>
                <a:off x="6587804" y="4947167"/>
                <a:ext cx="111960" cy="27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77C53C-D0C8-ED56-926A-D1F4B04686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9164" y="4938527"/>
                  <a:ext cx="129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86E44A-D551-0980-B37F-2FC573335D29}"/>
                    </a:ext>
                  </a:extLst>
                </p14:cNvPr>
                <p14:cNvContentPartPr/>
                <p14:nvPr/>
              </p14:nvContentPartPr>
              <p14:xfrm>
                <a:off x="6707684" y="4713527"/>
                <a:ext cx="199800" cy="271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86E44A-D551-0980-B37F-2FC573335D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98684" y="4704527"/>
                  <a:ext cx="217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037DED-639F-CC8D-7419-B12094963569}"/>
                    </a:ext>
                  </a:extLst>
                </p14:cNvPr>
                <p14:cNvContentPartPr/>
                <p14:nvPr/>
              </p14:nvContentPartPr>
              <p14:xfrm>
                <a:off x="6200804" y="5249567"/>
                <a:ext cx="114120" cy="288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037DED-639F-CC8D-7419-B120949635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92164" y="5240567"/>
                  <a:ext cx="131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EAF44A-EA93-939D-4FA6-4F456120E87B}"/>
                    </a:ext>
                  </a:extLst>
                </p14:cNvPr>
                <p14:cNvContentPartPr/>
                <p14:nvPr/>
              </p14:nvContentPartPr>
              <p14:xfrm>
                <a:off x="6180644" y="5410127"/>
                <a:ext cx="252000" cy="9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EAF44A-EA93-939D-4FA6-4F456120E8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72004" y="5401127"/>
                  <a:ext cx="269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086A2D4-D82B-0973-B13B-7BB296240B4D}"/>
                    </a:ext>
                  </a:extLst>
                </p14:cNvPr>
                <p14:cNvContentPartPr/>
                <p14:nvPr/>
              </p14:nvContentPartPr>
              <p14:xfrm>
                <a:off x="6503564" y="5287727"/>
                <a:ext cx="322920" cy="11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086A2D4-D82B-0973-B13B-7BB296240B4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94564" y="5279087"/>
                  <a:ext cx="34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034F5F-55A9-62B5-E4A2-ED70661C07EF}"/>
                    </a:ext>
                  </a:extLst>
                </p14:cNvPr>
                <p14:cNvContentPartPr/>
                <p14:nvPr/>
              </p14:nvContentPartPr>
              <p14:xfrm>
                <a:off x="6982724" y="5224727"/>
                <a:ext cx="53280" cy="91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034F5F-55A9-62B5-E4A2-ED70661C07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74084" y="5216087"/>
                  <a:ext cx="70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B4E82D-DFEE-56DE-BCB6-249A6629D185}"/>
                    </a:ext>
                  </a:extLst>
                </p14:cNvPr>
                <p14:cNvContentPartPr/>
                <p14:nvPr/>
              </p14:nvContentPartPr>
              <p14:xfrm>
                <a:off x="6430484" y="3799847"/>
                <a:ext cx="164880" cy="202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B4E82D-DFEE-56DE-BCB6-249A6629D1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21844" y="3791207"/>
                  <a:ext cx="18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62243C2-272C-F37F-29E2-41BE1E0AE122}"/>
                    </a:ext>
                  </a:extLst>
                </p14:cNvPr>
                <p14:cNvContentPartPr/>
                <p14:nvPr/>
              </p14:nvContentPartPr>
              <p14:xfrm>
                <a:off x="6463244" y="3927647"/>
                <a:ext cx="74520" cy="19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62243C2-272C-F37F-29E2-41BE1E0AE1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54604" y="3918647"/>
                  <a:ext cx="92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E3291E-D51E-4A18-BF37-6ADA7D68F62A}"/>
                    </a:ext>
                  </a:extLst>
                </p14:cNvPr>
                <p14:cNvContentPartPr/>
                <p14:nvPr/>
              </p14:nvContentPartPr>
              <p14:xfrm>
                <a:off x="5304044" y="4061207"/>
                <a:ext cx="203400" cy="24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E3291E-D51E-4A18-BF37-6ADA7D68F6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95404" y="4052567"/>
                  <a:ext cx="221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6695D9-87AB-2AD7-6114-DFAB1378A62D}"/>
                    </a:ext>
                  </a:extLst>
                </p14:cNvPr>
                <p14:cNvContentPartPr/>
                <p14:nvPr/>
              </p14:nvContentPartPr>
              <p14:xfrm>
                <a:off x="4615724" y="4167047"/>
                <a:ext cx="369720" cy="272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6695D9-87AB-2AD7-6114-DFAB1378A62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06724" y="4158407"/>
                  <a:ext cx="387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779F89-B896-17AC-DE4F-9CD0DA489922}"/>
                    </a:ext>
                  </a:extLst>
                </p14:cNvPr>
                <p14:cNvContentPartPr/>
                <p14:nvPr/>
              </p14:nvContentPartPr>
              <p14:xfrm>
                <a:off x="4986524" y="4221047"/>
                <a:ext cx="70560" cy="256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779F89-B896-17AC-DE4F-9CD0DA48992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77524" y="4212407"/>
                  <a:ext cx="88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796B8E-9FAE-C5EA-33B3-C9FFC1F2401D}"/>
                    </a:ext>
                  </a:extLst>
                </p14:cNvPr>
                <p14:cNvContentPartPr/>
                <p14:nvPr/>
              </p14:nvContentPartPr>
              <p14:xfrm>
                <a:off x="4945124" y="4226087"/>
                <a:ext cx="98640" cy="95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796B8E-9FAE-C5EA-33B3-C9FFC1F240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36124" y="4217447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C9E897-BC53-714A-261A-2D249D3E0D0E}"/>
                    </a:ext>
                  </a:extLst>
                </p14:cNvPr>
                <p14:cNvContentPartPr/>
                <p14:nvPr/>
              </p14:nvContentPartPr>
              <p14:xfrm>
                <a:off x="5075804" y="4212407"/>
                <a:ext cx="184680" cy="113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C9E897-BC53-714A-261A-2D249D3E0D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67164" y="4203767"/>
                  <a:ext cx="202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C0290E6-AF34-C761-4B73-E7B21D6EF7B1}"/>
                    </a:ext>
                  </a:extLst>
                </p14:cNvPr>
                <p14:cNvContentPartPr/>
                <p14:nvPr/>
              </p14:nvContentPartPr>
              <p14:xfrm>
                <a:off x="5212964" y="4067687"/>
                <a:ext cx="101160" cy="188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C0290E6-AF34-C761-4B73-E7B21D6EF7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03964" y="4058687"/>
                  <a:ext cx="118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E32167-421D-03FA-5F1E-C582EF503C65}"/>
                    </a:ext>
                  </a:extLst>
                </p14:cNvPr>
                <p14:cNvContentPartPr/>
                <p14:nvPr/>
              </p14:nvContentPartPr>
              <p14:xfrm>
                <a:off x="5259044" y="4185407"/>
                <a:ext cx="89280" cy="2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E32167-421D-03FA-5F1E-C582EF503C6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50404" y="4176407"/>
                  <a:ext cx="106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925B46-F564-DADD-8F46-A79082F52944}"/>
                    </a:ext>
                  </a:extLst>
                </p14:cNvPr>
                <p14:cNvContentPartPr/>
                <p14:nvPr/>
              </p14:nvContentPartPr>
              <p14:xfrm>
                <a:off x="5365244" y="4185767"/>
                <a:ext cx="70560" cy="57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925B46-F564-DADD-8F46-A79082F529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56244" y="4177127"/>
                  <a:ext cx="88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9FECF9-DB1D-A334-8995-860DE7AD82A5}"/>
                    </a:ext>
                  </a:extLst>
                </p14:cNvPr>
                <p14:cNvContentPartPr/>
                <p14:nvPr/>
              </p14:nvContentPartPr>
              <p14:xfrm>
                <a:off x="5539844" y="3993527"/>
                <a:ext cx="312480" cy="267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9FECF9-DB1D-A334-8995-860DE7AD82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30844" y="3984527"/>
                  <a:ext cx="330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E51EF5-8FCE-F971-3E15-A42BED81CE98}"/>
                    </a:ext>
                  </a:extLst>
                </p14:cNvPr>
                <p14:cNvContentPartPr/>
                <p14:nvPr/>
              </p14:nvContentPartPr>
              <p14:xfrm>
                <a:off x="5787884" y="4128167"/>
                <a:ext cx="96120" cy="21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E51EF5-8FCE-F971-3E15-A42BED81CE9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78884" y="4119167"/>
                  <a:ext cx="113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EB6980-D517-DBC9-6C55-8133A232548F}"/>
                    </a:ext>
                  </a:extLst>
                </p14:cNvPr>
                <p14:cNvContentPartPr/>
                <p14:nvPr/>
              </p14:nvContentPartPr>
              <p14:xfrm>
                <a:off x="5873564" y="3977687"/>
                <a:ext cx="225000" cy="197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EB6980-D517-DBC9-6C55-8133A23254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64564" y="3969047"/>
                  <a:ext cx="242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1572131-9D7F-AC77-E80B-C578620F2207}"/>
                    </a:ext>
                  </a:extLst>
                </p14:cNvPr>
                <p14:cNvContentPartPr/>
                <p14:nvPr/>
              </p14:nvContentPartPr>
              <p14:xfrm>
                <a:off x="4801844" y="4465127"/>
                <a:ext cx="802080" cy="844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1572131-9D7F-AC77-E80B-C578620F22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92844" y="4456127"/>
                  <a:ext cx="819720" cy="8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B17B0E-3D15-5C0A-546B-726439778593}"/>
                    </a:ext>
                  </a:extLst>
                </p14:cNvPr>
                <p14:cNvContentPartPr/>
                <p14:nvPr/>
              </p14:nvContentPartPr>
              <p14:xfrm>
                <a:off x="5639204" y="4534607"/>
                <a:ext cx="174240" cy="56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B17B0E-3D15-5C0A-546B-7264397785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30204" y="4525607"/>
                  <a:ext cx="191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72E170-63B6-7A21-6955-83483ED821BC}"/>
                    </a:ext>
                  </a:extLst>
                </p14:cNvPr>
                <p14:cNvContentPartPr/>
                <p14:nvPr/>
              </p14:nvContentPartPr>
              <p14:xfrm>
                <a:off x="5975084" y="4080287"/>
                <a:ext cx="654840" cy="495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72E170-63B6-7A21-6955-83483ED821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66084" y="4071287"/>
                  <a:ext cx="6724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C051368-F614-9EED-D33F-7DC243F40242}"/>
                    </a:ext>
                  </a:extLst>
                </p14:cNvPr>
                <p14:cNvContentPartPr/>
                <p14:nvPr/>
              </p14:nvContentPartPr>
              <p14:xfrm>
                <a:off x="6551084" y="4066607"/>
                <a:ext cx="205560" cy="130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C051368-F614-9EED-D33F-7DC243F402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42444" y="4057607"/>
                  <a:ext cx="223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BBC029B-9525-C811-5E98-FCC1E30F9B3E}"/>
                    </a:ext>
                  </a:extLst>
                </p14:cNvPr>
                <p14:cNvContentPartPr/>
                <p14:nvPr/>
              </p14:nvContentPartPr>
              <p14:xfrm>
                <a:off x="6818924" y="3914327"/>
                <a:ext cx="215280" cy="232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BBC029B-9525-C811-5E98-FCC1E30F9B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10284" y="3905327"/>
                  <a:ext cx="232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531001-DB67-DAEC-13CD-6CE666D7DBFB}"/>
                    </a:ext>
                  </a:extLst>
                </p14:cNvPr>
                <p14:cNvContentPartPr/>
                <p14:nvPr/>
              </p14:nvContentPartPr>
              <p14:xfrm>
                <a:off x="7154804" y="3978047"/>
                <a:ext cx="48960" cy="39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531001-DB67-DAEC-13CD-6CE666D7DB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46164" y="3969407"/>
                  <a:ext cx="666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AD5FE0E-C41D-6091-D493-24C6009334CD}"/>
              </a:ext>
            </a:extLst>
          </p:cNvPr>
          <p:cNvGrpSpPr/>
          <p:nvPr/>
        </p:nvGrpSpPr>
        <p:grpSpPr>
          <a:xfrm>
            <a:off x="9424964" y="2938367"/>
            <a:ext cx="1385280" cy="512280"/>
            <a:chOff x="9424964" y="2938367"/>
            <a:chExt cx="138528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408844-C09C-77AE-F109-4669D5C8F512}"/>
                    </a:ext>
                  </a:extLst>
                </p14:cNvPr>
                <p14:cNvContentPartPr/>
                <p14:nvPr/>
              </p14:nvContentPartPr>
              <p14:xfrm>
                <a:off x="9473204" y="3072287"/>
                <a:ext cx="456120" cy="353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408844-C09C-77AE-F109-4669D5C8F51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64564" y="3063647"/>
                  <a:ext cx="473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F97BCD9-1A8C-2F4C-DBFD-8307B1152673}"/>
                    </a:ext>
                  </a:extLst>
                </p14:cNvPr>
                <p14:cNvContentPartPr/>
                <p14:nvPr/>
              </p14:nvContentPartPr>
              <p14:xfrm>
                <a:off x="9424964" y="3265607"/>
                <a:ext cx="138960" cy="185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F97BCD9-1A8C-2F4C-DBFD-8307B11526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15964" y="325696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FF7AF26-CA99-0D23-8607-0B5F6FD02C11}"/>
                    </a:ext>
                  </a:extLst>
                </p14:cNvPr>
                <p14:cNvContentPartPr/>
                <p14:nvPr/>
              </p14:nvContentPartPr>
              <p14:xfrm>
                <a:off x="10026524" y="3013967"/>
                <a:ext cx="234000" cy="248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FF7AF26-CA99-0D23-8607-0B5F6FD02C1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17524" y="3004967"/>
                  <a:ext cx="251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A45E34-7797-42AF-4A95-AB3DA5631C62}"/>
                    </a:ext>
                  </a:extLst>
                </p14:cNvPr>
                <p14:cNvContentPartPr/>
                <p14:nvPr/>
              </p14:nvContentPartPr>
              <p14:xfrm>
                <a:off x="10275284" y="3027287"/>
                <a:ext cx="110880" cy="10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A45E34-7797-42AF-4A95-AB3DA5631C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66644" y="3018647"/>
                  <a:ext cx="12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FD35511-834F-DA01-DF05-58E8CA08D461}"/>
                    </a:ext>
                  </a:extLst>
                </p14:cNvPr>
                <p14:cNvContentPartPr/>
                <p14:nvPr/>
              </p14:nvContentPartPr>
              <p14:xfrm>
                <a:off x="10435124" y="2996687"/>
                <a:ext cx="172440" cy="54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FD35511-834F-DA01-DF05-58E8CA08D4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26484" y="2987687"/>
                  <a:ext cx="190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B346A91-55D9-2843-90CE-65E8F3215CB7}"/>
                    </a:ext>
                  </a:extLst>
                </p14:cNvPr>
                <p14:cNvContentPartPr/>
                <p14:nvPr/>
              </p14:nvContentPartPr>
              <p14:xfrm>
                <a:off x="10604684" y="2938367"/>
                <a:ext cx="205560" cy="299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B346A91-55D9-2843-90CE-65E8F3215C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95684" y="2929367"/>
                  <a:ext cx="22320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0892AB3-14A7-C1D8-3570-1603806D863D}"/>
              </a:ext>
            </a:extLst>
          </p:cNvPr>
          <p:cNvGrpSpPr/>
          <p:nvPr/>
        </p:nvGrpSpPr>
        <p:grpSpPr>
          <a:xfrm>
            <a:off x="6936644" y="2803007"/>
            <a:ext cx="1052280" cy="665280"/>
            <a:chOff x="6936644" y="2803007"/>
            <a:chExt cx="105228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791D57-F731-04CC-C945-A2225016C516}"/>
                    </a:ext>
                  </a:extLst>
                </p14:cNvPr>
                <p14:cNvContentPartPr/>
                <p14:nvPr/>
              </p14:nvContentPartPr>
              <p14:xfrm>
                <a:off x="7587524" y="3154727"/>
                <a:ext cx="339840" cy="300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791D57-F731-04CC-C945-A2225016C5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78884" y="3146087"/>
                  <a:ext cx="357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1111D8-D428-4A2E-69E7-7D8C1CC30D49}"/>
                    </a:ext>
                  </a:extLst>
                </p14:cNvPr>
                <p14:cNvContentPartPr/>
                <p14:nvPr/>
              </p14:nvContentPartPr>
              <p14:xfrm>
                <a:off x="7885244" y="3367487"/>
                <a:ext cx="103680" cy="100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1111D8-D428-4A2E-69E7-7D8C1CC30D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76244" y="3358847"/>
                  <a:ext cx="121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66366D-C9B3-E516-667C-A39078984D31}"/>
                    </a:ext>
                  </a:extLst>
                </p14:cNvPr>
                <p14:cNvContentPartPr/>
                <p14:nvPr/>
              </p14:nvContentPartPr>
              <p14:xfrm>
                <a:off x="6997124" y="3034487"/>
                <a:ext cx="93240" cy="287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66366D-C9B3-E516-667C-A39078984D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88124" y="3025847"/>
                  <a:ext cx="110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47E360-7DFD-768D-7608-8200EA794106}"/>
                    </a:ext>
                  </a:extLst>
                </p14:cNvPr>
                <p14:cNvContentPartPr/>
                <p14:nvPr/>
              </p14:nvContentPartPr>
              <p14:xfrm>
                <a:off x="6936644" y="3154007"/>
                <a:ext cx="181080" cy="145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47E360-7DFD-768D-7608-8200EA7941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27644" y="3145007"/>
                  <a:ext cx="198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3C7050-B964-4699-494A-10DA1F3DCE1F}"/>
                    </a:ext>
                  </a:extLst>
                </p14:cNvPr>
                <p14:cNvContentPartPr/>
                <p14:nvPr/>
              </p14:nvContentPartPr>
              <p14:xfrm>
                <a:off x="7140044" y="2803007"/>
                <a:ext cx="534240" cy="418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3C7050-B964-4699-494A-10DA1F3DCE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31404" y="2794367"/>
                  <a:ext cx="5518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8FFB9A-3DBF-0CFA-9C5F-A0E38E2F0F70}"/>
                    </a:ext>
                  </a:extLst>
                </p14:cNvPr>
                <p14:cNvContentPartPr/>
                <p14:nvPr/>
              </p14:nvContentPartPr>
              <p14:xfrm>
                <a:off x="7562684" y="2855927"/>
                <a:ext cx="140400" cy="86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8FFB9A-3DBF-0CFA-9C5F-A0E38E2F0F7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54044" y="2846927"/>
                  <a:ext cx="158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C993E76-CFDC-8563-2F4D-05FE4E0B83EC}"/>
                    </a:ext>
                  </a:extLst>
                </p14:cNvPr>
                <p14:cNvContentPartPr/>
                <p14:nvPr/>
              </p14:nvContentPartPr>
              <p14:xfrm>
                <a:off x="7819364" y="2904167"/>
                <a:ext cx="1440" cy="15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C993E76-CFDC-8563-2F4D-05FE4E0B83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10364" y="2895167"/>
                  <a:ext cx="19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44E069-B371-540E-5D23-0A53D5A5F28F}"/>
              </a:ext>
            </a:extLst>
          </p:cNvPr>
          <p:cNvGrpSpPr/>
          <p:nvPr/>
        </p:nvGrpSpPr>
        <p:grpSpPr>
          <a:xfrm>
            <a:off x="8603084" y="3582047"/>
            <a:ext cx="1987560" cy="770760"/>
            <a:chOff x="8603084" y="3582047"/>
            <a:chExt cx="1987560" cy="7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D30B58-B9D9-95EF-7226-1340990CE311}"/>
                    </a:ext>
                  </a:extLst>
                </p14:cNvPr>
                <p14:cNvContentPartPr/>
                <p14:nvPr/>
              </p14:nvContentPartPr>
              <p14:xfrm>
                <a:off x="8603084" y="3582047"/>
                <a:ext cx="348480" cy="281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D30B58-B9D9-95EF-7226-1340990CE31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94084" y="3573047"/>
                  <a:ext cx="366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2E672A-386C-6231-B721-DDE9423A3F82}"/>
                    </a:ext>
                  </a:extLst>
                </p14:cNvPr>
                <p14:cNvContentPartPr/>
                <p14:nvPr/>
              </p14:nvContentPartPr>
              <p14:xfrm>
                <a:off x="8836724" y="3758447"/>
                <a:ext cx="312120" cy="291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2E672A-386C-6231-B721-DDE9423A3F8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27724" y="3749447"/>
                  <a:ext cx="329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0EDD2AB-37E6-646C-CFFB-E3213B103C1D}"/>
                    </a:ext>
                  </a:extLst>
                </p14:cNvPr>
                <p14:cNvContentPartPr/>
                <p14:nvPr/>
              </p14:nvContentPartPr>
              <p14:xfrm>
                <a:off x="8874164" y="3873287"/>
                <a:ext cx="1114560" cy="479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0EDD2AB-37E6-646C-CFFB-E3213B103C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65164" y="3864647"/>
                  <a:ext cx="113220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7426C60-37E7-9C5F-1959-433D0FF4ED5F}"/>
                    </a:ext>
                  </a:extLst>
                </p14:cNvPr>
                <p14:cNvContentPartPr/>
                <p14:nvPr/>
              </p14:nvContentPartPr>
              <p14:xfrm>
                <a:off x="8839604" y="3871847"/>
                <a:ext cx="116280" cy="174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7426C60-37E7-9C5F-1959-433D0FF4ED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30964" y="3862847"/>
                  <a:ext cx="13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5E67DD8-EA9F-5973-5E95-32BB81043DCB}"/>
                    </a:ext>
                  </a:extLst>
                </p14:cNvPr>
                <p14:cNvContentPartPr/>
                <p14:nvPr/>
              </p14:nvContentPartPr>
              <p14:xfrm>
                <a:off x="10113644" y="3635687"/>
                <a:ext cx="106920" cy="419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5E67DD8-EA9F-5973-5E95-32BB81043D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04644" y="3626687"/>
                  <a:ext cx="124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1913867-6FD2-A3B1-AF16-EE9F8E7E5636}"/>
                    </a:ext>
                  </a:extLst>
                </p14:cNvPr>
                <p14:cNvContentPartPr/>
                <p14:nvPr/>
              </p14:nvContentPartPr>
              <p14:xfrm>
                <a:off x="10021124" y="3914687"/>
                <a:ext cx="167040" cy="81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1913867-6FD2-A3B1-AF16-EE9F8E7E56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12484" y="3905687"/>
                  <a:ext cx="184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9B7E7B-290A-F1F5-76AE-677175CB9A39}"/>
                    </a:ext>
                  </a:extLst>
                </p14:cNvPr>
                <p14:cNvContentPartPr/>
                <p14:nvPr/>
              </p14:nvContentPartPr>
              <p14:xfrm>
                <a:off x="10219844" y="3706607"/>
                <a:ext cx="238320" cy="225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9B7E7B-290A-F1F5-76AE-677175CB9A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11204" y="3697607"/>
                  <a:ext cx="255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94CDAE-FA6A-029A-FD9B-C5266C7F01EC}"/>
                    </a:ext>
                  </a:extLst>
                </p14:cNvPr>
                <p14:cNvContentPartPr/>
                <p14:nvPr/>
              </p14:nvContentPartPr>
              <p14:xfrm>
                <a:off x="10580924" y="3749807"/>
                <a:ext cx="9720" cy="3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94CDAE-FA6A-029A-FD9B-C5266C7F01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71924" y="3741167"/>
                  <a:ext cx="273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FF3974E-4AB2-FADB-7495-905CB39106B1}"/>
              </a:ext>
            </a:extLst>
          </p:cNvPr>
          <p:cNvGrpSpPr/>
          <p:nvPr/>
        </p:nvGrpSpPr>
        <p:grpSpPr>
          <a:xfrm>
            <a:off x="9681284" y="4445687"/>
            <a:ext cx="537840" cy="369720"/>
            <a:chOff x="9681284" y="4445687"/>
            <a:chExt cx="53784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3FAABA-46F0-E77A-3667-B3297F172665}"/>
                    </a:ext>
                  </a:extLst>
                </p14:cNvPr>
                <p14:cNvContentPartPr/>
                <p14:nvPr/>
              </p14:nvContentPartPr>
              <p14:xfrm>
                <a:off x="9681284" y="4641527"/>
                <a:ext cx="207360" cy="155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3FAABA-46F0-E77A-3667-B3297F1726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72644" y="4632887"/>
                  <a:ext cx="22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737960-09AB-1C2E-D273-99429D023194}"/>
                    </a:ext>
                  </a:extLst>
                </p14:cNvPr>
                <p14:cNvContentPartPr/>
                <p14:nvPr/>
              </p14:nvContentPartPr>
              <p14:xfrm>
                <a:off x="9896924" y="4465847"/>
                <a:ext cx="322200" cy="349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737960-09AB-1C2E-D273-99429D0231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87924" y="4456847"/>
                  <a:ext cx="339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7E5A6C-2EF2-8052-F962-074AB31F9BD2}"/>
                    </a:ext>
                  </a:extLst>
                </p14:cNvPr>
                <p14:cNvContentPartPr/>
                <p14:nvPr/>
              </p14:nvContentPartPr>
              <p14:xfrm>
                <a:off x="10157564" y="4445687"/>
                <a:ext cx="21960" cy="20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7E5A6C-2EF2-8052-F962-074AB31F9BD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48564" y="4437047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EA2B4E8-F688-B0A9-572C-B82A35F4BF0F}"/>
                  </a:ext>
                </a:extLst>
              </p14:cNvPr>
              <p14:cNvContentPartPr/>
              <p14:nvPr/>
            </p14:nvContentPartPr>
            <p14:xfrm>
              <a:off x="9578324" y="5213207"/>
              <a:ext cx="569160" cy="8362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EA2B4E8-F688-B0A9-572C-B82A35F4BF0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569684" y="5204567"/>
                <a:ext cx="586800" cy="85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B175EA7-1B52-26D3-9435-FFA3D6A73B96}"/>
              </a:ext>
            </a:extLst>
          </p:cNvPr>
          <p:cNvGrpSpPr/>
          <p:nvPr/>
        </p:nvGrpSpPr>
        <p:grpSpPr>
          <a:xfrm>
            <a:off x="9967124" y="5805047"/>
            <a:ext cx="1352520" cy="760680"/>
            <a:chOff x="9967124" y="5805047"/>
            <a:chExt cx="1352520" cy="76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8D2F9B-1B3D-D60F-2AAC-0169930F4233}"/>
                    </a:ext>
                  </a:extLst>
                </p14:cNvPr>
                <p14:cNvContentPartPr/>
                <p14:nvPr/>
              </p14:nvContentPartPr>
              <p14:xfrm>
                <a:off x="9967124" y="5965247"/>
                <a:ext cx="20520" cy="349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8D2F9B-1B3D-D60F-2AAC-0169930F42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58124" y="5956247"/>
                  <a:ext cx="381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E20F4F0-26C3-7392-B567-D3E071FF9083}"/>
                    </a:ext>
                  </a:extLst>
                </p14:cNvPr>
                <p14:cNvContentPartPr/>
                <p14:nvPr/>
              </p14:nvContentPartPr>
              <p14:xfrm>
                <a:off x="10036604" y="6432167"/>
                <a:ext cx="23760" cy="133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E20F4F0-26C3-7392-B567-D3E071FF90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27964" y="6423167"/>
                  <a:ext cx="41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93FF95-80A8-F293-602F-2FFB820AB98C}"/>
                    </a:ext>
                  </a:extLst>
                </p14:cNvPr>
                <p14:cNvContentPartPr/>
                <p14:nvPr/>
              </p14:nvContentPartPr>
              <p14:xfrm>
                <a:off x="10014284" y="6440807"/>
                <a:ext cx="153360" cy="31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93FF95-80A8-F293-602F-2FFB820AB98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05644" y="6431807"/>
                  <a:ext cx="171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230E5F-0446-7B11-F0A6-6448C74687E8}"/>
                    </a:ext>
                  </a:extLst>
                </p14:cNvPr>
                <p14:cNvContentPartPr/>
                <p14:nvPr/>
              </p14:nvContentPartPr>
              <p14:xfrm>
                <a:off x="10155044" y="6295367"/>
                <a:ext cx="32400" cy="129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230E5F-0446-7B11-F0A6-6448C74687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46404" y="6286367"/>
                  <a:ext cx="50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D57262A-C30E-32C2-1C8D-F6BE649FFEB2}"/>
                    </a:ext>
                  </a:extLst>
                </p14:cNvPr>
                <p14:cNvContentPartPr/>
                <p14:nvPr/>
              </p14:nvContentPartPr>
              <p14:xfrm>
                <a:off x="10245044" y="6335327"/>
                <a:ext cx="92520" cy="62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D57262A-C30E-32C2-1C8D-F6BE649FFE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36404" y="6326327"/>
                  <a:ext cx="110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172363D-C807-6452-7E29-C95F75E709FE}"/>
                    </a:ext>
                  </a:extLst>
                </p14:cNvPr>
                <p14:cNvContentPartPr/>
                <p14:nvPr/>
              </p14:nvContentPartPr>
              <p14:xfrm>
                <a:off x="10531604" y="5957687"/>
                <a:ext cx="325440" cy="305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172363D-C807-6452-7E29-C95F75E709F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22604" y="5948687"/>
                  <a:ext cx="343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C4724A-F237-43C9-9F22-CF0F0B7C7191}"/>
                    </a:ext>
                  </a:extLst>
                </p14:cNvPr>
                <p14:cNvContentPartPr/>
                <p14:nvPr/>
              </p14:nvContentPartPr>
              <p14:xfrm>
                <a:off x="10853444" y="5805047"/>
                <a:ext cx="466200" cy="357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C4724A-F237-43C9-9F22-CF0F0B7C71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44804" y="5796047"/>
                  <a:ext cx="48384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0C04C70-4685-FEB6-A7BF-08BDE944E8C1}"/>
              </a:ext>
            </a:extLst>
          </p:cNvPr>
          <p:cNvGrpSpPr/>
          <p:nvPr/>
        </p:nvGrpSpPr>
        <p:grpSpPr>
          <a:xfrm>
            <a:off x="9168644" y="5737727"/>
            <a:ext cx="197640" cy="652320"/>
            <a:chOff x="9168644" y="5737727"/>
            <a:chExt cx="19764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21FD452-654D-FFDC-A246-7979F909D826}"/>
                    </a:ext>
                  </a:extLst>
                </p14:cNvPr>
                <p14:cNvContentPartPr/>
                <p14:nvPr/>
              </p14:nvContentPartPr>
              <p14:xfrm>
                <a:off x="9168644" y="5765807"/>
                <a:ext cx="127080" cy="624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21FD452-654D-FFDC-A246-7979F909D8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59644" y="5757167"/>
                  <a:ext cx="1447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27A7D07-59A0-4F0F-EEE8-7223E2362B24}"/>
                    </a:ext>
                  </a:extLst>
                </p14:cNvPr>
                <p14:cNvContentPartPr/>
                <p14:nvPr/>
              </p14:nvContentPartPr>
              <p14:xfrm>
                <a:off x="9219044" y="5737727"/>
                <a:ext cx="147240" cy="135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27A7D07-59A0-4F0F-EEE8-7223E2362B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10404" y="5729087"/>
                  <a:ext cx="1648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C701CC4-DBAA-9CD2-D738-2A0579AD18C8}"/>
              </a:ext>
            </a:extLst>
          </p:cNvPr>
          <p:cNvGrpSpPr/>
          <p:nvPr/>
        </p:nvGrpSpPr>
        <p:grpSpPr>
          <a:xfrm>
            <a:off x="8679404" y="6659327"/>
            <a:ext cx="761760" cy="481680"/>
            <a:chOff x="8679404" y="6659327"/>
            <a:chExt cx="76176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1BA42EC-1182-C419-4C12-B29F5FC7C9E6}"/>
                    </a:ext>
                  </a:extLst>
                </p14:cNvPr>
                <p14:cNvContentPartPr/>
                <p14:nvPr/>
              </p14:nvContentPartPr>
              <p14:xfrm>
                <a:off x="8681204" y="6795407"/>
                <a:ext cx="61920" cy="187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1BA42EC-1182-C419-4C12-B29F5FC7C9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72564" y="6786767"/>
                  <a:ext cx="79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D7A327-9E36-2D51-A572-772DE8CCD929}"/>
                    </a:ext>
                  </a:extLst>
                </p14:cNvPr>
                <p14:cNvContentPartPr/>
                <p14:nvPr/>
              </p14:nvContentPartPr>
              <p14:xfrm>
                <a:off x="8679404" y="6791087"/>
                <a:ext cx="166320" cy="34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D7A327-9E36-2D51-A572-772DE8CCD9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70404" y="6782447"/>
                  <a:ext cx="183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8913B3A-6A6F-1D57-076B-1F61DFD580FF}"/>
                    </a:ext>
                  </a:extLst>
                </p14:cNvPr>
                <p14:cNvContentPartPr/>
                <p14:nvPr/>
              </p14:nvContentPartPr>
              <p14:xfrm>
                <a:off x="8809004" y="6659327"/>
                <a:ext cx="50400" cy="162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8913B3A-6A6F-1D57-076B-1F61DFD580F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00004" y="6650327"/>
                  <a:ext cx="68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0AAB214-85A0-6A69-9A83-CFD3AC5ABB4A}"/>
                    </a:ext>
                  </a:extLst>
                </p14:cNvPr>
                <p14:cNvContentPartPr/>
                <p14:nvPr/>
              </p14:nvContentPartPr>
              <p14:xfrm>
                <a:off x="8918804" y="6680567"/>
                <a:ext cx="114840" cy="83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0AAB214-85A0-6A69-9A83-CFD3AC5ABB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09804" y="6671927"/>
                  <a:ext cx="132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0B5BA1-493D-6C14-A306-CF5108C3CB92}"/>
                    </a:ext>
                  </a:extLst>
                </p14:cNvPr>
                <p14:cNvContentPartPr/>
                <p14:nvPr/>
              </p14:nvContentPartPr>
              <p14:xfrm>
                <a:off x="8938604" y="7064327"/>
                <a:ext cx="18720" cy="76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0B5BA1-493D-6C14-A306-CF5108C3CB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29604" y="7055687"/>
                  <a:ext cx="36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1CC6DC-6B9B-33E2-9F4D-A5E5419822E9}"/>
                    </a:ext>
                  </a:extLst>
                </p14:cNvPr>
                <p14:cNvContentPartPr/>
                <p14:nvPr/>
              </p14:nvContentPartPr>
              <p14:xfrm>
                <a:off x="8920604" y="6999167"/>
                <a:ext cx="12240" cy="3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1CC6DC-6B9B-33E2-9F4D-A5E5419822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11604" y="6990167"/>
                  <a:ext cx="29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8B4D7DE-9C75-0665-5DDC-FA6262A97ED2}"/>
                    </a:ext>
                  </a:extLst>
                </p14:cNvPr>
                <p14:cNvContentPartPr/>
                <p14:nvPr/>
              </p14:nvContentPartPr>
              <p14:xfrm>
                <a:off x="9062444" y="6995567"/>
                <a:ext cx="106560" cy="83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8B4D7DE-9C75-0665-5DDC-FA6262A97E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53804" y="6986567"/>
                  <a:ext cx="124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2992219-0F1D-64FF-68A2-FB04D57CF674}"/>
                    </a:ext>
                  </a:extLst>
                </p14:cNvPr>
                <p14:cNvContentPartPr/>
                <p14:nvPr/>
              </p14:nvContentPartPr>
              <p14:xfrm>
                <a:off x="9137684" y="6898007"/>
                <a:ext cx="41760" cy="137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2992219-0F1D-64FF-68A2-FB04D57CF6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29044" y="6889007"/>
                  <a:ext cx="59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5FDE91C-A4C6-B67D-1FBA-F6C9039FCE56}"/>
                    </a:ext>
                  </a:extLst>
                </p14:cNvPr>
                <p14:cNvContentPartPr/>
                <p14:nvPr/>
              </p14:nvContentPartPr>
              <p14:xfrm>
                <a:off x="9187004" y="6746087"/>
                <a:ext cx="79560" cy="261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5FDE91C-A4C6-B67D-1FBA-F6C9039FCE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78364" y="6737447"/>
                  <a:ext cx="97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D446222-7222-104A-0DA1-E1E60D0BB258}"/>
                    </a:ext>
                  </a:extLst>
                </p14:cNvPr>
                <p14:cNvContentPartPr/>
                <p14:nvPr/>
              </p14:nvContentPartPr>
              <p14:xfrm>
                <a:off x="9202484" y="6887567"/>
                <a:ext cx="86760" cy="68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D446222-7222-104A-0DA1-E1E60D0BB2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93844" y="6878567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5D56CD6-9E46-8A42-89D4-1F1747904241}"/>
                    </a:ext>
                  </a:extLst>
                </p14:cNvPr>
                <p14:cNvContentPartPr/>
                <p14:nvPr/>
              </p14:nvContentPartPr>
              <p14:xfrm>
                <a:off x="9312284" y="6844727"/>
                <a:ext cx="71280" cy="114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5D56CD6-9E46-8A42-89D4-1F174790424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03644" y="6836087"/>
                  <a:ext cx="88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908725D-45CA-0AAF-4884-529CBA8599C7}"/>
                    </a:ext>
                  </a:extLst>
                </p14:cNvPr>
                <p14:cNvContentPartPr/>
                <p14:nvPr/>
              </p14:nvContentPartPr>
              <p14:xfrm>
                <a:off x="9393284" y="6809087"/>
                <a:ext cx="47880" cy="75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908725D-45CA-0AAF-4884-529CBA8599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84284" y="6800087"/>
                  <a:ext cx="6552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1235477-4D4E-3DA1-E531-D5102EF7F1A1}"/>
                  </a:ext>
                </a:extLst>
              </p14:cNvPr>
              <p14:cNvContentPartPr/>
              <p14:nvPr/>
            </p14:nvContentPartPr>
            <p14:xfrm>
              <a:off x="9667604" y="6733127"/>
              <a:ext cx="21960" cy="435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1235477-4D4E-3DA1-E531-D5102EF7F1A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58964" y="6724487"/>
                <a:ext cx="396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3B57228-4C2F-EE89-0544-9C029AA0E891}"/>
              </a:ext>
            </a:extLst>
          </p:cNvPr>
          <p:cNvGrpSpPr/>
          <p:nvPr/>
        </p:nvGrpSpPr>
        <p:grpSpPr>
          <a:xfrm>
            <a:off x="10480844" y="4189727"/>
            <a:ext cx="1759320" cy="954000"/>
            <a:chOff x="10480844" y="4189727"/>
            <a:chExt cx="1759320" cy="9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2619E0-F825-1659-B81C-035A71645D85}"/>
                    </a:ext>
                  </a:extLst>
                </p14:cNvPr>
                <p14:cNvContentPartPr/>
                <p14:nvPr/>
              </p14:nvContentPartPr>
              <p14:xfrm>
                <a:off x="10522244" y="4483127"/>
                <a:ext cx="45720" cy="168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2619E0-F825-1659-B81C-035A71645D8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13244" y="4474487"/>
                  <a:ext cx="63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6E5B7C-2604-B19F-E0A7-B32B1C2576CB}"/>
                    </a:ext>
                  </a:extLst>
                </p14:cNvPr>
                <p14:cNvContentPartPr/>
                <p14:nvPr/>
              </p14:nvContentPartPr>
              <p14:xfrm>
                <a:off x="10480844" y="4416887"/>
                <a:ext cx="167760" cy="106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6E5B7C-2604-B19F-E0A7-B32B1C2576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71844" y="4407887"/>
                  <a:ext cx="185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F9F913-5E41-17EC-2DD4-F827C2521F83}"/>
                    </a:ext>
                  </a:extLst>
                </p14:cNvPr>
                <p14:cNvContentPartPr/>
                <p14:nvPr/>
              </p14:nvContentPartPr>
              <p14:xfrm>
                <a:off x="10691804" y="4286567"/>
                <a:ext cx="65880" cy="172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F9F913-5E41-17EC-2DD4-F827C2521F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83164" y="4277567"/>
                  <a:ext cx="83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A028B5-5D5C-E6CD-E2D5-BFCA317F6268}"/>
                    </a:ext>
                  </a:extLst>
                </p14:cNvPr>
                <p14:cNvContentPartPr/>
                <p14:nvPr/>
              </p14:nvContentPartPr>
              <p14:xfrm>
                <a:off x="10733204" y="4250207"/>
                <a:ext cx="175320" cy="180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A028B5-5D5C-E6CD-E2D5-BFCA317F626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24204" y="4241207"/>
                  <a:ext cx="192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008BEA3-84D7-FD7C-3309-95AB81B40A39}"/>
                    </a:ext>
                  </a:extLst>
                </p14:cNvPr>
                <p14:cNvContentPartPr/>
                <p14:nvPr/>
              </p14:nvContentPartPr>
              <p14:xfrm>
                <a:off x="10791884" y="4742327"/>
                <a:ext cx="107640" cy="269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008BEA3-84D7-FD7C-3309-95AB81B40A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82884" y="4733687"/>
                  <a:ext cx="125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AFBF63-1670-C2FC-2774-0CBF7354FC28}"/>
                    </a:ext>
                  </a:extLst>
                </p14:cNvPr>
                <p14:cNvContentPartPr/>
                <p14:nvPr/>
              </p14:nvContentPartPr>
              <p14:xfrm>
                <a:off x="10998524" y="4632887"/>
                <a:ext cx="270720" cy="295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AFBF63-1670-C2FC-2774-0CBF7354FC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89524" y="4623887"/>
                  <a:ext cx="288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235EA38-89F5-1DB8-0095-4B4949F76153}"/>
                    </a:ext>
                  </a:extLst>
                </p14:cNvPr>
                <p14:cNvContentPartPr/>
                <p14:nvPr/>
              </p14:nvContentPartPr>
              <p14:xfrm>
                <a:off x="11300924" y="4521647"/>
                <a:ext cx="184680" cy="189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235EA38-89F5-1DB8-0095-4B4949F761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91924" y="4512647"/>
                  <a:ext cx="202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C3DC97-D91C-4015-97C4-93D7691F60A1}"/>
                    </a:ext>
                  </a:extLst>
                </p14:cNvPr>
                <p14:cNvContentPartPr/>
                <p14:nvPr/>
              </p14:nvContentPartPr>
              <p14:xfrm>
                <a:off x="11524124" y="4430207"/>
                <a:ext cx="329760" cy="1432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C3DC97-D91C-4015-97C4-93D7691F60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15484" y="4421567"/>
                  <a:ext cx="34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70295C-0267-96FF-BBB0-64DC2292452C}"/>
                    </a:ext>
                  </a:extLst>
                </p14:cNvPr>
                <p14:cNvContentPartPr/>
                <p14:nvPr/>
              </p14:nvContentPartPr>
              <p14:xfrm>
                <a:off x="11789444" y="4320407"/>
                <a:ext cx="27000" cy="12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70295C-0267-96FF-BBB0-64DC2292452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80444" y="4311767"/>
                  <a:ext cx="4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E254715-0F1D-DEB1-AF69-0F8963E46161}"/>
                    </a:ext>
                  </a:extLst>
                </p14:cNvPr>
                <p14:cNvContentPartPr/>
                <p14:nvPr/>
              </p14:nvContentPartPr>
              <p14:xfrm>
                <a:off x="11888084" y="4330487"/>
                <a:ext cx="187920" cy="231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E254715-0F1D-DEB1-AF69-0F8963E461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879084" y="4321487"/>
                  <a:ext cx="205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D631B52-04F3-01C1-0D50-91886EF8946D}"/>
                    </a:ext>
                  </a:extLst>
                </p14:cNvPr>
                <p14:cNvContentPartPr/>
                <p14:nvPr/>
              </p14:nvContentPartPr>
              <p14:xfrm>
                <a:off x="12153404" y="4189727"/>
                <a:ext cx="86760" cy="335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D631B52-04F3-01C1-0D50-91886EF8946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144404" y="4180727"/>
                  <a:ext cx="104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569F49F-066E-4687-8CFC-236B1D6368FC}"/>
                    </a:ext>
                  </a:extLst>
                </p14:cNvPr>
                <p14:cNvContentPartPr/>
                <p14:nvPr/>
              </p14:nvContentPartPr>
              <p14:xfrm>
                <a:off x="10959644" y="4575647"/>
                <a:ext cx="1114920" cy="568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569F49F-066E-4687-8CFC-236B1D6368F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50644" y="4567007"/>
                  <a:ext cx="113256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AE7ED8F-F643-42F1-9494-296E5E9445A2}"/>
                  </a:ext>
                </a:extLst>
              </p14:cNvPr>
              <p14:cNvContentPartPr/>
              <p14:nvPr/>
            </p14:nvContentPartPr>
            <p14:xfrm>
              <a:off x="9942284" y="5717207"/>
              <a:ext cx="8280" cy="54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AE7ED8F-F643-42F1-9494-296E5E9445A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933284" y="5708207"/>
                <a:ext cx="259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7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493" y="561402"/>
            <a:ext cx="5029200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1. The extent of protonation/deprotonation depends on the pH of the solution:</a:t>
            </a:r>
          </a:p>
          <a:p>
            <a:pPr lvl="1"/>
            <a:r>
              <a:rPr lang="en-US" sz="1800" dirty="0"/>
              <a:t>Low pH values will favor protonation of acids since there are many protons that will collide with (A) to make (HA).</a:t>
            </a:r>
          </a:p>
          <a:p>
            <a:pPr lvl="1"/>
            <a:r>
              <a:rPr lang="en-US" sz="1800" dirty="0"/>
              <a:t>High pH values will favor deprotonation of acids since there are fewer protons to protonate the acid.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9E8684-BA2A-4BD1-B7DD-D01BAF9F02C2}"/>
                  </a:ext>
                </a:extLst>
              </p:cNvPr>
              <p:cNvSpPr txBox="1"/>
              <p:nvPr/>
            </p:nvSpPr>
            <p:spPr>
              <a:xfrm>
                <a:off x="5971391" y="579374"/>
                <a:ext cx="5968940" cy="16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What would you expect to happen to the fraction of the acid that is protonated (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i="1" baseline="-25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HA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) as the pH of the solution is </a:t>
                </a:r>
                <a:r>
                  <a:rPr lang="en-US" b="1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decreased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𝐻𝐴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𝐻𝐴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𝐻𝐴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9E8684-BA2A-4BD1-B7DD-D01BAF9F0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391" y="579374"/>
                <a:ext cx="5968940" cy="1600246"/>
              </a:xfrm>
              <a:prstGeom prst="rect">
                <a:avLst/>
              </a:prstGeom>
              <a:blipFill>
                <a:blip r:embed="rId3"/>
                <a:stretch>
                  <a:fillRect l="-1021" t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F6B187D-31D1-40D2-A8DF-06B3B5B952E0}"/>
              </a:ext>
            </a:extLst>
          </p:cNvPr>
          <p:cNvGrpSpPr/>
          <p:nvPr/>
        </p:nvGrpSpPr>
        <p:grpSpPr>
          <a:xfrm>
            <a:off x="624682" y="4450300"/>
            <a:ext cx="6329363" cy="2279706"/>
            <a:chOff x="1519238" y="4175662"/>
            <a:chExt cx="6329362" cy="2279707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133600" y="4383340"/>
            <a:ext cx="4552950" cy="2072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DLDrawObject Class" r:id="rId4" imgW="5086030" imgH="2314378" progId="MDLDrawOLE.MDLDrawObject.1">
                    <p:embed/>
                  </p:oleObj>
                </mc:Choice>
                <mc:Fallback>
                  <p:oleObj name="MDLDrawObject Class" r:id="rId4" imgW="5086030" imgH="2314378" progId="MDLDrawOLE.MDLDrawObject.1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383340"/>
                          <a:ext cx="4552950" cy="2072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7D647C-FB99-431E-8BB4-D517A525C11A}"/>
                </a:ext>
              </a:extLst>
            </p:cNvPr>
            <p:cNvSpPr txBox="1"/>
            <p:nvPr/>
          </p:nvSpPr>
          <p:spPr>
            <a:xfrm>
              <a:off x="6096000" y="4175662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Favored at pH=7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(stronger acid)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03EC54-960D-4E42-8A06-B656996D256F}"/>
                </a:ext>
              </a:extLst>
            </p:cNvPr>
            <p:cNvSpPr txBox="1"/>
            <p:nvPr/>
          </p:nvSpPr>
          <p:spPr>
            <a:xfrm>
              <a:off x="1519238" y="5351352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Favored at pH=7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(weaker acid)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4B55B1-3BA4-4CBC-8017-4B0477ECFD07}"/>
                </a:ext>
              </a:extLst>
            </p:cNvPr>
            <p:cNvSpPr txBox="1"/>
            <p:nvPr/>
          </p:nvSpPr>
          <p:spPr>
            <a:xfrm>
              <a:off x="4686944" y="4366745"/>
              <a:ext cx="679994" cy="388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99%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FC0E9C-C3CE-45B9-86EE-100308F89E0D}"/>
                </a:ext>
              </a:extLst>
            </p:cNvPr>
            <p:cNvSpPr txBox="1"/>
            <p:nvPr/>
          </p:nvSpPr>
          <p:spPr>
            <a:xfrm>
              <a:off x="1824037" y="6060208"/>
              <a:ext cx="679994" cy="388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99%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BED2B9-CCC4-4D1F-8062-2C1AA7CAD232}"/>
              </a:ext>
            </a:extLst>
          </p:cNvPr>
          <p:cNvGrpSpPr/>
          <p:nvPr/>
        </p:nvGrpSpPr>
        <p:grpSpPr>
          <a:xfrm>
            <a:off x="6263436" y="1931347"/>
            <a:ext cx="4555323" cy="3281801"/>
            <a:chOff x="6493678" y="2556944"/>
            <a:chExt cx="4555322" cy="328179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FB672C-D8AC-44ED-8552-44DD614C5E2D}"/>
                </a:ext>
              </a:extLst>
            </p:cNvPr>
            <p:cNvCxnSpPr/>
            <p:nvPr/>
          </p:nvCxnSpPr>
          <p:spPr>
            <a:xfrm>
              <a:off x="7772400" y="2743200"/>
              <a:ext cx="0" cy="22457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F8D23E9-3AFB-46C5-A8AB-077D3C49189C}"/>
                </a:ext>
              </a:extLst>
            </p:cNvPr>
            <p:cNvCxnSpPr/>
            <p:nvPr/>
          </p:nvCxnSpPr>
          <p:spPr>
            <a:xfrm>
              <a:off x="7772400" y="4988986"/>
              <a:ext cx="327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458134-BCDC-4393-8FDA-5F39069071E8}"/>
                </a:ext>
              </a:extLst>
            </p:cNvPr>
            <p:cNvSpPr txBox="1"/>
            <p:nvPr/>
          </p:nvSpPr>
          <p:spPr>
            <a:xfrm>
              <a:off x="9185318" y="5153299"/>
              <a:ext cx="500458" cy="68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pH</a:t>
              </a:r>
            </a:p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242911-3A7E-4BD5-8BF2-32AF7232A9CF}"/>
                </a:ext>
              </a:extLst>
            </p:cNvPr>
            <p:cNvSpPr txBox="1"/>
            <p:nvPr/>
          </p:nvSpPr>
          <p:spPr>
            <a:xfrm>
              <a:off x="6493678" y="2556944"/>
              <a:ext cx="1369286" cy="68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Fraction</a:t>
              </a:r>
            </a:p>
            <a:p>
              <a:r>
                <a:rPr lang="en-US" dirty="0">
                  <a:latin typeface="Arial" panose="020B0604020202020204" pitchFamily="34" charset="0"/>
                </a:rPr>
                <a:t>protonated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3F83484-E8AB-4A86-A303-249EC98D2FD2}"/>
              </a:ext>
            </a:extLst>
          </p:cNvPr>
          <p:cNvSpPr/>
          <p:nvPr/>
        </p:nvSpPr>
        <p:spPr>
          <a:xfrm>
            <a:off x="194494" y="2783551"/>
            <a:ext cx="6193918" cy="187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2. The amount of protonated/deprotonated species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</a:rPr>
              <a:t>also</a:t>
            </a:r>
            <a:r>
              <a:rPr lang="en-US" dirty="0">
                <a:latin typeface="Arial" panose="020B0604020202020204" pitchFamily="34" charset="0"/>
              </a:rPr>
              <a:t> depends on the chemical properties of the acid.</a:t>
            </a:r>
          </a:p>
          <a:p>
            <a:r>
              <a:rPr lang="en-US" dirty="0">
                <a:latin typeface="Arial" panose="020B0604020202020204" pitchFamily="34" charset="0"/>
              </a:rPr>
              <a:t>Comparing acetic acid to a protonated amine. At neutral pH (7) most of the acetic acid will be deprotonated while most of the amine will be protonated.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73B65-A9D5-4617-A578-1AFFBB48D681}"/>
              </a:ext>
            </a:extLst>
          </p:cNvPr>
          <p:cNvSpPr txBox="1"/>
          <p:nvPr/>
        </p:nvSpPr>
        <p:spPr>
          <a:xfrm>
            <a:off x="3538561" y="118214"/>
            <a:ext cx="6612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What Affects the Degree of Protonation?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971A0-7802-4A5B-9D8D-761171B2B16F}"/>
              </a:ext>
            </a:extLst>
          </p:cNvPr>
          <p:cNvSpPr txBox="1"/>
          <p:nvPr/>
        </p:nvSpPr>
        <p:spPr>
          <a:xfrm>
            <a:off x="6885080" y="4915241"/>
            <a:ext cx="5931601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The </a:t>
            </a:r>
            <a:r>
              <a:rPr lang="en-US" dirty="0" err="1">
                <a:solidFill>
                  <a:srgbClr val="CC0000"/>
                </a:solidFill>
                <a:latin typeface="Arial" panose="020B0604020202020204" pitchFamily="34" charset="0"/>
              </a:rPr>
              <a:t>pKa</a:t>
            </a:r>
            <a:r>
              <a:rPr lang="en-US" dirty="0">
                <a:latin typeface="Arial" panose="020B0604020202020204" pitchFamily="34" charset="0"/>
              </a:rPr>
              <a:t> of an acid is the pH where equal amounts of protonated and deprotonated species are found.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B5CC177-8E69-79DC-EE60-895D5D44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CDF6-A331-4D35-95C2-5D3CEB246E18}" type="datetime1">
              <a:rPr lang="en-US" smtClean="0"/>
              <a:t>1/15/2025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9465E8-EAE4-7361-EEF6-959033A4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498A5E5-88BC-B03D-9416-4B1FC0FF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18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4AA362-CBD3-B499-D422-F95B2BAE7C7F}"/>
              </a:ext>
            </a:extLst>
          </p:cNvPr>
          <p:cNvGrpSpPr/>
          <p:nvPr/>
        </p:nvGrpSpPr>
        <p:grpSpPr>
          <a:xfrm>
            <a:off x="156404" y="4605527"/>
            <a:ext cx="827640" cy="772920"/>
            <a:chOff x="156404" y="4605527"/>
            <a:chExt cx="82764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AA1B10-CA96-6BD0-A5DC-7D42663671D0}"/>
                    </a:ext>
                  </a:extLst>
                </p14:cNvPr>
                <p14:cNvContentPartPr/>
                <p14:nvPr/>
              </p14:nvContentPartPr>
              <p14:xfrm>
                <a:off x="156404" y="4890647"/>
                <a:ext cx="168480" cy="226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AA1B10-CA96-6BD0-A5DC-7D42663671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7764" y="4881647"/>
                  <a:ext cx="186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DE20FD-A640-B0A3-72F4-02CABCF49756}"/>
                    </a:ext>
                  </a:extLst>
                </p14:cNvPr>
                <p14:cNvContentPartPr/>
                <p14:nvPr/>
              </p14:nvContentPartPr>
              <p14:xfrm>
                <a:off x="367364" y="4837007"/>
                <a:ext cx="128880" cy="88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DE20FD-A640-B0A3-72F4-02CABCF497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8364" y="4828367"/>
                  <a:ext cx="146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642507-C224-27FC-5AE9-AFD202291A2C}"/>
                    </a:ext>
                  </a:extLst>
                </p14:cNvPr>
                <p14:cNvContentPartPr/>
                <p14:nvPr/>
              </p14:nvContentPartPr>
              <p14:xfrm>
                <a:off x="490484" y="4649447"/>
                <a:ext cx="182160" cy="209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642507-C224-27FC-5AE9-AFD202291A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1484" y="4640447"/>
                  <a:ext cx="199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CC8200-60B8-1CBC-C972-42779CF201AD}"/>
                    </a:ext>
                  </a:extLst>
                </p14:cNvPr>
                <p14:cNvContentPartPr/>
                <p14:nvPr/>
              </p14:nvContentPartPr>
              <p14:xfrm>
                <a:off x="661844" y="4605527"/>
                <a:ext cx="78840" cy="142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CC8200-60B8-1CBC-C972-42779CF201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3204" y="4596527"/>
                  <a:ext cx="96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18D8EA-B2A4-B918-02E7-30701A5FB4F3}"/>
                    </a:ext>
                  </a:extLst>
                </p14:cNvPr>
                <p14:cNvContentPartPr/>
                <p14:nvPr/>
              </p14:nvContentPartPr>
              <p14:xfrm>
                <a:off x="314444" y="5163887"/>
                <a:ext cx="136440" cy="21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18D8EA-B2A4-B918-02E7-30701A5FB4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804" y="5154887"/>
                  <a:ext cx="154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8F35D5-4876-E6FE-0868-8B8B70B39ED9}"/>
                    </a:ext>
                  </a:extLst>
                </p14:cNvPr>
                <p14:cNvContentPartPr/>
                <p14:nvPr/>
              </p14:nvContentPartPr>
              <p14:xfrm>
                <a:off x="368084" y="5226167"/>
                <a:ext cx="87840" cy="10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8F35D5-4876-E6FE-0868-8B8B70B39E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084" y="5217167"/>
                  <a:ext cx="105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B53AFA4-006A-5213-00A2-E05E73A718FD}"/>
                    </a:ext>
                  </a:extLst>
                </p14:cNvPr>
                <p14:cNvContentPartPr/>
                <p14:nvPr/>
              </p14:nvContentPartPr>
              <p14:xfrm>
                <a:off x="509564" y="5099087"/>
                <a:ext cx="144360" cy="98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B53AFA4-006A-5213-00A2-E05E73A718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0564" y="5090087"/>
                  <a:ext cx="16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482A5D-5E24-0F77-A1AA-D9E71A10EA34}"/>
                    </a:ext>
                  </a:extLst>
                </p14:cNvPr>
                <p14:cNvContentPartPr/>
                <p14:nvPr/>
              </p14:nvContentPartPr>
              <p14:xfrm>
                <a:off x="564644" y="5017727"/>
                <a:ext cx="25200" cy="18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482A5D-5E24-0F77-A1AA-D9E71A10EA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6004" y="5008727"/>
                  <a:ext cx="4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D9FE57-DB66-9E57-B91D-68B79CDDB08D}"/>
                    </a:ext>
                  </a:extLst>
                </p14:cNvPr>
                <p14:cNvContentPartPr/>
                <p14:nvPr/>
              </p14:nvContentPartPr>
              <p14:xfrm>
                <a:off x="662924" y="4834847"/>
                <a:ext cx="186120" cy="222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D9FE57-DB66-9E57-B91D-68B79CDDB0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924" y="4825847"/>
                  <a:ext cx="203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A114A4-4A0C-4CBC-EEF2-C4185934BD57}"/>
                    </a:ext>
                  </a:extLst>
                </p14:cNvPr>
                <p14:cNvContentPartPr/>
                <p14:nvPr/>
              </p14:nvContentPartPr>
              <p14:xfrm>
                <a:off x="978284" y="4799207"/>
                <a:ext cx="5760" cy="39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A114A4-4A0C-4CBC-EEF2-C4185934BD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9284" y="4790207"/>
                  <a:ext cx="23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288E7B-5FA9-74D9-1589-8DE7D8EB5795}"/>
              </a:ext>
            </a:extLst>
          </p:cNvPr>
          <p:cNvGrpSpPr/>
          <p:nvPr/>
        </p:nvGrpSpPr>
        <p:grpSpPr>
          <a:xfrm>
            <a:off x="4777004" y="4342367"/>
            <a:ext cx="163440" cy="257760"/>
            <a:chOff x="4777004" y="4342367"/>
            <a:chExt cx="16344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2A9ADB-CDEF-D323-29B6-50A45B0E23C2}"/>
                    </a:ext>
                  </a:extLst>
                </p14:cNvPr>
                <p14:cNvContentPartPr/>
                <p14:nvPr/>
              </p14:nvContentPartPr>
              <p14:xfrm>
                <a:off x="4777004" y="4342367"/>
                <a:ext cx="163440" cy="257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2A9ADB-CDEF-D323-29B6-50A45B0E23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68364" y="4333367"/>
                  <a:ext cx="181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946A8F-001D-DA62-B132-D850BAF8ADDA}"/>
                    </a:ext>
                  </a:extLst>
                </p14:cNvPr>
                <p14:cNvContentPartPr/>
                <p14:nvPr/>
              </p14:nvContentPartPr>
              <p14:xfrm>
                <a:off x="4800764" y="4476647"/>
                <a:ext cx="92880" cy="39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946A8F-001D-DA62-B132-D850BAF8AD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1764" y="4467647"/>
                  <a:ext cx="1105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148B79-2F56-8BD7-64CF-28A76434DD5C}"/>
              </a:ext>
            </a:extLst>
          </p:cNvPr>
          <p:cNvGrpSpPr/>
          <p:nvPr/>
        </p:nvGrpSpPr>
        <p:grpSpPr>
          <a:xfrm>
            <a:off x="1701524" y="4414007"/>
            <a:ext cx="861840" cy="1183680"/>
            <a:chOff x="1701524" y="4414007"/>
            <a:chExt cx="861840" cy="11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535026-71EE-2F6F-DB0D-2D06D572D22C}"/>
                    </a:ext>
                  </a:extLst>
                </p14:cNvPr>
                <p14:cNvContentPartPr/>
                <p14:nvPr/>
              </p14:nvContentPartPr>
              <p14:xfrm>
                <a:off x="1701524" y="4511567"/>
                <a:ext cx="65880" cy="162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535026-71EE-2F6F-DB0D-2D06D572D2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92884" y="4502927"/>
                  <a:ext cx="83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EB7230-0CE2-2810-368D-0755CC721248}"/>
                    </a:ext>
                  </a:extLst>
                </p14:cNvPr>
                <p14:cNvContentPartPr/>
                <p14:nvPr/>
              </p14:nvContentPartPr>
              <p14:xfrm>
                <a:off x="1741124" y="4572047"/>
                <a:ext cx="66960" cy="52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EB7230-0CE2-2810-368D-0755CC7212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32484" y="4563407"/>
                  <a:ext cx="84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678031-F55C-CC18-4360-4C4F18D53617}"/>
                    </a:ext>
                  </a:extLst>
                </p14:cNvPr>
                <p14:cNvContentPartPr/>
                <p14:nvPr/>
              </p14:nvContentPartPr>
              <p14:xfrm>
                <a:off x="1791884" y="4482047"/>
                <a:ext cx="52920" cy="99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678031-F55C-CC18-4360-4C4F18D536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82884" y="4473407"/>
                  <a:ext cx="70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C61AB3-932E-7B65-DEB1-04140B064BF7}"/>
                    </a:ext>
                  </a:extLst>
                </p14:cNvPr>
                <p14:cNvContentPartPr/>
                <p14:nvPr/>
              </p14:nvContentPartPr>
              <p14:xfrm>
                <a:off x="1894124" y="4414007"/>
                <a:ext cx="163440" cy="166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C61AB3-932E-7B65-DEB1-04140B064B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5484" y="4405007"/>
                  <a:ext cx="181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C3FB1F-1CC9-86A8-F8A2-37F18F6914F9}"/>
                    </a:ext>
                  </a:extLst>
                </p14:cNvPr>
                <p14:cNvContentPartPr/>
                <p14:nvPr/>
              </p14:nvContentPartPr>
              <p14:xfrm>
                <a:off x="1965764" y="4510487"/>
                <a:ext cx="76320" cy="33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C3FB1F-1CC9-86A8-F8A2-37F18F6914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57124" y="4501487"/>
                  <a:ext cx="93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CA7F24D-4288-A15F-29C1-F5BEA60A422A}"/>
                    </a:ext>
                  </a:extLst>
                </p14:cNvPr>
                <p14:cNvContentPartPr/>
                <p14:nvPr/>
              </p14:nvContentPartPr>
              <p14:xfrm>
                <a:off x="1771004" y="4616327"/>
                <a:ext cx="792360" cy="981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CA7F24D-4288-A15F-29C1-F5BEA60A42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62364" y="4607327"/>
                  <a:ext cx="810000" cy="9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674233-AA63-468B-3F52-FC632ECE580F}"/>
                  </a:ext>
                </a:extLst>
              </p14:cNvPr>
              <p14:cNvContentPartPr/>
              <p14:nvPr/>
            </p14:nvContentPartPr>
            <p14:xfrm>
              <a:off x="1561124" y="5822327"/>
              <a:ext cx="661320" cy="923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674233-AA63-468B-3F52-FC632ECE580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52484" y="5813687"/>
                <a:ext cx="67896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7D1407A-0511-4CB0-07AC-53032215C3C2}"/>
                  </a:ext>
                </a:extLst>
              </p14:cNvPr>
              <p14:cNvContentPartPr/>
              <p14:nvPr/>
            </p14:nvContentPartPr>
            <p14:xfrm>
              <a:off x="3808964" y="4528487"/>
              <a:ext cx="754920" cy="5292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7D1407A-0511-4CB0-07AC-53032215C3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00324" y="4519847"/>
                <a:ext cx="772560" cy="54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24D3256-41F1-7313-B1FD-210BBB99E882}"/>
              </a:ext>
            </a:extLst>
          </p:cNvPr>
          <p:cNvGrpSpPr/>
          <p:nvPr/>
        </p:nvGrpSpPr>
        <p:grpSpPr>
          <a:xfrm>
            <a:off x="2771084" y="5305007"/>
            <a:ext cx="1047240" cy="850680"/>
            <a:chOff x="2771084" y="5305007"/>
            <a:chExt cx="1047240" cy="85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84E9F2-5A15-085B-371E-98E5EA1537DD}"/>
                    </a:ext>
                  </a:extLst>
                </p14:cNvPr>
                <p14:cNvContentPartPr/>
                <p14:nvPr/>
              </p14:nvContentPartPr>
              <p14:xfrm>
                <a:off x="2771084" y="5382407"/>
                <a:ext cx="23040" cy="20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84E9F2-5A15-085B-371E-98E5EA1537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62444" y="5373767"/>
                  <a:ext cx="40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399325-5C82-3C22-3A91-B6788755D9DC}"/>
                    </a:ext>
                  </a:extLst>
                </p14:cNvPr>
                <p14:cNvContentPartPr/>
                <p14:nvPr/>
              </p14:nvContentPartPr>
              <p14:xfrm>
                <a:off x="2880524" y="5343167"/>
                <a:ext cx="43200" cy="61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399325-5C82-3C22-3A91-B6788755D9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71884" y="5334527"/>
                  <a:ext cx="60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64575E-2A46-F234-0724-A923130489C5}"/>
                    </a:ext>
                  </a:extLst>
                </p14:cNvPr>
                <p14:cNvContentPartPr/>
                <p14:nvPr/>
              </p14:nvContentPartPr>
              <p14:xfrm>
                <a:off x="2970524" y="5305007"/>
                <a:ext cx="41040" cy="266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64575E-2A46-F234-0724-A923130489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1524" y="5296367"/>
                  <a:ext cx="58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399717B-557E-9EA6-B9D1-838BC0A53EE8}"/>
                    </a:ext>
                  </a:extLst>
                </p14:cNvPr>
                <p14:cNvContentPartPr/>
                <p14:nvPr/>
              </p14:nvContentPartPr>
              <p14:xfrm>
                <a:off x="3065924" y="5482127"/>
                <a:ext cx="65880" cy="38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399717B-557E-9EA6-B9D1-838BC0A53E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6924" y="5473127"/>
                  <a:ext cx="83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77A115-D67C-C77D-4DE9-599CAEF9421A}"/>
                    </a:ext>
                  </a:extLst>
                </p14:cNvPr>
                <p14:cNvContentPartPr/>
                <p14:nvPr/>
              </p14:nvContentPartPr>
              <p14:xfrm>
                <a:off x="3163484" y="5973167"/>
                <a:ext cx="125280" cy="182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77A115-D67C-C77D-4DE9-599CAEF942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54484" y="5964527"/>
                  <a:ext cx="142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E30758-7568-FB6E-22DD-EA86912DC215}"/>
                    </a:ext>
                  </a:extLst>
                </p14:cNvPr>
                <p14:cNvContentPartPr/>
                <p14:nvPr/>
              </p14:nvContentPartPr>
              <p14:xfrm>
                <a:off x="3152324" y="5934287"/>
                <a:ext cx="143640" cy="106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E30758-7568-FB6E-22DD-EA86912DC2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43324" y="5925287"/>
                  <a:ext cx="161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0F084A-6CFB-502B-F85F-4D2F00334E76}"/>
                    </a:ext>
                  </a:extLst>
                </p14:cNvPr>
                <p14:cNvContentPartPr/>
                <p14:nvPr/>
              </p14:nvContentPartPr>
              <p14:xfrm>
                <a:off x="3255284" y="5850047"/>
                <a:ext cx="89640" cy="110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0F084A-6CFB-502B-F85F-4D2F00334E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46284" y="5841047"/>
                  <a:ext cx="107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780D75-D2B9-547A-AF84-F2B65AAB7129}"/>
                    </a:ext>
                  </a:extLst>
                </p14:cNvPr>
                <p14:cNvContentPartPr/>
                <p14:nvPr/>
              </p14:nvContentPartPr>
              <p14:xfrm>
                <a:off x="3313964" y="5761487"/>
                <a:ext cx="149040" cy="138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780D75-D2B9-547A-AF84-F2B65AAB71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04964" y="5752847"/>
                  <a:ext cx="16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B1B3B6-245B-5509-FC50-9FE348F4DF26}"/>
                    </a:ext>
                  </a:extLst>
                </p14:cNvPr>
                <p14:cNvContentPartPr/>
                <p14:nvPr/>
              </p14:nvContentPartPr>
              <p14:xfrm>
                <a:off x="3500804" y="5760407"/>
                <a:ext cx="34200" cy="34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B1B3B6-245B-5509-FC50-9FE348F4DF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1804" y="5751407"/>
                  <a:ext cx="5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BAF73F-F99B-0DBF-8A3E-D0906F0678CE}"/>
                    </a:ext>
                  </a:extLst>
                </p14:cNvPr>
                <p14:cNvContentPartPr/>
                <p14:nvPr/>
              </p14:nvContentPartPr>
              <p14:xfrm>
                <a:off x="3563084" y="5773727"/>
                <a:ext cx="64440" cy="52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BAF73F-F99B-0DBF-8A3E-D0906F0678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54444" y="5765087"/>
                  <a:ext cx="82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A865D34-750F-491C-984B-E21EF1EE1410}"/>
                    </a:ext>
                  </a:extLst>
                </p14:cNvPr>
                <p14:cNvContentPartPr/>
                <p14:nvPr/>
              </p14:nvContentPartPr>
              <p14:xfrm>
                <a:off x="3642644" y="5534327"/>
                <a:ext cx="175680" cy="243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A865D34-750F-491C-984B-E21EF1EE14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34004" y="5525327"/>
                  <a:ext cx="193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1EEAA2-0218-C172-8D93-B7069A56738E}"/>
                    </a:ext>
                  </a:extLst>
                </p14:cNvPr>
                <p14:cNvContentPartPr/>
                <p14:nvPr/>
              </p14:nvContentPartPr>
              <p14:xfrm>
                <a:off x="3711764" y="5693807"/>
                <a:ext cx="92880" cy="32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1EEAA2-0218-C172-8D93-B7069A5673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03124" y="5684807"/>
                  <a:ext cx="11052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51AC5BD-86DD-2782-7DD9-91F747E038B2}"/>
                  </a:ext>
                </a:extLst>
              </p14:cNvPr>
              <p14:cNvContentPartPr/>
              <p14:nvPr/>
            </p14:nvContentPartPr>
            <p14:xfrm>
              <a:off x="994124" y="6261527"/>
              <a:ext cx="539640" cy="5277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51AC5BD-86DD-2782-7DD9-91F747E038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5124" y="6252887"/>
                <a:ext cx="557280" cy="5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2E33D758-E1F6-ADE8-B693-0D4DE4E38FB1}"/>
              </a:ext>
            </a:extLst>
          </p:cNvPr>
          <p:cNvGrpSpPr/>
          <p:nvPr/>
        </p:nvGrpSpPr>
        <p:grpSpPr>
          <a:xfrm>
            <a:off x="4355804" y="6700007"/>
            <a:ext cx="417240" cy="328680"/>
            <a:chOff x="4355804" y="6700007"/>
            <a:chExt cx="41724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2121E6-BD4B-6475-70B5-AA6B8B8E06D7}"/>
                    </a:ext>
                  </a:extLst>
                </p14:cNvPr>
                <p14:cNvContentPartPr/>
                <p14:nvPr/>
              </p14:nvContentPartPr>
              <p14:xfrm>
                <a:off x="4355804" y="6759047"/>
                <a:ext cx="73800" cy="269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2121E6-BD4B-6475-70B5-AA6B8B8E06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47164" y="6750407"/>
                  <a:ext cx="91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6B908F-6A34-6981-ECAD-A5CB5E488E0F}"/>
                    </a:ext>
                  </a:extLst>
                </p14:cNvPr>
                <p14:cNvContentPartPr/>
                <p14:nvPr/>
              </p14:nvContentPartPr>
              <p14:xfrm>
                <a:off x="4496924" y="6722687"/>
                <a:ext cx="46080" cy="50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6B908F-6A34-6981-ECAD-A5CB5E488E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88284" y="6714047"/>
                  <a:ext cx="63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48D869-9583-9C24-08A0-E0DC4E975E9E}"/>
                    </a:ext>
                  </a:extLst>
                </p14:cNvPr>
                <p14:cNvContentPartPr/>
                <p14:nvPr/>
              </p14:nvContentPartPr>
              <p14:xfrm>
                <a:off x="4614284" y="6700007"/>
                <a:ext cx="23400" cy="211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48D869-9583-9C24-08A0-E0DC4E975E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05644" y="6691007"/>
                  <a:ext cx="41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8727F2-E6A0-B15E-E9A7-CC319E86F39D}"/>
                    </a:ext>
                  </a:extLst>
                </p14:cNvPr>
                <p14:cNvContentPartPr/>
                <p14:nvPr/>
              </p14:nvContentPartPr>
              <p14:xfrm>
                <a:off x="4703924" y="6804407"/>
                <a:ext cx="69120" cy="60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8727F2-E6A0-B15E-E9A7-CC319E86F3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4924" y="6795407"/>
                  <a:ext cx="867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5D03182-4686-0F7F-7BAB-9554E6EFB57E}"/>
                  </a:ext>
                </a:extLst>
              </p14:cNvPr>
              <p14:cNvContentPartPr/>
              <p14:nvPr/>
            </p14:nvContentPartPr>
            <p14:xfrm>
              <a:off x="7880564" y="1635167"/>
              <a:ext cx="528120" cy="452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5D03182-4686-0F7F-7BAB-9554E6EFB57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71924" y="1626527"/>
                <a:ext cx="5457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4136BD7-5356-B03A-D823-1B78A34E75DC}"/>
                  </a:ext>
                </a:extLst>
              </p14:cNvPr>
              <p14:cNvContentPartPr/>
              <p14:nvPr/>
            </p14:nvContentPartPr>
            <p14:xfrm>
              <a:off x="9580844" y="1451567"/>
              <a:ext cx="136080" cy="1112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4136BD7-5356-B03A-D823-1B78A34E75D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571844" y="1442927"/>
                <a:ext cx="153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DC11339-294B-0967-4D5A-ABAA425FC84D}"/>
                  </a:ext>
                </a:extLst>
              </p14:cNvPr>
              <p14:cNvContentPartPr/>
              <p14:nvPr/>
            </p14:nvContentPartPr>
            <p14:xfrm>
              <a:off x="9185204" y="2011367"/>
              <a:ext cx="70200" cy="331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DC11339-294B-0967-4D5A-ABAA425FC8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76564" y="2002367"/>
                <a:ext cx="87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71A3040-DD9A-064E-F8CD-F9E286D40FA4}"/>
                  </a:ext>
                </a:extLst>
              </p14:cNvPr>
              <p14:cNvContentPartPr/>
              <p14:nvPr/>
            </p14:nvContentPartPr>
            <p14:xfrm>
              <a:off x="9869564" y="2004527"/>
              <a:ext cx="23040" cy="14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71A3040-DD9A-064E-F8CD-F9E286D40FA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860564" y="1995887"/>
                <a:ext cx="406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41AE088-56C4-D652-B79D-3E414A369568}"/>
                  </a:ext>
                </a:extLst>
              </p14:cNvPr>
              <p14:cNvContentPartPr/>
              <p14:nvPr/>
            </p14:nvContentPartPr>
            <p14:xfrm>
              <a:off x="10104644" y="1743167"/>
              <a:ext cx="180360" cy="46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41AE088-56C4-D652-B79D-3E414A3695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096004" y="1734167"/>
                <a:ext cx="198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92C3C79-97D0-E6E5-BF47-5B5F89FEB9A2}"/>
                  </a:ext>
                </a:extLst>
              </p14:cNvPr>
              <p14:cNvContentPartPr/>
              <p14:nvPr/>
            </p14:nvContentPartPr>
            <p14:xfrm>
              <a:off x="10141364" y="1873847"/>
              <a:ext cx="210240" cy="16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92C3C79-97D0-E6E5-BF47-5B5F89FEB9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132724" y="1864847"/>
                <a:ext cx="2278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FBD1AD9-8F29-5F81-CDC7-6DF33C5321B6}"/>
              </a:ext>
            </a:extLst>
          </p:cNvPr>
          <p:cNvGrpSpPr/>
          <p:nvPr/>
        </p:nvGrpSpPr>
        <p:grpSpPr>
          <a:xfrm>
            <a:off x="10697204" y="1158167"/>
            <a:ext cx="2227320" cy="1263240"/>
            <a:chOff x="10697204" y="1158167"/>
            <a:chExt cx="2227320" cy="12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F08E8C-56F2-5C45-2DF7-AE1DA7781366}"/>
                    </a:ext>
                  </a:extLst>
                </p14:cNvPr>
                <p14:cNvContentPartPr/>
                <p14:nvPr/>
              </p14:nvContentPartPr>
              <p14:xfrm>
                <a:off x="10930484" y="1552367"/>
                <a:ext cx="118800" cy="52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F08E8C-56F2-5C45-2DF7-AE1DA77813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21844" y="1543727"/>
                  <a:ext cx="136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8941FD-67CC-D31D-9C32-1AD57BF6AE6F}"/>
                    </a:ext>
                  </a:extLst>
                </p14:cNvPr>
                <p14:cNvContentPartPr/>
                <p14:nvPr/>
              </p14:nvContentPartPr>
              <p14:xfrm>
                <a:off x="11156204" y="1463447"/>
                <a:ext cx="131400" cy="10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8941FD-67CC-D31D-9C32-1AD57BF6AE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47204" y="1454807"/>
                  <a:ext cx="149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822186-93A0-FEF6-7981-5DE93D600A72}"/>
                    </a:ext>
                  </a:extLst>
                </p14:cNvPr>
                <p14:cNvContentPartPr/>
                <p14:nvPr/>
              </p14:nvContentPartPr>
              <p14:xfrm>
                <a:off x="11254844" y="1297487"/>
                <a:ext cx="43200" cy="117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822186-93A0-FEF6-7981-5DE93D600A7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45844" y="1288847"/>
                  <a:ext cx="60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F1E356-224D-DD84-50A3-853D4AF1BEDA}"/>
                    </a:ext>
                  </a:extLst>
                </p14:cNvPr>
                <p14:cNvContentPartPr/>
                <p14:nvPr/>
              </p14:nvContentPartPr>
              <p14:xfrm>
                <a:off x="11322524" y="1268687"/>
                <a:ext cx="44280" cy="12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F1E356-224D-DD84-50A3-853D4AF1BE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13524" y="1259687"/>
                  <a:ext cx="61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070F56-02E0-2094-7743-10D727FC752D}"/>
                    </a:ext>
                  </a:extLst>
                </p14:cNvPr>
                <p14:cNvContentPartPr/>
                <p14:nvPr/>
              </p14:nvContentPartPr>
              <p14:xfrm>
                <a:off x="11339084" y="1158167"/>
                <a:ext cx="79560" cy="56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070F56-02E0-2094-7743-10D727FC75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30444" y="1149167"/>
                  <a:ext cx="97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8714A9-4DDD-7441-97E5-F7641953DF37}"/>
                    </a:ext>
                  </a:extLst>
                </p14:cNvPr>
                <p14:cNvContentPartPr/>
                <p14:nvPr/>
              </p14:nvContentPartPr>
              <p14:xfrm>
                <a:off x="11364284" y="1555967"/>
                <a:ext cx="93600" cy="33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8714A9-4DDD-7441-97E5-F7641953DF3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5284" y="1547327"/>
                  <a:ext cx="111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ACA784-54F4-C862-1ECB-42ECECA1CD5B}"/>
                    </a:ext>
                  </a:extLst>
                </p14:cNvPr>
                <p14:cNvContentPartPr/>
                <p14:nvPr/>
              </p14:nvContentPartPr>
              <p14:xfrm>
                <a:off x="11505764" y="1479647"/>
                <a:ext cx="13680" cy="96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ACA784-54F4-C862-1ECB-42ECECA1CD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96764" y="1470647"/>
                  <a:ext cx="31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2CA4CC-00C3-C97E-8554-11281FABB093}"/>
                    </a:ext>
                  </a:extLst>
                </p14:cNvPr>
                <p14:cNvContentPartPr/>
                <p14:nvPr/>
              </p14:nvContentPartPr>
              <p14:xfrm>
                <a:off x="11515484" y="1452287"/>
                <a:ext cx="90360" cy="91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2CA4CC-00C3-C97E-8554-11281FABB0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06484" y="1443287"/>
                  <a:ext cx="10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76480C-8138-0667-CA7A-0BB70C25E769}"/>
                    </a:ext>
                  </a:extLst>
                </p14:cNvPr>
                <p14:cNvContentPartPr/>
                <p14:nvPr/>
              </p14:nvContentPartPr>
              <p14:xfrm>
                <a:off x="11488484" y="1476047"/>
                <a:ext cx="142560" cy="118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76480C-8138-0667-CA7A-0BB70C25E7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479484" y="1467407"/>
                  <a:ext cx="160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C1D3EFD-CA68-0606-A0B1-92EAA5340C97}"/>
                    </a:ext>
                  </a:extLst>
                </p14:cNvPr>
                <p14:cNvContentPartPr/>
                <p14:nvPr/>
              </p14:nvContentPartPr>
              <p14:xfrm>
                <a:off x="11708444" y="1450847"/>
                <a:ext cx="11160" cy="114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C1D3EFD-CA68-0606-A0B1-92EAA5340C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699444" y="1442207"/>
                  <a:ext cx="2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A42ECB-56F4-4CF2-6EA7-6B89B0B956D0}"/>
                    </a:ext>
                  </a:extLst>
                </p14:cNvPr>
                <p14:cNvContentPartPr/>
                <p14:nvPr/>
              </p14:nvContentPartPr>
              <p14:xfrm>
                <a:off x="11740484" y="1451567"/>
                <a:ext cx="64440" cy="84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A42ECB-56F4-4CF2-6EA7-6B89B0B956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731844" y="1442927"/>
                  <a:ext cx="82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2F9C5C-4E38-3956-94DF-36E9022AAE91}"/>
                    </a:ext>
                  </a:extLst>
                </p14:cNvPr>
                <p14:cNvContentPartPr/>
                <p14:nvPr/>
              </p14:nvContentPartPr>
              <p14:xfrm>
                <a:off x="10697204" y="1788527"/>
                <a:ext cx="1555920" cy="29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2F9C5C-4E38-3956-94DF-36E9022AAE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88564" y="1779887"/>
                  <a:ext cx="157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CE5D47-9449-9A75-3F98-664C49096CC5}"/>
                    </a:ext>
                  </a:extLst>
                </p14:cNvPr>
                <p14:cNvContentPartPr/>
                <p14:nvPr/>
              </p14:nvContentPartPr>
              <p14:xfrm>
                <a:off x="10719884" y="1252487"/>
                <a:ext cx="301680" cy="530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CE5D47-9449-9A75-3F98-664C49096C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10884" y="1243487"/>
                  <a:ext cx="3193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53B336-DA1A-AC49-3F73-36DE485EBD5F}"/>
                    </a:ext>
                  </a:extLst>
                </p14:cNvPr>
                <p14:cNvContentPartPr/>
                <p14:nvPr/>
              </p14:nvContentPartPr>
              <p14:xfrm>
                <a:off x="11725364" y="1198127"/>
                <a:ext cx="233640" cy="449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53B336-DA1A-AC49-3F73-36DE485EBD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716364" y="1189487"/>
                  <a:ext cx="251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B59051A-2EDF-7AB3-DE22-BE9EA4A94E70}"/>
                    </a:ext>
                  </a:extLst>
                </p14:cNvPr>
                <p14:cNvContentPartPr/>
                <p14:nvPr/>
              </p14:nvContentPartPr>
              <p14:xfrm>
                <a:off x="10744004" y="1922447"/>
                <a:ext cx="167400" cy="386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B59051A-2EDF-7AB3-DE22-BE9EA4A94E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35364" y="1913447"/>
                  <a:ext cx="185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91A874-4A86-8B36-A216-B0214E6D5D14}"/>
                    </a:ext>
                  </a:extLst>
                </p14:cNvPr>
                <p14:cNvContentPartPr/>
                <p14:nvPr/>
              </p14:nvContentPartPr>
              <p14:xfrm>
                <a:off x="10950284" y="2167607"/>
                <a:ext cx="67680" cy="20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91A874-4A86-8B36-A216-B0214E6D5D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41644" y="2158607"/>
                  <a:ext cx="85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767B10-F860-8AEE-0717-4224C84006BB}"/>
                    </a:ext>
                  </a:extLst>
                </p14:cNvPr>
                <p14:cNvContentPartPr/>
                <p14:nvPr/>
              </p14:nvContentPartPr>
              <p14:xfrm>
                <a:off x="11105804" y="2131967"/>
                <a:ext cx="122400" cy="92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767B10-F860-8AEE-0717-4224C84006B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96804" y="2123327"/>
                  <a:ext cx="140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61E91A3-27A9-FDD4-9C8D-592BF1B404C9}"/>
                    </a:ext>
                  </a:extLst>
                </p14:cNvPr>
                <p14:cNvContentPartPr/>
                <p14:nvPr/>
              </p14:nvContentPartPr>
              <p14:xfrm>
                <a:off x="11215604" y="1981847"/>
                <a:ext cx="66960" cy="86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61E91A3-27A9-FDD4-9C8D-592BF1B404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06604" y="1972847"/>
                  <a:ext cx="84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13DDA1-9581-626C-C785-BFC60E7640AB}"/>
                    </a:ext>
                  </a:extLst>
                </p14:cNvPr>
                <p14:cNvContentPartPr/>
                <p14:nvPr/>
              </p14:nvContentPartPr>
              <p14:xfrm>
                <a:off x="11298404" y="1977887"/>
                <a:ext cx="16920" cy="73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13DDA1-9581-626C-C785-BFC60E7640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289404" y="1969247"/>
                  <a:ext cx="34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145F3FF-D833-662C-700A-758C5FF2F6AA}"/>
                    </a:ext>
                  </a:extLst>
                </p14:cNvPr>
                <p14:cNvContentPartPr/>
                <p14:nvPr/>
              </p14:nvContentPartPr>
              <p14:xfrm>
                <a:off x="11317124" y="1896167"/>
                <a:ext cx="68040" cy="60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145F3FF-D833-662C-700A-758C5FF2F6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08124" y="1887167"/>
                  <a:ext cx="85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6F645D-F5E7-C584-FD61-853C786D4084}"/>
                    </a:ext>
                  </a:extLst>
                </p14:cNvPr>
                <p14:cNvContentPartPr/>
                <p14:nvPr/>
              </p14:nvContentPartPr>
              <p14:xfrm>
                <a:off x="11317844" y="2221247"/>
                <a:ext cx="70560" cy="34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6F645D-F5E7-C584-FD61-853C786D40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09204" y="2212247"/>
                  <a:ext cx="88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1BE824D-B59B-A87B-A2C6-35B1403FB613}"/>
                    </a:ext>
                  </a:extLst>
                </p14:cNvPr>
                <p14:cNvContentPartPr/>
                <p14:nvPr/>
              </p14:nvContentPartPr>
              <p14:xfrm>
                <a:off x="11412524" y="2192807"/>
                <a:ext cx="103320" cy="70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1BE824D-B59B-A87B-A2C6-35B1403FB6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03524" y="2183807"/>
                  <a:ext cx="12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383481-3FB3-0D9D-C281-E209C3CC0EBA}"/>
                    </a:ext>
                  </a:extLst>
                </p14:cNvPr>
                <p14:cNvContentPartPr/>
                <p14:nvPr/>
              </p14:nvContentPartPr>
              <p14:xfrm>
                <a:off x="11542484" y="2149607"/>
                <a:ext cx="16920" cy="105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383481-3FB3-0D9D-C281-E209C3CC0E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33844" y="2140607"/>
                  <a:ext cx="3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6F467B-5EE1-1F83-A6A4-2AEF9E9859EA}"/>
                    </a:ext>
                  </a:extLst>
                </p14:cNvPr>
                <p14:cNvContentPartPr/>
                <p14:nvPr/>
              </p14:nvContentPartPr>
              <p14:xfrm>
                <a:off x="11556164" y="2188847"/>
                <a:ext cx="99720" cy="75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6F467B-5EE1-1F83-A6A4-2AEF9E9859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47164" y="2180207"/>
                  <a:ext cx="117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552FE4-D3B1-F08D-92B8-59BDBECCA5E5}"/>
                    </a:ext>
                  </a:extLst>
                </p14:cNvPr>
                <p14:cNvContentPartPr/>
                <p14:nvPr/>
              </p14:nvContentPartPr>
              <p14:xfrm>
                <a:off x="11597924" y="1963127"/>
                <a:ext cx="194040" cy="356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552FE4-D3B1-F08D-92B8-59BDBECCA5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89284" y="1954127"/>
                  <a:ext cx="211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1AC874-1640-B9D9-0A0A-2E366058C469}"/>
                    </a:ext>
                  </a:extLst>
                </p14:cNvPr>
                <p14:cNvContentPartPr/>
                <p14:nvPr/>
              </p14:nvContentPartPr>
              <p14:xfrm>
                <a:off x="11813564" y="2117927"/>
                <a:ext cx="96120" cy="48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1AC874-1640-B9D9-0A0A-2E366058C4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04564" y="2109287"/>
                  <a:ext cx="11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DA173B-55B5-EA43-4062-132EA9B48461}"/>
                    </a:ext>
                  </a:extLst>
                </p14:cNvPr>
                <p14:cNvContentPartPr/>
                <p14:nvPr/>
              </p14:nvContentPartPr>
              <p14:xfrm>
                <a:off x="11878724" y="2072927"/>
                <a:ext cx="24480" cy="106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DA173B-55B5-EA43-4062-132EA9B484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870084" y="2064287"/>
                  <a:ext cx="42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B615BE9-AA4A-2C7E-DB9A-D92D66EDD89B}"/>
                    </a:ext>
                  </a:extLst>
                </p14:cNvPr>
                <p14:cNvContentPartPr/>
                <p14:nvPr/>
              </p14:nvContentPartPr>
              <p14:xfrm>
                <a:off x="12022364" y="1932527"/>
                <a:ext cx="168120" cy="397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B615BE9-AA4A-2C7E-DB9A-D92D66EDD8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013724" y="1923527"/>
                  <a:ext cx="1857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AAAF290-871C-4DD8-929F-204D346879F1}"/>
                    </a:ext>
                  </a:extLst>
                </p14:cNvPr>
                <p14:cNvContentPartPr/>
                <p14:nvPr/>
              </p14:nvContentPartPr>
              <p14:xfrm>
                <a:off x="12160604" y="2151407"/>
                <a:ext cx="120600" cy="17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AAAF290-871C-4DD8-929F-204D346879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151964" y="2142407"/>
                  <a:ext cx="138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147DA3-A50B-A203-17F6-4480311078FB}"/>
                    </a:ext>
                  </a:extLst>
                </p14:cNvPr>
                <p14:cNvContentPartPr/>
                <p14:nvPr/>
              </p14:nvContentPartPr>
              <p14:xfrm>
                <a:off x="12332684" y="2115407"/>
                <a:ext cx="142920" cy="79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147DA3-A50B-A203-17F6-4480311078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324044" y="2106767"/>
                  <a:ext cx="16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0EB5D24-0BD7-CD02-1EA3-245F83755522}"/>
                    </a:ext>
                  </a:extLst>
                </p14:cNvPr>
                <p14:cNvContentPartPr/>
                <p14:nvPr/>
              </p14:nvContentPartPr>
              <p14:xfrm>
                <a:off x="12441764" y="1977527"/>
                <a:ext cx="70560" cy="66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0EB5D24-0BD7-CD02-1EA3-245F837555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432764" y="1968527"/>
                  <a:ext cx="88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89CD802-487D-4AAC-3537-D2E16DE7800B}"/>
                    </a:ext>
                  </a:extLst>
                </p14:cNvPr>
                <p14:cNvContentPartPr/>
                <p14:nvPr/>
              </p14:nvContentPartPr>
              <p14:xfrm>
                <a:off x="12486404" y="1982207"/>
                <a:ext cx="57240" cy="74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89CD802-487D-4AAC-3537-D2E16DE780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477764" y="1973567"/>
                  <a:ext cx="74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EDD3591-948E-7334-5994-3BE744301B64}"/>
                    </a:ext>
                  </a:extLst>
                </p14:cNvPr>
                <p14:cNvContentPartPr/>
                <p14:nvPr/>
              </p14:nvContentPartPr>
              <p14:xfrm>
                <a:off x="12558044" y="1881767"/>
                <a:ext cx="66600" cy="64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EDD3591-948E-7334-5994-3BE744301B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549404" y="1873127"/>
                  <a:ext cx="84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E04434-502A-5F66-25A0-9A7AE3D5EABE}"/>
                    </a:ext>
                  </a:extLst>
                </p14:cNvPr>
                <p14:cNvContentPartPr/>
                <p14:nvPr/>
              </p14:nvContentPartPr>
              <p14:xfrm>
                <a:off x="12548324" y="2211887"/>
                <a:ext cx="51120" cy="16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E04434-502A-5F66-25A0-9A7AE3D5EA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539324" y="2202887"/>
                  <a:ext cx="68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B66ED52-FCE1-7AF8-858D-8C10F42B7C4F}"/>
                    </a:ext>
                  </a:extLst>
                </p14:cNvPr>
                <p14:cNvContentPartPr/>
                <p14:nvPr/>
              </p14:nvContentPartPr>
              <p14:xfrm>
                <a:off x="12649844" y="2220527"/>
                <a:ext cx="74160" cy="50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B66ED52-FCE1-7AF8-858D-8C10F42B7C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641204" y="2211527"/>
                  <a:ext cx="91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BEE902-21C8-C131-3CF5-377E42C14CC6}"/>
                    </a:ext>
                  </a:extLst>
                </p14:cNvPr>
                <p14:cNvContentPartPr/>
                <p14:nvPr/>
              </p14:nvContentPartPr>
              <p14:xfrm>
                <a:off x="12734444" y="2174807"/>
                <a:ext cx="56520" cy="16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BEE902-21C8-C131-3CF5-377E42C14C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725804" y="2166167"/>
                  <a:ext cx="74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39134D-8B48-C1C9-BCE4-B302EE082BBC}"/>
                    </a:ext>
                  </a:extLst>
                </p14:cNvPr>
                <p14:cNvContentPartPr/>
                <p14:nvPr/>
              </p14:nvContentPartPr>
              <p14:xfrm>
                <a:off x="12746324" y="1893647"/>
                <a:ext cx="178200" cy="527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39134D-8B48-C1C9-BCE4-B302EE082B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737324" y="1885007"/>
                  <a:ext cx="195840" cy="54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8F110DB-4F82-DFC7-EFE7-61A5EFA95FC0}"/>
              </a:ext>
            </a:extLst>
          </p:cNvPr>
          <p:cNvGrpSpPr/>
          <p:nvPr/>
        </p:nvGrpSpPr>
        <p:grpSpPr>
          <a:xfrm>
            <a:off x="10823204" y="4342727"/>
            <a:ext cx="1250280" cy="592200"/>
            <a:chOff x="10823204" y="4342727"/>
            <a:chExt cx="125028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A83980-6698-A834-3F90-C4D347443014}"/>
                    </a:ext>
                  </a:extLst>
                </p14:cNvPr>
                <p14:cNvContentPartPr/>
                <p14:nvPr/>
              </p14:nvContentPartPr>
              <p14:xfrm>
                <a:off x="10823204" y="4498967"/>
                <a:ext cx="51120" cy="136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A83980-6698-A834-3F90-C4D3474430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14204" y="4489967"/>
                  <a:ext cx="68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BA9255-1F51-4AEF-8D87-593A4CCADAD1}"/>
                    </a:ext>
                  </a:extLst>
                </p14:cNvPr>
                <p14:cNvContentPartPr/>
                <p14:nvPr/>
              </p14:nvContentPartPr>
              <p14:xfrm>
                <a:off x="10957484" y="4466567"/>
                <a:ext cx="110880" cy="193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BA9255-1F51-4AEF-8D87-593A4CCADA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48844" y="4457567"/>
                  <a:ext cx="128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C3C6C6-E61C-551E-B802-0B5B19B21A8E}"/>
                    </a:ext>
                  </a:extLst>
                </p14:cNvPr>
                <p14:cNvContentPartPr/>
                <p14:nvPr/>
              </p14:nvContentPartPr>
              <p14:xfrm>
                <a:off x="10991684" y="4482047"/>
                <a:ext cx="59040" cy="720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C3C6C6-E61C-551E-B802-0B5B19B21A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82684" y="4473407"/>
                  <a:ext cx="76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CD8058-1C33-F186-7B70-8A84005595A3}"/>
                    </a:ext>
                  </a:extLst>
                </p14:cNvPr>
                <p14:cNvContentPartPr/>
                <p14:nvPr/>
              </p14:nvContentPartPr>
              <p14:xfrm>
                <a:off x="11120564" y="4655567"/>
                <a:ext cx="308520" cy="279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CD8058-1C33-F186-7B70-8A84005595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111924" y="4646927"/>
                  <a:ext cx="326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05E4EB-12F2-EE41-4010-6115AFE9547F}"/>
                    </a:ext>
                  </a:extLst>
                </p14:cNvPr>
                <p14:cNvContentPartPr/>
                <p14:nvPr/>
              </p14:nvContentPartPr>
              <p14:xfrm>
                <a:off x="11475884" y="4603007"/>
                <a:ext cx="188640" cy="131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05E4EB-12F2-EE41-4010-6115AFE9547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67244" y="4594367"/>
                  <a:ext cx="20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02EDE8-D074-39A6-2229-7426EC201917}"/>
                    </a:ext>
                  </a:extLst>
                </p14:cNvPr>
                <p14:cNvContentPartPr/>
                <p14:nvPr/>
              </p14:nvContentPartPr>
              <p14:xfrm>
                <a:off x="11805284" y="4493927"/>
                <a:ext cx="34560" cy="164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02EDE8-D074-39A6-2229-7426EC2019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796644" y="4484927"/>
                  <a:ext cx="52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0D51077-016B-E063-2129-66607843FF64}"/>
                    </a:ext>
                  </a:extLst>
                </p14:cNvPr>
                <p14:cNvContentPartPr/>
                <p14:nvPr/>
              </p14:nvContentPartPr>
              <p14:xfrm>
                <a:off x="11823284" y="4472327"/>
                <a:ext cx="159480" cy="135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0D51077-016B-E063-2129-66607843FF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814284" y="4463687"/>
                  <a:ext cx="177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3EC9B3-A1AD-63DC-AE88-E0E4D1F5DAB1}"/>
                    </a:ext>
                  </a:extLst>
                </p14:cNvPr>
                <p14:cNvContentPartPr/>
                <p14:nvPr/>
              </p14:nvContentPartPr>
              <p14:xfrm>
                <a:off x="11990324" y="4396367"/>
                <a:ext cx="83160" cy="47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3EC9B3-A1AD-63DC-AE88-E0E4D1F5DA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981684" y="4387367"/>
                  <a:ext cx="100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992A9BF-D912-3A5E-7D70-015E6577C07E}"/>
                    </a:ext>
                  </a:extLst>
                </p14:cNvPr>
                <p14:cNvContentPartPr/>
                <p14:nvPr/>
              </p14:nvContentPartPr>
              <p14:xfrm>
                <a:off x="12038564" y="4342727"/>
                <a:ext cx="23040" cy="149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992A9BF-D912-3A5E-7D70-015E6577C0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029924" y="4333727"/>
                  <a:ext cx="4068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29398B0-984F-D923-B35D-FDBED20AD372}"/>
                  </a:ext>
                </a:extLst>
              </p14:cNvPr>
              <p14:cNvContentPartPr/>
              <p14:nvPr/>
            </p14:nvContentPartPr>
            <p14:xfrm>
              <a:off x="7504724" y="4425167"/>
              <a:ext cx="230400" cy="2523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29398B0-984F-D923-B35D-FDBED20AD37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496084" y="4416167"/>
                <a:ext cx="24804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4DD4758-0CBA-9430-83D7-E66C0474EFCB}"/>
              </a:ext>
            </a:extLst>
          </p:cNvPr>
          <p:cNvGrpSpPr/>
          <p:nvPr/>
        </p:nvGrpSpPr>
        <p:grpSpPr>
          <a:xfrm>
            <a:off x="6636404" y="5703527"/>
            <a:ext cx="1242000" cy="1068840"/>
            <a:chOff x="6636404" y="5703527"/>
            <a:chExt cx="1242000" cy="10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00AF0FC-5D5B-10F4-2A8C-DCDD9B007423}"/>
                    </a:ext>
                  </a:extLst>
                </p14:cNvPr>
                <p14:cNvContentPartPr/>
                <p14:nvPr/>
              </p14:nvContentPartPr>
              <p14:xfrm>
                <a:off x="7133564" y="6039047"/>
                <a:ext cx="640080" cy="728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00AF0FC-5D5B-10F4-2A8C-DCDD9B0074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24564" y="6030407"/>
                  <a:ext cx="65772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CA2F8CD-9E00-B7E9-D1D2-0AD602462B9E}"/>
                    </a:ext>
                  </a:extLst>
                </p14:cNvPr>
                <p14:cNvContentPartPr/>
                <p14:nvPr/>
              </p14:nvContentPartPr>
              <p14:xfrm>
                <a:off x="7665284" y="6023927"/>
                <a:ext cx="199800" cy="748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CA2F8CD-9E00-B7E9-D1D2-0AD602462B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56644" y="6014927"/>
                  <a:ext cx="21744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D6B4A04-48E8-3E42-3F34-8CF16123D79A}"/>
                    </a:ext>
                  </a:extLst>
                </p14:cNvPr>
                <p14:cNvContentPartPr/>
                <p14:nvPr/>
              </p14:nvContentPartPr>
              <p14:xfrm>
                <a:off x="7134644" y="6210047"/>
                <a:ext cx="743760" cy="42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D6B4A04-48E8-3E42-3F34-8CF16123D7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25644" y="6201047"/>
                  <a:ext cx="761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9DEE98-09E0-0F22-3CA6-FE05DA849E2E}"/>
                    </a:ext>
                  </a:extLst>
                </p14:cNvPr>
                <p14:cNvContentPartPr/>
                <p14:nvPr/>
              </p14:nvContentPartPr>
              <p14:xfrm>
                <a:off x="6969044" y="5720087"/>
                <a:ext cx="333000" cy="374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9DEE98-09E0-0F22-3CA6-FE05DA849E2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60404" y="5711447"/>
                  <a:ext cx="350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E5C6F2C-F9F0-D7C5-9ACF-DF18B8E18C80}"/>
                    </a:ext>
                  </a:extLst>
                </p14:cNvPr>
                <p14:cNvContentPartPr/>
                <p14:nvPr/>
              </p14:nvContentPartPr>
              <p14:xfrm>
                <a:off x="7256324" y="6033647"/>
                <a:ext cx="77040" cy="73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E5C6F2C-F9F0-D7C5-9ACF-DF18B8E18C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47684" y="6024647"/>
                  <a:ext cx="94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FBE7E8-50E5-8567-996A-991E7BFBAA31}"/>
                    </a:ext>
                  </a:extLst>
                </p14:cNvPr>
                <p14:cNvContentPartPr/>
                <p14:nvPr/>
              </p14:nvContentPartPr>
              <p14:xfrm>
                <a:off x="6636404" y="5703527"/>
                <a:ext cx="155880" cy="225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FBE7E8-50E5-8567-996A-991E7BFBAA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27404" y="5694887"/>
                  <a:ext cx="173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850D513-67EA-4276-A9E6-152E709872D9}"/>
                    </a:ext>
                  </a:extLst>
                </p14:cNvPr>
                <p14:cNvContentPartPr/>
                <p14:nvPr/>
              </p14:nvContentPartPr>
              <p14:xfrm>
                <a:off x="6661244" y="5798567"/>
                <a:ext cx="94680" cy="64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850D513-67EA-4276-A9E6-152E709872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52604" y="5789927"/>
                  <a:ext cx="112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661926-0743-5694-8C3F-A63A54CF906F}"/>
                    </a:ext>
                  </a:extLst>
                </p14:cNvPr>
                <p14:cNvContentPartPr/>
                <p14:nvPr/>
              </p14:nvContentPartPr>
              <p14:xfrm>
                <a:off x="7360004" y="6432887"/>
                <a:ext cx="147240" cy="209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661926-0743-5694-8C3F-A63A54CF90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1004" y="6424247"/>
                  <a:ext cx="164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924FD7-21A6-E343-2BD0-8BA07A859C31}"/>
                    </a:ext>
                  </a:extLst>
                </p14:cNvPr>
                <p14:cNvContentPartPr/>
                <p14:nvPr/>
              </p14:nvContentPartPr>
              <p14:xfrm>
                <a:off x="7388804" y="6555647"/>
                <a:ext cx="103320" cy="24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924FD7-21A6-E343-2BD0-8BA07A859C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79804" y="6546647"/>
                  <a:ext cx="12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6860A7-F6A0-6174-1E43-EF57D3DAC904}"/>
                    </a:ext>
                  </a:extLst>
                </p14:cNvPr>
                <p14:cNvContentPartPr/>
                <p14:nvPr/>
              </p14:nvContentPartPr>
              <p14:xfrm>
                <a:off x="7191884" y="6322367"/>
                <a:ext cx="29520" cy="99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6860A7-F6A0-6174-1E43-EF57D3DAC9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83244" y="6313727"/>
                  <a:ext cx="47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FFFE46E-11C7-A888-5039-F1A4FB6F012A}"/>
                    </a:ext>
                  </a:extLst>
                </p14:cNvPr>
                <p14:cNvContentPartPr/>
                <p14:nvPr/>
              </p14:nvContentPartPr>
              <p14:xfrm>
                <a:off x="7216004" y="6280967"/>
                <a:ext cx="59040" cy="91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FFFE46E-11C7-A888-5039-F1A4FB6F01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07004" y="6271967"/>
                  <a:ext cx="76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A4D11A-0070-7D9F-B352-73FDB888967A}"/>
                    </a:ext>
                  </a:extLst>
                </p14:cNvPr>
                <p14:cNvContentPartPr/>
                <p14:nvPr/>
              </p14:nvContentPartPr>
              <p14:xfrm>
                <a:off x="7461524" y="6270527"/>
                <a:ext cx="15840" cy="83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A4D11A-0070-7D9F-B352-73FDB88896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52524" y="6261527"/>
                  <a:ext cx="33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E35F4D-7F57-32CC-5DFB-C189ADF69F4B}"/>
                    </a:ext>
                  </a:extLst>
                </p14:cNvPr>
                <p14:cNvContentPartPr/>
                <p14:nvPr/>
              </p14:nvContentPartPr>
              <p14:xfrm>
                <a:off x="7475204" y="6269807"/>
                <a:ext cx="104760" cy="78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E35F4D-7F57-32CC-5DFB-C189ADF69F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66204" y="6261167"/>
                  <a:ext cx="122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0E123B-935F-76AC-2BA6-D56F8D68C551}"/>
                    </a:ext>
                  </a:extLst>
                </p14:cNvPr>
                <p14:cNvContentPartPr/>
                <p14:nvPr/>
              </p14:nvContentPartPr>
              <p14:xfrm>
                <a:off x="7735484" y="6342167"/>
                <a:ext cx="15840" cy="97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0E123B-935F-76AC-2BA6-D56F8D68C5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26484" y="6333167"/>
                  <a:ext cx="33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D716C5-2300-5C81-402F-3ABDB10E0C82}"/>
                    </a:ext>
                  </a:extLst>
                </p14:cNvPr>
                <p14:cNvContentPartPr/>
                <p14:nvPr/>
              </p14:nvContentPartPr>
              <p14:xfrm>
                <a:off x="7765004" y="6318047"/>
                <a:ext cx="54000" cy="88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D716C5-2300-5C81-402F-3ABDB10E0C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56364" y="6309047"/>
                  <a:ext cx="71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60827CE-1FC3-B3A7-92C4-632D35B6A7CA}"/>
                    </a:ext>
                  </a:extLst>
                </p14:cNvPr>
                <p14:cNvContentPartPr/>
                <p14:nvPr/>
              </p14:nvContentPartPr>
              <p14:xfrm>
                <a:off x="7671764" y="6615407"/>
                <a:ext cx="23040" cy="25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60827CE-1FC3-B3A7-92C4-632D35B6A7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63124" y="6606407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4E8632-93E3-8620-3684-7FC651AFEC62}"/>
                    </a:ext>
                  </a:extLst>
                </p14:cNvPr>
                <p14:cNvContentPartPr/>
                <p14:nvPr/>
              </p14:nvContentPartPr>
              <p14:xfrm>
                <a:off x="7709564" y="6545567"/>
                <a:ext cx="67680" cy="72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4E8632-93E3-8620-3684-7FC651AFEC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00564" y="6536567"/>
                  <a:ext cx="85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9C699DE-5D39-1BA0-4B77-CC5809F2FFC6}"/>
                    </a:ext>
                  </a:extLst>
                </p14:cNvPr>
                <p14:cNvContentPartPr/>
                <p14:nvPr/>
              </p14:nvContentPartPr>
              <p14:xfrm>
                <a:off x="7538204" y="6444407"/>
                <a:ext cx="161640" cy="90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9C699DE-5D39-1BA0-4B77-CC5809F2FF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29564" y="6435407"/>
                  <a:ext cx="179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E2FE4C8-AB4F-8840-3102-5B04483EC2BD}"/>
                    </a:ext>
                  </a:extLst>
                </p14:cNvPr>
                <p14:cNvContentPartPr/>
                <p14:nvPr/>
              </p14:nvContentPartPr>
              <p14:xfrm>
                <a:off x="7521644" y="6485807"/>
                <a:ext cx="74160" cy="69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E2FE4C8-AB4F-8840-3102-5B04483EC2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12644" y="6477167"/>
                  <a:ext cx="91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5CFCE8D-733D-8171-7BB9-0F8A2F033378}"/>
                    </a:ext>
                  </a:extLst>
                </p14:cNvPr>
                <p14:cNvContentPartPr/>
                <p14:nvPr/>
              </p14:nvContentPartPr>
              <p14:xfrm>
                <a:off x="7208444" y="6467807"/>
                <a:ext cx="54000" cy="44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5CFCE8D-733D-8171-7BB9-0F8A2F0333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99804" y="6459167"/>
                  <a:ext cx="71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C4F9AB1-BAE3-7B02-2C49-178E14D56A35}"/>
                    </a:ext>
                  </a:extLst>
                </p14:cNvPr>
                <p14:cNvContentPartPr/>
                <p14:nvPr/>
              </p14:nvContentPartPr>
              <p14:xfrm>
                <a:off x="7528844" y="6342527"/>
                <a:ext cx="36000" cy="6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C4F9AB1-BAE3-7B02-2C49-178E14D56A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19844" y="6333887"/>
                  <a:ext cx="53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EEFF68-537A-B7D1-859E-431D1D8E71DD}"/>
                    </a:ext>
                  </a:extLst>
                </p14:cNvPr>
                <p14:cNvContentPartPr/>
                <p14:nvPr/>
              </p14:nvContentPartPr>
              <p14:xfrm>
                <a:off x="7824404" y="6463127"/>
                <a:ext cx="33120" cy="13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EEFF68-537A-B7D1-859E-431D1D8E71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15404" y="6454127"/>
                  <a:ext cx="50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A9FBB3F-1BE7-7179-CF92-01F10D622E42}"/>
                    </a:ext>
                  </a:extLst>
                </p14:cNvPr>
                <p14:cNvContentPartPr/>
                <p14:nvPr/>
              </p14:nvContentPartPr>
              <p14:xfrm>
                <a:off x="7753844" y="6728807"/>
                <a:ext cx="39240" cy="10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A9FBB3F-1BE7-7179-CF92-01F10D622E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45204" y="6720167"/>
                  <a:ext cx="568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26172C9-8593-A45B-33E6-A202C994B67D}"/>
                  </a:ext>
                </a:extLst>
              </p14:cNvPr>
              <p14:cNvContentPartPr/>
              <p14:nvPr/>
            </p14:nvContentPartPr>
            <p14:xfrm>
              <a:off x="7471964" y="2630567"/>
              <a:ext cx="146520" cy="1263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26172C9-8593-A45B-33E6-A202C994B67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462964" y="2621927"/>
                <a:ext cx="164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6964CB8-9BE4-EF60-7D84-542B979153A2}"/>
                  </a:ext>
                </a:extLst>
              </p14:cNvPr>
              <p14:cNvContentPartPr/>
              <p14:nvPr/>
            </p14:nvContentPartPr>
            <p14:xfrm>
              <a:off x="11219204" y="5896847"/>
              <a:ext cx="621000" cy="6681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6964CB8-9BE4-EF60-7D84-542B979153A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210204" y="5887847"/>
                <a:ext cx="63864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41BA674-2370-038C-81C4-13D5C0D31901}"/>
                  </a:ext>
                </a:extLst>
              </p14:cNvPr>
              <p14:cNvContentPartPr/>
              <p14:nvPr/>
            </p14:nvContentPartPr>
            <p14:xfrm>
              <a:off x="11345924" y="6234887"/>
              <a:ext cx="199440" cy="5400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41BA674-2370-038C-81C4-13D5C0D3190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336924" y="6225887"/>
                <a:ext cx="2170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87D80AD-B900-D5EE-9C89-DC68029568F5}"/>
              </a:ext>
            </a:extLst>
          </p:cNvPr>
          <p:cNvGrpSpPr/>
          <p:nvPr/>
        </p:nvGrpSpPr>
        <p:grpSpPr>
          <a:xfrm>
            <a:off x="11390564" y="6384647"/>
            <a:ext cx="92520" cy="158400"/>
            <a:chOff x="11390564" y="6384647"/>
            <a:chExt cx="9252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6DE27C-787A-98B5-525C-97456D05F7EE}"/>
                    </a:ext>
                  </a:extLst>
                </p14:cNvPr>
                <p14:cNvContentPartPr/>
                <p14:nvPr/>
              </p14:nvContentPartPr>
              <p14:xfrm>
                <a:off x="11390564" y="6398327"/>
                <a:ext cx="14040" cy="100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6DE27C-787A-98B5-525C-97456D05F7E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381924" y="6389687"/>
                  <a:ext cx="31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BBB8B56-23EC-95E5-4AC2-F955044CE257}"/>
                    </a:ext>
                  </a:extLst>
                </p14:cNvPr>
                <p14:cNvContentPartPr/>
                <p14:nvPr/>
              </p14:nvContentPartPr>
              <p14:xfrm>
                <a:off x="11408564" y="6431447"/>
                <a:ext cx="60120" cy="39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BBB8B56-23EC-95E5-4AC2-F955044CE25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99924" y="6422807"/>
                  <a:ext cx="77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F1F4172-0210-8B4F-3D51-8C5817F3919B}"/>
                    </a:ext>
                  </a:extLst>
                </p14:cNvPr>
                <p14:cNvContentPartPr/>
                <p14:nvPr/>
              </p14:nvContentPartPr>
              <p14:xfrm>
                <a:off x="11453204" y="6384647"/>
                <a:ext cx="29880" cy="103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F1F4172-0210-8B4F-3D51-8C5817F3919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44564" y="6376007"/>
                  <a:ext cx="47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366FCC7-CCC3-8FFD-0093-5EE7B20A61A8}"/>
                    </a:ext>
                  </a:extLst>
                </p14:cNvPr>
                <p14:cNvContentPartPr/>
                <p14:nvPr/>
              </p14:nvContentPartPr>
              <p14:xfrm>
                <a:off x="11451764" y="6542687"/>
                <a:ext cx="7200" cy="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366FCC7-CCC3-8FFD-0093-5EE7B20A61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43124" y="6533687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2C6C6471-C4DB-631D-F569-0A20156015DB}"/>
                  </a:ext>
                </a:extLst>
              </p14:cNvPr>
              <p14:cNvContentPartPr/>
              <p14:nvPr/>
            </p14:nvContentPartPr>
            <p14:xfrm>
              <a:off x="10775684" y="4275047"/>
              <a:ext cx="114840" cy="1209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2C6C6471-C4DB-631D-F569-0A20156015D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767044" y="4266407"/>
                <a:ext cx="132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798D8A4-21EF-3C2F-31A6-61B05CF801B0}"/>
                  </a:ext>
                </a:extLst>
              </p14:cNvPr>
              <p14:cNvContentPartPr/>
              <p14:nvPr/>
            </p14:nvContentPartPr>
            <p14:xfrm>
              <a:off x="8499764" y="4631447"/>
              <a:ext cx="58680" cy="15624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798D8A4-21EF-3C2F-31A6-61B05CF801B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491124" y="4622447"/>
                <a:ext cx="76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A087170-F255-1E12-472F-8F3D22D2B891}"/>
                  </a:ext>
                </a:extLst>
              </p14:cNvPr>
              <p14:cNvContentPartPr/>
              <p14:nvPr/>
            </p14:nvContentPartPr>
            <p14:xfrm>
              <a:off x="8466644" y="4601927"/>
              <a:ext cx="134640" cy="7956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A087170-F255-1E12-472F-8F3D22D2B89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457644" y="4592927"/>
                <a:ext cx="152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A3189D9-3801-8B7E-EA36-A6790010DF74}"/>
                  </a:ext>
                </a:extLst>
              </p14:cNvPr>
              <p14:cNvContentPartPr/>
              <p14:nvPr/>
            </p14:nvContentPartPr>
            <p14:xfrm>
              <a:off x="8622524" y="4531007"/>
              <a:ext cx="59040" cy="11988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A3189D9-3801-8B7E-EA36-A6790010DF7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13524" y="4522007"/>
                <a:ext cx="766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30E32A7F-26A3-26E3-2130-D18E160EF3EF}"/>
                  </a:ext>
                </a:extLst>
              </p14:cNvPr>
              <p14:cNvContentPartPr/>
              <p14:nvPr/>
            </p14:nvContentPartPr>
            <p14:xfrm>
              <a:off x="8671484" y="4524527"/>
              <a:ext cx="125640" cy="1083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30E32A7F-26A3-26E3-2130-D18E160EF3E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662484" y="4515887"/>
                <a:ext cx="143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C0BDC78-CBB7-BA67-B1E2-E5D25F879B3F}"/>
                  </a:ext>
                </a:extLst>
              </p14:cNvPr>
              <p14:cNvContentPartPr/>
              <p14:nvPr/>
            </p14:nvContentPartPr>
            <p14:xfrm>
              <a:off x="8339924" y="4392767"/>
              <a:ext cx="536760" cy="49248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C0BDC78-CBB7-BA67-B1E2-E5D25F879B3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331284" y="4383767"/>
                <a:ext cx="554400" cy="51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281C3EA3-43A6-8E3C-A69D-B3676CF5373E}"/>
              </a:ext>
            </a:extLst>
          </p:cNvPr>
          <p:cNvGrpSpPr/>
          <p:nvPr/>
        </p:nvGrpSpPr>
        <p:grpSpPr>
          <a:xfrm>
            <a:off x="7574924" y="2280647"/>
            <a:ext cx="3481920" cy="2103480"/>
            <a:chOff x="7574924" y="2280647"/>
            <a:chExt cx="3481920" cy="21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E85C875-EB58-B47B-0C26-325EF0320F02}"/>
                    </a:ext>
                  </a:extLst>
                </p14:cNvPr>
                <p14:cNvContentPartPr/>
                <p14:nvPr/>
              </p14:nvContentPartPr>
              <p14:xfrm>
                <a:off x="7709924" y="2399447"/>
                <a:ext cx="66600" cy="141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E85C875-EB58-B47B-0C26-325EF0320F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01284" y="2390807"/>
                  <a:ext cx="84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FC7D44B-526B-5DEB-9B6A-360013F2EAA8}"/>
                    </a:ext>
                  </a:extLst>
                </p14:cNvPr>
                <p14:cNvContentPartPr/>
                <p14:nvPr/>
              </p14:nvContentPartPr>
              <p14:xfrm>
                <a:off x="7752044" y="2423927"/>
                <a:ext cx="75600" cy="74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FC7D44B-526B-5DEB-9B6A-360013F2EA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43404" y="2415287"/>
                  <a:ext cx="93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40C571A-1E03-C8CC-3884-08F923493175}"/>
                    </a:ext>
                  </a:extLst>
                </p14:cNvPr>
                <p14:cNvContentPartPr/>
                <p14:nvPr/>
              </p14:nvContentPartPr>
              <p14:xfrm>
                <a:off x="7800284" y="2364887"/>
                <a:ext cx="64080" cy="94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40C571A-1E03-C8CC-3884-08F92349317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91284" y="2355887"/>
                  <a:ext cx="81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7D64866-AB8F-4A41-4507-665D920916D1}"/>
                    </a:ext>
                  </a:extLst>
                </p14:cNvPr>
                <p14:cNvContentPartPr/>
                <p14:nvPr/>
              </p14:nvContentPartPr>
              <p14:xfrm>
                <a:off x="7916204" y="2280647"/>
                <a:ext cx="127440" cy="181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7D64866-AB8F-4A41-4507-665D920916D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07564" y="2272007"/>
                  <a:ext cx="145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57A06CD-6B25-88F1-D9DB-DF75AD448F97}"/>
                    </a:ext>
                  </a:extLst>
                </p14:cNvPr>
                <p14:cNvContentPartPr/>
                <p14:nvPr/>
              </p14:nvContentPartPr>
              <p14:xfrm>
                <a:off x="7965524" y="2417447"/>
                <a:ext cx="59040" cy="10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57A06CD-6B25-88F1-D9DB-DF75AD448F9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56884" y="2408447"/>
                  <a:ext cx="76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D398C63-B3E9-5895-83B3-06A9EF923BD1}"/>
                    </a:ext>
                  </a:extLst>
                </p14:cNvPr>
                <p14:cNvContentPartPr/>
                <p14:nvPr/>
              </p14:nvContentPartPr>
              <p14:xfrm>
                <a:off x="7574924" y="2678807"/>
                <a:ext cx="723600" cy="31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D398C63-B3E9-5895-83B3-06A9EF923BD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66284" y="2670167"/>
                  <a:ext cx="741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3F663F7-0D46-028B-4F2B-9A98EAADEBF3}"/>
                    </a:ext>
                  </a:extLst>
                </p14:cNvPr>
                <p14:cNvContentPartPr/>
                <p14:nvPr/>
              </p14:nvContentPartPr>
              <p14:xfrm>
                <a:off x="8302844" y="2666207"/>
                <a:ext cx="7200" cy="34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3F663F7-0D46-028B-4F2B-9A98EAADEB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4204" y="2657207"/>
                  <a:ext cx="24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D82525D-12F4-0B9B-F116-B087AF257F16}"/>
                    </a:ext>
                  </a:extLst>
                </p14:cNvPr>
                <p14:cNvContentPartPr/>
                <p14:nvPr/>
              </p14:nvContentPartPr>
              <p14:xfrm>
                <a:off x="8264324" y="2674487"/>
                <a:ext cx="15840" cy="28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D82525D-12F4-0B9B-F116-B087AF257F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55324" y="2665847"/>
                  <a:ext cx="33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1A91674-9CF4-4D4D-AC68-47351A62E0BD}"/>
                    </a:ext>
                  </a:extLst>
                </p14:cNvPr>
                <p14:cNvContentPartPr/>
                <p14:nvPr/>
              </p14:nvContentPartPr>
              <p14:xfrm>
                <a:off x="8216444" y="2675207"/>
                <a:ext cx="595800" cy="933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1A91674-9CF4-4D4D-AC68-47351A62E0B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07444" y="2666207"/>
                  <a:ext cx="61344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359813C-001D-1CA3-4E3A-E374CE6D12B0}"/>
                    </a:ext>
                  </a:extLst>
                </p14:cNvPr>
                <p14:cNvContentPartPr/>
                <p14:nvPr/>
              </p14:nvContentPartPr>
              <p14:xfrm>
                <a:off x="8763644" y="3540647"/>
                <a:ext cx="1189800" cy="805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359813C-001D-1CA3-4E3A-E374CE6D12B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55004" y="3531647"/>
                  <a:ext cx="120744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F2E60DD-7B0D-D198-A3FE-B8145653E27E}"/>
                    </a:ext>
                  </a:extLst>
                </p14:cNvPr>
                <p14:cNvContentPartPr/>
                <p14:nvPr/>
              </p14:nvContentPartPr>
              <p14:xfrm>
                <a:off x="9913844" y="4312127"/>
                <a:ext cx="1143000" cy="70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F2E60DD-7B0D-D198-A3FE-B8145653E27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05204" y="4303487"/>
                  <a:ext cx="116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503E3D9-6144-21D5-2896-3CF28EC15A29}"/>
                    </a:ext>
                  </a:extLst>
                </p14:cNvPr>
                <p14:cNvContentPartPr/>
                <p14:nvPr/>
              </p14:nvContentPartPr>
              <p14:xfrm>
                <a:off x="8639444" y="3436967"/>
                <a:ext cx="160200" cy="77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503E3D9-6144-21D5-2896-3CF28EC15A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30804" y="3427967"/>
                  <a:ext cx="177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462C8CA-2925-10E8-380D-4A39E97BB15D}"/>
                    </a:ext>
                  </a:extLst>
                </p14:cNvPr>
                <p14:cNvContentPartPr/>
                <p14:nvPr/>
              </p14:nvContentPartPr>
              <p14:xfrm>
                <a:off x="8711444" y="3453167"/>
                <a:ext cx="51840" cy="9309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462C8CA-2925-10E8-380D-4A39E97BB1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02444" y="3444167"/>
                  <a:ext cx="6948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9F95C6A-2A41-7419-3192-02AE5804ECA3}"/>
                    </a:ext>
                  </a:extLst>
                </p14:cNvPr>
                <p14:cNvContentPartPr/>
                <p14:nvPr/>
              </p14:nvContentPartPr>
              <p14:xfrm>
                <a:off x="8899004" y="2917127"/>
                <a:ext cx="72720" cy="310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9F95C6A-2A41-7419-3192-02AE5804EC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90004" y="2908487"/>
                  <a:ext cx="90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1A9E11F-B5B2-EE89-4C95-FF4D07CD2684}"/>
                    </a:ext>
                  </a:extLst>
                </p14:cNvPr>
                <p14:cNvContentPartPr/>
                <p14:nvPr/>
              </p14:nvContentPartPr>
              <p14:xfrm>
                <a:off x="8854724" y="3112607"/>
                <a:ext cx="134280" cy="849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1A9E11F-B5B2-EE89-4C95-FF4D07CD268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45724" y="3103607"/>
                  <a:ext cx="151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A22027F-7EA3-3441-DF3C-BC55F8F5DB30}"/>
                    </a:ext>
                  </a:extLst>
                </p14:cNvPr>
                <p14:cNvContentPartPr/>
                <p14:nvPr/>
              </p14:nvContentPartPr>
              <p14:xfrm>
                <a:off x="9073604" y="3080927"/>
                <a:ext cx="24480" cy="964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A22027F-7EA3-3441-DF3C-BC55F8F5DB3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64604" y="3072287"/>
                  <a:ext cx="42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D05970E-B5AE-5401-A151-6A5165CF3E24}"/>
                    </a:ext>
                  </a:extLst>
                </p14:cNvPr>
                <p14:cNvContentPartPr/>
                <p14:nvPr/>
              </p14:nvContentPartPr>
              <p14:xfrm>
                <a:off x="9100604" y="3035927"/>
                <a:ext cx="112680" cy="111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D05970E-B5AE-5401-A151-6A5165CF3E2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91964" y="3026927"/>
                  <a:ext cx="130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DC94C06-6E35-ABA4-6B43-03E98B3E6EBD}"/>
                    </a:ext>
                  </a:extLst>
                </p14:cNvPr>
                <p14:cNvContentPartPr/>
                <p14:nvPr/>
              </p14:nvContentPartPr>
              <p14:xfrm>
                <a:off x="9241364" y="2968607"/>
                <a:ext cx="110160" cy="125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DC94C06-6E35-ABA4-6B43-03E98B3E6E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32724" y="2959967"/>
                  <a:ext cx="127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BA8305F-560C-568C-FDFA-9099DDB8341C}"/>
                    </a:ext>
                  </a:extLst>
                </p14:cNvPr>
                <p14:cNvContentPartPr/>
                <p14:nvPr/>
              </p14:nvContentPartPr>
              <p14:xfrm>
                <a:off x="9287804" y="3008927"/>
                <a:ext cx="56520" cy="52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BA8305F-560C-568C-FDFA-9099DDB834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78804" y="2999927"/>
                  <a:ext cx="74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CC1D1DA-B8E0-CE47-1F5F-40E099DA5567}"/>
                    </a:ext>
                  </a:extLst>
                </p14:cNvPr>
                <p14:cNvContentPartPr/>
                <p14:nvPr/>
              </p14:nvContentPartPr>
              <p14:xfrm>
                <a:off x="9396884" y="2822087"/>
                <a:ext cx="41040" cy="42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CC1D1DA-B8E0-CE47-1F5F-40E099DA556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87884" y="2813087"/>
                  <a:ext cx="58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CE68A58-A19F-CDFB-21EC-5AAFDCEF8003}"/>
                    </a:ext>
                  </a:extLst>
                </p14:cNvPr>
                <p14:cNvContentPartPr/>
                <p14:nvPr/>
              </p14:nvContentPartPr>
              <p14:xfrm>
                <a:off x="9445124" y="2847287"/>
                <a:ext cx="38520" cy="51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CE68A58-A19F-CDFB-21EC-5AAFDCEF800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36124" y="2838287"/>
                  <a:ext cx="56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D5BC701-4549-9769-9E17-509C771E2FDA}"/>
                    </a:ext>
                  </a:extLst>
                </p14:cNvPr>
                <p14:cNvContentPartPr/>
                <p14:nvPr/>
              </p14:nvContentPartPr>
              <p14:xfrm>
                <a:off x="9553844" y="2706167"/>
                <a:ext cx="97920" cy="1022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D5BC701-4549-9769-9E17-509C771E2F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44844" y="2697167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3F0A780-BE62-09E7-D965-59DC468ECA57}"/>
                    </a:ext>
                  </a:extLst>
                </p14:cNvPr>
                <p14:cNvContentPartPr/>
                <p14:nvPr/>
              </p14:nvContentPartPr>
              <p14:xfrm>
                <a:off x="9759764" y="2697887"/>
                <a:ext cx="22680" cy="25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3F0A780-BE62-09E7-D965-59DC468ECA5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50764" y="2689247"/>
                  <a:ext cx="40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EF935AA-015C-2CD7-10A3-F16D0468B57C}"/>
                    </a:ext>
                  </a:extLst>
                </p14:cNvPr>
                <p14:cNvContentPartPr/>
                <p14:nvPr/>
              </p14:nvContentPartPr>
              <p14:xfrm>
                <a:off x="9828884" y="2513927"/>
                <a:ext cx="75960" cy="525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EF935AA-015C-2CD7-10A3-F16D0468B57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19884" y="2504927"/>
                  <a:ext cx="93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FD48F85-CEAC-5D8B-D821-7763C6C5DEF5}"/>
                    </a:ext>
                  </a:extLst>
                </p14:cNvPr>
                <p14:cNvContentPartPr/>
                <p14:nvPr/>
              </p14:nvContentPartPr>
              <p14:xfrm>
                <a:off x="9819884" y="2594207"/>
                <a:ext cx="115920" cy="131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FD48F85-CEAC-5D8B-D821-7763C6C5DEF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10884" y="2585567"/>
                  <a:ext cx="133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D83C5D5-D1BD-6E13-E107-CA83E7200B97}"/>
                    </a:ext>
                  </a:extLst>
                </p14:cNvPr>
                <p14:cNvContentPartPr/>
                <p14:nvPr/>
              </p14:nvContentPartPr>
              <p14:xfrm>
                <a:off x="9157484" y="3259847"/>
                <a:ext cx="82080" cy="263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D83C5D5-D1BD-6E13-E107-CA83E7200B9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48844" y="3251207"/>
                  <a:ext cx="99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32F3B72-26D2-1E84-CDDC-B84D76512BD4}"/>
                    </a:ext>
                  </a:extLst>
                </p14:cNvPr>
                <p14:cNvContentPartPr/>
                <p14:nvPr/>
              </p14:nvContentPartPr>
              <p14:xfrm>
                <a:off x="9097724" y="3447407"/>
                <a:ext cx="102600" cy="72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32F3B72-26D2-1E84-CDDC-B84D76512B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88724" y="3438767"/>
                  <a:ext cx="120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E71BD05-DAE9-64F5-BCD1-54ED9EC4759B}"/>
                    </a:ext>
                  </a:extLst>
                </p14:cNvPr>
                <p14:cNvContentPartPr/>
                <p14:nvPr/>
              </p14:nvContentPartPr>
              <p14:xfrm>
                <a:off x="9319124" y="3367847"/>
                <a:ext cx="115560" cy="1504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E71BD05-DAE9-64F5-BCD1-54ED9EC4759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10484" y="3359207"/>
                  <a:ext cx="13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8FC91C8-8149-4FCF-53B2-80381C1917CB}"/>
                    </a:ext>
                  </a:extLst>
                </p14:cNvPr>
                <p14:cNvContentPartPr/>
                <p14:nvPr/>
              </p14:nvContentPartPr>
              <p14:xfrm>
                <a:off x="9360524" y="3424007"/>
                <a:ext cx="63360" cy="44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8FC91C8-8149-4FCF-53B2-80381C1917C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51524" y="3415367"/>
                  <a:ext cx="81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08DEFF8-B42A-AB2B-112E-ECFAA1FA7822}"/>
                    </a:ext>
                  </a:extLst>
                </p14:cNvPr>
                <p14:cNvContentPartPr/>
                <p14:nvPr/>
              </p14:nvContentPartPr>
              <p14:xfrm>
                <a:off x="9593084" y="3175967"/>
                <a:ext cx="46080" cy="18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08DEFF8-B42A-AB2B-112E-ECFAA1FA782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84084" y="3167327"/>
                  <a:ext cx="63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2B42D9A-A84A-51C0-8A45-8F11D99B9890}"/>
                    </a:ext>
                  </a:extLst>
                </p14:cNvPr>
                <p14:cNvContentPartPr/>
                <p14:nvPr/>
              </p14:nvContentPartPr>
              <p14:xfrm>
                <a:off x="9634484" y="3236447"/>
                <a:ext cx="34200" cy="17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2B42D9A-A84A-51C0-8A45-8F11D99B98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25484" y="3227807"/>
                  <a:ext cx="51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9603BC3-80B0-99E9-FF1F-693E0903B685}"/>
                    </a:ext>
                  </a:extLst>
                </p14:cNvPr>
                <p14:cNvContentPartPr/>
                <p14:nvPr/>
              </p14:nvContentPartPr>
              <p14:xfrm>
                <a:off x="9753284" y="3068327"/>
                <a:ext cx="141120" cy="1544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9603BC3-80B0-99E9-FF1F-693E0903B6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44284" y="3059327"/>
                  <a:ext cx="158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28DB840-7F42-94AB-22F7-521748BC79B0}"/>
                    </a:ext>
                  </a:extLst>
                </p14:cNvPr>
                <p14:cNvContentPartPr/>
                <p14:nvPr/>
              </p14:nvContentPartPr>
              <p14:xfrm>
                <a:off x="9954524" y="3142127"/>
                <a:ext cx="4680" cy="244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28DB840-7F42-94AB-22F7-521748BC79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45884" y="3133487"/>
                  <a:ext cx="2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1A96B33-ABFD-5130-4083-4357A585963C}"/>
                    </a:ext>
                  </a:extLst>
                </p14:cNvPr>
                <p14:cNvContentPartPr/>
                <p14:nvPr/>
              </p14:nvContentPartPr>
              <p14:xfrm>
                <a:off x="10000964" y="2880047"/>
                <a:ext cx="111240" cy="910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1A96B33-ABFD-5130-4083-4357A585963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91964" y="2871047"/>
                  <a:ext cx="128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0051619-3440-6486-1A09-55E3C0C57955}"/>
                    </a:ext>
                  </a:extLst>
                </p14:cNvPr>
                <p14:cNvContentPartPr/>
                <p14:nvPr/>
              </p14:nvContentPartPr>
              <p14:xfrm>
                <a:off x="9988364" y="2949527"/>
                <a:ext cx="169920" cy="1778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0051619-3440-6486-1A09-55E3C0C5795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79724" y="2940887"/>
                  <a:ext cx="187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F4FD5D4-4E6F-8714-0220-5711D5E26142}"/>
                    </a:ext>
                  </a:extLst>
                </p14:cNvPr>
                <p14:cNvContentPartPr/>
                <p14:nvPr/>
              </p14:nvContentPartPr>
              <p14:xfrm>
                <a:off x="10353044" y="3459647"/>
                <a:ext cx="90360" cy="210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F4FD5D4-4E6F-8714-0220-5711D5E261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44044" y="3451007"/>
                  <a:ext cx="10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C004C1F-C91F-44A3-7111-89E1786FDD28}"/>
                    </a:ext>
                  </a:extLst>
                </p14:cNvPr>
                <p14:cNvContentPartPr/>
                <p14:nvPr/>
              </p14:nvContentPartPr>
              <p14:xfrm>
                <a:off x="10266644" y="3439487"/>
                <a:ext cx="174240" cy="918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C004C1F-C91F-44A3-7111-89E1786FDD2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58004" y="3430487"/>
                  <a:ext cx="19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B9C59FA-786C-AD9F-5A98-5401644D5C18}"/>
                    </a:ext>
                  </a:extLst>
                </p14:cNvPr>
                <p14:cNvContentPartPr/>
                <p14:nvPr/>
              </p14:nvContentPartPr>
              <p14:xfrm>
                <a:off x="10433324" y="3248327"/>
                <a:ext cx="96480" cy="156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B9C59FA-786C-AD9F-5A98-5401644D5C1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24324" y="3239687"/>
                  <a:ext cx="114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436751E-516C-8ABC-D53F-6A19A87F0223}"/>
                    </a:ext>
                  </a:extLst>
                </p14:cNvPr>
                <p14:cNvContentPartPr/>
                <p14:nvPr/>
              </p14:nvContentPartPr>
              <p14:xfrm>
                <a:off x="10521164" y="3163727"/>
                <a:ext cx="106920" cy="182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436751E-516C-8ABC-D53F-6A19A87F022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12524" y="3155087"/>
                  <a:ext cx="124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682C0DA-0BDD-D453-10B3-F35F297C2D28}"/>
                    </a:ext>
                  </a:extLst>
                </p14:cNvPr>
                <p14:cNvContentPartPr/>
                <p14:nvPr/>
              </p14:nvContentPartPr>
              <p14:xfrm>
                <a:off x="10705484" y="3240767"/>
                <a:ext cx="131040" cy="856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682C0DA-0BDD-D453-10B3-F35F297C2D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96484" y="3231767"/>
                  <a:ext cx="148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507C526-1AAB-2FDC-BA70-77BF94A35B02}"/>
                    </a:ext>
                  </a:extLst>
                </p14:cNvPr>
                <p14:cNvContentPartPr/>
                <p14:nvPr/>
              </p14:nvContentPartPr>
              <p14:xfrm>
                <a:off x="10119044" y="2908127"/>
                <a:ext cx="898920" cy="885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507C526-1AAB-2FDC-BA70-77BF94A35B0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10044" y="2899127"/>
                  <a:ext cx="916560" cy="90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1400595-C541-C52C-82DC-7671871C187F}"/>
              </a:ext>
            </a:extLst>
          </p:cNvPr>
          <p:cNvGrpSpPr/>
          <p:nvPr/>
        </p:nvGrpSpPr>
        <p:grpSpPr>
          <a:xfrm>
            <a:off x="6760964" y="4981727"/>
            <a:ext cx="5900400" cy="1313280"/>
            <a:chOff x="6760964" y="4981727"/>
            <a:chExt cx="5900400" cy="13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5CA5A37-AFCA-B3A9-095E-F3E4CCF04B52}"/>
                    </a:ext>
                  </a:extLst>
                </p14:cNvPr>
                <p14:cNvContentPartPr/>
                <p14:nvPr/>
              </p14:nvContentPartPr>
              <p14:xfrm>
                <a:off x="10925084" y="5714687"/>
                <a:ext cx="407880" cy="186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5CA5A37-AFCA-B3A9-095E-F3E4CCF04B5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16444" y="5706047"/>
                  <a:ext cx="425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49F5FF4-6258-EE1A-6B01-EB438DD907F4}"/>
                    </a:ext>
                  </a:extLst>
                </p14:cNvPr>
                <p14:cNvContentPartPr/>
                <p14:nvPr/>
              </p14:nvContentPartPr>
              <p14:xfrm>
                <a:off x="11254844" y="5832407"/>
                <a:ext cx="110520" cy="120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49F5FF4-6258-EE1A-6B01-EB438DD907F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45844" y="5823767"/>
                  <a:ext cx="128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106C9F4-2128-E99E-38EC-C3726764E937}"/>
                    </a:ext>
                  </a:extLst>
                </p14:cNvPr>
                <p14:cNvContentPartPr/>
                <p14:nvPr/>
              </p14:nvContentPartPr>
              <p14:xfrm>
                <a:off x="10452404" y="5684447"/>
                <a:ext cx="136080" cy="208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106C9F4-2128-E99E-38EC-C3726764E9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43764" y="5675447"/>
                  <a:ext cx="153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F9E5472-C6D0-702D-8CDF-C3F6AD6854C8}"/>
                    </a:ext>
                  </a:extLst>
                </p14:cNvPr>
                <p14:cNvContentPartPr/>
                <p14:nvPr/>
              </p14:nvContentPartPr>
              <p14:xfrm>
                <a:off x="10485884" y="5782007"/>
                <a:ext cx="94680" cy="31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F9E5472-C6D0-702D-8CDF-C3F6AD6854C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76884" y="5773007"/>
                  <a:ext cx="11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A066D2E-48D5-B402-C41D-34ACC4451541}"/>
                    </a:ext>
                  </a:extLst>
                </p14:cNvPr>
                <p14:cNvContentPartPr/>
                <p14:nvPr/>
              </p14:nvContentPartPr>
              <p14:xfrm>
                <a:off x="10631324" y="5685527"/>
                <a:ext cx="28800" cy="108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A066D2E-48D5-B402-C41D-34ACC445154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22324" y="5676887"/>
                  <a:ext cx="46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A03C07C-AB84-D10F-CF85-6F68925595B0}"/>
                    </a:ext>
                  </a:extLst>
                </p14:cNvPr>
                <p14:cNvContentPartPr/>
                <p14:nvPr/>
              </p14:nvContentPartPr>
              <p14:xfrm>
                <a:off x="10644284" y="5717927"/>
                <a:ext cx="81720" cy="47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A03C07C-AB84-D10F-CF85-6F68925595B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635644" y="5708927"/>
                  <a:ext cx="99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8E5216B-16E6-CE2B-12DE-50D4DC2F4B86}"/>
                    </a:ext>
                  </a:extLst>
                </p14:cNvPr>
                <p14:cNvContentPartPr/>
                <p14:nvPr/>
              </p14:nvContentPartPr>
              <p14:xfrm>
                <a:off x="10726004" y="5636207"/>
                <a:ext cx="30600" cy="167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8E5216B-16E6-CE2B-12DE-50D4DC2F4B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17004" y="5627567"/>
                  <a:ext cx="4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4DC4B8D-1B19-1ED5-2573-CA38E2B5A42A}"/>
                    </a:ext>
                  </a:extLst>
                </p14:cNvPr>
                <p14:cNvContentPartPr/>
                <p14:nvPr/>
              </p14:nvContentPartPr>
              <p14:xfrm>
                <a:off x="11292644" y="6047687"/>
                <a:ext cx="91080" cy="150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4DC4B8D-1B19-1ED5-2573-CA38E2B5A42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84004" y="6039047"/>
                  <a:ext cx="10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AAC0A2-5E37-4C5A-FCCD-D0679C07492E}"/>
                    </a:ext>
                  </a:extLst>
                </p14:cNvPr>
                <p14:cNvContentPartPr/>
                <p14:nvPr/>
              </p14:nvContentPartPr>
              <p14:xfrm>
                <a:off x="11307404" y="6128327"/>
                <a:ext cx="64080" cy="36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AAC0A2-5E37-4C5A-FCCD-D0679C07492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98764" y="6119327"/>
                  <a:ext cx="81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5CE34FD-8926-7117-3E68-EE8EDFD3B937}"/>
                    </a:ext>
                  </a:extLst>
                </p14:cNvPr>
                <p14:cNvContentPartPr/>
                <p14:nvPr/>
              </p14:nvContentPartPr>
              <p14:xfrm>
                <a:off x="11443844" y="6039767"/>
                <a:ext cx="30600" cy="92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5CE34FD-8926-7117-3E68-EE8EDFD3B93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434844" y="6031127"/>
                  <a:ext cx="48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DD26B8-8189-377C-2925-C2DE775D821E}"/>
                    </a:ext>
                  </a:extLst>
                </p14:cNvPr>
                <p14:cNvContentPartPr/>
                <p14:nvPr/>
              </p14:nvContentPartPr>
              <p14:xfrm>
                <a:off x="11451404" y="6077567"/>
                <a:ext cx="83160" cy="44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DD26B8-8189-377C-2925-C2DE775D821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442404" y="6068567"/>
                  <a:ext cx="100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3FDF57E-A5F3-107F-21AB-A4F70E16E44C}"/>
                    </a:ext>
                  </a:extLst>
                </p14:cNvPr>
                <p14:cNvContentPartPr/>
                <p14:nvPr/>
              </p14:nvContentPartPr>
              <p14:xfrm>
                <a:off x="11530244" y="6005927"/>
                <a:ext cx="22680" cy="151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3FDF57E-A5F3-107F-21AB-A4F70E16E44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521604" y="5996927"/>
                  <a:ext cx="4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DCC935-5B2E-DF1E-A7A1-3D04A00EBE7A}"/>
                    </a:ext>
                  </a:extLst>
                </p14:cNvPr>
                <p14:cNvContentPartPr/>
                <p14:nvPr/>
              </p14:nvContentPartPr>
              <p14:xfrm>
                <a:off x="11445284" y="6066407"/>
                <a:ext cx="13680" cy="1224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DCC935-5B2E-DF1E-A7A1-3D04A00EBE7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36284" y="6057767"/>
                  <a:ext cx="31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1DE3CEA-BD5D-AAAE-6C85-F40B5367DE4A}"/>
                    </a:ext>
                  </a:extLst>
                </p14:cNvPr>
                <p14:cNvContentPartPr/>
                <p14:nvPr/>
              </p14:nvContentPartPr>
              <p14:xfrm>
                <a:off x="11445644" y="6104567"/>
                <a:ext cx="81720" cy="41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1DE3CEA-BD5D-AAAE-6C85-F40B5367DE4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437004" y="6095927"/>
                  <a:ext cx="99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4FAE897-483C-166A-F4FD-5E59D5429279}"/>
                    </a:ext>
                  </a:extLst>
                </p14:cNvPr>
                <p14:cNvContentPartPr/>
                <p14:nvPr/>
              </p14:nvContentPartPr>
              <p14:xfrm>
                <a:off x="11524844" y="6047687"/>
                <a:ext cx="23040" cy="165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4FAE897-483C-166A-F4FD-5E59D542927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515844" y="6039047"/>
                  <a:ext cx="4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35C699D-901B-78A4-C216-37AFF940080F}"/>
                    </a:ext>
                  </a:extLst>
                </p14:cNvPr>
                <p14:cNvContentPartPr/>
                <p14:nvPr/>
              </p14:nvContentPartPr>
              <p14:xfrm>
                <a:off x="11681804" y="6141647"/>
                <a:ext cx="227160" cy="153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35C699D-901B-78A4-C216-37AFF940080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672804" y="6132647"/>
                  <a:ext cx="24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910643-0F35-EC5A-E6DD-E43F1D698AA1}"/>
                    </a:ext>
                  </a:extLst>
                </p14:cNvPr>
                <p14:cNvContentPartPr/>
                <p14:nvPr/>
              </p14:nvContentPartPr>
              <p14:xfrm>
                <a:off x="11889164" y="6122927"/>
                <a:ext cx="48960" cy="76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910643-0F35-EC5A-E6DD-E43F1D698AA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880524" y="6114287"/>
                  <a:ext cx="66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C439BC7-D33D-0DE1-EFDC-B792585730FD}"/>
                    </a:ext>
                  </a:extLst>
                </p14:cNvPr>
                <p14:cNvContentPartPr/>
                <p14:nvPr/>
              </p14:nvContentPartPr>
              <p14:xfrm>
                <a:off x="12044684" y="5983967"/>
                <a:ext cx="117720" cy="162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C439BC7-D33D-0DE1-EFDC-B792585730F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035684" y="5975327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E2055AA-C3BF-3131-6D55-24A1BCD5BC19}"/>
                    </a:ext>
                  </a:extLst>
                </p14:cNvPr>
                <p14:cNvContentPartPr/>
                <p14:nvPr/>
              </p14:nvContentPartPr>
              <p14:xfrm>
                <a:off x="12071324" y="6063167"/>
                <a:ext cx="54720" cy="24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E2055AA-C3BF-3131-6D55-24A1BCD5BC1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062684" y="6054527"/>
                  <a:ext cx="72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17E287A-900B-3605-A528-333B4E08A784}"/>
                    </a:ext>
                  </a:extLst>
                </p14:cNvPr>
                <p14:cNvContentPartPr/>
                <p14:nvPr/>
              </p14:nvContentPartPr>
              <p14:xfrm>
                <a:off x="6760964" y="4981727"/>
                <a:ext cx="5900400" cy="6372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17E287A-900B-3605-A528-333B4E08A78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51964" y="4973087"/>
                  <a:ext cx="5918040" cy="65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61CEF56D-1CC0-4E88-A01C-DCE7BAB5E061}"/>
                  </a:ext>
                </a:extLst>
              </p14:cNvPr>
              <p14:cNvContentPartPr/>
              <p14:nvPr/>
            </p14:nvContentPartPr>
            <p14:xfrm>
              <a:off x="6993524" y="5061647"/>
              <a:ext cx="5200920" cy="1414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61CEF56D-1CC0-4E88-A01C-DCE7BAB5E06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921884" y="4917647"/>
                <a:ext cx="5344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9B5843B-90A4-ADEF-3C11-D007C377F38C}"/>
                  </a:ext>
                </a:extLst>
              </p14:cNvPr>
              <p14:cNvContentPartPr/>
              <p14:nvPr/>
            </p14:nvContentPartPr>
            <p14:xfrm>
              <a:off x="6992804" y="5416247"/>
              <a:ext cx="5315400" cy="964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9B5843B-90A4-ADEF-3C11-D007C377F38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920804" y="5272247"/>
                <a:ext cx="545904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3D08491-7DE6-E5F8-1E68-BCD8D1C49CB9}"/>
              </a:ext>
            </a:extLst>
          </p:cNvPr>
          <p:cNvGrpSpPr/>
          <p:nvPr/>
        </p:nvGrpSpPr>
        <p:grpSpPr>
          <a:xfrm>
            <a:off x="6959684" y="2635967"/>
            <a:ext cx="2534400" cy="2332800"/>
            <a:chOff x="6959684" y="2635967"/>
            <a:chExt cx="2534400" cy="23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DEEBA7-299F-7806-2A9D-62AD1A95D503}"/>
                    </a:ext>
                  </a:extLst>
                </p14:cNvPr>
                <p14:cNvContentPartPr/>
                <p14:nvPr/>
              </p14:nvContentPartPr>
              <p14:xfrm>
                <a:off x="7463684" y="3434807"/>
                <a:ext cx="141480" cy="14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DEEBA7-299F-7806-2A9D-62AD1A95D50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54684" y="3426167"/>
                  <a:ext cx="159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AAF4B4-D26D-7C5C-31FF-107683131D3F}"/>
                    </a:ext>
                  </a:extLst>
                </p14:cNvPr>
                <p14:cNvContentPartPr/>
                <p14:nvPr/>
              </p14:nvContentPartPr>
              <p14:xfrm>
                <a:off x="6959684" y="3477287"/>
                <a:ext cx="106200" cy="114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AAF4B4-D26D-7C5C-31FF-107683131D3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50684" y="3468647"/>
                  <a:ext cx="123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06793D-9102-BFA2-DF18-02BA10CEA37D}"/>
                    </a:ext>
                  </a:extLst>
                </p14:cNvPr>
                <p14:cNvContentPartPr/>
                <p14:nvPr/>
              </p14:nvContentPartPr>
              <p14:xfrm>
                <a:off x="7193684" y="3520847"/>
                <a:ext cx="5760" cy="2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06793D-9102-BFA2-DF18-02BA10CEA37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85044" y="3512207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AAC7059-60FE-66F2-64AB-D39E35B36575}"/>
                    </a:ext>
                  </a:extLst>
                </p14:cNvPr>
                <p14:cNvContentPartPr/>
                <p14:nvPr/>
              </p14:nvContentPartPr>
              <p14:xfrm>
                <a:off x="7236884" y="3293327"/>
                <a:ext cx="96480" cy="90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AAC7059-60FE-66F2-64AB-D39E35B3657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28244" y="3284687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E8E6F6E-6394-139F-9608-4739E7D72855}"/>
                    </a:ext>
                  </a:extLst>
                </p14:cNvPr>
                <p14:cNvContentPartPr/>
                <p14:nvPr/>
              </p14:nvContentPartPr>
              <p14:xfrm>
                <a:off x="7258484" y="3356327"/>
                <a:ext cx="102600" cy="170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E8E6F6E-6394-139F-9608-4739E7D7285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249484" y="3347327"/>
                  <a:ext cx="120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89DFA0B-603D-8ED8-6394-CDAE730A0D2E}"/>
                    </a:ext>
                  </a:extLst>
                </p14:cNvPr>
                <p14:cNvContentPartPr/>
                <p14:nvPr/>
              </p14:nvContentPartPr>
              <p14:xfrm>
                <a:off x="8957684" y="4497887"/>
                <a:ext cx="536400" cy="400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89DFA0B-603D-8ED8-6394-CDAE730A0D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948684" y="4488887"/>
                  <a:ext cx="5540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2D3620F-93AB-5FAE-DAFA-ABC1DA3B66BF}"/>
                    </a:ext>
                  </a:extLst>
                </p14:cNvPr>
                <p14:cNvContentPartPr/>
                <p14:nvPr/>
              </p14:nvContentPartPr>
              <p14:xfrm>
                <a:off x="7570604" y="4460087"/>
                <a:ext cx="126000" cy="186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2D3620F-93AB-5FAE-DAFA-ABC1DA3B66B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561604" y="4451447"/>
                  <a:ext cx="143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B12354-1EC0-86C4-6663-FAA38E264047}"/>
                    </a:ext>
                  </a:extLst>
                </p14:cNvPr>
                <p14:cNvContentPartPr/>
                <p14:nvPr/>
              </p14:nvContentPartPr>
              <p14:xfrm>
                <a:off x="7461884" y="4312487"/>
                <a:ext cx="158760" cy="44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B12354-1EC0-86C4-6663-FAA38E26404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52884" y="4303487"/>
                  <a:ext cx="176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E1FE87-A62C-2C63-DEC8-8B6D3D32C0BA}"/>
                    </a:ext>
                  </a:extLst>
                </p14:cNvPr>
                <p14:cNvContentPartPr/>
                <p14:nvPr/>
              </p14:nvContentPartPr>
              <p14:xfrm>
                <a:off x="7219604" y="4277927"/>
                <a:ext cx="108360" cy="131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E1FE87-A62C-2C63-DEC8-8B6D3D32C0B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10604" y="4268927"/>
                  <a:ext cx="126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3F836C-538C-A87B-B08B-77E9153DDAEF}"/>
                    </a:ext>
                  </a:extLst>
                </p14:cNvPr>
                <p14:cNvContentPartPr/>
                <p14:nvPr/>
              </p14:nvContentPartPr>
              <p14:xfrm>
                <a:off x="7628564" y="4691207"/>
                <a:ext cx="119880" cy="33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3F836C-538C-A87B-B08B-77E9153DDAE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619924" y="4682567"/>
                  <a:ext cx="13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8AA95C5-D744-1EFD-F957-4BE4C0C0BF4B}"/>
                    </a:ext>
                  </a:extLst>
                </p14:cNvPr>
                <p14:cNvContentPartPr/>
                <p14:nvPr/>
              </p14:nvContentPartPr>
              <p14:xfrm>
                <a:off x="6979484" y="4779047"/>
                <a:ext cx="239400" cy="189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8AA95C5-D744-1EFD-F957-4BE4C0C0BF4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70844" y="4770047"/>
                  <a:ext cx="257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42C6FA6-B622-EED5-8036-BDC36A4BC54A}"/>
                    </a:ext>
                  </a:extLst>
                </p14:cNvPr>
                <p14:cNvContentPartPr/>
                <p14:nvPr/>
              </p14:nvContentPartPr>
              <p14:xfrm>
                <a:off x="7158044" y="4795607"/>
                <a:ext cx="28080" cy="4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42C6FA6-B622-EED5-8036-BDC36A4BC54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49044" y="4786607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9C69A28-832F-BBAD-97C5-B421EA792F0A}"/>
                    </a:ext>
                  </a:extLst>
                </p14:cNvPr>
                <p14:cNvContentPartPr/>
                <p14:nvPr/>
              </p14:nvContentPartPr>
              <p14:xfrm>
                <a:off x="7253444" y="4821527"/>
                <a:ext cx="90720" cy="115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9C69A28-832F-BBAD-97C5-B421EA792F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44444" y="4812527"/>
                  <a:ext cx="108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21C75D-55F2-7584-A8EC-2396A2C88C7F}"/>
                    </a:ext>
                  </a:extLst>
                </p14:cNvPr>
                <p14:cNvContentPartPr/>
                <p14:nvPr/>
              </p14:nvContentPartPr>
              <p14:xfrm>
                <a:off x="7322204" y="4707407"/>
                <a:ext cx="150120" cy="151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21C75D-55F2-7584-A8EC-2396A2C88C7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13204" y="4698407"/>
                  <a:ext cx="167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F6B54A4-4282-A107-92D8-BD8567952EB5}"/>
                    </a:ext>
                  </a:extLst>
                </p14:cNvPr>
                <p14:cNvContentPartPr/>
                <p14:nvPr/>
              </p14:nvContentPartPr>
              <p14:xfrm>
                <a:off x="7786964" y="4779767"/>
                <a:ext cx="54360" cy="150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F6B54A4-4282-A107-92D8-BD8567952E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78324" y="4770767"/>
                  <a:ext cx="7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B3899E-8D23-3647-60D4-1EBB8E4524DF}"/>
                    </a:ext>
                  </a:extLst>
                </p14:cNvPr>
                <p14:cNvContentPartPr/>
                <p14:nvPr/>
              </p14:nvContentPartPr>
              <p14:xfrm>
                <a:off x="7805324" y="4758527"/>
                <a:ext cx="154080" cy="122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B3899E-8D23-3647-60D4-1EBB8E4524D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96324" y="4749887"/>
                  <a:ext cx="171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040546-8206-DFD7-4059-784EF6B2DA4E}"/>
                    </a:ext>
                  </a:extLst>
                </p14:cNvPr>
                <p14:cNvContentPartPr/>
                <p14:nvPr/>
              </p14:nvContentPartPr>
              <p14:xfrm>
                <a:off x="7953284" y="4702367"/>
                <a:ext cx="61560" cy="31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040546-8206-DFD7-4059-784EF6B2DA4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944284" y="4693367"/>
                  <a:ext cx="79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9F288C-A8AF-EAB4-D541-DB02DECAB77F}"/>
                    </a:ext>
                  </a:extLst>
                </p14:cNvPr>
                <p14:cNvContentPartPr/>
                <p14:nvPr/>
              </p14:nvContentPartPr>
              <p14:xfrm>
                <a:off x="7954364" y="4708487"/>
                <a:ext cx="39240" cy="58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9F288C-A8AF-EAB4-D541-DB02DECAB77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45724" y="4699847"/>
                  <a:ext cx="56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3C9FF09-F063-5AFB-C974-6508E10D9A3C}"/>
                    </a:ext>
                  </a:extLst>
                </p14:cNvPr>
                <p14:cNvContentPartPr/>
                <p14:nvPr/>
              </p14:nvContentPartPr>
              <p14:xfrm>
                <a:off x="7668164" y="4759247"/>
                <a:ext cx="143640" cy="195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3C9FF09-F063-5AFB-C974-6508E10D9A3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59524" y="4750247"/>
                  <a:ext cx="161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E7F5F4-81F7-8862-1425-A6A8948E607D}"/>
                    </a:ext>
                  </a:extLst>
                </p14:cNvPr>
                <p14:cNvContentPartPr/>
                <p14:nvPr/>
              </p14:nvContentPartPr>
              <p14:xfrm>
                <a:off x="8114924" y="4658087"/>
                <a:ext cx="126720" cy="258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E7F5F4-81F7-8862-1425-A6A8948E607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05924" y="4649087"/>
                  <a:ext cx="144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6F3FF8-B5D4-3D29-865B-F9F6AD20C5C5}"/>
                    </a:ext>
                  </a:extLst>
                </p14:cNvPr>
                <p14:cNvContentPartPr/>
                <p14:nvPr/>
              </p14:nvContentPartPr>
              <p14:xfrm>
                <a:off x="7399964" y="2671247"/>
                <a:ext cx="182160" cy="19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6F3FF8-B5D4-3D29-865B-F9F6AD20C5C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390964" y="2662247"/>
                  <a:ext cx="199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E0F2B7-2466-8066-662C-E527BBAE50FA}"/>
                    </a:ext>
                  </a:extLst>
                </p14:cNvPr>
                <p14:cNvContentPartPr/>
                <p14:nvPr/>
              </p14:nvContentPartPr>
              <p14:xfrm>
                <a:off x="7354604" y="2694287"/>
                <a:ext cx="198000" cy="61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E0F2B7-2466-8066-662C-E527BBAE50F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45964" y="2685287"/>
                  <a:ext cx="215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A31932-C536-6DFC-920D-10C78A8EA7F1}"/>
                    </a:ext>
                  </a:extLst>
                </p14:cNvPr>
                <p14:cNvContentPartPr/>
                <p14:nvPr/>
              </p14:nvContentPartPr>
              <p14:xfrm>
                <a:off x="7138964" y="2635967"/>
                <a:ext cx="60120" cy="151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A31932-C536-6DFC-920D-10C78A8EA7F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30324" y="2626967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7DC72DC-BF04-F140-4CBC-91398BEDE658}"/>
                    </a:ext>
                  </a:extLst>
                </p14:cNvPr>
                <p14:cNvContentPartPr/>
                <p14:nvPr/>
              </p14:nvContentPartPr>
              <p14:xfrm>
                <a:off x="7541084" y="2710127"/>
                <a:ext cx="290160" cy="244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7DC72DC-BF04-F140-4CBC-91398BEDE65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32444" y="2701127"/>
                  <a:ext cx="307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F76C0DA-1676-5493-9642-5B35336EA93F}"/>
                    </a:ext>
                  </a:extLst>
                </p14:cNvPr>
                <p14:cNvContentPartPr/>
                <p14:nvPr/>
              </p14:nvContentPartPr>
              <p14:xfrm>
                <a:off x="7720724" y="2744327"/>
                <a:ext cx="9720" cy="140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F76C0DA-1676-5493-9642-5B35336EA93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11724" y="2735327"/>
                  <a:ext cx="27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EC08978-5218-D466-C171-B2C1852B0DB4}"/>
                    </a:ext>
                  </a:extLst>
                </p14:cNvPr>
                <p14:cNvContentPartPr/>
                <p14:nvPr/>
              </p14:nvContentPartPr>
              <p14:xfrm>
                <a:off x="7678604" y="2717687"/>
                <a:ext cx="815040" cy="15480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EC08978-5218-D466-C171-B2C1852B0DB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669964" y="2708687"/>
                  <a:ext cx="832680" cy="15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B810990-D424-917E-0CB1-38999827EBB0}"/>
                    </a:ext>
                  </a:extLst>
                </p14:cNvPr>
                <p14:cNvContentPartPr/>
                <p14:nvPr/>
              </p14:nvContentPartPr>
              <p14:xfrm>
                <a:off x="8188724" y="3943487"/>
                <a:ext cx="708840" cy="406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B810990-D424-917E-0CB1-38999827EBB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80084" y="3934847"/>
                  <a:ext cx="726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4AEFF7D-7528-5DEF-DE89-6867D7B76CE1}"/>
                    </a:ext>
                  </a:extLst>
                </p14:cNvPr>
                <p14:cNvContentPartPr/>
                <p14:nvPr/>
              </p14:nvContentPartPr>
              <p14:xfrm>
                <a:off x="8177204" y="3442727"/>
                <a:ext cx="2880" cy="64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4AEFF7D-7528-5DEF-DE89-6867D7B76CE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68204" y="3433727"/>
                  <a:ext cx="2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8C81BED-5349-6DD0-6DA1-54F5BEC02427}"/>
                    </a:ext>
                  </a:extLst>
                </p14:cNvPr>
                <p14:cNvContentPartPr/>
                <p14:nvPr/>
              </p14:nvContentPartPr>
              <p14:xfrm>
                <a:off x="8065604" y="3407087"/>
                <a:ext cx="104760" cy="982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8C81BED-5349-6DD0-6DA1-54F5BEC0242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056604" y="3398447"/>
                  <a:ext cx="122400" cy="10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11CA079-B787-949C-0F6D-8A14BCBFE347}"/>
                    </a:ext>
                  </a:extLst>
                </p14:cNvPr>
                <p14:cNvContentPartPr/>
                <p14:nvPr/>
              </p14:nvContentPartPr>
              <p14:xfrm>
                <a:off x="8089004" y="3389447"/>
                <a:ext cx="85320" cy="828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11CA079-B787-949C-0F6D-8A14BCBFE34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80364" y="3380807"/>
                  <a:ext cx="102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1FCA6C8-56CA-A7DD-CF57-9C539D584054}"/>
                    </a:ext>
                  </a:extLst>
                </p14:cNvPr>
                <p14:cNvContentPartPr/>
                <p14:nvPr/>
              </p14:nvContentPartPr>
              <p14:xfrm>
                <a:off x="8058404" y="3476927"/>
                <a:ext cx="122040" cy="9093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1FCA6C8-56CA-A7DD-CF57-9C539D58405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49404" y="3468287"/>
                  <a:ext cx="13968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7581E9C-5FCF-A7AD-A01E-DB893B841104}"/>
                    </a:ext>
                  </a:extLst>
                </p14:cNvPr>
                <p14:cNvContentPartPr/>
                <p14:nvPr/>
              </p14:nvContentPartPr>
              <p14:xfrm>
                <a:off x="8023844" y="4444607"/>
                <a:ext cx="114120" cy="669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7581E9C-5FCF-A7AD-A01E-DB893B84110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15204" y="4435607"/>
                  <a:ext cx="131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1094E40-DB74-8DC6-B08F-6D360694ECD6}"/>
                    </a:ext>
                  </a:extLst>
                </p14:cNvPr>
                <p14:cNvContentPartPr/>
                <p14:nvPr/>
              </p14:nvContentPartPr>
              <p14:xfrm>
                <a:off x="8022404" y="4532807"/>
                <a:ext cx="102600" cy="125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1094E40-DB74-8DC6-B08F-6D360694ECD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13404" y="4523807"/>
                  <a:ext cx="1202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89D87FD-A641-23C9-4804-C2F23249E936}"/>
              </a:ext>
            </a:extLst>
          </p:cNvPr>
          <p:cNvGrpSpPr/>
          <p:nvPr/>
        </p:nvGrpSpPr>
        <p:grpSpPr>
          <a:xfrm>
            <a:off x="7700924" y="2657567"/>
            <a:ext cx="3066480" cy="1730160"/>
            <a:chOff x="7700924" y="2657567"/>
            <a:chExt cx="3066480" cy="173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423BF0F-9B3C-1434-D648-96DC026D4347}"/>
                    </a:ext>
                  </a:extLst>
                </p14:cNvPr>
                <p14:cNvContentPartPr/>
                <p14:nvPr/>
              </p14:nvContentPartPr>
              <p14:xfrm>
                <a:off x="7700924" y="2657567"/>
                <a:ext cx="716040" cy="914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423BF0F-9B3C-1434-D648-96DC026D434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692284" y="2648927"/>
                  <a:ext cx="733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3CA1E13-5ADA-3790-CCF6-C3BD6C409321}"/>
                    </a:ext>
                  </a:extLst>
                </p14:cNvPr>
                <p14:cNvContentPartPr/>
                <p14:nvPr/>
              </p14:nvContentPartPr>
              <p14:xfrm>
                <a:off x="8024204" y="2686727"/>
                <a:ext cx="1951920" cy="55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3CA1E13-5ADA-3790-CCF6-C3BD6C40932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15204" y="2678087"/>
                  <a:ext cx="1969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AA33889-48B7-A98D-2496-AD3DF30C6873}"/>
                    </a:ext>
                  </a:extLst>
                </p14:cNvPr>
                <p14:cNvContentPartPr/>
                <p14:nvPr/>
              </p14:nvContentPartPr>
              <p14:xfrm>
                <a:off x="9886124" y="2752967"/>
                <a:ext cx="46800" cy="11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AA33889-48B7-A98D-2496-AD3DF30C687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77124" y="2743967"/>
                  <a:ext cx="64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186876B-2619-CD43-C06E-CDFFA4F1968E}"/>
                    </a:ext>
                  </a:extLst>
                </p14:cNvPr>
                <p14:cNvContentPartPr/>
                <p14:nvPr/>
              </p14:nvContentPartPr>
              <p14:xfrm>
                <a:off x="9889724" y="2752967"/>
                <a:ext cx="10080" cy="72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186876B-2619-CD43-C06E-CDFFA4F1968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81084" y="2743967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B1BE97D-CEE6-E883-C0EC-1932F23A4300}"/>
                    </a:ext>
                  </a:extLst>
                </p14:cNvPr>
                <p14:cNvContentPartPr/>
                <p14:nvPr/>
              </p14:nvContentPartPr>
              <p14:xfrm>
                <a:off x="9809084" y="2727767"/>
                <a:ext cx="958320" cy="1642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B1BE97D-CEE6-E883-C0EC-1932F23A430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00084" y="2718767"/>
                  <a:ext cx="975960" cy="16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AAD7D8D-3EE6-8472-E35A-B52AA7B33B8A}"/>
                    </a:ext>
                  </a:extLst>
                </p14:cNvPr>
                <p14:cNvContentPartPr/>
                <p14:nvPr/>
              </p14:nvContentPartPr>
              <p14:xfrm>
                <a:off x="10119404" y="3511487"/>
                <a:ext cx="56160" cy="876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AAD7D8D-3EE6-8472-E35A-B52AA7B33B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10404" y="3502487"/>
                  <a:ext cx="73800" cy="89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3E11408C-8D95-405D-2304-D47318943F8E}"/>
              </a:ext>
            </a:extLst>
          </p:cNvPr>
          <p:cNvGrpSpPr/>
          <p:nvPr/>
        </p:nvGrpSpPr>
        <p:grpSpPr>
          <a:xfrm>
            <a:off x="10020764" y="4526327"/>
            <a:ext cx="218160" cy="188640"/>
            <a:chOff x="10020764" y="4526327"/>
            <a:chExt cx="21816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2EEBB92-8E68-017E-A6B9-653D46C4D314}"/>
                    </a:ext>
                  </a:extLst>
                </p14:cNvPr>
                <p14:cNvContentPartPr/>
                <p14:nvPr/>
              </p14:nvContentPartPr>
              <p14:xfrm>
                <a:off x="10020764" y="4563047"/>
                <a:ext cx="32400" cy="1519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2EEBB92-8E68-017E-A6B9-653D46C4D31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11764" y="4554407"/>
                  <a:ext cx="50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F2830DC-91D7-9250-46DF-BC11E3F00BEA}"/>
                    </a:ext>
                  </a:extLst>
                </p14:cNvPr>
                <p14:cNvContentPartPr/>
                <p14:nvPr/>
              </p14:nvContentPartPr>
              <p14:xfrm>
                <a:off x="10127684" y="4526327"/>
                <a:ext cx="111240" cy="132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F2830DC-91D7-9250-46DF-BC11E3F00BE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19044" y="4517327"/>
                  <a:ext cx="12888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FD035529-19DE-4AE5-46AE-27197B8A4616}"/>
                  </a:ext>
                </a:extLst>
              </p14:cNvPr>
              <p14:cNvContentPartPr/>
              <p14:nvPr/>
            </p14:nvContentPartPr>
            <p14:xfrm>
              <a:off x="9009524" y="2543807"/>
              <a:ext cx="88560" cy="184608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FD035529-19DE-4AE5-46AE-27197B8A461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8937524" y="2400167"/>
                <a:ext cx="232200" cy="21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EFA9AB4-C2A7-CF6A-22F5-5E41333D74FB}"/>
              </a:ext>
            </a:extLst>
          </p:cNvPr>
          <p:cNvGrpSpPr/>
          <p:nvPr/>
        </p:nvGrpSpPr>
        <p:grpSpPr>
          <a:xfrm>
            <a:off x="8965604" y="4354967"/>
            <a:ext cx="153720" cy="204840"/>
            <a:chOff x="8965604" y="4354967"/>
            <a:chExt cx="1537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681C7F5-24D8-D8BC-F22F-81CE0EA2927B}"/>
                    </a:ext>
                  </a:extLst>
                </p14:cNvPr>
                <p14:cNvContentPartPr/>
                <p14:nvPr/>
              </p14:nvContentPartPr>
              <p14:xfrm>
                <a:off x="8965604" y="4354967"/>
                <a:ext cx="97920" cy="2048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681C7F5-24D8-D8BC-F22F-81CE0EA2927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56964" y="4346327"/>
                  <a:ext cx="115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ECE7A06-D86C-6EF9-0E67-7AE96A0060A6}"/>
                    </a:ext>
                  </a:extLst>
                </p14:cNvPr>
                <p14:cNvContentPartPr/>
                <p14:nvPr/>
              </p14:nvContentPartPr>
              <p14:xfrm>
                <a:off x="8986484" y="4440647"/>
                <a:ext cx="132840" cy="540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ECE7A06-D86C-6EF9-0E67-7AE96A0060A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977844" y="4432007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F651AF7-602A-E086-9446-6B0E7C90F74A}"/>
                  </a:ext>
                </a:extLst>
              </p14:cNvPr>
              <p14:cNvContentPartPr/>
              <p14:nvPr/>
            </p14:nvContentPartPr>
            <p14:xfrm>
              <a:off x="7547204" y="2708687"/>
              <a:ext cx="1029240" cy="157356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F651AF7-602A-E086-9446-6B0E7C90F74A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475564" y="2564687"/>
                <a:ext cx="1172880" cy="18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B812A9B3-C2D7-6B80-EC01-76D2D90B7944}"/>
                  </a:ext>
                </a:extLst>
              </p14:cNvPr>
              <p14:cNvContentPartPr/>
              <p14:nvPr/>
            </p14:nvContentPartPr>
            <p14:xfrm>
              <a:off x="8533964" y="4265327"/>
              <a:ext cx="437400" cy="4572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B812A9B3-C2D7-6B80-EC01-76D2D90B7944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462324" y="4121327"/>
                <a:ext cx="5810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AAAE625-CB0D-EF88-B4F0-C0722B8E8745}"/>
                  </a:ext>
                </a:extLst>
              </p14:cNvPr>
              <p14:cNvContentPartPr/>
              <p14:nvPr/>
            </p14:nvContentPartPr>
            <p14:xfrm>
              <a:off x="3915524" y="4802807"/>
              <a:ext cx="415080" cy="4860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AAAE625-CB0D-EF88-B4F0-C0722B8E874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843524" y="4658807"/>
                <a:ext cx="558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26E04DF-76CA-3A28-AB46-40219733F085}"/>
                  </a:ext>
                </a:extLst>
              </p14:cNvPr>
              <p14:cNvContentPartPr/>
              <p14:nvPr/>
            </p14:nvContentPartPr>
            <p14:xfrm>
              <a:off x="7541804" y="2652167"/>
              <a:ext cx="1557000" cy="6300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26E04DF-76CA-3A28-AB46-40219733F085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469804" y="2508527"/>
                <a:ext cx="17006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2FDC1564-1F68-E511-7567-4CF05D7DDCD7}"/>
                  </a:ext>
                </a:extLst>
              </p14:cNvPr>
              <p14:cNvContentPartPr/>
              <p14:nvPr/>
            </p14:nvContentPartPr>
            <p14:xfrm>
              <a:off x="9104924" y="2712647"/>
              <a:ext cx="1711440" cy="171612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2FDC1564-1F68-E511-7567-4CF05D7DDCD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033284" y="2568647"/>
                <a:ext cx="1855080" cy="20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A2EF9E9F-6322-331F-5CE1-EC2ACE765F99}"/>
                  </a:ext>
                </a:extLst>
              </p14:cNvPr>
              <p14:cNvContentPartPr/>
              <p14:nvPr/>
            </p14:nvContentPartPr>
            <p14:xfrm>
              <a:off x="900884" y="6430367"/>
              <a:ext cx="560160" cy="9468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A2EF9E9F-6322-331F-5CE1-EC2ACE765F99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29244" y="6286367"/>
                <a:ext cx="7038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41096487-0AF4-761B-C354-837F9A1B93BA}"/>
                  </a:ext>
                </a:extLst>
              </p14:cNvPr>
              <p14:cNvContentPartPr/>
              <p14:nvPr/>
            </p14:nvContentPartPr>
            <p14:xfrm>
              <a:off x="10197164" y="3080927"/>
              <a:ext cx="583920" cy="45468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41096487-0AF4-761B-C354-837F9A1B93B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125164" y="2937287"/>
                <a:ext cx="727560" cy="74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CCF2432-2484-4629-40B9-2AFEC104E98F}"/>
              </a:ext>
            </a:extLst>
          </p:cNvPr>
          <p:cNvGrpSpPr/>
          <p:nvPr/>
        </p:nvGrpSpPr>
        <p:grpSpPr>
          <a:xfrm>
            <a:off x="2806004" y="4294127"/>
            <a:ext cx="1016280" cy="731160"/>
            <a:chOff x="2806004" y="4294127"/>
            <a:chExt cx="1016280" cy="73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58FE60-76CD-EC68-6239-37B3D1AF210A}"/>
                    </a:ext>
                  </a:extLst>
                </p14:cNvPr>
                <p14:cNvContentPartPr/>
                <p14:nvPr/>
              </p14:nvContentPartPr>
              <p14:xfrm>
                <a:off x="2837684" y="4761407"/>
                <a:ext cx="89640" cy="164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58FE60-76CD-EC68-6239-37B3D1AF210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828684" y="4752767"/>
                  <a:ext cx="107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479197-3D3A-220D-28D4-E7C203A7129C}"/>
                    </a:ext>
                  </a:extLst>
                </p14:cNvPr>
                <p14:cNvContentPartPr/>
                <p14:nvPr/>
              </p14:nvContentPartPr>
              <p14:xfrm>
                <a:off x="2806004" y="4726487"/>
                <a:ext cx="123840" cy="101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479197-3D3A-220D-28D4-E7C203A7129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797364" y="4717847"/>
                  <a:ext cx="141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3EBC04-C9C9-DA46-05F1-87E266C5EA0B}"/>
                    </a:ext>
                  </a:extLst>
                </p14:cNvPr>
                <p14:cNvContentPartPr/>
                <p14:nvPr/>
              </p14:nvContentPartPr>
              <p14:xfrm>
                <a:off x="2932724" y="4597967"/>
                <a:ext cx="59760" cy="123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3EBC04-C9C9-DA46-05F1-87E266C5EA0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23724" y="4589327"/>
                  <a:ext cx="77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38B3F5-7FE7-77D1-DEC7-7687AE0E7314}"/>
                    </a:ext>
                  </a:extLst>
                </p14:cNvPr>
                <p14:cNvContentPartPr/>
                <p14:nvPr/>
              </p14:nvContentPartPr>
              <p14:xfrm>
                <a:off x="2970164" y="4543607"/>
                <a:ext cx="130680" cy="126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38B3F5-7FE7-77D1-DEC7-7687AE0E731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61524" y="4534967"/>
                  <a:ext cx="14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232073-857B-2A97-CAFE-B60A3E86561B}"/>
                    </a:ext>
                  </a:extLst>
                </p14:cNvPr>
                <p14:cNvContentPartPr/>
                <p14:nvPr/>
              </p14:nvContentPartPr>
              <p14:xfrm>
                <a:off x="3145484" y="4474847"/>
                <a:ext cx="58320" cy="59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232073-857B-2A97-CAFE-B60A3E86561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36484" y="4465847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791EF7-A4D8-8E1E-8FEC-8E3CFECE1D0D}"/>
                    </a:ext>
                  </a:extLst>
                </p14:cNvPr>
                <p14:cNvContentPartPr/>
                <p14:nvPr/>
              </p14:nvContentPartPr>
              <p14:xfrm>
                <a:off x="3194804" y="4530287"/>
                <a:ext cx="56520" cy="44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791EF7-A4D8-8E1E-8FEC-8E3CFECE1D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85804" y="4521287"/>
                  <a:ext cx="74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71E62C-F3E4-625D-427B-ADA9540B0D79}"/>
                    </a:ext>
                  </a:extLst>
                </p14:cNvPr>
                <p14:cNvContentPartPr/>
                <p14:nvPr/>
              </p14:nvContentPartPr>
              <p14:xfrm>
                <a:off x="3284084" y="4297007"/>
                <a:ext cx="179280" cy="190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71E62C-F3E4-625D-427B-ADA9540B0D7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275444" y="4288007"/>
                  <a:ext cx="196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812A82-C8A1-3ED4-2D40-E8EFF8C1B2BC}"/>
                    </a:ext>
                  </a:extLst>
                </p14:cNvPr>
                <p14:cNvContentPartPr/>
                <p14:nvPr/>
              </p14:nvContentPartPr>
              <p14:xfrm>
                <a:off x="3365804" y="4387727"/>
                <a:ext cx="106560" cy="66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812A82-C8A1-3ED4-2D40-E8EFF8C1B2B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356804" y="4378727"/>
                  <a:ext cx="124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C54E3D-71DD-B99C-A0DF-70D0D2B913B0}"/>
                    </a:ext>
                  </a:extLst>
                </p14:cNvPr>
                <p14:cNvContentPartPr/>
                <p14:nvPr/>
              </p14:nvContentPartPr>
              <p14:xfrm>
                <a:off x="3563084" y="4400687"/>
                <a:ext cx="8280" cy="14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C54E3D-71DD-B99C-A0DF-70D0D2B913B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54444" y="4391687"/>
                  <a:ext cx="2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0312473-3D85-C875-9D50-895954AD2ECE}"/>
                    </a:ext>
                  </a:extLst>
                </p14:cNvPr>
                <p14:cNvContentPartPr/>
                <p14:nvPr/>
              </p14:nvContentPartPr>
              <p14:xfrm>
                <a:off x="3219284" y="4855727"/>
                <a:ext cx="81000" cy="1695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0312473-3D85-C875-9D50-895954AD2EC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210284" y="4846727"/>
                  <a:ext cx="98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98CF871-5CB9-A6E2-3CFD-8BDAAFD2BD0B}"/>
                    </a:ext>
                  </a:extLst>
                </p14:cNvPr>
                <p14:cNvContentPartPr/>
                <p14:nvPr/>
              </p14:nvContentPartPr>
              <p14:xfrm>
                <a:off x="3184004" y="4792007"/>
                <a:ext cx="110880" cy="1072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98CF871-5CB9-A6E2-3CFD-8BDAAFD2BD0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175364" y="4783367"/>
                  <a:ext cx="128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1B39BBA-60A7-AB16-F6FF-DADC91EF5CD4}"/>
                    </a:ext>
                  </a:extLst>
                </p14:cNvPr>
                <p14:cNvContentPartPr/>
                <p14:nvPr/>
              </p14:nvContentPartPr>
              <p14:xfrm>
                <a:off x="3258164" y="4701647"/>
                <a:ext cx="99000" cy="1098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1B39BBA-60A7-AB16-F6FF-DADC91EF5CD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249524" y="4693007"/>
                  <a:ext cx="11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53D6718-5283-8120-E7D3-683C25497EC4}"/>
                    </a:ext>
                  </a:extLst>
                </p14:cNvPr>
                <p14:cNvContentPartPr/>
                <p14:nvPr/>
              </p14:nvContentPartPr>
              <p14:xfrm>
                <a:off x="3358964" y="4629647"/>
                <a:ext cx="87480" cy="1674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53D6718-5283-8120-E7D3-683C25497E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49964" y="4621007"/>
                  <a:ext cx="105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EDE579C-3A53-EE8B-58EF-F3A099C4F984}"/>
                    </a:ext>
                  </a:extLst>
                </p14:cNvPr>
                <p14:cNvContentPartPr/>
                <p14:nvPr/>
              </p14:nvContentPartPr>
              <p14:xfrm>
                <a:off x="3461924" y="4690487"/>
                <a:ext cx="49680" cy="550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EDE579C-3A53-EE8B-58EF-F3A099C4F98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53284" y="4681847"/>
                  <a:ext cx="67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66D3807-090E-D05C-8FAA-654B942685A9}"/>
                    </a:ext>
                  </a:extLst>
                </p14:cNvPr>
                <p14:cNvContentPartPr/>
                <p14:nvPr/>
              </p14:nvContentPartPr>
              <p14:xfrm>
                <a:off x="3552644" y="4540727"/>
                <a:ext cx="31680" cy="255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66D3807-090E-D05C-8FAA-654B942685A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543644" y="4531727"/>
                  <a:ext cx="49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F821E47-9E8A-C411-C6E5-13C777C3CD84}"/>
                    </a:ext>
                  </a:extLst>
                </p14:cNvPr>
                <p14:cNvContentPartPr/>
                <p14:nvPr/>
              </p14:nvContentPartPr>
              <p14:xfrm>
                <a:off x="3588284" y="4578167"/>
                <a:ext cx="40320" cy="36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F821E47-9E8A-C411-C6E5-13C777C3CD8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79644" y="4569527"/>
                  <a:ext cx="5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75ECAD5-0C6D-BC20-861E-9F7B4932BAFD}"/>
                    </a:ext>
                  </a:extLst>
                </p14:cNvPr>
                <p14:cNvContentPartPr/>
                <p14:nvPr/>
              </p14:nvContentPartPr>
              <p14:xfrm>
                <a:off x="3706364" y="4294127"/>
                <a:ext cx="74880" cy="114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75ECAD5-0C6D-BC20-861E-9F7B4932BAF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697364" y="4285487"/>
                  <a:ext cx="92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90FB839-EC3E-CFEA-875E-1F9E14118C5F}"/>
                    </a:ext>
                  </a:extLst>
                </p14:cNvPr>
                <p14:cNvContentPartPr/>
                <p14:nvPr/>
              </p14:nvContentPartPr>
              <p14:xfrm>
                <a:off x="3714284" y="4366847"/>
                <a:ext cx="108000" cy="2401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90FB839-EC3E-CFEA-875E-1F9E14118C5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705644" y="4357847"/>
                  <a:ext cx="1256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076D7860-C307-0ED6-08A4-7091C9C9F7BD}"/>
              </a:ext>
            </a:extLst>
          </p:cNvPr>
          <p:cNvGrpSpPr/>
          <p:nvPr/>
        </p:nvGrpSpPr>
        <p:grpSpPr>
          <a:xfrm>
            <a:off x="3196604" y="6382127"/>
            <a:ext cx="882360" cy="629280"/>
            <a:chOff x="3196604" y="6382127"/>
            <a:chExt cx="88236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1E061F9-08D6-E8A8-DEB0-CCE7774BA367}"/>
                    </a:ext>
                  </a:extLst>
                </p14:cNvPr>
                <p14:cNvContentPartPr/>
                <p14:nvPr/>
              </p14:nvContentPartPr>
              <p14:xfrm>
                <a:off x="3274724" y="6843287"/>
                <a:ext cx="82800" cy="1681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1E061F9-08D6-E8A8-DEB0-CCE7774BA36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266084" y="6834287"/>
                  <a:ext cx="100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A97D401-E6C2-F2F4-7BFE-AD79AA51C18C}"/>
                    </a:ext>
                  </a:extLst>
                </p14:cNvPr>
                <p14:cNvContentPartPr/>
                <p14:nvPr/>
              </p14:nvContentPartPr>
              <p14:xfrm>
                <a:off x="3196604" y="6775967"/>
                <a:ext cx="130320" cy="1396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A97D401-E6C2-F2F4-7BFE-AD79AA51C18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187964" y="6767327"/>
                  <a:ext cx="147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385288A-4943-C1FC-2014-D0BEAE97532F}"/>
                    </a:ext>
                  </a:extLst>
                </p14:cNvPr>
                <p14:cNvContentPartPr/>
                <p14:nvPr/>
              </p14:nvContentPartPr>
              <p14:xfrm>
                <a:off x="3287324" y="6676967"/>
                <a:ext cx="106560" cy="113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385288A-4943-C1FC-2014-D0BEAE97532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78324" y="6668327"/>
                  <a:ext cx="124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6C94B98-A70E-B3DE-C891-5088D976EBF2}"/>
                    </a:ext>
                  </a:extLst>
                </p14:cNvPr>
                <p14:cNvContentPartPr/>
                <p14:nvPr/>
              </p14:nvContentPartPr>
              <p14:xfrm>
                <a:off x="3364364" y="6591647"/>
                <a:ext cx="90360" cy="1720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6C94B98-A70E-B3DE-C891-5088D976EBF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55724" y="6583007"/>
                  <a:ext cx="108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20FF34C-EB79-B0AF-2AAD-9794C545E315}"/>
                    </a:ext>
                  </a:extLst>
                </p14:cNvPr>
                <p14:cNvContentPartPr/>
                <p14:nvPr/>
              </p14:nvContentPartPr>
              <p14:xfrm>
                <a:off x="3495044" y="6671927"/>
                <a:ext cx="96480" cy="784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20FF34C-EB79-B0AF-2AAD-9794C545E31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486044" y="6663287"/>
                  <a:ext cx="114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0AB6731-77BB-C0E7-B60B-D0B7C2372935}"/>
                    </a:ext>
                  </a:extLst>
                </p14:cNvPr>
                <p14:cNvContentPartPr/>
                <p14:nvPr/>
              </p14:nvContentPartPr>
              <p14:xfrm>
                <a:off x="3634004" y="6512807"/>
                <a:ext cx="47880" cy="58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0AB6731-77BB-C0E7-B60B-D0B7C237293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25364" y="6504167"/>
                  <a:ext cx="65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F558348-1D53-F504-6B45-4558D76E3801}"/>
                    </a:ext>
                  </a:extLst>
                </p14:cNvPr>
                <p14:cNvContentPartPr/>
                <p14:nvPr/>
              </p14:nvContentPartPr>
              <p14:xfrm>
                <a:off x="3682244" y="6579767"/>
                <a:ext cx="40320" cy="280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F558348-1D53-F504-6B45-4558D76E380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673244" y="6570767"/>
                  <a:ext cx="57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5D9751F-6DD6-526F-CA7B-B6494C48A24F}"/>
                    </a:ext>
                  </a:extLst>
                </p14:cNvPr>
                <p14:cNvContentPartPr/>
                <p14:nvPr/>
              </p14:nvContentPartPr>
              <p14:xfrm>
                <a:off x="3855044" y="6430007"/>
                <a:ext cx="78840" cy="1422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5D9751F-6DD6-526F-CA7B-B6494C48A24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46044" y="6421367"/>
                  <a:ext cx="96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C3F5832-6E4B-669C-FC31-D1A1B82959A9}"/>
                    </a:ext>
                  </a:extLst>
                </p14:cNvPr>
                <p14:cNvContentPartPr/>
                <p14:nvPr/>
              </p14:nvContentPartPr>
              <p14:xfrm>
                <a:off x="3961604" y="6382127"/>
                <a:ext cx="117360" cy="1443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C3F5832-6E4B-669C-FC31-D1A1B82959A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952964" y="6373487"/>
                  <a:ext cx="13500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9D66A649-8C6F-7B6A-445B-8BE3721C24A2}"/>
                  </a:ext>
                </a:extLst>
              </p14:cNvPr>
              <p14:cNvContentPartPr/>
              <p14:nvPr/>
            </p14:nvContentPartPr>
            <p14:xfrm>
              <a:off x="2065124" y="5379167"/>
              <a:ext cx="330120" cy="2808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9D66A649-8C6F-7B6A-445B-8BE3721C24A2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993484" y="5235527"/>
                <a:ext cx="473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180231A8-F26B-9864-5B34-2E7A3C3E4906}"/>
                  </a:ext>
                </a:extLst>
              </p14:cNvPr>
              <p14:cNvContentPartPr/>
              <p14:nvPr/>
            </p14:nvContentPartPr>
            <p14:xfrm>
              <a:off x="1720604" y="6250727"/>
              <a:ext cx="333720" cy="4104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180231A8-F26B-9864-5B34-2E7A3C3E4906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648604" y="6107087"/>
                <a:ext cx="47736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12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52"/>
    </mc:Choice>
    <mc:Fallback xmlns="">
      <p:transition spd="slow" advTm="10785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11363" y="261938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Key Points &amp; Expectations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013AF-8694-4B38-88E1-E7A735FD71DB}"/>
              </a:ext>
            </a:extLst>
          </p:cNvPr>
          <p:cNvSpPr/>
          <p:nvPr/>
        </p:nvSpPr>
        <p:spPr>
          <a:xfrm>
            <a:off x="1397907" y="1674783"/>
            <a:ext cx="9742374" cy="443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Number of bonds formed by common elements: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</a:rPr>
              <a:t>	(N=3, C=4, O=2, S=2, H=1).</a:t>
            </a:r>
          </a:p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You should be able to complete chemical structures by adding hydrogens to carbons.</a:t>
            </a:r>
          </a:p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Chiral carbon and enantiomers - different enantiomers can have different properties.  You need to identify chiral carbons.</a:t>
            </a:r>
          </a:p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Polar (unequal charge distribution, e.g. N-H) versus non-polar bonds (e.g. C-H).  You need to be able to identify polar and non-polar bonds.</a:t>
            </a:r>
          </a:p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H-bond - Partial charges due to X-H  interacting with Y  (X &amp; Y electronegative)</a:t>
            </a:r>
          </a:p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H-bond - Identify donors and acceptors, partial charges</a:t>
            </a:r>
          </a:p>
          <a:p>
            <a:pPr marL="285744" indent="-28574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pH – be able to predict the charge on a group, given the pH of the solution and the </a:t>
            </a:r>
            <a:r>
              <a:rPr lang="en-US" dirty="0" err="1">
                <a:latin typeface="Arial" panose="020B0604020202020204" pitchFamily="34" charset="0"/>
              </a:rPr>
              <a:t>pKa</a:t>
            </a:r>
            <a:r>
              <a:rPr lang="en-US" dirty="0">
                <a:latin typeface="Arial" panose="020B0604020202020204" pitchFamily="34" charset="0"/>
              </a:rPr>
              <a:t> of the acid.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D1AAE-E4CD-47C6-8929-9A260EFDB3E3}"/>
              </a:ext>
            </a:extLst>
          </p:cNvPr>
          <p:cNvSpPr txBox="1"/>
          <p:nvPr/>
        </p:nvSpPr>
        <p:spPr>
          <a:xfrm>
            <a:off x="967581" y="1274673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0C5678-A91E-ED3D-0DA6-A876549D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3869-88F2-4FD3-8B24-05F050F10038}" type="datetime1">
              <a:rPr lang="en-US" smtClean="0"/>
              <a:t>1/15/2025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684CB9-AFA3-F4FD-E20E-F04C44A7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0637F6-318E-13BE-9D9A-D81A1713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6009D1-A53B-FD56-93F2-E2BA36EE09EC}"/>
                  </a:ext>
                </a:extLst>
              </p14:cNvPr>
              <p14:cNvContentPartPr/>
              <p14:nvPr/>
            </p14:nvContentPartPr>
            <p14:xfrm>
              <a:off x="5302964" y="892487"/>
              <a:ext cx="4151520" cy="6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6009D1-A53B-FD56-93F2-E2BA36EE0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0964" y="748487"/>
                <a:ext cx="4295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1C980F-29F3-7EE2-1A8D-49C622BAAACE}"/>
                  </a:ext>
                </a:extLst>
              </p14:cNvPr>
              <p14:cNvContentPartPr/>
              <p14:nvPr/>
            </p14:nvContentPartPr>
            <p14:xfrm>
              <a:off x="1734284" y="4539287"/>
              <a:ext cx="8547480" cy="21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1C980F-29F3-7EE2-1A8D-49C622BAAA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2644" y="4395647"/>
                <a:ext cx="86911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50E838-CA8E-3385-F91A-B20445B6FD99}"/>
                  </a:ext>
                </a:extLst>
              </p14:cNvPr>
              <p14:cNvContentPartPr/>
              <p14:nvPr/>
            </p14:nvContentPartPr>
            <p14:xfrm>
              <a:off x="1800524" y="5110607"/>
              <a:ext cx="6005880" cy="18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50E838-CA8E-3385-F91A-B20445B6FD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8524" y="4966607"/>
                <a:ext cx="614952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4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B2BBD95-304C-4B08-9A16-BF5796F26525}"/>
              </a:ext>
            </a:extLst>
          </p:cNvPr>
          <p:cNvSpPr txBox="1">
            <a:spLocks noChangeArrowheads="1"/>
          </p:cNvSpPr>
          <p:nvPr/>
        </p:nvSpPr>
        <p:spPr>
          <a:xfrm>
            <a:off x="2600905" y="510007"/>
            <a:ext cx="8005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</a:rPr>
              <a:t>Lecture 1</a:t>
            </a:r>
            <a:br>
              <a:rPr lang="en-US" sz="3600" b="1" dirty="0">
                <a:latin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</a:rPr>
              <a:t>Chemistry and Biology Fundamentals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A98A5-84A1-4394-BEC3-0E5E7644FB7C}"/>
              </a:ext>
            </a:extLst>
          </p:cNvPr>
          <p:cNvSpPr txBox="1"/>
          <p:nvPr/>
        </p:nvSpPr>
        <p:spPr>
          <a:xfrm>
            <a:off x="3710038" y="2484438"/>
            <a:ext cx="6211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Chemical Bonding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Functional Groups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Chirality of carbon, chiral drugs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Molecular interactions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pH and charge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Protein Structure and Stability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Ligand Binding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Proteins as enzymes (PKU disease)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FFEBE-A36F-05D4-B99E-3D1B3C0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B6EA-0B20-41CE-B679-88CF736566DE}" type="datetime1">
              <a:rPr lang="en-US" smtClean="0"/>
              <a:t>1/15/2025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FBB088-2A23-F3CB-B449-23A48DC0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E0EFF-52F6-BCB8-1136-E7CCFFAA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168812-6EFF-F9FE-5530-E679647770A8}"/>
                  </a:ext>
                </a:extLst>
              </p14:cNvPr>
              <p14:cNvContentPartPr/>
              <p14:nvPr/>
            </p14:nvContentPartPr>
            <p14:xfrm>
              <a:off x="3478046" y="2489983"/>
              <a:ext cx="276120" cy="29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168812-6EFF-F9FE-5530-E67964777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9406" y="2480983"/>
                <a:ext cx="2937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481D1E-E16F-BD9F-5D0E-45E23CFBE9AA}"/>
                  </a:ext>
                </a:extLst>
              </p14:cNvPr>
              <p14:cNvContentPartPr/>
              <p14:nvPr/>
            </p14:nvContentPartPr>
            <p14:xfrm>
              <a:off x="3508286" y="4719463"/>
              <a:ext cx="198360" cy="18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481D1E-E16F-BD9F-5D0E-45E23CFBE9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646" y="4710823"/>
                <a:ext cx="216000" cy="2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30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6963" y="186864"/>
            <a:ext cx="3872425" cy="428517"/>
          </a:xfrm>
          <a:prstGeom prst="rect">
            <a:avLst/>
          </a:prstGeom>
        </p:spPr>
        <p:txBody>
          <a:bodyPr vert="horz" wrap="square" lIns="0" tIns="12265" rIns="0" bIns="0" rtlCol="0">
            <a:spAutoFit/>
          </a:bodyPr>
          <a:lstStyle/>
          <a:p>
            <a:pPr marL="12266">
              <a:spcBef>
                <a:spcPts val="97"/>
              </a:spcBef>
            </a:pPr>
            <a:r>
              <a:rPr sz="2704" spc="-5" dirty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sz="2704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4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704" spc="-5" dirty="0">
                <a:latin typeface="Arial" panose="020B0604020202020204" pitchFamily="34" charset="0"/>
                <a:cs typeface="Arial" panose="020B0604020202020204" pitchFamily="34" charset="0"/>
              </a:rPr>
              <a:t>nteractions</a:t>
            </a:r>
            <a:endParaRPr sz="27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9334C9-E831-425F-8B58-C092365C0858}"/>
              </a:ext>
            </a:extLst>
          </p:cNvPr>
          <p:cNvGrpSpPr/>
          <p:nvPr/>
        </p:nvGrpSpPr>
        <p:grpSpPr>
          <a:xfrm>
            <a:off x="2714058" y="1283883"/>
            <a:ext cx="2223498" cy="490139"/>
            <a:chOff x="3719810" y="320991"/>
            <a:chExt cx="2302336" cy="5075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CB4B67E-152F-464A-AFDD-CC18AB527847}"/>
                </a:ext>
              </a:extLst>
            </p:cNvPr>
            <p:cNvSpPr/>
            <p:nvPr/>
          </p:nvSpPr>
          <p:spPr>
            <a:xfrm>
              <a:off x="3719810" y="339689"/>
              <a:ext cx="228600" cy="488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 dirty="0"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6EEC86-C8A1-4D66-AB5F-CC41D09EC82C}"/>
                </a:ext>
              </a:extLst>
            </p:cNvPr>
            <p:cNvSpPr/>
            <p:nvPr/>
          </p:nvSpPr>
          <p:spPr>
            <a:xfrm>
              <a:off x="4259385" y="320991"/>
              <a:ext cx="228600" cy="488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 dirty="0"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FC2C94-8AC3-4686-92A2-C0F5BF3ACE4A}"/>
                </a:ext>
              </a:extLst>
            </p:cNvPr>
            <p:cNvSpPr/>
            <p:nvPr/>
          </p:nvSpPr>
          <p:spPr>
            <a:xfrm>
              <a:off x="5544040" y="328420"/>
              <a:ext cx="228600" cy="488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107F20-C000-4C7D-8990-905892254D5F}"/>
                </a:ext>
              </a:extLst>
            </p:cNvPr>
            <p:cNvSpPr/>
            <p:nvPr/>
          </p:nvSpPr>
          <p:spPr>
            <a:xfrm>
              <a:off x="5793546" y="325766"/>
              <a:ext cx="228600" cy="488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 dirty="0">
                <a:latin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AF48ED1-BCAB-46F6-8AE8-660EE0DCA216}"/>
                </a:ext>
              </a:extLst>
            </p:cNvPr>
            <p:cNvCxnSpPr/>
            <p:nvPr/>
          </p:nvCxnSpPr>
          <p:spPr>
            <a:xfrm>
              <a:off x="4776960" y="428625"/>
              <a:ext cx="5305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60DBE41-8C01-4F8A-B8A5-B1F9415EAF22}"/>
                </a:ext>
              </a:extLst>
            </p:cNvPr>
            <p:cNvCxnSpPr/>
            <p:nvPr/>
          </p:nvCxnSpPr>
          <p:spPr>
            <a:xfrm flipH="1">
              <a:off x="4737100" y="589220"/>
              <a:ext cx="5334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98D847-55ED-4A82-A7CA-84D73BF75CD8}"/>
                  </a:ext>
                </a:extLst>
              </p:cNvPr>
              <p:cNvSpPr txBox="1"/>
              <p:nvPr/>
            </p:nvSpPr>
            <p:spPr>
              <a:xfrm>
                <a:off x="2297410" y="2084641"/>
                <a:ext cx="3617876" cy="35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1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31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31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31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31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31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)~</m:t>
                      </m:r>
                      <m:sSub>
                        <m:sSubPr>
                          <m:ctrlP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318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318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98D847-55ED-4A82-A7CA-84D73BF75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410" y="2084641"/>
                <a:ext cx="3617876" cy="356685"/>
              </a:xfrm>
              <a:prstGeom prst="rect">
                <a:avLst/>
              </a:prstGeom>
              <a:blipFill>
                <a:blip r:embed="rId2"/>
                <a:stretch>
                  <a:fillRect l="-1349" b="-3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35220-9A23-71E2-5EE8-9C718A2BA90C}"/>
                  </a:ext>
                </a:extLst>
              </p:cNvPr>
              <p:cNvSpPr txBox="1"/>
              <p:nvPr/>
            </p:nvSpPr>
            <p:spPr>
              <a:xfrm>
                <a:off x="6653175" y="1054372"/>
                <a:ext cx="5063847" cy="980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32" dirty="0">
                    <a:latin typeface="Arial" panose="020B0604020202020204" pitchFamily="34" charset="0"/>
                    <a:cs typeface="Arial" panose="020B0604020202020204" pitchFamily="34" charset="0"/>
                  </a:rPr>
                  <a:t>The energy change when two things come together can be approximated to be due to </a:t>
                </a:r>
                <a:r>
                  <a:rPr lang="en-US" sz="1932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new</a:t>
                </a:r>
                <a:r>
                  <a:rPr lang="en-US" sz="1932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inter-molecular interactions: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9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9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19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32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35220-9A23-71E2-5EE8-9C718A2B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75" y="1054372"/>
                <a:ext cx="5063847" cy="980884"/>
              </a:xfrm>
              <a:prstGeom prst="rect">
                <a:avLst/>
              </a:prstGeom>
              <a:blipFill>
                <a:blip r:embed="rId3"/>
                <a:stretch>
                  <a:fillRect l="-1083" t="-3106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Table 5">
            <a:extLst>
              <a:ext uri="{FF2B5EF4-FFF2-40B4-BE49-F238E27FC236}">
                <a16:creationId xmlns:a16="http://schemas.microsoft.com/office/drawing/2014/main" id="{78642B0D-0711-CF9A-50F1-70893D8F8D73}"/>
              </a:ext>
            </a:extLst>
          </p:cNvPr>
          <p:cNvGraphicFramePr>
            <a:graphicFrameLocks noGrp="1"/>
          </p:cNvGraphicFramePr>
          <p:nvPr/>
        </p:nvGraphicFramePr>
        <p:xfrm>
          <a:off x="218669" y="3274537"/>
          <a:ext cx="12546824" cy="19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898">
                  <a:extLst>
                    <a:ext uri="{9D8B030D-6E8A-4147-A177-3AD203B41FA5}">
                      <a16:colId xmlns:a16="http://schemas.microsoft.com/office/drawing/2014/main" val="1024785512"/>
                    </a:ext>
                  </a:extLst>
                </a:gridCol>
                <a:gridCol w="3207280">
                  <a:extLst>
                    <a:ext uri="{9D8B030D-6E8A-4147-A177-3AD203B41FA5}">
                      <a16:colId xmlns:a16="http://schemas.microsoft.com/office/drawing/2014/main" val="1879046842"/>
                    </a:ext>
                  </a:extLst>
                </a:gridCol>
                <a:gridCol w="5365646">
                  <a:extLst>
                    <a:ext uri="{9D8B030D-6E8A-4147-A177-3AD203B41FA5}">
                      <a16:colId xmlns:a16="http://schemas.microsoft.com/office/drawing/2014/main" val="2834110169"/>
                    </a:ext>
                  </a:extLst>
                </a:gridCol>
              </a:tblGrid>
              <a:tr h="382672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Interaction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Interaction 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Energy (kJ/mol)</a:t>
                      </a:r>
                    </a:p>
                  </a:txBody>
                  <a:tcPr marL="88309" marR="88309" marT="44154" marB="44154"/>
                </a:tc>
                <a:extLst>
                  <a:ext uri="{0D108BD9-81ED-4DB2-BD59-A6C34878D82A}">
                    <a16:rowId xmlns:a16="http://schemas.microsoft.com/office/drawing/2014/main" val="129745988"/>
                  </a:ext>
                </a:extLst>
              </a:tr>
              <a:tr h="382672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Electrostatic interactions (in water)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Full charges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~5 kJ/mol/single interaction</a:t>
                      </a:r>
                    </a:p>
                  </a:txBody>
                  <a:tcPr marL="88309" marR="88309" marT="44154" marB="44154"/>
                </a:tc>
                <a:extLst>
                  <a:ext uri="{0D108BD9-81ED-4DB2-BD59-A6C34878D82A}">
                    <a16:rowId xmlns:a16="http://schemas.microsoft.com/office/drawing/2014/main" val="1880517131"/>
                  </a:ext>
                </a:extLst>
              </a:tr>
              <a:tr h="382672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Van der Waals: Dipole-Dipole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Perm. partial charges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~0.05 kJ/A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</a:rPr>
                        <a:t>2  </a:t>
                      </a:r>
                      <a:r>
                        <a:rPr lang="en-US" sz="1900" baseline="0" dirty="0">
                          <a:latin typeface="Arial" panose="020B0604020202020204" pitchFamily="34" charset="0"/>
                        </a:rPr>
                        <a:t>x 100 A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900" baseline="0" dirty="0">
                          <a:latin typeface="Arial" panose="020B0604020202020204" pitchFamily="34" charset="0"/>
                        </a:rPr>
                        <a:t> = 5 kJ/mol for 100 A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900" baseline="0" dirty="0"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8309" marR="88309" marT="44154" marB="44154"/>
                </a:tc>
                <a:extLst>
                  <a:ext uri="{0D108BD9-81ED-4DB2-BD59-A6C34878D82A}">
                    <a16:rowId xmlns:a16="http://schemas.microsoft.com/office/drawing/2014/main" val="2478969241"/>
                  </a:ext>
                </a:extLst>
              </a:tr>
              <a:tr h="38267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</a:rPr>
                        <a:t>Van der Waals: Induced-dipole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" panose="020B0604020202020204" pitchFamily="34" charset="0"/>
                        </a:rPr>
                        <a:t>Induced partial charges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~0.02 kJ/A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en-US" sz="1900" baseline="0" dirty="0">
                          <a:latin typeface="Arial" panose="020B0604020202020204" pitchFamily="34" charset="0"/>
                        </a:rPr>
                        <a:t>x 100 A</a:t>
                      </a:r>
                      <a:r>
                        <a:rPr lang="en-US" sz="1900" baseline="30000" dirty="0"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900" baseline="0" dirty="0">
                          <a:latin typeface="Arial" panose="020B0604020202020204" pitchFamily="34" charset="0"/>
                        </a:rPr>
                        <a:t> = </a:t>
                      </a:r>
                      <a:r>
                        <a:rPr lang="en-US" sz="1900" b="1" baseline="0" dirty="0">
                          <a:latin typeface="Arial" panose="020B0604020202020204" pitchFamily="34" charset="0"/>
                        </a:rPr>
                        <a:t>2 kJ/mol for 100 A</a:t>
                      </a:r>
                      <a:r>
                        <a:rPr lang="en-US" sz="1900" b="1" baseline="30000" dirty="0"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900" b="1" baseline="0" dirty="0"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8309" marR="88309" marT="44154" marB="44154"/>
                </a:tc>
                <a:extLst>
                  <a:ext uri="{0D108BD9-81ED-4DB2-BD59-A6C34878D82A}">
                    <a16:rowId xmlns:a16="http://schemas.microsoft.com/office/drawing/2014/main" val="3895455788"/>
                  </a:ext>
                </a:extLst>
              </a:tr>
              <a:tr h="382672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H-Bonds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Electrostatic + e sharing</a:t>
                      </a:r>
                    </a:p>
                  </a:txBody>
                  <a:tcPr marL="88309" marR="88309" marT="44154" marB="44154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Arial" panose="020B0604020202020204" pitchFamily="34" charset="0"/>
                        </a:rPr>
                        <a:t>~20 kJ/mol gross, </a:t>
                      </a:r>
                      <a:r>
                        <a:rPr lang="en-US" sz="1900" b="1" dirty="0">
                          <a:latin typeface="Arial" panose="020B0604020202020204" pitchFamily="34" charset="0"/>
                        </a:rPr>
                        <a:t>~5 kJ/mol net</a:t>
                      </a:r>
                    </a:p>
                  </a:txBody>
                  <a:tcPr marL="88309" marR="88309" marT="44154" marB="44154"/>
                </a:tc>
                <a:extLst>
                  <a:ext uri="{0D108BD9-81ED-4DB2-BD59-A6C34878D82A}">
                    <a16:rowId xmlns:a16="http://schemas.microsoft.com/office/drawing/2014/main" val="235160858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8BECE-41A8-F4B7-4EBE-7B13B36B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C37-84BC-4821-9EA2-57082D60D436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57CF-08C2-63AB-048D-B5171433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1E898-48E5-4A86-EC94-6DA76062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480C64-EF70-6347-DC49-1436C772B9CF}"/>
              </a:ext>
            </a:extLst>
          </p:cNvPr>
          <p:cNvGrpSpPr/>
          <p:nvPr/>
        </p:nvGrpSpPr>
        <p:grpSpPr>
          <a:xfrm>
            <a:off x="2508284" y="810767"/>
            <a:ext cx="295560" cy="503280"/>
            <a:chOff x="2508284" y="810767"/>
            <a:chExt cx="29556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795CE6-EAE1-360B-D196-C341BB703696}"/>
                    </a:ext>
                  </a:extLst>
                </p14:cNvPr>
                <p14:cNvContentPartPr/>
                <p14:nvPr/>
              </p14:nvContentPartPr>
              <p14:xfrm>
                <a:off x="2737244" y="1078607"/>
                <a:ext cx="66600" cy="23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795CE6-EAE1-360B-D196-C341BB7036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28604" y="1069607"/>
                  <a:ext cx="84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131C7D-7958-F62A-694A-1875FEA573F8}"/>
                    </a:ext>
                  </a:extLst>
                </p14:cNvPr>
                <p14:cNvContentPartPr/>
                <p14:nvPr/>
              </p14:nvContentPartPr>
              <p14:xfrm>
                <a:off x="2508284" y="810767"/>
                <a:ext cx="151920" cy="21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131C7D-7958-F62A-694A-1875FEA573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99284" y="802127"/>
                  <a:ext cx="169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3FE2FF-D6FB-6467-A3BC-FCE0FED094EB}"/>
                    </a:ext>
                  </a:extLst>
                </p14:cNvPr>
                <p14:cNvContentPartPr/>
                <p14:nvPr/>
              </p14:nvContentPartPr>
              <p14:xfrm>
                <a:off x="2563724" y="928127"/>
                <a:ext cx="60120" cy="3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3FE2FF-D6FB-6467-A3BC-FCE0FED094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4724" y="919127"/>
                  <a:ext cx="777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3C18AD-A7FA-D544-1EAC-1632F8490790}"/>
                  </a:ext>
                </a:extLst>
              </p14:cNvPr>
              <p14:cNvContentPartPr/>
              <p14:nvPr/>
            </p14:nvContentPartPr>
            <p14:xfrm>
              <a:off x="3270044" y="1148447"/>
              <a:ext cx="62640" cy="213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3C18AD-A7FA-D544-1EAC-1632F84907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1404" y="1139447"/>
                <a:ext cx="8028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A128435-5942-ACD2-6541-C984B030CD66}"/>
              </a:ext>
            </a:extLst>
          </p:cNvPr>
          <p:cNvGrpSpPr/>
          <p:nvPr/>
        </p:nvGrpSpPr>
        <p:grpSpPr>
          <a:xfrm>
            <a:off x="3277964" y="222167"/>
            <a:ext cx="947520" cy="731520"/>
            <a:chOff x="3277964" y="222167"/>
            <a:chExt cx="947520" cy="73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C1A2AE-2240-E1DD-C3C6-9C849BA39322}"/>
                    </a:ext>
                  </a:extLst>
                </p14:cNvPr>
                <p14:cNvContentPartPr/>
                <p14:nvPr/>
              </p14:nvContentPartPr>
              <p14:xfrm>
                <a:off x="3303524" y="777647"/>
                <a:ext cx="38520" cy="17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C1A2AE-2240-E1DD-C3C6-9C849BA393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4884" y="768647"/>
                  <a:ext cx="56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402262-42A0-23BA-1109-43503A59C420}"/>
                    </a:ext>
                  </a:extLst>
                </p14:cNvPr>
                <p14:cNvContentPartPr/>
                <p14:nvPr/>
              </p14:nvContentPartPr>
              <p14:xfrm>
                <a:off x="3277964" y="725807"/>
                <a:ext cx="141480" cy="227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402262-42A0-23BA-1109-43503A59C4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9324" y="716807"/>
                  <a:ext cx="159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4FE1C8-4C90-A53C-508C-20C7E3B749B3}"/>
                    </a:ext>
                  </a:extLst>
                </p14:cNvPr>
                <p14:cNvContentPartPr/>
                <p14:nvPr/>
              </p14:nvContentPartPr>
              <p14:xfrm>
                <a:off x="3526004" y="601247"/>
                <a:ext cx="94320" cy="26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4FE1C8-4C90-A53C-508C-20C7E3B749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17364" y="592607"/>
                  <a:ext cx="111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D7809-EDD9-96F8-6472-8FA40ECEF8C5}"/>
                    </a:ext>
                  </a:extLst>
                </p14:cNvPr>
                <p14:cNvContentPartPr/>
                <p14:nvPr/>
              </p14:nvContentPartPr>
              <p14:xfrm>
                <a:off x="3671444" y="667487"/>
                <a:ext cx="46800" cy="12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D7809-EDD9-96F8-6472-8FA40ECEF8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62804" y="658847"/>
                  <a:ext cx="64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A9B659-FD96-29CE-F476-5BB02DF39493}"/>
                    </a:ext>
                  </a:extLst>
                </p14:cNvPr>
                <p14:cNvContentPartPr/>
                <p14:nvPr/>
              </p14:nvContentPartPr>
              <p14:xfrm>
                <a:off x="3654884" y="545447"/>
                <a:ext cx="97920" cy="180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A9B659-FD96-29CE-F476-5BB02DF394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5884" y="536807"/>
                  <a:ext cx="11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0AD2D5-FB6F-0BC7-99E1-74C29CA06920}"/>
                    </a:ext>
                  </a:extLst>
                </p14:cNvPr>
                <p14:cNvContentPartPr/>
                <p14:nvPr/>
              </p14:nvContentPartPr>
              <p14:xfrm>
                <a:off x="3774044" y="565247"/>
                <a:ext cx="59040" cy="8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0AD2D5-FB6F-0BC7-99E1-74C29CA069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65404" y="556607"/>
                  <a:ext cx="76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40827C-5115-B6AC-9663-0EB43EA211F4}"/>
                    </a:ext>
                  </a:extLst>
                </p14:cNvPr>
                <p14:cNvContentPartPr/>
                <p14:nvPr/>
              </p14:nvContentPartPr>
              <p14:xfrm>
                <a:off x="3870884" y="434927"/>
                <a:ext cx="210240" cy="248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40827C-5115-B6AC-9663-0EB43EA211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2244" y="426287"/>
                  <a:ext cx="227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517171-4764-9B99-62C7-8A910451DBD9}"/>
                    </a:ext>
                  </a:extLst>
                </p14:cNvPr>
                <p14:cNvContentPartPr/>
                <p14:nvPr/>
              </p14:nvContentPartPr>
              <p14:xfrm>
                <a:off x="4057364" y="222167"/>
                <a:ext cx="168120" cy="353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517171-4764-9B99-62C7-8A910451DB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8364" y="213527"/>
                  <a:ext cx="185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7F6D35-7BB7-F92A-C07B-DD9453E48757}"/>
                    </a:ext>
                  </a:extLst>
                </p14:cNvPr>
                <p14:cNvContentPartPr/>
                <p14:nvPr/>
              </p14:nvContentPartPr>
              <p14:xfrm>
                <a:off x="4010924" y="460487"/>
                <a:ext cx="47880" cy="25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7F6D35-7BB7-F92A-C07B-DD9453E487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02284" y="451487"/>
                  <a:ext cx="655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4A6C1A-ACE1-22F4-3726-94B4E84CD61D}"/>
                  </a:ext>
                </a:extLst>
              </p14:cNvPr>
              <p14:cNvContentPartPr/>
              <p14:nvPr/>
            </p14:nvContentPartPr>
            <p14:xfrm>
              <a:off x="2154764" y="2009567"/>
              <a:ext cx="694440" cy="5479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4A6C1A-ACE1-22F4-3726-94B4E84CD6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45764" y="2000927"/>
                <a:ext cx="712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24E61D7-2CA9-7830-41CC-0A4F55B3D237}"/>
                  </a:ext>
                </a:extLst>
              </p14:cNvPr>
              <p14:cNvContentPartPr/>
              <p14:nvPr/>
            </p14:nvContentPartPr>
            <p14:xfrm>
              <a:off x="2394164" y="2428967"/>
              <a:ext cx="201600" cy="14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24E61D7-2CA9-7830-41CC-0A4F55B3D2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85164" y="2420327"/>
                <a:ext cx="21924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2663F17C-1F16-C985-F096-BC68C026B61E}"/>
              </a:ext>
            </a:extLst>
          </p:cNvPr>
          <p:cNvGrpSpPr/>
          <p:nvPr/>
        </p:nvGrpSpPr>
        <p:grpSpPr>
          <a:xfrm>
            <a:off x="1878284" y="2501687"/>
            <a:ext cx="2011320" cy="892080"/>
            <a:chOff x="1878284" y="2501687"/>
            <a:chExt cx="2011320" cy="8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A68C357-DED7-696A-894B-18CE9CEAD3CE}"/>
                    </a:ext>
                  </a:extLst>
                </p14:cNvPr>
                <p14:cNvContentPartPr/>
                <p14:nvPr/>
              </p14:nvContentPartPr>
              <p14:xfrm>
                <a:off x="2593964" y="2501687"/>
                <a:ext cx="151560" cy="246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A68C357-DED7-696A-894B-18CE9CEAD3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4964" y="2493047"/>
                  <a:ext cx="169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43FA45-52E3-7CEF-EEF1-EACCB7DFBD04}"/>
                    </a:ext>
                  </a:extLst>
                </p14:cNvPr>
                <p14:cNvContentPartPr/>
                <p14:nvPr/>
              </p14:nvContentPartPr>
              <p14:xfrm>
                <a:off x="2917964" y="2594927"/>
                <a:ext cx="87840" cy="331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43FA45-52E3-7CEF-EEF1-EACCB7DFBD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09324" y="2585927"/>
                  <a:ext cx="105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A158689-CFA9-FCB0-F6FA-6D0A88C2E00F}"/>
                    </a:ext>
                  </a:extLst>
                </p14:cNvPr>
                <p14:cNvContentPartPr/>
                <p14:nvPr/>
              </p14:nvContentPartPr>
              <p14:xfrm>
                <a:off x="2901764" y="2794367"/>
                <a:ext cx="92160" cy="67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A158689-CFA9-FCB0-F6FA-6D0A88C2E0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2764" y="2785367"/>
                  <a:ext cx="109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352DEE-2984-0ED7-F7B7-CAC7643541ED}"/>
                    </a:ext>
                  </a:extLst>
                </p14:cNvPr>
                <p14:cNvContentPartPr/>
                <p14:nvPr/>
              </p14:nvContentPartPr>
              <p14:xfrm>
                <a:off x="3081764" y="2753687"/>
                <a:ext cx="77760" cy="82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352DEE-2984-0ED7-F7B7-CAC7643541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72764" y="2744687"/>
                  <a:ext cx="95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4308E9-8D4A-3BD6-976A-5ADB80259767}"/>
                    </a:ext>
                  </a:extLst>
                </p14:cNvPr>
                <p14:cNvContentPartPr/>
                <p14:nvPr/>
              </p14:nvContentPartPr>
              <p14:xfrm>
                <a:off x="3178244" y="2652887"/>
                <a:ext cx="89640" cy="116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4308E9-8D4A-3BD6-976A-5ADB802597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69244" y="2644247"/>
                  <a:ext cx="107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F3CB0A-0DF1-CB70-F65C-85801695C01C}"/>
                    </a:ext>
                  </a:extLst>
                </p14:cNvPr>
                <p14:cNvContentPartPr/>
                <p14:nvPr/>
              </p14:nvContentPartPr>
              <p14:xfrm>
                <a:off x="3086084" y="2990927"/>
                <a:ext cx="342000" cy="153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F3CB0A-0DF1-CB70-F65C-85801695C0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77444" y="2982287"/>
                  <a:ext cx="35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7CC0BA-C1D5-755A-1B23-7E14D8140657}"/>
                    </a:ext>
                  </a:extLst>
                </p14:cNvPr>
                <p14:cNvContentPartPr/>
                <p14:nvPr/>
              </p14:nvContentPartPr>
              <p14:xfrm>
                <a:off x="3461204" y="2768807"/>
                <a:ext cx="45360" cy="218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7CC0BA-C1D5-755A-1B23-7E14D81406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52204" y="2760167"/>
                  <a:ext cx="63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532E1AB-9BA7-4EC0-D8E9-DDDA27964567}"/>
                    </a:ext>
                  </a:extLst>
                </p14:cNvPr>
                <p14:cNvContentPartPr/>
                <p14:nvPr/>
              </p14:nvContentPartPr>
              <p14:xfrm>
                <a:off x="3401444" y="2900927"/>
                <a:ext cx="93960" cy="47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532E1AB-9BA7-4EC0-D8E9-DDDA279645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92804" y="2892287"/>
                  <a:ext cx="11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8D196D-D436-2A9F-FEBD-8292ED49F2CB}"/>
                    </a:ext>
                  </a:extLst>
                </p14:cNvPr>
                <p14:cNvContentPartPr/>
                <p14:nvPr/>
              </p14:nvContentPartPr>
              <p14:xfrm>
                <a:off x="3569564" y="2872487"/>
                <a:ext cx="96480" cy="73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8D196D-D436-2A9F-FEBD-8292ED49F2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60564" y="2863847"/>
                  <a:ext cx="11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5A73B55-9054-71CD-DA5F-CC65ED3B82B2}"/>
                    </a:ext>
                  </a:extLst>
                </p14:cNvPr>
                <p14:cNvContentPartPr/>
                <p14:nvPr/>
              </p14:nvContentPartPr>
              <p14:xfrm>
                <a:off x="3671804" y="2747927"/>
                <a:ext cx="75240" cy="148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5A73B55-9054-71CD-DA5F-CC65ED3B82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2804" y="2739287"/>
                  <a:ext cx="9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26BACD-474C-A4E2-A8C6-F8DEE8C9EBCB}"/>
                    </a:ext>
                  </a:extLst>
                </p14:cNvPr>
                <p14:cNvContentPartPr/>
                <p14:nvPr/>
              </p14:nvContentPartPr>
              <p14:xfrm>
                <a:off x="3754244" y="2554607"/>
                <a:ext cx="95400" cy="68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26BACD-474C-A4E2-A8C6-F8DEE8C9EB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45604" y="2545967"/>
                  <a:ext cx="113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DC1666-8D58-FE24-BC42-E9F4C65F0861}"/>
                    </a:ext>
                  </a:extLst>
                </p14:cNvPr>
                <p14:cNvContentPartPr/>
                <p14:nvPr/>
              </p14:nvContentPartPr>
              <p14:xfrm>
                <a:off x="3870884" y="2735687"/>
                <a:ext cx="18720" cy="11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DC1666-8D58-FE24-BC42-E9F4C65F08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62244" y="2726687"/>
                  <a:ext cx="36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E19E71-5100-2F8C-DE25-F5CED2174BFB}"/>
                    </a:ext>
                  </a:extLst>
                </p14:cNvPr>
                <p14:cNvContentPartPr/>
                <p14:nvPr/>
              </p14:nvContentPartPr>
              <p14:xfrm>
                <a:off x="2674244" y="2910647"/>
                <a:ext cx="113400" cy="51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E19E71-5100-2F8C-DE25-F5CED2174B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65244" y="2902007"/>
                  <a:ext cx="131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DC458B3-E89F-DFF2-E4F8-DC1CDCFE81F7}"/>
                    </a:ext>
                  </a:extLst>
                </p14:cNvPr>
                <p14:cNvContentPartPr/>
                <p14:nvPr/>
              </p14:nvContentPartPr>
              <p14:xfrm>
                <a:off x="1878284" y="2904167"/>
                <a:ext cx="459000" cy="202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DC458B3-E89F-DFF2-E4F8-DC1CDCFE81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69284" y="2895167"/>
                  <a:ext cx="47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3510E8-329E-5A98-FFB7-A3570B50B44F}"/>
                    </a:ext>
                  </a:extLst>
                </p14:cNvPr>
                <p14:cNvContentPartPr/>
                <p14:nvPr/>
              </p14:nvContentPartPr>
              <p14:xfrm>
                <a:off x="2887004" y="3174887"/>
                <a:ext cx="28080" cy="8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3510E8-329E-5A98-FFB7-A3570B50B4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78004" y="3165887"/>
                  <a:ext cx="45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9DCD9A-FA6F-A96D-EE2C-EBA21EDDC7EE}"/>
                    </a:ext>
                  </a:extLst>
                </p14:cNvPr>
                <p14:cNvContentPartPr/>
                <p14:nvPr/>
              </p14:nvContentPartPr>
              <p14:xfrm>
                <a:off x="2111564" y="3237887"/>
                <a:ext cx="106560" cy="155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9DCD9A-FA6F-A96D-EE2C-EBA21EDDC7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02564" y="3228887"/>
                  <a:ext cx="124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0796ED-1837-4A72-A96B-630392780F69}"/>
                    </a:ext>
                  </a:extLst>
                </p14:cNvPr>
                <p14:cNvContentPartPr/>
                <p14:nvPr/>
              </p14:nvContentPartPr>
              <p14:xfrm>
                <a:off x="2094284" y="3201527"/>
                <a:ext cx="137520" cy="92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0796ED-1837-4A72-A96B-630392780F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85284" y="3192527"/>
                  <a:ext cx="155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2DBE25-762F-D06B-FFC0-2BB4F1A4B1A6}"/>
                    </a:ext>
                  </a:extLst>
                </p14:cNvPr>
                <p14:cNvContentPartPr/>
                <p14:nvPr/>
              </p14:nvContentPartPr>
              <p14:xfrm>
                <a:off x="2240444" y="3213407"/>
                <a:ext cx="75960" cy="53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2DBE25-762F-D06B-FFC0-2BB4F1A4B1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31444" y="3204407"/>
                  <a:ext cx="93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48AA28-477D-B49C-746C-C8A7F1789A2D}"/>
                    </a:ext>
                  </a:extLst>
                </p14:cNvPr>
                <p14:cNvContentPartPr/>
                <p14:nvPr/>
              </p14:nvContentPartPr>
              <p14:xfrm>
                <a:off x="2356004" y="3124127"/>
                <a:ext cx="89640" cy="132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48AA28-477D-B49C-746C-C8A7F1789A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47364" y="3115487"/>
                  <a:ext cx="107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55F99DE-2E8E-4E02-C28A-0ED238AF2CFD}"/>
                    </a:ext>
                  </a:extLst>
                </p14:cNvPr>
                <p14:cNvContentPartPr/>
                <p14:nvPr/>
              </p14:nvContentPartPr>
              <p14:xfrm>
                <a:off x="2588924" y="3205127"/>
                <a:ext cx="12240" cy="28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55F99DE-2E8E-4E02-C28A-0ED238AF2C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0284" y="3196127"/>
                  <a:ext cx="298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494D153-C98B-D88D-07CB-8AD8241F8B7E}"/>
              </a:ext>
            </a:extLst>
          </p:cNvPr>
          <p:cNvGrpSpPr/>
          <p:nvPr/>
        </p:nvGrpSpPr>
        <p:grpSpPr>
          <a:xfrm>
            <a:off x="3001844" y="2027567"/>
            <a:ext cx="1983600" cy="513360"/>
            <a:chOff x="3001844" y="2027567"/>
            <a:chExt cx="198360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FA58E1-935F-6331-8573-B06F8F70F3AF}"/>
                    </a:ext>
                  </a:extLst>
                </p14:cNvPr>
                <p14:cNvContentPartPr/>
                <p14:nvPr/>
              </p14:nvContentPartPr>
              <p14:xfrm>
                <a:off x="3001844" y="2047007"/>
                <a:ext cx="604440" cy="493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FA58E1-935F-6331-8573-B06F8F70F3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93204" y="2038007"/>
                  <a:ext cx="6220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8EC744-6E4A-06CF-B46F-082086A9D534}"/>
                    </a:ext>
                  </a:extLst>
                </p14:cNvPr>
                <p14:cNvContentPartPr/>
                <p14:nvPr/>
              </p14:nvContentPartPr>
              <p14:xfrm>
                <a:off x="3711764" y="2466767"/>
                <a:ext cx="99720" cy="13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8EC744-6E4A-06CF-B46F-082086A9D5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3124" y="2458127"/>
                  <a:ext cx="11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4FE6F2-2B3D-7007-4B12-A8FC6DC1021A}"/>
                    </a:ext>
                  </a:extLst>
                </p14:cNvPr>
                <p14:cNvContentPartPr/>
                <p14:nvPr/>
              </p14:nvContentPartPr>
              <p14:xfrm>
                <a:off x="3887804" y="2027567"/>
                <a:ext cx="1097640" cy="493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4FE6F2-2B3D-7007-4B12-A8FC6DC102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79164" y="2018927"/>
                  <a:ext cx="111528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971C2D8-1E34-43DA-4DA9-AB31C1F4B9D0}"/>
              </a:ext>
            </a:extLst>
          </p:cNvPr>
          <p:cNvGrpSpPr/>
          <p:nvPr/>
        </p:nvGrpSpPr>
        <p:grpSpPr>
          <a:xfrm>
            <a:off x="4245284" y="791687"/>
            <a:ext cx="3561120" cy="2278800"/>
            <a:chOff x="4245284" y="791687"/>
            <a:chExt cx="3561120" cy="22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C17894-8F28-E99D-1F83-7886678350B4}"/>
                    </a:ext>
                  </a:extLst>
                </p14:cNvPr>
                <p14:cNvContentPartPr/>
                <p14:nvPr/>
              </p14:nvContentPartPr>
              <p14:xfrm>
                <a:off x="4245284" y="2481527"/>
                <a:ext cx="87840" cy="14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C17894-8F28-E99D-1F83-7886678350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36644" y="2472527"/>
                  <a:ext cx="105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641C56B-3338-1B68-1408-B7CBA45BFA00}"/>
                    </a:ext>
                  </a:extLst>
                </p14:cNvPr>
                <p14:cNvContentPartPr/>
                <p14:nvPr/>
              </p14:nvContentPartPr>
              <p14:xfrm>
                <a:off x="4825244" y="2449847"/>
                <a:ext cx="47160" cy="9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641C56B-3338-1B68-1408-B7CBA45BFA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16604" y="2441207"/>
                  <a:ext cx="64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6DEBB4-7BA5-D6F2-1D0C-67F2E44D4180}"/>
                    </a:ext>
                  </a:extLst>
                </p14:cNvPr>
                <p14:cNvContentPartPr/>
                <p14:nvPr/>
              </p14:nvContentPartPr>
              <p14:xfrm>
                <a:off x="4636964" y="931727"/>
                <a:ext cx="163440" cy="230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6DEBB4-7BA5-D6F2-1D0C-67F2E44D41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27964" y="922727"/>
                  <a:ext cx="181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7E1CCF-2593-ED4D-8EEA-EABCF3BF4BB8}"/>
                    </a:ext>
                  </a:extLst>
                </p14:cNvPr>
                <p14:cNvContentPartPr/>
                <p14:nvPr/>
              </p14:nvContentPartPr>
              <p14:xfrm>
                <a:off x="4667564" y="1008407"/>
                <a:ext cx="104760" cy="92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7E1CCF-2593-ED4D-8EEA-EABCF3BF4B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58564" y="999407"/>
                  <a:ext cx="122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494C88-942F-4C13-08F8-77C1BA60CD95}"/>
                    </a:ext>
                  </a:extLst>
                </p14:cNvPr>
                <p14:cNvContentPartPr/>
                <p14:nvPr/>
              </p14:nvContentPartPr>
              <p14:xfrm>
                <a:off x="4821644" y="912647"/>
                <a:ext cx="61920" cy="154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494C88-942F-4C13-08F8-77C1BA60CD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13004" y="903647"/>
                  <a:ext cx="79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51B9E8-275F-45B1-893B-683E4A381D77}"/>
                    </a:ext>
                  </a:extLst>
                </p14:cNvPr>
                <p14:cNvContentPartPr/>
                <p14:nvPr/>
              </p14:nvContentPartPr>
              <p14:xfrm>
                <a:off x="4822364" y="874487"/>
                <a:ext cx="144360" cy="208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51B9E8-275F-45B1-893B-683E4A381D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13364" y="865847"/>
                  <a:ext cx="162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A3A35F-BF1D-76C8-F9C8-E40CDC56B5FA}"/>
                    </a:ext>
                  </a:extLst>
                </p14:cNvPr>
                <p14:cNvContentPartPr/>
                <p14:nvPr/>
              </p14:nvContentPartPr>
              <p14:xfrm>
                <a:off x="4971404" y="791687"/>
                <a:ext cx="103320" cy="280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A3A35F-BF1D-76C8-F9C8-E40CDC56B5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62764" y="782687"/>
                  <a:ext cx="120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133790-0422-4C9B-AFB1-9C91A66316A7}"/>
                    </a:ext>
                  </a:extLst>
                </p14:cNvPr>
                <p14:cNvContentPartPr/>
                <p14:nvPr/>
              </p14:nvContentPartPr>
              <p14:xfrm>
                <a:off x="4467404" y="956927"/>
                <a:ext cx="110520" cy="268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133790-0422-4C9B-AFB1-9C91A66316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8404" y="948287"/>
                  <a:ext cx="128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31AF767-8724-AE46-6900-A5C5BEF512FB}"/>
                    </a:ext>
                  </a:extLst>
                </p14:cNvPr>
                <p14:cNvContentPartPr/>
                <p14:nvPr/>
              </p14:nvContentPartPr>
              <p14:xfrm>
                <a:off x="4638404" y="1418447"/>
                <a:ext cx="113400" cy="104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31AF767-8724-AE46-6900-A5C5BEF512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9404" y="1409807"/>
                  <a:ext cx="131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1D38CA-9487-0D63-686F-C0B82F99E2E2}"/>
                    </a:ext>
                  </a:extLst>
                </p14:cNvPr>
                <p14:cNvContentPartPr/>
                <p14:nvPr/>
              </p14:nvContentPartPr>
              <p14:xfrm>
                <a:off x="4658564" y="1496207"/>
                <a:ext cx="72000" cy="86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1D38CA-9487-0D63-686F-C0B82F99E2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9924" y="1487567"/>
                  <a:ext cx="89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A9D100-EF38-780F-E784-221941CBF31E}"/>
                    </a:ext>
                  </a:extLst>
                </p14:cNvPr>
                <p14:cNvContentPartPr/>
                <p14:nvPr/>
              </p14:nvContentPartPr>
              <p14:xfrm>
                <a:off x="4641284" y="1531487"/>
                <a:ext cx="96120" cy="108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A9D100-EF38-780F-E784-221941CBF3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32644" y="1522487"/>
                  <a:ext cx="113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59A663B-B375-E2CB-1C0F-C146D015B032}"/>
                    </a:ext>
                  </a:extLst>
                </p14:cNvPr>
                <p14:cNvContentPartPr/>
                <p14:nvPr/>
              </p14:nvContentPartPr>
              <p14:xfrm>
                <a:off x="4662524" y="1612847"/>
                <a:ext cx="64440" cy="10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59A663B-B375-E2CB-1C0F-C146D015B0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53524" y="1603847"/>
                  <a:ext cx="82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8F078F-7857-04AA-35E1-262C37B20557}"/>
                    </a:ext>
                  </a:extLst>
                </p14:cNvPr>
                <p14:cNvContentPartPr/>
                <p14:nvPr/>
              </p14:nvContentPartPr>
              <p14:xfrm>
                <a:off x="4716164" y="1599887"/>
                <a:ext cx="396360" cy="46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8F078F-7857-04AA-35E1-262C37B205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07164" y="1590887"/>
                  <a:ext cx="4140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F4F432-4FDF-2C95-6FCD-0C6A377C5BF9}"/>
                    </a:ext>
                  </a:extLst>
                </p14:cNvPr>
                <p14:cNvContentPartPr/>
                <p14:nvPr/>
              </p14:nvContentPartPr>
              <p14:xfrm>
                <a:off x="5292524" y="1804727"/>
                <a:ext cx="15120" cy="113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F4F432-4FDF-2C95-6FCD-0C6A377C5B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83524" y="1795727"/>
                  <a:ext cx="3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111896-5D92-0ADF-3F70-B33BBC0445C7}"/>
                    </a:ext>
                  </a:extLst>
                </p14:cNvPr>
                <p14:cNvContentPartPr/>
                <p14:nvPr/>
              </p14:nvContentPartPr>
              <p14:xfrm>
                <a:off x="5229884" y="1763327"/>
                <a:ext cx="15840" cy="2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111896-5D92-0ADF-3F70-B33BBC0445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1244" y="1754687"/>
                  <a:ext cx="33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23AC88-9482-D0AE-A8B8-EC64DB2F9719}"/>
                    </a:ext>
                  </a:extLst>
                </p14:cNvPr>
                <p14:cNvContentPartPr/>
                <p14:nvPr/>
              </p14:nvContentPartPr>
              <p14:xfrm>
                <a:off x="5337884" y="1680167"/>
                <a:ext cx="105120" cy="164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23AC88-9482-D0AE-A8B8-EC64DB2F97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28884" y="1671167"/>
                  <a:ext cx="122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45C66C-244C-0ACB-9135-D11A0EADE962}"/>
                    </a:ext>
                  </a:extLst>
                </p14:cNvPr>
                <p14:cNvContentPartPr/>
                <p14:nvPr/>
              </p14:nvContentPartPr>
              <p14:xfrm>
                <a:off x="5412764" y="1482167"/>
                <a:ext cx="97920" cy="199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45C66C-244C-0ACB-9135-D11A0EADE9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03764" y="1473167"/>
                  <a:ext cx="115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4E63F4-E640-3928-6990-E59A0B1820E4}"/>
                    </a:ext>
                  </a:extLst>
                </p14:cNvPr>
                <p14:cNvContentPartPr/>
                <p14:nvPr/>
              </p14:nvContentPartPr>
              <p14:xfrm>
                <a:off x="5437244" y="1565327"/>
                <a:ext cx="95400" cy="75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4E63F4-E640-3928-6990-E59A0B1820E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28604" y="1556687"/>
                  <a:ext cx="113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C21241-2EF8-8486-E322-7245704AC44D}"/>
                    </a:ext>
                  </a:extLst>
                </p14:cNvPr>
                <p14:cNvContentPartPr/>
                <p14:nvPr/>
              </p14:nvContentPartPr>
              <p14:xfrm>
                <a:off x="5562164" y="1450127"/>
                <a:ext cx="257400" cy="154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C21241-2EF8-8486-E322-7245704AC4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53164" y="1441127"/>
                  <a:ext cx="275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86CCA6-FAEB-E3E9-3F2A-9A3B10F24DAF}"/>
                    </a:ext>
                  </a:extLst>
                </p14:cNvPr>
                <p14:cNvContentPartPr/>
                <p14:nvPr/>
              </p14:nvContentPartPr>
              <p14:xfrm>
                <a:off x="5810204" y="1017407"/>
                <a:ext cx="268920" cy="438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86CCA6-FAEB-E3E9-3F2A-9A3B10F24D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01564" y="1008407"/>
                  <a:ext cx="2865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E35DE69-0270-4018-A6C2-B452F387CEC4}"/>
                    </a:ext>
                  </a:extLst>
                </p14:cNvPr>
                <p14:cNvContentPartPr/>
                <p14:nvPr/>
              </p14:nvContentPartPr>
              <p14:xfrm>
                <a:off x="6083444" y="1172207"/>
                <a:ext cx="84240" cy="48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E35DE69-0270-4018-A6C2-B452F387CE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74444" y="1163567"/>
                  <a:ext cx="101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E2F3C3-EEBE-1F7A-8A66-E7AAAE0C646E}"/>
                    </a:ext>
                  </a:extLst>
                </p14:cNvPr>
                <p14:cNvContentPartPr/>
                <p14:nvPr/>
              </p14:nvContentPartPr>
              <p14:xfrm>
                <a:off x="6130244" y="1100207"/>
                <a:ext cx="34200" cy="25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E2F3C3-EEBE-1F7A-8A66-E7AAAE0C64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21244" y="1091207"/>
                  <a:ext cx="51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F256D9-132B-4717-82E4-E83AD446F95C}"/>
                    </a:ext>
                  </a:extLst>
                </p14:cNvPr>
                <p14:cNvContentPartPr/>
                <p14:nvPr/>
              </p14:nvContentPartPr>
              <p14:xfrm>
                <a:off x="6215924" y="994727"/>
                <a:ext cx="185760" cy="174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F256D9-132B-4717-82E4-E83AD446F9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06924" y="985727"/>
                  <a:ext cx="203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F10241-3211-997C-3B77-9AE7B1590890}"/>
                    </a:ext>
                  </a:extLst>
                </p14:cNvPr>
                <p14:cNvContentPartPr/>
                <p14:nvPr/>
              </p14:nvContentPartPr>
              <p14:xfrm>
                <a:off x="5727404" y="1572167"/>
                <a:ext cx="475920" cy="388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F10241-3211-997C-3B77-9AE7B15908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18404" y="1563527"/>
                  <a:ext cx="493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FA0141D-A67D-81CB-0C78-2006ACEDAED5}"/>
                    </a:ext>
                  </a:extLst>
                </p14:cNvPr>
                <p14:cNvContentPartPr/>
                <p14:nvPr/>
              </p14:nvContentPartPr>
              <p14:xfrm>
                <a:off x="6152204" y="1503767"/>
                <a:ext cx="27000" cy="9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FA0141D-A67D-81CB-0C78-2006ACEDAE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43564" y="1494767"/>
                  <a:ext cx="4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DC277B4-8D46-5633-3D34-ED7A99BC1666}"/>
                    </a:ext>
                  </a:extLst>
                </p14:cNvPr>
                <p14:cNvContentPartPr/>
                <p14:nvPr/>
              </p14:nvContentPartPr>
              <p14:xfrm>
                <a:off x="6205844" y="1418447"/>
                <a:ext cx="187560" cy="109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DC277B4-8D46-5633-3D34-ED7A99BC16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97204" y="1409807"/>
                  <a:ext cx="205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20F390-248B-F3F2-2F74-4F4E4CFD5ACB}"/>
                    </a:ext>
                  </a:extLst>
                </p14:cNvPr>
                <p14:cNvContentPartPr/>
                <p14:nvPr/>
              </p14:nvContentPartPr>
              <p14:xfrm>
                <a:off x="6515804" y="1313687"/>
                <a:ext cx="10080" cy="13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20F390-248B-F3F2-2F74-4F4E4CFD5A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06804" y="1304687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EBAB9C-96EE-DF67-EC6D-57D6A2D62436}"/>
                    </a:ext>
                  </a:extLst>
                </p14:cNvPr>
                <p14:cNvContentPartPr/>
                <p14:nvPr/>
              </p14:nvContentPartPr>
              <p14:xfrm>
                <a:off x="5103524" y="806087"/>
                <a:ext cx="1575360" cy="1303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EBAB9C-96EE-DF67-EC6D-57D6A2D624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94524" y="797447"/>
                  <a:ext cx="1593000" cy="13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78244-13A7-6D19-EAF9-700F4624D2B5}"/>
                    </a:ext>
                  </a:extLst>
                </p14:cNvPr>
                <p14:cNvContentPartPr/>
                <p14:nvPr/>
              </p14:nvContentPartPr>
              <p14:xfrm>
                <a:off x="5338604" y="2207567"/>
                <a:ext cx="639360" cy="357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78244-13A7-6D19-EAF9-700F4624D2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29604" y="2198567"/>
                  <a:ext cx="657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08FC08F-8391-B70E-B1A0-3B1C071C2239}"/>
                    </a:ext>
                  </a:extLst>
                </p14:cNvPr>
                <p14:cNvContentPartPr/>
                <p14:nvPr/>
              </p14:nvContentPartPr>
              <p14:xfrm>
                <a:off x="5471084" y="2468567"/>
                <a:ext cx="74520" cy="14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08FC08F-8391-B70E-B1A0-3B1C071C223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62084" y="2459927"/>
                  <a:ext cx="92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425E62-E0CD-19CD-48CA-6C944FE016F3}"/>
                    </a:ext>
                  </a:extLst>
                </p14:cNvPr>
                <p14:cNvContentPartPr/>
                <p14:nvPr/>
              </p14:nvContentPartPr>
              <p14:xfrm>
                <a:off x="5601044" y="2475407"/>
                <a:ext cx="50400" cy="10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425E62-E0CD-19CD-48CA-6C944FE016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92044" y="2466407"/>
                  <a:ext cx="68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946BAF-D879-BEBC-9390-21745D810373}"/>
                    </a:ext>
                  </a:extLst>
                </p14:cNvPr>
                <p14:cNvContentPartPr/>
                <p14:nvPr/>
              </p14:nvContentPartPr>
              <p14:xfrm>
                <a:off x="5764844" y="2470367"/>
                <a:ext cx="52920" cy="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1946BAF-D879-BEBC-9390-21745D8103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6204" y="2461367"/>
                  <a:ext cx="70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BD4580-1525-2C40-65D3-3FAD86B7AB39}"/>
                    </a:ext>
                  </a:extLst>
                </p14:cNvPr>
                <p14:cNvContentPartPr/>
                <p14:nvPr/>
              </p14:nvContentPartPr>
              <p14:xfrm>
                <a:off x="5643164" y="2491247"/>
                <a:ext cx="317160" cy="447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BD4580-1525-2C40-65D3-3FAD86B7AB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34524" y="2482247"/>
                  <a:ext cx="334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72CB0C5-A07C-82F9-40C9-B8C1D99E4009}"/>
                    </a:ext>
                  </a:extLst>
                </p14:cNvPr>
                <p14:cNvContentPartPr/>
                <p14:nvPr/>
              </p14:nvContentPartPr>
              <p14:xfrm>
                <a:off x="5600684" y="2587727"/>
                <a:ext cx="60840" cy="38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72CB0C5-A07C-82F9-40C9-B8C1D99E40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92044" y="2578727"/>
                  <a:ext cx="78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0BF09B-342D-B8BB-C04D-9BC7E1EE166A}"/>
                    </a:ext>
                  </a:extLst>
                </p14:cNvPr>
                <p14:cNvContentPartPr/>
                <p14:nvPr/>
              </p14:nvContentPartPr>
              <p14:xfrm>
                <a:off x="6096404" y="2791847"/>
                <a:ext cx="21240" cy="111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0BF09B-342D-B8BB-C04D-9BC7E1EE16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87404" y="2782847"/>
                  <a:ext cx="3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013EC1-6EF9-08BF-D1FD-A59210F5BDCD}"/>
                    </a:ext>
                  </a:extLst>
                </p14:cNvPr>
                <p14:cNvContentPartPr/>
                <p14:nvPr/>
              </p14:nvContentPartPr>
              <p14:xfrm>
                <a:off x="6094244" y="2659007"/>
                <a:ext cx="14400" cy="19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013EC1-6EF9-08BF-D1FD-A59210F5BD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85604" y="2650367"/>
                  <a:ext cx="32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A324A0-C4F6-9AA2-895F-81EE3F36F160}"/>
                    </a:ext>
                  </a:extLst>
                </p14:cNvPr>
                <p14:cNvContentPartPr/>
                <p14:nvPr/>
              </p14:nvContentPartPr>
              <p14:xfrm>
                <a:off x="6195764" y="2715167"/>
                <a:ext cx="103320" cy="11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A324A0-C4F6-9AA2-895F-81EE3F36F1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86764" y="2706527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520BBD-810B-FAF6-C6C1-FCE4CA9B5BDF}"/>
                    </a:ext>
                  </a:extLst>
                </p14:cNvPr>
                <p14:cNvContentPartPr/>
                <p14:nvPr/>
              </p14:nvContentPartPr>
              <p14:xfrm>
                <a:off x="6243644" y="2565407"/>
                <a:ext cx="96480" cy="163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520BBD-810B-FAF6-C6C1-FCE4CA9B5B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35004" y="2556407"/>
                  <a:ext cx="114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618C4B-9B90-D925-E388-CD9E8C093658}"/>
                    </a:ext>
                  </a:extLst>
                </p14:cNvPr>
                <p14:cNvContentPartPr/>
                <p14:nvPr/>
              </p14:nvContentPartPr>
              <p14:xfrm>
                <a:off x="6261644" y="2625887"/>
                <a:ext cx="98280" cy="64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618C4B-9B90-D925-E388-CD9E8C0936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52644" y="2616887"/>
                  <a:ext cx="115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ACA794-7F6E-97DA-4927-D1AC03E1A394}"/>
                    </a:ext>
                  </a:extLst>
                </p14:cNvPr>
                <p14:cNvContentPartPr/>
                <p14:nvPr/>
              </p14:nvContentPartPr>
              <p14:xfrm>
                <a:off x="6394124" y="2533367"/>
                <a:ext cx="186840" cy="157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ACA794-7F6E-97DA-4927-D1AC03E1A3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85484" y="2524367"/>
                  <a:ext cx="204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AC57CA9-29FF-192D-0E92-DEDD183C1E3E}"/>
                    </a:ext>
                  </a:extLst>
                </p14:cNvPr>
                <p14:cNvContentPartPr/>
                <p14:nvPr/>
              </p14:nvContentPartPr>
              <p14:xfrm>
                <a:off x="6622724" y="2292887"/>
                <a:ext cx="285840" cy="273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AC57CA9-29FF-192D-0E92-DEDD183C1E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4084" y="2284247"/>
                  <a:ext cx="303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88DB42-AE9A-16C3-D663-7E74D69EB16A}"/>
                    </a:ext>
                  </a:extLst>
                </p14:cNvPr>
                <p14:cNvContentPartPr/>
                <p14:nvPr/>
              </p14:nvContentPartPr>
              <p14:xfrm>
                <a:off x="6928004" y="2394407"/>
                <a:ext cx="54000" cy="50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88DB42-AE9A-16C3-D663-7E74D69EB16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19004" y="2385767"/>
                  <a:ext cx="71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1FEDD0-CD85-01E3-C189-291B3F986008}"/>
                    </a:ext>
                  </a:extLst>
                </p14:cNvPr>
                <p14:cNvContentPartPr/>
                <p14:nvPr/>
              </p14:nvContentPartPr>
              <p14:xfrm>
                <a:off x="6971204" y="2333927"/>
                <a:ext cx="12240" cy="2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1FEDD0-CD85-01E3-C189-291B3F98600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62204" y="2325287"/>
                  <a:ext cx="29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39F73E-EACD-B986-7A40-04011C14EC76}"/>
                    </a:ext>
                  </a:extLst>
                </p14:cNvPr>
                <p14:cNvContentPartPr/>
                <p14:nvPr/>
              </p14:nvContentPartPr>
              <p14:xfrm>
                <a:off x="7063004" y="2297207"/>
                <a:ext cx="180000" cy="106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39F73E-EACD-B986-7A40-04011C14EC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54004" y="2288567"/>
                  <a:ext cx="197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DA9EFA-DA92-E2B1-E4DD-A5EF320D7E92}"/>
                    </a:ext>
                  </a:extLst>
                </p14:cNvPr>
                <p14:cNvContentPartPr/>
                <p14:nvPr/>
              </p14:nvContentPartPr>
              <p14:xfrm>
                <a:off x="6607244" y="2449847"/>
                <a:ext cx="1199160" cy="620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DA9EFA-DA92-E2B1-E4DD-A5EF320D7E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98244" y="2441207"/>
                  <a:ext cx="1216800" cy="63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513AAAB-F7D0-5886-1B30-48F5168929B2}"/>
                  </a:ext>
                </a:extLst>
              </p14:cNvPr>
              <p14:cNvContentPartPr/>
              <p14:nvPr/>
            </p14:nvContentPartPr>
            <p14:xfrm>
              <a:off x="111044" y="3717767"/>
              <a:ext cx="198720" cy="177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513AAAB-F7D0-5886-1B30-48F5168929B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2404" y="3708767"/>
                <a:ext cx="216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CEE3DFD-BC85-5523-CFC2-C98EF3785BBD}"/>
                  </a:ext>
                </a:extLst>
              </p14:cNvPr>
              <p14:cNvContentPartPr/>
              <p14:nvPr/>
            </p14:nvContentPartPr>
            <p14:xfrm>
              <a:off x="161444" y="4239047"/>
              <a:ext cx="103680" cy="97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CEE3DFD-BC85-5523-CFC2-C98EF3785BB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52804" y="4230407"/>
                <a:ext cx="121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B9B614-AE74-BBCC-B903-26D367034670}"/>
                  </a:ext>
                </a:extLst>
              </p14:cNvPr>
              <p14:cNvContentPartPr/>
              <p14:nvPr/>
            </p14:nvContentPartPr>
            <p14:xfrm>
              <a:off x="96644" y="4519847"/>
              <a:ext cx="141120" cy="1299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B9B614-AE74-BBCC-B903-26D36703467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7644" y="4510847"/>
                <a:ext cx="158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345A653-4DA5-F3CD-AC0B-72B77BF9ED5F}"/>
                  </a:ext>
                </a:extLst>
              </p14:cNvPr>
              <p14:cNvContentPartPr/>
              <p14:nvPr/>
            </p14:nvContentPartPr>
            <p14:xfrm>
              <a:off x="2521604" y="4352447"/>
              <a:ext cx="25200" cy="100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345A653-4DA5-F3CD-AC0B-72B77BF9ED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512964" y="4343807"/>
                <a:ext cx="42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0DED00B-13BF-EC79-BBE1-51141AB6BD3E}"/>
                  </a:ext>
                </a:extLst>
              </p14:cNvPr>
              <p14:cNvContentPartPr/>
              <p14:nvPr/>
            </p14:nvContentPartPr>
            <p14:xfrm>
              <a:off x="2660564" y="4683647"/>
              <a:ext cx="7200" cy="47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0DED00B-13BF-EC79-BBE1-51141AB6BD3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651564" y="4675007"/>
                <a:ext cx="24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C958289-0A2C-5DE6-AA52-0D6F677DFCE5}"/>
                  </a:ext>
                </a:extLst>
              </p14:cNvPr>
              <p14:cNvContentPartPr/>
              <p14:nvPr/>
            </p14:nvContentPartPr>
            <p14:xfrm>
              <a:off x="107444" y="4882367"/>
              <a:ext cx="197280" cy="2138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C958289-0A2C-5DE6-AA52-0D6F677DFCE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8804" y="4873727"/>
                <a:ext cx="214920" cy="23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5110" y="1499649"/>
            <a:ext cx="8012198" cy="527719"/>
          </a:xfrm>
          <a:prstGeom prst="rect">
            <a:avLst/>
          </a:prstGeom>
        </p:spPr>
        <p:txBody>
          <a:bodyPr vert="horz" wrap="square" lIns="0" tIns="12265" rIns="0" bIns="0" rtlCol="0">
            <a:spAutoFit/>
          </a:bodyPr>
          <a:lstStyle/>
          <a:p>
            <a:pPr marL="36797">
              <a:lnSpc>
                <a:spcPts val="1661"/>
              </a:lnSpc>
            </a:pP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The energy depends on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the charges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particles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(q</a:t>
            </a:r>
            <a:r>
              <a:rPr sz="1932" baseline="-7936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, q</a:t>
            </a:r>
            <a:r>
              <a:rPr sz="1932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distance </a:t>
            </a:r>
            <a:r>
              <a:rPr sz="1932" spc="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endParaRPr sz="193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97">
              <a:spcBef>
                <a:spcPts val="29"/>
              </a:spcBef>
            </a:pP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1932" spc="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932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1932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charges,</a:t>
            </a:r>
            <a:r>
              <a:rPr sz="1932" spc="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932" spc="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932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dielectric</a:t>
            </a:r>
            <a:r>
              <a:rPr sz="1932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sz="1932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sz="1932" spc="3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932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932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media.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9187" y="5218268"/>
            <a:ext cx="4480305" cy="1202017"/>
          </a:xfrm>
          <a:prstGeom prst="rect">
            <a:avLst/>
          </a:prstGeom>
        </p:spPr>
        <p:txBody>
          <a:bodyPr vert="horz" wrap="square" lIns="0" tIns="8586" rIns="0" bIns="0" rtlCol="0">
            <a:spAutoFit/>
          </a:bodyPr>
          <a:lstStyle/>
          <a:p>
            <a:pPr marL="144122" marR="4906" indent="-132469">
              <a:lnSpc>
                <a:spcPct val="101699"/>
              </a:lnSpc>
              <a:spcBef>
                <a:spcPts val="68"/>
              </a:spcBef>
            </a:pPr>
            <a:r>
              <a:rPr sz="1932" b="1" dirty="0">
                <a:latin typeface="Arial" panose="020B0604020202020204" pitchFamily="34" charset="0"/>
                <a:cs typeface="Arial" panose="020B0604020202020204" pitchFamily="34" charset="0"/>
              </a:rPr>
              <a:t>ii) </a:t>
            </a:r>
            <a:r>
              <a:rPr lang="en-US" sz="1932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932" b="1" spc="-5" dirty="0">
                <a:latin typeface="Arial" panose="020B0604020202020204" pitchFamily="34" charset="0"/>
                <a:cs typeface="Arial" panose="020B0604020202020204" pitchFamily="34" charset="0"/>
              </a:rPr>
              <a:t>ipole-dipole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– an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electrostatic interaction that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involves permanent </a:t>
            </a:r>
            <a:r>
              <a:rPr lang="en-US" sz="1932" b="1" i="1" spc="-5" dirty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 charges (these are sometimes called </a:t>
            </a:r>
            <a:r>
              <a:rPr lang="en-US" sz="1932" spc="-5" dirty="0" err="1">
                <a:latin typeface="Arial" panose="020B0604020202020204" pitchFamily="34" charset="0"/>
                <a:cs typeface="Arial" panose="020B0604020202020204" pitchFamily="34" charset="0"/>
              </a:rPr>
              <a:t>Keesom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 forces).</a:t>
            </a:r>
            <a:endParaRPr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7BE23-A4A3-438A-AAD8-67CBC00A0501}"/>
              </a:ext>
            </a:extLst>
          </p:cNvPr>
          <p:cNvGrpSpPr/>
          <p:nvPr/>
        </p:nvGrpSpPr>
        <p:grpSpPr>
          <a:xfrm>
            <a:off x="9656482" y="760008"/>
            <a:ext cx="2646200" cy="2516803"/>
            <a:chOff x="7154679" y="960676"/>
            <a:chExt cx="2740025" cy="2606040"/>
          </a:xfrm>
        </p:grpSpPr>
        <p:sp>
          <p:nvSpPr>
            <p:cNvPr id="8" name="object 8"/>
            <p:cNvSpPr/>
            <p:nvPr/>
          </p:nvSpPr>
          <p:spPr>
            <a:xfrm>
              <a:off x="7154679" y="960676"/>
              <a:ext cx="0" cy="2606040"/>
            </a:xfrm>
            <a:custGeom>
              <a:avLst/>
              <a:gdLst/>
              <a:ahLst/>
              <a:cxnLst/>
              <a:rect l="l" t="t" r="r" b="b"/>
              <a:pathLst>
                <a:path h="2606040">
                  <a:moveTo>
                    <a:pt x="0" y="0"/>
                  </a:moveTo>
                  <a:lnTo>
                    <a:pt x="0" y="2605618"/>
                  </a:lnTo>
                </a:path>
              </a:pathLst>
            </a:custGeom>
            <a:ln w="8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61" dirty="0">
                <a:latin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154679" y="2265257"/>
              <a:ext cx="2740025" cy="0"/>
            </a:xfrm>
            <a:custGeom>
              <a:avLst/>
              <a:gdLst/>
              <a:ahLst/>
              <a:cxnLst/>
              <a:rect l="l" t="t" r="r" b="b"/>
              <a:pathLst>
                <a:path w="2740025">
                  <a:moveTo>
                    <a:pt x="0" y="0"/>
                  </a:moveTo>
                  <a:lnTo>
                    <a:pt x="2739577" y="0"/>
                  </a:lnTo>
                </a:path>
              </a:pathLst>
            </a:custGeom>
            <a:ln w="79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6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7F8496-1877-4E1D-89F3-EED09D6A1A7C}"/>
              </a:ext>
            </a:extLst>
          </p:cNvPr>
          <p:cNvGrpSpPr/>
          <p:nvPr/>
        </p:nvGrpSpPr>
        <p:grpSpPr>
          <a:xfrm>
            <a:off x="9696105" y="4346045"/>
            <a:ext cx="2662786" cy="2516803"/>
            <a:chOff x="7154679" y="3913426"/>
            <a:chExt cx="2757199" cy="2606040"/>
          </a:xfrm>
        </p:grpSpPr>
        <p:sp>
          <p:nvSpPr>
            <p:cNvPr id="10" name="object 10"/>
            <p:cNvSpPr/>
            <p:nvPr/>
          </p:nvSpPr>
          <p:spPr>
            <a:xfrm>
              <a:off x="7154679" y="3913426"/>
              <a:ext cx="0" cy="2606040"/>
            </a:xfrm>
            <a:custGeom>
              <a:avLst/>
              <a:gdLst/>
              <a:ahLst/>
              <a:cxnLst/>
              <a:rect l="l" t="t" r="r" b="b"/>
              <a:pathLst>
                <a:path h="2606040">
                  <a:moveTo>
                    <a:pt x="0" y="0"/>
                  </a:moveTo>
                  <a:lnTo>
                    <a:pt x="0" y="2605618"/>
                  </a:lnTo>
                </a:path>
              </a:pathLst>
            </a:custGeom>
            <a:ln w="8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61" dirty="0"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71853" y="5233277"/>
              <a:ext cx="2740025" cy="0"/>
            </a:xfrm>
            <a:custGeom>
              <a:avLst/>
              <a:gdLst/>
              <a:ahLst/>
              <a:cxnLst/>
              <a:rect l="l" t="t" r="r" b="b"/>
              <a:pathLst>
                <a:path w="2740025">
                  <a:moveTo>
                    <a:pt x="0" y="0"/>
                  </a:moveTo>
                  <a:lnTo>
                    <a:pt x="2739577" y="0"/>
                  </a:lnTo>
                </a:path>
              </a:pathLst>
            </a:custGeom>
            <a:ln w="79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61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3D2650F-1F8F-4BC1-A3BE-49600D8136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2744" y="2247511"/>
          <a:ext cx="2764333" cy="170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3380617" imgH="2114156" progId="MDLDrawOLE.MDLDrawObject.1">
                  <p:embed/>
                </p:oleObj>
              </mc:Choice>
              <mc:Fallback>
                <p:oleObj name="MDLDrawObject Class" r:id="rId2" imgW="3380617" imgH="2114156" progId="MDLDrawOLE.MDLDrawObject.1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3D2650F-1F8F-4BC1-A3BE-49600D8136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744" y="2247511"/>
                        <a:ext cx="2764333" cy="17041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8D8D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837E173-D933-4F4F-A904-74D33CFFD247}"/>
              </a:ext>
            </a:extLst>
          </p:cNvPr>
          <p:cNvSpPr/>
          <p:nvPr/>
        </p:nvSpPr>
        <p:spPr>
          <a:xfrm>
            <a:off x="375548" y="3122045"/>
            <a:ext cx="3025724" cy="15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63" marR="41703">
              <a:lnSpc>
                <a:spcPct val="101899"/>
              </a:lnSpc>
              <a:spcBef>
                <a:spcPts val="575"/>
              </a:spcBef>
            </a:pPr>
            <a:r>
              <a:rPr lang="en-US" sz="1932" i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has a high </a:t>
            </a:r>
            <a:r>
              <a:rPr lang="en-US" sz="1932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dielectric </a:t>
            </a:r>
            <a:r>
              <a:rPr lang="en-US" sz="1932" i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of </a:t>
            </a:r>
            <a:r>
              <a:rPr lang="en-US" sz="1932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due to its polar nature.  How does this affect the energy of interaction?</a:t>
            </a:r>
            <a:endParaRPr lang="en-US" sz="1932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CB9938-EC28-4AE1-A355-5B60E2D3EAC5}"/>
                  </a:ext>
                </a:extLst>
              </p:cNvPr>
              <p:cNvSpPr txBox="1"/>
              <p:nvPr/>
            </p:nvSpPr>
            <p:spPr>
              <a:xfrm>
                <a:off x="3245808" y="530778"/>
                <a:ext cx="2733611" cy="586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1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6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6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1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61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f>
                        <m:fPr>
                          <m:ctrlPr>
                            <a:rPr lang="en-US" sz="186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61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61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6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6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6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6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86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CB9938-EC28-4AE1-A355-5B60E2D3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808" y="530778"/>
                <a:ext cx="2733611" cy="586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9B67765-05EC-4F85-A672-E688368959E5}"/>
              </a:ext>
            </a:extLst>
          </p:cNvPr>
          <p:cNvSpPr/>
          <p:nvPr/>
        </p:nvSpPr>
        <p:spPr>
          <a:xfrm>
            <a:off x="438610" y="360013"/>
            <a:ext cx="3224808" cy="98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66">
              <a:spcBef>
                <a:spcPts val="29"/>
              </a:spcBef>
            </a:pPr>
            <a:r>
              <a:rPr lang="en-US" sz="1932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932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932" b="1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b="1" spc="-5" dirty="0">
                <a:latin typeface="Arial" panose="020B0604020202020204" pitchFamily="34" charset="0"/>
                <a:cs typeface="Arial" panose="020B0604020202020204" pitchFamily="34" charset="0"/>
              </a:rPr>
              <a:t>Electrostatics:</a:t>
            </a:r>
            <a:r>
              <a:rPr lang="en-US" sz="1932" b="1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932" spc="-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n-US" sz="1932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1932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US" sz="1932" spc="-6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1932" spc="-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en-US" sz="1932" spc="-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en-US" sz="1932" spc="-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is:</a:t>
            </a:r>
            <a:endParaRPr lang="en-US"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D18FE-A24C-B2ED-6BA7-602F2C0C90E6}"/>
              </a:ext>
            </a:extLst>
          </p:cNvPr>
          <p:cNvSpPr txBox="1"/>
          <p:nvPr/>
        </p:nvSpPr>
        <p:spPr>
          <a:xfrm>
            <a:off x="509176" y="2098259"/>
            <a:ext cx="4952634" cy="98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How strong 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electrostatic interactions? </a:t>
            </a:r>
          </a:p>
          <a:p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932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932" spc="-7" baseline="26455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~ -700  </a:t>
            </a:r>
            <a:r>
              <a:rPr lang="en-US" sz="1932" dirty="0">
                <a:latin typeface="Arial" panose="020B0604020202020204" pitchFamily="34" charset="0"/>
                <a:cs typeface="Arial" panose="020B0604020202020204" pitchFamily="34" charset="0"/>
              </a:rPr>
              <a:t>kJ/mol </a:t>
            </a:r>
            <a:r>
              <a:rPr lang="en-US" sz="1932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932" i="1" spc="-1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32" i="1" dirty="0">
                <a:latin typeface="Arial" panose="020B0604020202020204" pitchFamily="34" charset="0"/>
                <a:cs typeface="Arial" panose="020B0604020202020204" pitchFamily="34" charset="0"/>
              </a:rPr>
              <a:t>vacuum (D=1) when r = 2A</a:t>
            </a:r>
            <a:endParaRPr lang="en-US"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06C97A-CAFC-1726-4D2B-6259E97AF936}"/>
              </a:ext>
            </a:extLst>
          </p:cNvPr>
          <p:cNvSpPr/>
          <p:nvPr/>
        </p:nvSpPr>
        <p:spPr>
          <a:xfrm>
            <a:off x="6496953" y="686417"/>
            <a:ext cx="355405" cy="355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DA7EB1-BA32-B23C-E9C8-0755D6D20AB5}"/>
              </a:ext>
            </a:extLst>
          </p:cNvPr>
          <p:cNvSpPr/>
          <p:nvPr/>
        </p:nvSpPr>
        <p:spPr>
          <a:xfrm>
            <a:off x="7575884" y="686417"/>
            <a:ext cx="355405" cy="355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689B9B-E330-8D39-FC6A-FAC44025D5DC}"/>
              </a:ext>
            </a:extLst>
          </p:cNvPr>
          <p:cNvSpPr/>
          <p:nvPr/>
        </p:nvSpPr>
        <p:spPr>
          <a:xfrm>
            <a:off x="5923245" y="5395125"/>
            <a:ext cx="367945" cy="883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2C9FC-8D49-F3E3-3553-43304B5A94A2}"/>
              </a:ext>
            </a:extLst>
          </p:cNvPr>
          <p:cNvSpPr/>
          <p:nvPr/>
        </p:nvSpPr>
        <p:spPr>
          <a:xfrm>
            <a:off x="6990305" y="5382576"/>
            <a:ext cx="367945" cy="883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064284-7BEE-E821-46C1-40950D7D50FB}"/>
              </a:ext>
            </a:extLst>
          </p:cNvPr>
          <p:cNvSpPr txBox="1"/>
          <p:nvPr/>
        </p:nvSpPr>
        <p:spPr>
          <a:xfrm>
            <a:off x="9026347" y="183769"/>
            <a:ext cx="4018886" cy="38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32" dirty="0"/>
              <a:t>Electrostatic energy of </a:t>
            </a:r>
            <a:r>
              <a:rPr lang="en-US" sz="1932" i="1" dirty="0"/>
              <a:t>point</a:t>
            </a:r>
            <a:r>
              <a:rPr lang="en-US" sz="1932" dirty="0"/>
              <a:t> charges.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6E5B5E-B8EA-818D-E397-49DCCDF19339}"/>
              </a:ext>
            </a:extLst>
          </p:cNvPr>
          <p:cNvGrpSpPr/>
          <p:nvPr/>
        </p:nvGrpSpPr>
        <p:grpSpPr>
          <a:xfrm>
            <a:off x="11930103" y="4346045"/>
            <a:ext cx="594449" cy="487538"/>
            <a:chOff x="12353105" y="4446611"/>
            <a:chExt cx="615526" cy="50482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D75218-C7F7-9DC6-AE5F-7F913BDDC876}"/>
                </a:ext>
              </a:extLst>
            </p:cNvPr>
            <p:cNvSpPr/>
            <p:nvPr/>
          </p:nvSpPr>
          <p:spPr>
            <a:xfrm>
              <a:off x="12353105" y="4446611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750900-CCF3-0527-BEF6-A49DE990A77E}"/>
                </a:ext>
              </a:extLst>
            </p:cNvPr>
            <p:cNvSpPr/>
            <p:nvPr/>
          </p:nvSpPr>
          <p:spPr>
            <a:xfrm>
              <a:off x="12841637" y="4446611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CE11DD-9DB6-4F29-6E7A-EC765DEE49A7}"/>
              </a:ext>
            </a:extLst>
          </p:cNvPr>
          <p:cNvGrpSpPr/>
          <p:nvPr/>
        </p:nvGrpSpPr>
        <p:grpSpPr>
          <a:xfrm>
            <a:off x="10608527" y="6320445"/>
            <a:ext cx="296558" cy="487538"/>
            <a:chOff x="10984670" y="6491017"/>
            <a:chExt cx="307073" cy="5048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A814DA8-9A21-B4A0-AA37-AAF188B042FE}"/>
                </a:ext>
              </a:extLst>
            </p:cNvPr>
            <p:cNvSpPr/>
            <p:nvPr/>
          </p:nvSpPr>
          <p:spPr>
            <a:xfrm>
              <a:off x="10984670" y="6491017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77E8D7-1F5E-7A59-C7DA-B4D2F4E7A054}"/>
                </a:ext>
              </a:extLst>
            </p:cNvPr>
            <p:cNvSpPr/>
            <p:nvPr/>
          </p:nvSpPr>
          <p:spPr>
            <a:xfrm>
              <a:off x="11164749" y="6491017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968655-9B95-133D-90FE-0B6C75B711C5}"/>
              </a:ext>
            </a:extLst>
          </p:cNvPr>
          <p:cNvGrpSpPr/>
          <p:nvPr/>
        </p:nvGrpSpPr>
        <p:grpSpPr>
          <a:xfrm>
            <a:off x="10119094" y="4102276"/>
            <a:ext cx="195070" cy="487538"/>
            <a:chOff x="10477883" y="4194199"/>
            <a:chExt cx="201987" cy="50482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6013E1-F6D9-B5F0-DBF9-99247211F76A}"/>
                </a:ext>
              </a:extLst>
            </p:cNvPr>
            <p:cNvSpPr/>
            <p:nvPr/>
          </p:nvSpPr>
          <p:spPr>
            <a:xfrm>
              <a:off x="10477883" y="4194199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2F33B4E-D3FF-805A-5584-B8A6B3757A86}"/>
                </a:ext>
              </a:extLst>
            </p:cNvPr>
            <p:cNvSpPr/>
            <p:nvPr/>
          </p:nvSpPr>
          <p:spPr>
            <a:xfrm>
              <a:off x="10552876" y="4194199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4000"/>
              </a:schemeClr>
            </a:solidFill>
            <a:ln>
              <a:solidFill>
                <a:schemeClr val="accent1">
                  <a:shade val="15000"/>
                  <a:alpha val="5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9D82788-4928-0B3C-B7DD-E93880B5836C}"/>
              </a:ext>
            </a:extLst>
          </p:cNvPr>
          <p:cNvSpPr txBox="1"/>
          <p:nvPr/>
        </p:nvSpPr>
        <p:spPr>
          <a:xfrm>
            <a:off x="173567" y="4733907"/>
            <a:ext cx="2838371" cy="386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932" b="1" dirty="0">
                <a:latin typeface="Arial" panose="020B0604020202020204" pitchFamily="34" charset="0"/>
                <a:cs typeface="Arial" panose="020B0604020202020204" pitchFamily="34" charset="0"/>
              </a:rPr>
              <a:t>Van Der Waals Forces: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AA3EC-FC05-4744-92DF-4830A8F7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41B7-2965-410C-87EC-27DF5B71B79C}" type="datetime1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1B7D6-87EB-EC8D-659C-B87A9F13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D9E6382-C30E-A20C-8F05-DC5C044C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21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BC46C1-21DD-1467-74A3-6B3527CD4BD2}"/>
              </a:ext>
            </a:extLst>
          </p:cNvPr>
          <p:cNvGrpSpPr/>
          <p:nvPr/>
        </p:nvGrpSpPr>
        <p:grpSpPr>
          <a:xfrm>
            <a:off x="6211604" y="69527"/>
            <a:ext cx="753120" cy="461160"/>
            <a:chOff x="6211604" y="69527"/>
            <a:chExt cx="75312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1E0639-BA07-431C-A5C3-C3F887332FAE}"/>
                    </a:ext>
                  </a:extLst>
                </p14:cNvPr>
                <p14:cNvContentPartPr/>
                <p14:nvPr/>
              </p14:nvContentPartPr>
              <p14:xfrm>
                <a:off x="6211604" y="411167"/>
                <a:ext cx="146520" cy="20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1E0639-BA07-431C-A5C3-C3F887332F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02964" y="402167"/>
                  <a:ext cx="164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486407-A0E2-D131-F9DA-497319356583}"/>
                    </a:ext>
                  </a:extLst>
                </p14:cNvPr>
                <p14:cNvContentPartPr/>
                <p14:nvPr/>
              </p14:nvContentPartPr>
              <p14:xfrm>
                <a:off x="6416444" y="301367"/>
                <a:ext cx="102240" cy="124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486407-A0E2-D131-F9DA-4973193565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7444" y="292727"/>
                  <a:ext cx="119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FFAEEE-5033-CE91-D659-261E2C4E7A16}"/>
                    </a:ext>
                  </a:extLst>
                </p14:cNvPr>
                <p14:cNvContentPartPr/>
                <p14:nvPr/>
              </p14:nvContentPartPr>
              <p14:xfrm>
                <a:off x="6543524" y="159527"/>
                <a:ext cx="121320" cy="75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FFAEEE-5033-CE91-D659-261E2C4E7A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34524" y="150527"/>
                  <a:ext cx="13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7F8DE6-C15C-EBDB-7FA6-21495EAAE487}"/>
                    </a:ext>
                  </a:extLst>
                </p14:cNvPr>
                <p14:cNvContentPartPr/>
                <p14:nvPr/>
              </p14:nvContentPartPr>
              <p14:xfrm>
                <a:off x="6597164" y="200567"/>
                <a:ext cx="81720" cy="49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7F8DE6-C15C-EBDB-7FA6-21495EAAE4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8524" y="191927"/>
                  <a:ext cx="99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4CF0DB-1D93-F2B0-9CAC-4240C08FAB02}"/>
                    </a:ext>
                  </a:extLst>
                </p14:cNvPr>
                <p14:cNvContentPartPr/>
                <p14:nvPr/>
              </p14:nvContentPartPr>
              <p14:xfrm>
                <a:off x="6688604" y="69527"/>
                <a:ext cx="133920" cy="85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4CF0DB-1D93-F2B0-9CAC-4240C08FAB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79604" y="60887"/>
                  <a:ext cx="151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C646BC-04B7-6247-C62B-6AAE5C1912ED}"/>
                    </a:ext>
                  </a:extLst>
                </p14:cNvPr>
                <p14:cNvContentPartPr/>
                <p14:nvPr/>
              </p14:nvContentPartPr>
              <p14:xfrm>
                <a:off x="6587444" y="455447"/>
                <a:ext cx="78840" cy="18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C646BC-04B7-6247-C62B-6AAE5C1912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78444" y="446807"/>
                  <a:ext cx="9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3C202D-BB54-58FC-9808-2C6D9A8EE86B}"/>
                    </a:ext>
                  </a:extLst>
                </p14:cNvPr>
                <p14:cNvContentPartPr/>
                <p14:nvPr/>
              </p14:nvContentPartPr>
              <p14:xfrm>
                <a:off x="6737924" y="431327"/>
                <a:ext cx="106920" cy="99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3C202D-BB54-58FC-9808-2C6D9A8EE8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28924" y="422687"/>
                  <a:ext cx="124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5B95EB-48BA-BEF0-1C01-9FC3396A80B2}"/>
                    </a:ext>
                  </a:extLst>
                </p14:cNvPr>
                <p14:cNvContentPartPr/>
                <p14:nvPr/>
              </p14:nvContentPartPr>
              <p14:xfrm>
                <a:off x="6852764" y="357527"/>
                <a:ext cx="111960" cy="37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5B95EB-48BA-BEF0-1C01-9FC3396A80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43764" y="348527"/>
                  <a:ext cx="12960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BCBF49A-C3C8-9277-1F50-E618EA8900F1}"/>
                  </a:ext>
                </a:extLst>
              </p14:cNvPr>
              <p14:cNvContentPartPr/>
              <p14:nvPr/>
            </p14:nvContentPartPr>
            <p14:xfrm>
              <a:off x="7962644" y="264287"/>
              <a:ext cx="133560" cy="15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BCBF49A-C3C8-9277-1F50-E618EA8900F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53644" y="255287"/>
                <a:ext cx="1512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24872D5-8968-F110-53C3-EB0A0D4FDED8}"/>
              </a:ext>
            </a:extLst>
          </p:cNvPr>
          <p:cNvGrpSpPr/>
          <p:nvPr/>
        </p:nvGrpSpPr>
        <p:grpSpPr>
          <a:xfrm>
            <a:off x="7404644" y="69887"/>
            <a:ext cx="421920" cy="459000"/>
            <a:chOff x="7404644" y="69887"/>
            <a:chExt cx="42192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564E6A-B842-FC7A-1308-380E8E88BBD4}"/>
                    </a:ext>
                  </a:extLst>
                </p14:cNvPr>
                <p14:cNvContentPartPr/>
                <p14:nvPr/>
              </p14:nvContentPartPr>
              <p14:xfrm>
                <a:off x="7688684" y="264647"/>
                <a:ext cx="23400" cy="152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564E6A-B842-FC7A-1308-380E8E88BB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0044" y="255647"/>
                  <a:ext cx="41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3E9DF7-957B-4561-6261-C0A110AB3C58}"/>
                    </a:ext>
                  </a:extLst>
                </p14:cNvPr>
                <p14:cNvContentPartPr/>
                <p14:nvPr/>
              </p14:nvContentPartPr>
              <p14:xfrm>
                <a:off x="7674284" y="331967"/>
                <a:ext cx="68400" cy="28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3E9DF7-957B-4561-6261-C0A110AB3C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5644" y="323327"/>
                  <a:ext cx="86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FAF166-76EE-EE08-40FD-4F55E4C45C29}"/>
                    </a:ext>
                  </a:extLst>
                </p14:cNvPr>
                <p14:cNvContentPartPr/>
                <p14:nvPr/>
              </p14:nvContentPartPr>
              <p14:xfrm>
                <a:off x="7688684" y="253487"/>
                <a:ext cx="21960" cy="184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FAF166-76EE-EE08-40FD-4F55E4C45C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79684" y="244847"/>
                  <a:ext cx="39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E4104C-E75C-D05A-31FE-5D264D0B992F}"/>
                    </a:ext>
                  </a:extLst>
                </p14:cNvPr>
                <p14:cNvContentPartPr/>
                <p14:nvPr/>
              </p14:nvContentPartPr>
              <p14:xfrm>
                <a:off x="7672484" y="294887"/>
                <a:ext cx="154080" cy="77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E4104C-E75C-D05A-31FE-5D264D0B99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63844" y="285887"/>
                  <a:ext cx="17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5B1D39-2091-0274-E531-87E7456F789E}"/>
                    </a:ext>
                  </a:extLst>
                </p14:cNvPr>
                <p14:cNvContentPartPr/>
                <p14:nvPr/>
              </p14:nvContentPartPr>
              <p14:xfrm>
                <a:off x="7782284" y="210647"/>
                <a:ext cx="11880" cy="199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5B1D39-2091-0274-E531-87E7456F78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73644" y="201647"/>
                  <a:ext cx="29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D7AEDD-0227-FF18-39C9-8E7ECA22875E}"/>
                    </a:ext>
                  </a:extLst>
                </p14:cNvPr>
                <p14:cNvContentPartPr/>
                <p14:nvPr/>
              </p14:nvContentPartPr>
              <p14:xfrm>
                <a:off x="7471964" y="312887"/>
                <a:ext cx="21960" cy="139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D7AEDD-0227-FF18-39C9-8E7ECA2287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3324" y="304247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FFBA39-DBE8-6238-3644-FB9304854273}"/>
                    </a:ext>
                  </a:extLst>
                </p14:cNvPr>
                <p14:cNvContentPartPr/>
                <p14:nvPr/>
              </p14:nvContentPartPr>
              <p14:xfrm>
                <a:off x="7478804" y="281567"/>
                <a:ext cx="75600" cy="156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FFBA39-DBE8-6238-3644-FB93048542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69804" y="272567"/>
                  <a:ext cx="9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B61826D-9110-23B9-DA9D-3D377816098F}"/>
                    </a:ext>
                  </a:extLst>
                </p14:cNvPr>
                <p14:cNvContentPartPr/>
                <p14:nvPr/>
              </p14:nvContentPartPr>
              <p14:xfrm>
                <a:off x="7579604" y="441767"/>
                <a:ext cx="69840" cy="87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B61826D-9110-23B9-DA9D-3D37781609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70964" y="432767"/>
                  <a:ext cx="87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B8ABBC-8888-E722-8220-DC1AC13C392E}"/>
                    </a:ext>
                  </a:extLst>
                </p14:cNvPr>
                <p14:cNvContentPartPr/>
                <p14:nvPr/>
              </p14:nvContentPartPr>
              <p14:xfrm>
                <a:off x="7404644" y="86087"/>
                <a:ext cx="143640" cy="69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B8ABBC-8888-E722-8220-DC1AC13C39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96004" y="77087"/>
                  <a:ext cx="161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0C7DE9-867D-FB4F-3FF3-AAEE9A2E70F2}"/>
                    </a:ext>
                  </a:extLst>
                </p14:cNvPr>
                <p14:cNvContentPartPr/>
                <p14:nvPr/>
              </p14:nvContentPartPr>
              <p14:xfrm>
                <a:off x="7457924" y="69887"/>
                <a:ext cx="27360" cy="131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0C7DE9-867D-FB4F-3FF3-AAEE9A2E70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48924" y="61247"/>
                  <a:ext cx="450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AD0F2B7-1CF4-59D9-6A67-CA97F4B63A41}"/>
                  </a:ext>
                </a:extLst>
              </p14:cNvPr>
              <p14:cNvContentPartPr/>
              <p14:nvPr/>
            </p14:nvContentPartPr>
            <p14:xfrm>
              <a:off x="3471644" y="347807"/>
              <a:ext cx="2256480" cy="895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AD0F2B7-1CF4-59D9-6A67-CA97F4B63A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63004" y="338807"/>
                <a:ext cx="2274120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725B95E-F438-F29E-0193-58A5B5954860}"/>
                  </a:ext>
                </a:extLst>
              </p14:cNvPr>
              <p14:cNvContentPartPr/>
              <p14:nvPr/>
            </p14:nvContentPartPr>
            <p14:xfrm>
              <a:off x="4834244" y="489287"/>
              <a:ext cx="761760" cy="3564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725B95E-F438-F29E-0193-58A5B595486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25244" y="480647"/>
                <a:ext cx="7794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2AD10BE-2086-66C6-9E7C-D60E9D037043}"/>
                  </a:ext>
                </a:extLst>
              </p14:cNvPr>
              <p14:cNvContentPartPr/>
              <p14:nvPr/>
            </p14:nvContentPartPr>
            <p14:xfrm>
              <a:off x="4985084" y="832007"/>
              <a:ext cx="448200" cy="3787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2AD10BE-2086-66C6-9E7C-D60E9D03704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76084" y="823367"/>
                <a:ext cx="465840" cy="39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9968EB2-7061-2DA4-3321-44B83909F8E8}"/>
              </a:ext>
            </a:extLst>
          </p:cNvPr>
          <p:cNvGrpSpPr/>
          <p:nvPr/>
        </p:nvGrpSpPr>
        <p:grpSpPr>
          <a:xfrm>
            <a:off x="6609404" y="763607"/>
            <a:ext cx="1198800" cy="466560"/>
            <a:chOff x="6609404" y="763607"/>
            <a:chExt cx="119880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98E9FB-12B5-DC53-7DCF-C4E33A197773}"/>
                    </a:ext>
                  </a:extLst>
                </p14:cNvPr>
                <p14:cNvContentPartPr/>
                <p14:nvPr/>
              </p14:nvContentPartPr>
              <p14:xfrm>
                <a:off x="6609404" y="768647"/>
                <a:ext cx="146520" cy="168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98E9FB-12B5-DC53-7DCF-C4E33A1977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0404" y="759647"/>
                  <a:ext cx="164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96FF2D-7686-3BFA-F611-ADA9BBD037CB}"/>
                    </a:ext>
                  </a:extLst>
                </p14:cNvPr>
                <p14:cNvContentPartPr/>
                <p14:nvPr/>
              </p14:nvContentPartPr>
              <p14:xfrm>
                <a:off x="6669884" y="863327"/>
                <a:ext cx="73800" cy="27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96FF2D-7686-3BFA-F611-ADA9BBD037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61244" y="854327"/>
                  <a:ext cx="91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958002-BD51-0E99-A977-4A4101AB2D42}"/>
                    </a:ext>
                  </a:extLst>
                </p14:cNvPr>
                <p14:cNvContentPartPr/>
                <p14:nvPr/>
              </p14:nvContentPartPr>
              <p14:xfrm>
                <a:off x="7700924" y="780887"/>
                <a:ext cx="15840" cy="11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958002-BD51-0E99-A977-4A4101AB2D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91924" y="772247"/>
                  <a:ext cx="3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6F55EC-6188-CAAA-8FAD-81A2E58F1864}"/>
                    </a:ext>
                  </a:extLst>
                </p14:cNvPr>
                <p14:cNvContentPartPr/>
                <p14:nvPr/>
              </p14:nvContentPartPr>
              <p14:xfrm>
                <a:off x="7686164" y="763607"/>
                <a:ext cx="122040" cy="17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6F55EC-6188-CAAA-8FAD-81A2E58F18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77164" y="754607"/>
                  <a:ext cx="13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104D48-91D6-3C15-687B-13DFBEC1388B}"/>
                    </a:ext>
                  </a:extLst>
                </p14:cNvPr>
                <p14:cNvContentPartPr/>
                <p14:nvPr/>
              </p14:nvContentPartPr>
              <p14:xfrm>
                <a:off x="7704884" y="820127"/>
                <a:ext cx="17640" cy="11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104D48-91D6-3C15-687B-13DFBEC138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96244" y="811127"/>
                  <a:ext cx="35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4D0450-5263-885F-BB30-58D27258C530}"/>
                    </a:ext>
                  </a:extLst>
                </p14:cNvPr>
                <p14:cNvContentPartPr/>
                <p14:nvPr/>
              </p14:nvContentPartPr>
              <p14:xfrm>
                <a:off x="6747284" y="1014887"/>
                <a:ext cx="999360" cy="21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4D0450-5263-885F-BB30-58D27258C5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38284" y="1006247"/>
                  <a:ext cx="1017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644640-766E-2D29-FB63-C7E2C74D41DF}"/>
                    </a:ext>
                  </a:extLst>
                </p14:cNvPr>
                <p14:cNvContentPartPr/>
                <p14:nvPr/>
              </p14:nvContentPartPr>
              <p14:xfrm>
                <a:off x="7080284" y="1029287"/>
                <a:ext cx="234720" cy="122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644640-766E-2D29-FB63-C7E2C74D41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71284" y="1020647"/>
                  <a:ext cx="25236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BB3E05A-2816-DD57-72F2-B29D75645DDD}"/>
                  </a:ext>
                </a:extLst>
              </p14:cNvPr>
              <p14:cNvContentPartPr/>
              <p14:nvPr/>
            </p14:nvContentPartPr>
            <p14:xfrm>
              <a:off x="12438524" y="2068967"/>
              <a:ext cx="187920" cy="1364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BB3E05A-2816-DD57-72F2-B29D75645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29524" y="2060327"/>
                <a:ext cx="205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169D0F8-9BCB-3E29-C431-37BBDC9308E3}"/>
                  </a:ext>
                </a:extLst>
              </p14:cNvPr>
              <p14:cNvContentPartPr/>
              <p14:nvPr/>
            </p14:nvContentPartPr>
            <p14:xfrm>
              <a:off x="6971204" y="615287"/>
              <a:ext cx="55800" cy="21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169D0F8-9BCB-3E29-C431-37BBDC9308E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62204" y="606647"/>
                <a:ext cx="73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9274131-DC63-D8F1-9897-54414C9D11BA}"/>
                  </a:ext>
                </a:extLst>
              </p14:cNvPr>
              <p14:cNvContentPartPr/>
              <p14:nvPr/>
            </p14:nvContentPartPr>
            <p14:xfrm>
              <a:off x="6839444" y="360407"/>
              <a:ext cx="146160" cy="702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9274131-DC63-D8F1-9897-54414C9D11B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67444" y="216767"/>
                <a:ext cx="2898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EBD582B-4B91-533B-C399-69B057B0A708}"/>
                  </a:ext>
                </a:extLst>
              </p14:cNvPr>
              <p14:cNvContentPartPr/>
              <p14:nvPr/>
            </p14:nvContentPartPr>
            <p14:xfrm>
              <a:off x="7428764" y="142247"/>
              <a:ext cx="94680" cy="424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EBD582B-4B91-533B-C399-69B057B0A7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57124" y="-1753"/>
                <a:ext cx="23832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4AF947F6-6391-40E6-D938-267AF3BCDA34}"/>
              </a:ext>
            </a:extLst>
          </p:cNvPr>
          <p:cNvGrpSpPr/>
          <p:nvPr/>
        </p:nvGrpSpPr>
        <p:grpSpPr>
          <a:xfrm>
            <a:off x="8959484" y="521249"/>
            <a:ext cx="537120" cy="415878"/>
            <a:chOff x="8959484" y="521249"/>
            <a:chExt cx="537120" cy="4158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EA5E53-8A63-ECE8-926C-2DC928533F00}"/>
                    </a:ext>
                  </a:extLst>
                </p14:cNvPr>
                <p14:cNvContentPartPr/>
                <p14:nvPr/>
              </p14:nvContentPartPr>
              <p14:xfrm>
                <a:off x="8977844" y="714647"/>
                <a:ext cx="54360" cy="181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EA5E53-8A63-ECE8-926C-2DC928533F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68844" y="706007"/>
                  <a:ext cx="72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11ED21-7FDA-6CE0-99B4-090737A47B8A}"/>
                    </a:ext>
                  </a:extLst>
                </p14:cNvPr>
                <p14:cNvContentPartPr/>
                <p14:nvPr/>
              </p14:nvContentPartPr>
              <p14:xfrm>
                <a:off x="8959484" y="618527"/>
                <a:ext cx="182160" cy="112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11ED21-7FDA-6CE0-99B4-090737A47B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50484" y="609527"/>
                  <a:ext cx="199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3F5642-37BD-49C4-C828-AC7D032246FB}"/>
                    </a:ext>
                  </a:extLst>
                </p14:cNvPr>
                <p14:cNvContentPartPr/>
                <p14:nvPr/>
              </p14:nvContentPartPr>
              <p14:xfrm>
                <a:off x="8998364" y="720047"/>
                <a:ext cx="147600" cy="109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3F5642-37BD-49C4-C828-AC7D032246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89364" y="711047"/>
                  <a:ext cx="165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0DB4F1-125E-0BE7-EB34-96EEFFB4940B}"/>
                    </a:ext>
                  </a:extLst>
                </p14:cNvPr>
                <p14:cNvContentPartPr/>
                <p14:nvPr/>
              </p14:nvContentPartPr>
              <p14:xfrm>
                <a:off x="9010244" y="806447"/>
                <a:ext cx="222120" cy="130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0DB4F1-125E-0BE7-EB34-96EEFFB494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01244" y="797807"/>
                  <a:ext cx="239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75C97D-80C5-F850-39FB-6BD1F3829A0E}"/>
                    </a:ext>
                  </a:extLst>
                </p14:cNvPr>
                <p14:cNvContentPartPr/>
                <p14:nvPr/>
              </p14:nvContentPartPr>
              <p14:xfrm>
                <a:off x="9358724" y="566249"/>
                <a:ext cx="137880" cy="78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75C97D-80C5-F850-39FB-6BD1F3829A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49724" y="557609"/>
                  <a:ext cx="155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4F11785-7BE8-ACD7-E58C-4BE4E1EBA9BF}"/>
                    </a:ext>
                  </a:extLst>
                </p14:cNvPr>
                <p14:cNvContentPartPr/>
                <p14:nvPr/>
              </p14:nvContentPartPr>
              <p14:xfrm>
                <a:off x="9392564" y="521249"/>
                <a:ext cx="54720" cy="128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4F11785-7BE8-ACD7-E58C-4BE4E1EBA9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83564" y="512609"/>
                  <a:ext cx="72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9A66066-093B-5074-4F72-9295EF54A281}"/>
              </a:ext>
            </a:extLst>
          </p:cNvPr>
          <p:cNvGrpSpPr/>
          <p:nvPr/>
        </p:nvGrpSpPr>
        <p:grpSpPr>
          <a:xfrm>
            <a:off x="10045244" y="536369"/>
            <a:ext cx="2827800" cy="1194120"/>
            <a:chOff x="10045244" y="536369"/>
            <a:chExt cx="2827800" cy="11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D5DE4D-DDC5-04CA-EF66-CF33982EC53E}"/>
                    </a:ext>
                  </a:extLst>
                </p14:cNvPr>
                <p14:cNvContentPartPr/>
                <p14:nvPr/>
              </p14:nvContentPartPr>
              <p14:xfrm>
                <a:off x="10045244" y="536369"/>
                <a:ext cx="2204280" cy="1194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D5DE4D-DDC5-04CA-EF66-CF33982EC5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36244" y="527369"/>
                  <a:ext cx="2221920" cy="12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741452-A1B2-095E-EE52-1D363A20A6AA}"/>
                    </a:ext>
                  </a:extLst>
                </p14:cNvPr>
                <p14:cNvContentPartPr/>
                <p14:nvPr/>
              </p14:nvContentPartPr>
              <p14:xfrm>
                <a:off x="11235404" y="863249"/>
                <a:ext cx="135360" cy="64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741452-A1B2-095E-EE52-1D363A20A6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26404" y="854249"/>
                  <a:ext cx="153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83962A-B6C1-5DC1-A186-BC920CD54CC5}"/>
                    </a:ext>
                  </a:extLst>
                </p14:cNvPr>
                <p14:cNvContentPartPr/>
                <p14:nvPr/>
              </p14:nvContentPartPr>
              <p14:xfrm>
                <a:off x="11281484" y="855689"/>
                <a:ext cx="38160" cy="84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83962A-B6C1-5DC1-A186-BC920CD54C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72844" y="847049"/>
                  <a:ext cx="55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314705-5EB0-6A32-11DC-0A8AD6523A8A}"/>
                    </a:ext>
                  </a:extLst>
                </p14:cNvPr>
                <p14:cNvContentPartPr/>
                <p14:nvPr/>
              </p14:nvContentPartPr>
              <p14:xfrm>
                <a:off x="11165564" y="776849"/>
                <a:ext cx="234000" cy="218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2314705-5EB0-6A32-11DC-0A8AD6523A8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56924" y="767849"/>
                  <a:ext cx="251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2D0519-7E80-A7A0-6D22-4D975F6F44B2}"/>
                    </a:ext>
                  </a:extLst>
                </p14:cNvPr>
                <p14:cNvContentPartPr/>
                <p14:nvPr/>
              </p14:nvContentPartPr>
              <p14:xfrm>
                <a:off x="12007244" y="890969"/>
                <a:ext cx="121320" cy="54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2D0519-7E80-A7A0-6D22-4D975F6F44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998244" y="881969"/>
                  <a:ext cx="138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B24B24-5696-7C89-22FC-34E8C88B86B8}"/>
                    </a:ext>
                  </a:extLst>
                </p14:cNvPr>
                <p14:cNvContentPartPr/>
                <p14:nvPr/>
              </p14:nvContentPartPr>
              <p14:xfrm>
                <a:off x="12034244" y="904649"/>
                <a:ext cx="28800" cy="74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B24B24-5696-7C89-22FC-34E8C88B86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25604" y="895649"/>
                  <a:ext cx="46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1BD11C-EA69-B780-2432-44BBF2501FEC}"/>
                    </a:ext>
                  </a:extLst>
                </p14:cNvPr>
                <p14:cNvContentPartPr/>
                <p14:nvPr/>
              </p14:nvContentPartPr>
              <p14:xfrm>
                <a:off x="11950364" y="828689"/>
                <a:ext cx="250560" cy="181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1BD11C-EA69-B780-2432-44BBF2501F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941364" y="819689"/>
                  <a:ext cx="268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0E7EB71-D3E7-D6BA-1BA7-45AE60D71328}"/>
                    </a:ext>
                  </a:extLst>
                </p14:cNvPr>
                <p14:cNvContentPartPr/>
                <p14:nvPr/>
              </p14:nvContentPartPr>
              <p14:xfrm>
                <a:off x="11507564" y="551849"/>
                <a:ext cx="213840" cy="214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0E7EB71-D3E7-D6BA-1BA7-45AE60D7132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498564" y="543209"/>
                  <a:ext cx="231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4C7271-3714-DBD3-516E-B3D340EEC999}"/>
                    </a:ext>
                  </a:extLst>
                </p14:cNvPr>
                <p14:cNvContentPartPr/>
                <p14:nvPr/>
              </p14:nvContentPartPr>
              <p14:xfrm>
                <a:off x="11661644" y="596489"/>
                <a:ext cx="7920" cy="15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4C7271-3714-DBD3-516E-B3D340EEC9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52644" y="587849"/>
                  <a:ext cx="25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FD9E53-864E-CAEA-2EF9-779D21089EAD}"/>
                    </a:ext>
                  </a:extLst>
                </p14:cNvPr>
                <p14:cNvContentPartPr/>
                <p14:nvPr/>
              </p14:nvContentPartPr>
              <p14:xfrm>
                <a:off x="11735084" y="553289"/>
                <a:ext cx="55440" cy="126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FD9E53-864E-CAEA-2EF9-779D21089E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26084" y="544649"/>
                  <a:ext cx="73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0A9079-630A-073D-B04E-5148F016C798}"/>
                    </a:ext>
                  </a:extLst>
                </p14:cNvPr>
                <p14:cNvContentPartPr/>
                <p14:nvPr/>
              </p14:nvContentPartPr>
              <p14:xfrm>
                <a:off x="11791604" y="569849"/>
                <a:ext cx="250920" cy="92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0A9079-630A-073D-B04E-5148F016C7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782964" y="560849"/>
                  <a:ext cx="26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16B6E3-6E02-B661-6D9C-7F5408AD5FA9}"/>
                    </a:ext>
                  </a:extLst>
                </p14:cNvPr>
                <p14:cNvContentPartPr/>
                <p14:nvPr/>
              </p14:nvContentPartPr>
              <p14:xfrm>
                <a:off x="11283284" y="1208489"/>
                <a:ext cx="16560" cy="82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16B6E3-6E02-B661-6D9C-7F5408AD5F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74644" y="1199489"/>
                  <a:ext cx="3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952EEBA-F192-AECE-87FB-516FD0623967}"/>
                    </a:ext>
                  </a:extLst>
                </p14:cNvPr>
                <p14:cNvContentPartPr/>
                <p14:nvPr/>
              </p14:nvContentPartPr>
              <p14:xfrm>
                <a:off x="11245124" y="1133249"/>
                <a:ext cx="18720" cy="16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952EEBA-F192-AECE-87FB-516FD062396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36484" y="1124609"/>
                  <a:ext cx="36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6809854-6179-30FA-B9C5-E2DA03E63E20}"/>
                    </a:ext>
                  </a:extLst>
                </p14:cNvPr>
                <p14:cNvContentPartPr/>
                <p14:nvPr/>
              </p14:nvContentPartPr>
              <p14:xfrm>
                <a:off x="11334044" y="1187249"/>
                <a:ext cx="124200" cy="73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6809854-6179-30FA-B9C5-E2DA03E63E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25044" y="1178249"/>
                  <a:ext cx="141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8F9A331-A7B3-CDE0-3998-4FCBF5D7EC7E}"/>
                    </a:ext>
                  </a:extLst>
                </p14:cNvPr>
                <p14:cNvContentPartPr/>
                <p14:nvPr/>
              </p14:nvContentPartPr>
              <p14:xfrm>
                <a:off x="11533124" y="1131449"/>
                <a:ext cx="274320" cy="83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8F9A331-A7B3-CDE0-3998-4FCBF5D7EC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24484" y="1122449"/>
                  <a:ext cx="29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018B04-8A74-E635-0BAA-0E10FFBDBE06}"/>
                    </a:ext>
                  </a:extLst>
                </p14:cNvPr>
                <p14:cNvContentPartPr/>
                <p14:nvPr/>
              </p14:nvContentPartPr>
              <p14:xfrm>
                <a:off x="11811764" y="1059809"/>
                <a:ext cx="264240" cy="105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018B04-8A74-E635-0BAA-0E10FFBDBE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02764" y="1050809"/>
                  <a:ext cx="281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2B7AEF-D59B-0A53-C7AA-A9AEF5CCE58F}"/>
                    </a:ext>
                  </a:extLst>
                </p14:cNvPr>
                <p14:cNvContentPartPr/>
                <p14:nvPr/>
              </p14:nvContentPartPr>
              <p14:xfrm>
                <a:off x="11835524" y="1407929"/>
                <a:ext cx="127080" cy="96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2B7AEF-D59B-0A53-C7AA-A9AEF5CCE5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26884" y="1399289"/>
                  <a:ext cx="144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BC0BC3-8B9C-DEA1-5A10-6A2825DA3A4F}"/>
                    </a:ext>
                  </a:extLst>
                </p14:cNvPr>
                <p14:cNvContentPartPr/>
                <p14:nvPr/>
              </p14:nvContentPartPr>
              <p14:xfrm>
                <a:off x="11957204" y="1240529"/>
                <a:ext cx="379800" cy="282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BC0BC3-8B9C-DEA1-5A10-6A2825DA3A4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948204" y="1231529"/>
                  <a:ext cx="397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468AB4-5D19-C9CD-379F-AD8F716770B3}"/>
                    </a:ext>
                  </a:extLst>
                </p14:cNvPr>
                <p14:cNvContentPartPr/>
                <p14:nvPr/>
              </p14:nvContentPartPr>
              <p14:xfrm>
                <a:off x="12229364" y="1305329"/>
                <a:ext cx="115200" cy="30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468AB4-5D19-C9CD-379F-AD8F716770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220364" y="1296689"/>
                  <a:ext cx="132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C853B71-F021-D35C-25FC-A6CB442C4F42}"/>
                    </a:ext>
                  </a:extLst>
                </p14:cNvPr>
                <p14:cNvContentPartPr/>
                <p14:nvPr/>
              </p14:nvContentPartPr>
              <p14:xfrm>
                <a:off x="12366884" y="1312169"/>
                <a:ext cx="314280" cy="86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C853B71-F021-D35C-25FC-A6CB442C4F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357884" y="1303169"/>
                  <a:ext cx="331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C799EA1-2EFE-E722-95FE-86B1C250AE86}"/>
                    </a:ext>
                  </a:extLst>
                </p14:cNvPr>
                <p14:cNvContentPartPr/>
                <p14:nvPr/>
              </p14:nvContentPartPr>
              <p14:xfrm>
                <a:off x="12247364" y="1539329"/>
                <a:ext cx="625680" cy="164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C799EA1-2EFE-E722-95FE-86B1C250AE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238364" y="1530329"/>
                  <a:ext cx="6433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E805AB3-ACAD-9EAA-2777-B2F172732DDD}"/>
                  </a:ext>
                </a:extLst>
              </p14:cNvPr>
              <p14:cNvContentPartPr/>
              <p14:nvPr/>
            </p14:nvContentPartPr>
            <p14:xfrm>
              <a:off x="1715204" y="2716889"/>
              <a:ext cx="1173600" cy="77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E805AB3-ACAD-9EAA-2777-B2F172732DD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06204" y="2708249"/>
                <a:ext cx="119124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A2F109A-7592-E21D-FA47-FE828BB38199}"/>
              </a:ext>
            </a:extLst>
          </p:cNvPr>
          <p:cNvGrpSpPr/>
          <p:nvPr/>
        </p:nvGrpSpPr>
        <p:grpSpPr>
          <a:xfrm>
            <a:off x="411284" y="2270849"/>
            <a:ext cx="4800960" cy="807480"/>
            <a:chOff x="411284" y="2270849"/>
            <a:chExt cx="480096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CF1067-607F-D387-66F4-B73C98B4BC2E}"/>
                    </a:ext>
                  </a:extLst>
                </p14:cNvPr>
                <p14:cNvContentPartPr/>
                <p14:nvPr/>
              </p14:nvContentPartPr>
              <p14:xfrm>
                <a:off x="596324" y="2786729"/>
                <a:ext cx="2235240" cy="78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CF1067-607F-D387-66F4-B73C98B4BC2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7324" y="2778089"/>
                  <a:ext cx="225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0A26C7-C568-73B5-FCFC-A344E525EBF2}"/>
                    </a:ext>
                  </a:extLst>
                </p14:cNvPr>
                <p14:cNvContentPartPr/>
                <p14:nvPr/>
              </p14:nvContentPartPr>
              <p14:xfrm>
                <a:off x="411284" y="2315489"/>
                <a:ext cx="4800960" cy="607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0A26C7-C568-73B5-FCFC-A344E525EB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2284" y="2306849"/>
                  <a:ext cx="481860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5DBC228-B038-F6D6-D5A5-825B5A4C4B9E}"/>
                    </a:ext>
                  </a:extLst>
                </p14:cNvPr>
                <p14:cNvContentPartPr/>
                <p14:nvPr/>
              </p14:nvContentPartPr>
              <p14:xfrm>
                <a:off x="531884" y="2391449"/>
                <a:ext cx="530280" cy="409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5DBC228-B038-F6D6-D5A5-825B5A4C4B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3244" y="2382809"/>
                  <a:ext cx="547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BCC0D9-D4F2-A3B4-D7E9-D898230F255B}"/>
                    </a:ext>
                  </a:extLst>
                </p14:cNvPr>
                <p14:cNvContentPartPr/>
                <p14:nvPr/>
              </p14:nvContentPartPr>
              <p14:xfrm>
                <a:off x="947684" y="2361569"/>
                <a:ext cx="444240" cy="392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BCC0D9-D4F2-A3B4-D7E9-D898230F25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9044" y="2352929"/>
                  <a:ext cx="4618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0A9BB5-BB40-A269-5C62-53FD3D914A78}"/>
                    </a:ext>
                  </a:extLst>
                </p14:cNvPr>
                <p14:cNvContentPartPr/>
                <p14:nvPr/>
              </p14:nvContentPartPr>
              <p14:xfrm>
                <a:off x="1635644" y="3001289"/>
                <a:ext cx="391680" cy="77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0A9BB5-BB40-A269-5C62-53FD3D914A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26644" y="2992649"/>
                  <a:ext cx="409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7303196-B34D-5BDC-FBE5-D7BC403CD077}"/>
                    </a:ext>
                  </a:extLst>
                </p14:cNvPr>
                <p14:cNvContentPartPr/>
                <p14:nvPr/>
              </p14:nvContentPartPr>
              <p14:xfrm>
                <a:off x="1710524" y="2270849"/>
                <a:ext cx="1377720" cy="528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7303196-B34D-5BDC-FBE5-D7BC403CD0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01524" y="2261849"/>
                  <a:ext cx="1395360" cy="54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EDADFBC-EFCC-8AD0-285C-7CC0F7A67C71}"/>
                  </a:ext>
                </a:extLst>
              </p14:cNvPr>
              <p14:cNvContentPartPr/>
              <p14:nvPr/>
            </p14:nvContentPartPr>
            <p14:xfrm>
              <a:off x="7583204" y="2992289"/>
              <a:ext cx="1440" cy="46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EDADFBC-EFCC-8AD0-285C-7CC0F7A67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74204" y="2983289"/>
                <a:ext cx="190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D3AF3DEE-95CD-81A9-811D-5C8A01915A5C}"/>
                  </a:ext>
                </a:extLst>
              </p14:cNvPr>
              <p14:cNvContentPartPr/>
              <p14:nvPr/>
            </p14:nvContentPartPr>
            <p14:xfrm>
              <a:off x="4283084" y="941369"/>
              <a:ext cx="49680" cy="939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D3AF3DEE-95CD-81A9-811D-5C8A01915A5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11444" y="797729"/>
                <a:ext cx="193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CFE5718-0C6B-0A30-475B-4AD0F0C16C00}"/>
                  </a:ext>
                </a:extLst>
              </p14:cNvPr>
              <p14:cNvContentPartPr/>
              <p14:nvPr/>
            </p14:nvContentPartPr>
            <p14:xfrm>
              <a:off x="4418804" y="2391449"/>
              <a:ext cx="630720" cy="3708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CFE5718-0C6B-0A30-475B-4AD0F0C16C0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10164" y="2382449"/>
                <a:ext cx="648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5EE4A1C-B36A-BFB0-9725-D8F365148886}"/>
                  </a:ext>
                </a:extLst>
              </p14:cNvPr>
              <p14:cNvContentPartPr/>
              <p14:nvPr/>
            </p14:nvContentPartPr>
            <p14:xfrm>
              <a:off x="2838404" y="3449849"/>
              <a:ext cx="407880" cy="3333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5EE4A1C-B36A-BFB0-9725-D8F36514888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829404" y="3441209"/>
                <a:ext cx="4255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45F77C1-A5CB-FE4C-1B99-104AE7315ED5}"/>
                  </a:ext>
                </a:extLst>
              </p14:cNvPr>
              <p14:cNvContentPartPr/>
              <p14:nvPr/>
            </p14:nvContentPartPr>
            <p14:xfrm>
              <a:off x="4053764" y="3974369"/>
              <a:ext cx="2855160" cy="152244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45F77C1-A5CB-FE4C-1B99-104AE7315ED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045124" y="3965729"/>
                <a:ext cx="287280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A281CCD-2512-1C53-9B79-C02F47C9916D}"/>
                  </a:ext>
                </a:extLst>
              </p14:cNvPr>
              <p14:cNvContentPartPr/>
              <p14:nvPr/>
            </p14:nvContentPartPr>
            <p14:xfrm>
              <a:off x="3182564" y="4380449"/>
              <a:ext cx="136440" cy="1785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A281CCD-2512-1C53-9B79-C02F47C9916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173564" y="4371449"/>
                <a:ext cx="1540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2086968-049C-E738-3878-7F029360AF7A}"/>
                  </a:ext>
                </a:extLst>
              </p14:cNvPr>
              <p14:cNvContentPartPr/>
              <p14:nvPr/>
            </p14:nvContentPartPr>
            <p14:xfrm>
              <a:off x="3387044" y="4305569"/>
              <a:ext cx="79560" cy="1328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2086968-049C-E738-3878-7F029360AF7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378044" y="4296569"/>
                <a:ext cx="972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4F8AC18-7511-3605-3C1D-B66D5702125F}"/>
                  </a:ext>
                </a:extLst>
              </p14:cNvPr>
              <p14:cNvContentPartPr/>
              <p14:nvPr/>
            </p14:nvContentPartPr>
            <p14:xfrm>
              <a:off x="3536444" y="4219169"/>
              <a:ext cx="106560" cy="1382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4F8AC18-7511-3605-3C1D-B66D5702125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27804" y="4210529"/>
                <a:ext cx="1242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4000B25-CA08-4B15-58E1-6ED23E63AB18}"/>
                  </a:ext>
                </a:extLst>
              </p14:cNvPr>
              <p14:cNvContentPartPr/>
              <p14:nvPr/>
            </p14:nvContentPartPr>
            <p14:xfrm>
              <a:off x="5551004" y="4784369"/>
              <a:ext cx="25560" cy="2628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4000B25-CA08-4B15-58E1-6ED23E63AB1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542004" y="4775369"/>
                <a:ext cx="43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145586F-E517-A725-89FE-FC9E077FB673}"/>
                  </a:ext>
                </a:extLst>
              </p14:cNvPr>
              <p14:cNvContentPartPr/>
              <p14:nvPr/>
            </p14:nvContentPartPr>
            <p14:xfrm>
              <a:off x="300044" y="5016569"/>
              <a:ext cx="1061640" cy="770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145586F-E517-A725-89FE-FC9E077FB67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1404" y="5007929"/>
                <a:ext cx="10792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AA26C5DE-1195-4015-3B24-9C0F8C8D0518}"/>
              </a:ext>
            </a:extLst>
          </p:cNvPr>
          <p:cNvGrpSpPr/>
          <p:nvPr/>
        </p:nvGrpSpPr>
        <p:grpSpPr>
          <a:xfrm>
            <a:off x="553484" y="5049329"/>
            <a:ext cx="1111680" cy="606240"/>
            <a:chOff x="553484" y="5049329"/>
            <a:chExt cx="111168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1B48144-8500-F0E7-3C44-096F431E94DF}"/>
                    </a:ext>
                  </a:extLst>
                </p14:cNvPr>
                <p14:cNvContentPartPr/>
                <p14:nvPr/>
              </p14:nvContentPartPr>
              <p14:xfrm>
                <a:off x="772724" y="5586809"/>
                <a:ext cx="351360" cy="687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1B48144-8500-F0E7-3C44-096F431E94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3724" y="5578169"/>
                  <a:ext cx="369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C812338-3C05-0439-7529-AFC164BC3BF2}"/>
                    </a:ext>
                  </a:extLst>
                </p14:cNvPr>
                <p14:cNvContentPartPr/>
                <p14:nvPr/>
              </p14:nvContentPartPr>
              <p14:xfrm>
                <a:off x="1492724" y="5553689"/>
                <a:ext cx="172440" cy="26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C812338-3C05-0439-7529-AFC164BC3BF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83724" y="5544689"/>
                  <a:ext cx="190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11755A7-7EE2-DD82-EC2F-BB66C0846941}"/>
                    </a:ext>
                  </a:extLst>
                </p14:cNvPr>
                <p14:cNvContentPartPr/>
                <p14:nvPr/>
              </p14:nvContentPartPr>
              <p14:xfrm>
                <a:off x="553484" y="5049329"/>
                <a:ext cx="897840" cy="560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11755A7-7EE2-DD82-EC2F-BB66C084694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4484" y="5040329"/>
                  <a:ext cx="915480" cy="57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A3B740AE-FA56-6620-B7F7-ADBF01610BAB}"/>
                  </a:ext>
                </a:extLst>
              </p14:cNvPr>
              <p14:cNvContentPartPr/>
              <p14:nvPr/>
            </p14:nvContentPartPr>
            <p14:xfrm>
              <a:off x="6810284" y="5385569"/>
              <a:ext cx="152640" cy="80784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A3B740AE-FA56-6620-B7F7-ADBF01610BA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01284" y="5376569"/>
                <a:ext cx="1702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90326A4B-5C4A-8D77-D9EB-62B594E8883A}"/>
                  </a:ext>
                </a:extLst>
              </p14:cNvPr>
              <p14:cNvContentPartPr/>
              <p14:nvPr/>
            </p14:nvContentPartPr>
            <p14:xfrm>
              <a:off x="5998124" y="5540009"/>
              <a:ext cx="1211400" cy="3564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90326A4B-5C4A-8D77-D9EB-62B594E8883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926484" y="5396369"/>
                <a:ext cx="13550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3A94D293-B800-73F5-7712-2617E9C0B2FF}"/>
                  </a:ext>
                </a:extLst>
              </p14:cNvPr>
              <p14:cNvContentPartPr/>
              <p14:nvPr/>
            </p14:nvContentPartPr>
            <p14:xfrm>
              <a:off x="5919644" y="6033929"/>
              <a:ext cx="1334880" cy="13212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3A94D293-B800-73F5-7712-2617E9C0B2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848004" y="5890289"/>
                <a:ext cx="1478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F1B38225-D336-62B2-647C-9B070391723A}"/>
                  </a:ext>
                </a:extLst>
              </p14:cNvPr>
              <p14:cNvContentPartPr/>
              <p14:nvPr/>
            </p14:nvContentPartPr>
            <p14:xfrm>
              <a:off x="12535724" y="5506529"/>
              <a:ext cx="160920" cy="21312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F1B38225-D336-62B2-647C-9B070391723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526724" y="5497889"/>
                <a:ext cx="178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71F5CAFF-C802-6FB7-0B07-BE1AD04FC57A}"/>
                  </a:ext>
                </a:extLst>
              </p14:cNvPr>
              <p14:cNvContentPartPr/>
              <p14:nvPr/>
            </p14:nvContentPartPr>
            <p14:xfrm>
              <a:off x="12265004" y="5728289"/>
              <a:ext cx="139320" cy="2700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71F5CAFF-C802-6FB7-0B07-BE1AD04FC57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2256364" y="5719289"/>
                <a:ext cx="156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FDE0982-B6EB-DB96-EABB-5DA02DDC399E}"/>
                  </a:ext>
                </a:extLst>
              </p14:cNvPr>
              <p14:cNvContentPartPr/>
              <p14:nvPr/>
            </p14:nvContentPartPr>
            <p14:xfrm>
              <a:off x="4202804" y="6993329"/>
              <a:ext cx="65160" cy="12744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FDE0982-B6EB-DB96-EABB-5DA02DDC399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194164" y="6984689"/>
                <a:ext cx="82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12DF7551-9F3A-9B62-4931-6CEA76B1FA4E}"/>
                  </a:ext>
                </a:extLst>
              </p14:cNvPr>
              <p14:cNvContentPartPr/>
              <p14:nvPr/>
            </p14:nvContentPartPr>
            <p14:xfrm>
              <a:off x="4264004" y="6904049"/>
              <a:ext cx="176040" cy="1270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12DF7551-9F3A-9B62-4931-6CEA76B1FA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255004" y="6895409"/>
                <a:ext cx="193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F80990E-C028-C5BF-6061-60B4B234E392}"/>
                  </a:ext>
                </a:extLst>
              </p14:cNvPr>
              <p14:cNvContentPartPr/>
              <p14:nvPr/>
            </p14:nvContentPartPr>
            <p14:xfrm>
              <a:off x="10073324" y="2235569"/>
              <a:ext cx="2134440" cy="1229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F80990E-C028-C5BF-6061-60B4B234E39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064684" y="2226569"/>
                <a:ext cx="215208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BE42919-8F3F-3AE6-B07E-E90010DE2E1A}"/>
                  </a:ext>
                </a:extLst>
              </p14:cNvPr>
              <p14:cNvContentPartPr/>
              <p14:nvPr/>
            </p14:nvContentPartPr>
            <p14:xfrm>
              <a:off x="11335124" y="2914889"/>
              <a:ext cx="157680" cy="471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BE42919-8F3F-3AE6-B07E-E90010DE2E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326484" y="2906249"/>
                <a:ext cx="1753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C88551B-D476-B207-B040-8635EA2D1259}"/>
                  </a:ext>
                </a:extLst>
              </p14:cNvPr>
              <p14:cNvContentPartPr/>
              <p14:nvPr/>
            </p14:nvContentPartPr>
            <p14:xfrm>
              <a:off x="11282564" y="2822369"/>
              <a:ext cx="240840" cy="1929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C88551B-D476-B207-B040-8635EA2D125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273564" y="2813729"/>
                <a:ext cx="258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E07653B-AC32-1317-A2FC-1DA6B44F268B}"/>
                  </a:ext>
                </a:extLst>
              </p14:cNvPr>
              <p14:cNvContentPartPr/>
              <p14:nvPr/>
            </p14:nvContentPartPr>
            <p14:xfrm>
              <a:off x="12016244" y="2837129"/>
              <a:ext cx="136080" cy="514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E07653B-AC32-1317-A2FC-1DA6B44F268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2007604" y="2828489"/>
                <a:ext cx="1537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C51C918-5944-5614-C805-4891DD085714}"/>
                  </a:ext>
                </a:extLst>
              </p14:cNvPr>
              <p14:cNvContentPartPr/>
              <p14:nvPr/>
            </p14:nvContentPartPr>
            <p14:xfrm>
              <a:off x="12068084" y="2800049"/>
              <a:ext cx="49320" cy="1353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C51C918-5944-5614-C805-4891DD08571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2059084" y="2791409"/>
                <a:ext cx="66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1956DD6-5949-FB1A-1576-6512B7B09865}"/>
                  </a:ext>
                </a:extLst>
              </p14:cNvPr>
              <p14:cNvContentPartPr/>
              <p14:nvPr/>
            </p14:nvContentPartPr>
            <p14:xfrm>
              <a:off x="11940284" y="2747849"/>
              <a:ext cx="314280" cy="2674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1956DD6-5949-FB1A-1576-6512B7B0986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931644" y="2738849"/>
                <a:ext cx="3319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448D937-C42A-743B-16AF-59CEC8A155C3}"/>
                  </a:ext>
                </a:extLst>
              </p14:cNvPr>
              <p14:cNvContentPartPr/>
              <p14:nvPr/>
            </p14:nvContentPartPr>
            <p14:xfrm>
              <a:off x="10603604" y="3326009"/>
              <a:ext cx="164520" cy="1396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448D937-C42A-743B-16AF-59CEC8A155C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594604" y="3317009"/>
                <a:ext cx="1821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7C0FA46-1EB0-BB8E-612A-BB52F9299478}"/>
                  </a:ext>
                </a:extLst>
              </p14:cNvPr>
              <p14:cNvContentPartPr/>
              <p14:nvPr/>
            </p14:nvContentPartPr>
            <p14:xfrm>
              <a:off x="10868924" y="3177329"/>
              <a:ext cx="594000" cy="2264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7C0FA46-1EB0-BB8E-612A-BB52F929947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859924" y="3168689"/>
                <a:ext cx="611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29A96E0-75D3-F31A-5BC7-6666CC8AEF5B}"/>
                  </a:ext>
                </a:extLst>
              </p14:cNvPr>
              <p14:cNvContentPartPr/>
              <p14:nvPr/>
            </p14:nvContentPartPr>
            <p14:xfrm>
              <a:off x="11673524" y="3095609"/>
              <a:ext cx="814680" cy="2275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29A96E0-75D3-F31A-5BC7-6666CC8AEF5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664524" y="3086969"/>
                <a:ext cx="8323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43FF06D-B5A6-3E87-256E-D201961595CB}"/>
                  </a:ext>
                </a:extLst>
              </p14:cNvPr>
              <p14:cNvContentPartPr/>
              <p14:nvPr/>
            </p14:nvContentPartPr>
            <p14:xfrm>
              <a:off x="10637804" y="3634529"/>
              <a:ext cx="862560" cy="2494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43FF06D-B5A6-3E87-256E-D201961595C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629164" y="3625529"/>
                <a:ext cx="8802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8D626CE-91A5-6A22-4957-00BB614F9CE5}"/>
                  </a:ext>
                </a:extLst>
              </p14:cNvPr>
              <p14:cNvContentPartPr/>
              <p14:nvPr/>
            </p14:nvContentPartPr>
            <p14:xfrm>
              <a:off x="11759204" y="3427529"/>
              <a:ext cx="356760" cy="2134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8D626CE-91A5-6A22-4957-00BB614F9CE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750204" y="3418889"/>
                <a:ext cx="3744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065C407-8B4C-9D3D-3A61-A96EFA368C73}"/>
                  </a:ext>
                </a:extLst>
              </p14:cNvPr>
              <p14:cNvContentPartPr/>
              <p14:nvPr/>
            </p14:nvContentPartPr>
            <p14:xfrm>
              <a:off x="12098324" y="3425009"/>
              <a:ext cx="192960" cy="1162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065C407-8B4C-9D3D-3A61-A96EFA368C7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2089324" y="3416369"/>
                <a:ext cx="2106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6E85862-2BA4-9321-137D-A18CA304ACF1}"/>
                  </a:ext>
                </a:extLst>
              </p14:cNvPr>
              <p14:cNvContentPartPr/>
              <p14:nvPr/>
            </p14:nvContentPartPr>
            <p14:xfrm>
              <a:off x="12247724" y="3351569"/>
              <a:ext cx="483840" cy="1663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6E85862-2BA4-9321-137D-A18CA304ACF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2239084" y="3342929"/>
                <a:ext cx="501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709A782-3766-DD18-4913-FC673E0A1DC8}"/>
                  </a:ext>
                </a:extLst>
              </p14:cNvPr>
              <p14:cNvContentPartPr/>
              <p14:nvPr/>
            </p14:nvContentPartPr>
            <p14:xfrm>
              <a:off x="12752444" y="3365249"/>
              <a:ext cx="85320" cy="47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709A782-3766-DD18-4913-FC673E0A1DC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2743444" y="3356609"/>
                <a:ext cx="1029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113D938-F1AD-4887-5016-62637D9B4C7B}"/>
                  </a:ext>
                </a:extLst>
              </p14:cNvPr>
              <p14:cNvContentPartPr/>
              <p14:nvPr/>
            </p14:nvContentPartPr>
            <p14:xfrm>
              <a:off x="10111844" y="1979609"/>
              <a:ext cx="39960" cy="964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113D938-F1AD-4887-5016-62637D9B4C7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103204" y="1970969"/>
                <a:ext cx="57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F70E7C9-0546-686F-AECC-B08E61F60888}"/>
                  </a:ext>
                </a:extLst>
              </p14:cNvPr>
              <p14:cNvContentPartPr/>
              <p14:nvPr/>
            </p14:nvContentPartPr>
            <p14:xfrm>
              <a:off x="10152164" y="2184809"/>
              <a:ext cx="92160" cy="1861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F70E7C9-0546-686F-AECC-B08E61F6088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143524" y="2176169"/>
                <a:ext cx="109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3A8F2BB-3C59-12BE-4FEB-E79FE3DA9104}"/>
                  </a:ext>
                </a:extLst>
              </p14:cNvPr>
              <p14:cNvContentPartPr/>
              <p14:nvPr/>
            </p14:nvContentPartPr>
            <p14:xfrm>
              <a:off x="10284644" y="2153489"/>
              <a:ext cx="110520" cy="1425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3A8F2BB-3C59-12BE-4FEB-E79FE3DA910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275644" y="2144489"/>
                <a:ext cx="128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D70B6F5-65EC-61FF-6CC4-6998DE6CAFAF}"/>
                  </a:ext>
                </a:extLst>
              </p14:cNvPr>
              <p14:cNvContentPartPr/>
              <p14:nvPr/>
            </p14:nvContentPartPr>
            <p14:xfrm>
              <a:off x="10303724" y="2231969"/>
              <a:ext cx="62640" cy="187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D70B6F5-65EC-61FF-6CC4-6998DE6CAFA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295084" y="2223329"/>
                <a:ext cx="802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0B26DDA-C369-39F0-DEBF-04BC64F5C43C}"/>
                  </a:ext>
                </a:extLst>
              </p14:cNvPr>
              <p14:cNvContentPartPr/>
              <p14:nvPr/>
            </p14:nvContentPartPr>
            <p14:xfrm>
              <a:off x="9442244" y="1945409"/>
              <a:ext cx="123480" cy="1184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0B26DDA-C369-39F0-DEBF-04BC64F5C43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33244" y="1936769"/>
                <a:ext cx="141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23E9A98-D55B-F90A-F27F-C2DCF826C899}"/>
                  </a:ext>
                </a:extLst>
              </p14:cNvPr>
              <p14:cNvContentPartPr/>
              <p14:nvPr/>
            </p14:nvContentPartPr>
            <p14:xfrm>
              <a:off x="9114284" y="3327809"/>
              <a:ext cx="128160" cy="8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23E9A98-D55B-F90A-F27F-C2DCF826C8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105644" y="3318809"/>
                <a:ext cx="1458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9135EC5-3675-4DB5-9DC6-74FD7EE8FD99}"/>
                  </a:ext>
                </a:extLst>
              </p14:cNvPr>
              <p14:cNvContentPartPr/>
              <p14:nvPr/>
            </p14:nvContentPartPr>
            <p14:xfrm>
              <a:off x="5349044" y="2194529"/>
              <a:ext cx="126720" cy="2199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9135EC5-3675-4DB5-9DC6-74FD7EE8FD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340404" y="2185889"/>
                <a:ext cx="144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E599C41-189F-3058-2226-162BE789D5F2}"/>
                  </a:ext>
                </a:extLst>
              </p14:cNvPr>
              <p14:cNvContentPartPr/>
              <p14:nvPr/>
            </p14:nvContentPartPr>
            <p14:xfrm>
              <a:off x="5517164" y="2190929"/>
              <a:ext cx="118440" cy="878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E599C41-189F-3058-2226-162BE789D5F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508524" y="2182289"/>
                <a:ext cx="1360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0680655-F15B-3FA4-FD26-3738BC949A8F}"/>
                  </a:ext>
                </a:extLst>
              </p14:cNvPr>
              <p14:cNvContentPartPr/>
              <p14:nvPr/>
            </p14:nvContentPartPr>
            <p14:xfrm>
              <a:off x="5643884" y="2096969"/>
              <a:ext cx="136800" cy="752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0680655-F15B-3FA4-FD26-3738BC949A8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35244" y="2088329"/>
                <a:ext cx="154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4FF52D8-AB7E-6FF8-2F4D-B2C5B40C6D54}"/>
                  </a:ext>
                </a:extLst>
              </p14:cNvPr>
              <p14:cNvContentPartPr/>
              <p14:nvPr/>
            </p14:nvContentPartPr>
            <p14:xfrm>
              <a:off x="6007124" y="3113609"/>
              <a:ext cx="567720" cy="997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4FF52D8-AB7E-6FF8-2F4D-B2C5B40C6D5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998484" y="3104969"/>
                <a:ext cx="585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D98CD12-E6C3-1E30-8E10-DE6CC1F22732}"/>
                  </a:ext>
                </a:extLst>
              </p14:cNvPr>
              <p14:cNvContentPartPr/>
              <p14:nvPr/>
            </p14:nvContentPartPr>
            <p14:xfrm>
              <a:off x="6512204" y="3033329"/>
              <a:ext cx="82800" cy="2088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D98CD12-E6C3-1E30-8E10-DE6CC1F2273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03204" y="3024689"/>
                <a:ext cx="1004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BB70D5C-E7F8-8614-BB02-4AA8FBAA990B}"/>
                  </a:ext>
                </a:extLst>
              </p14:cNvPr>
              <p14:cNvContentPartPr/>
              <p14:nvPr/>
            </p14:nvContentPartPr>
            <p14:xfrm>
              <a:off x="6492764" y="3067889"/>
              <a:ext cx="27000" cy="177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BB70D5C-E7F8-8614-BB02-4AA8FBAA990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484124" y="3059249"/>
                <a:ext cx="446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9F83DAB-3DC4-2578-16E7-34DA16383808}"/>
                  </a:ext>
                </a:extLst>
              </p14:cNvPr>
              <p14:cNvContentPartPr/>
              <p14:nvPr/>
            </p14:nvContentPartPr>
            <p14:xfrm>
              <a:off x="7050044" y="2486849"/>
              <a:ext cx="102240" cy="2088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9F83DAB-3DC4-2578-16E7-34DA1638380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041044" y="2478209"/>
                <a:ext cx="119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37FD41B-654B-5014-253E-1AB8869EDD79}"/>
                  </a:ext>
                </a:extLst>
              </p14:cNvPr>
              <p14:cNvContentPartPr/>
              <p14:nvPr/>
            </p14:nvContentPartPr>
            <p14:xfrm>
              <a:off x="7195844" y="2433929"/>
              <a:ext cx="65160" cy="5112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37FD41B-654B-5014-253E-1AB8869EDD7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187204" y="2424929"/>
                <a:ext cx="82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F00BED3-0FBE-6CCA-1B7B-14C40E2CCB14}"/>
                  </a:ext>
                </a:extLst>
              </p14:cNvPr>
              <p14:cNvContentPartPr/>
              <p14:nvPr/>
            </p14:nvContentPartPr>
            <p14:xfrm>
              <a:off x="7215284" y="2425649"/>
              <a:ext cx="31680" cy="918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F00BED3-0FBE-6CCA-1B7B-14C40E2CCB1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206644" y="2417009"/>
                <a:ext cx="49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54862A-1064-970F-06A9-04393739CED1}"/>
                  </a:ext>
                </a:extLst>
              </p14:cNvPr>
              <p14:cNvContentPartPr/>
              <p14:nvPr/>
            </p14:nvContentPartPr>
            <p14:xfrm>
              <a:off x="7338404" y="2294249"/>
              <a:ext cx="114120" cy="2142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54862A-1064-970F-06A9-04393739CED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329404" y="2285249"/>
                <a:ext cx="1317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B2F2CC8-44E6-D3E2-2A40-74BD3968903D}"/>
                  </a:ext>
                </a:extLst>
              </p14:cNvPr>
              <p14:cNvContentPartPr/>
              <p14:nvPr/>
            </p14:nvContentPartPr>
            <p14:xfrm>
              <a:off x="7459004" y="2174729"/>
              <a:ext cx="73080" cy="1051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B2F2CC8-44E6-D3E2-2A40-74BD3968903D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450364" y="2165729"/>
                <a:ext cx="90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F15577B-6EA6-3794-4CDA-71726BA560CF}"/>
                  </a:ext>
                </a:extLst>
              </p14:cNvPr>
              <p14:cNvContentPartPr/>
              <p14:nvPr/>
            </p14:nvContentPartPr>
            <p14:xfrm>
              <a:off x="7459724" y="2218289"/>
              <a:ext cx="137880" cy="439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F15577B-6EA6-3794-4CDA-71726BA560C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450724" y="2209289"/>
                <a:ext cx="155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567ADBF-1DCA-905A-B695-588EC4825538}"/>
                  </a:ext>
                </a:extLst>
              </p14:cNvPr>
              <p14:cNvContentPartPr/>
              <p14:nvPr/>
            </p14:nvContentPartPr>
            <p14:xfrm>
              <a:off x="6983084" y="2440769"/>
              <a:ext cx="1135080" cy="7909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567ADBF-1DCA-905A-B695-588EC482553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974084" y="2432129"/>
                <a:ext cx="115272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B416791-F9FD-879B-82C6-6F6BC253248B}"/>
                  </a:ext>
                </a:extLst>
              </p14:cNvPr>
              <p14:cNvContentPartPr/>
              <p14:nvPr/>
            </p14:nvContentPartPr>
            <p14:xfrm>
              <a:off x="7953284" y="2714369"/>
              <a:ext cx="420480" cy="2275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B416791-F9FD-879B-82C6-6F6BC253248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944284" y="2705729"/>
                <a:ext cx="438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C94394C-0622-ACFE-012F-1CA3A36B41DC}"/>
                  </a:ext>
                </a:extLst>
              </p14:cNvPr>
              <p14:cNvContentPartPr/>
              <p14:nvPr/>
            </p14:nvContentPartPr>
            <p14:xfrm>
              <a:off x="8311844" y="2415569"/>
              <a:ext cx="171360" cy="1436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C94394C-0622-ACFE-012F-1CA3A36B41D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302844" y="2406569"/>
                <a:ext cx="1890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7B3A54F-232E-F8C4-1728-ECB4BB6A1A6B}"/>
                  </a:ext>
                </a:extLst>
              </p14:cNvPr>
              <p14:cNvContentPartPr/>
              <p14:nvPr/>
            </p14:nvContentPartPr>
            <p14:xfrm>
              <a:off x="8515244" y="2202809"/>
              <a:ext cx="294480" cy="2451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7B3A54F-232E-F8C4-1728-ECB4BB6A1A6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506604" y="2193809"/>
                <a:ext cx="312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93EB66E-5957-7D05-FCA6-CB80C15C5771}"/>
                  </a:ext>
                </a:extLst>
              </p14:cNvPr>
              <p14:cNvContentPartPr/>
              <p14:nvPr/>
            </p14:nvContentPartPr>
            <p14:xfrm>
              <a:off x="8516324" y="2608889"/>
              <a:ext cx="221760" cy="1184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93EB66E-5957-7D05-FCA6-CB80C15C577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507684" y="2600249"/>
                <a:ext cx="239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40CBF86-CB88-D5BD-4E81-3613BE66E700}"/>
                  </a:ext>
                </a:extLst>
              </p14:cNvPr>
              <p14:cNvContentPartPr/>
              <p14:nvPr/>
            </p14:nvContentPartPr>
            <p14:xfrm>
              <a:off x="8600564" y="2557049"/>
              <a:ext cx="10080" cy="108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40CBF86-CB88-D5BD-4E81-3613BE66E70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591564" y="2548409"/>
                <a:ext cx="277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66498E5-6334-0422-3451-D3CB5BB911BD}"/>
                  </a:ext>
                </a:extLst>
              </p14:cNvPr>
              <p14:cNvContentPartPr/>
              <p14:nvPr/>
            </p14:nvContentPartPr>
            <p14:xfrm>
              <a:off x="8401844" y="2737409"/>
              <a:ext cx="530640" cy="3013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66498E5-6334-0422-3451-D3CB5BB911B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392844" y="2728769"/>
                <a:ext cx="54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B1CEAA8-3D00-3CD9-3355-46E56C14FFCB}"/>
                  </a:ext>
                </a:extLst>
              </p14:cNvPr>
              <p14:cNvContentPartPr/>
              <p14:nvPr/>
            </p14:nvContentPartPr>
            <p14:xfrm>
              <a:off x="9329564" y="3529409"/>
              <a:ext cx="187920" cy="367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B1CEAA8-3D00-3CD9-3355-46E56C14FFC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320924" y="3520409"/>
                <a:ext cx="2055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DFD525E-B84A-FE05-7CE0-FD446FDB535B}"/>
                  </a:ext>
                </a:extLst>
              </p14:cNvPr>
              <p14:cNvContentPartPr/>
              <p14:nvPr/>
            </p14:nvContentPartPr>
            <p14:xfrm>
              <a:off x="8451164" y="3784289"/>
              <a:ext cx="91800" cy="529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DFD525E-B84A-FE05-7CE0-FD446FDB535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442164" y="3775289"/>
                <a:ext cx="109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EFD3CC5-36FD-6446-E0AB-241D3327408E}"/>
                  </a:ext>
                </a:extLst>
              </p14:cNvPr>
              <p14:cNvContentPartPr/>
              <p14:nvPr/>
            </p14:nvContentPartPr>
            <p14:xfrm>
              <a:off x="8582564" y="3690689"/>
              <a:ext cx="115200" cy="1267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EFD3CC5-36FD-6446-E0AB-241D3327408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8573564" y="3682049"/>
                <a:ext cx="132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A066FA8-A682-AC5A-4BF8-4AC788EBBD5B}"/>
                  </a:ext>
                </a:extLst>
              </p14:cNvPr>
              <p14:cNvContentPartPr/>
              <p14:nvPr/>
            </p14:nvContentPartPr>
            <p14:xfrm>
              <a:off x="8744564" y="3660809"/>
              <a:ext cx="92880" cy="864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A066FA8-A682-AC5A-4BF8-4AC788EBBD5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735564" y="3652169"/>
                <a:ext cx="1105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44594DA-BB35-C0F8-8F45-889A9A672EBA}"/>
                  </a:ext>
                </a:extLst>
              </p14:cNvPr>
              <p14:cNvContentPartPr/>
              <p14:nvPr/>
            </p14:nvContentPartPr>
            <p14:xfrm>
              <a:off x="8846444" y="3565769"/>
              <a:ext cx="97920" cy="1303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44594DA-BB35-C0F8-8F45-889A9A672EB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837804" y="3557129"/>
                <a:ext cx="115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5AB1665-B3D9-DB67-5FA3-1A1785AA03C5}"/>
                  </a:ext>
                </a:extLst>
              </p14:cNvPr>
              <p14:cNvContentPartPr/>
              <p14:nvPr/>
            </p14:nvContentPartPr>
            <p14:xfrm>
              <a:off x="8715764" y="3940169"/>
              <a:ext cx="64440" cy="1022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5AB1665-B3D9-DB67-5FA3-1A1785AA03C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706764" y="3931529"/>
                <a:ext cx="820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72BD557-6FB3-2D8C-CD77-07552588BD76}"/>
                  </a:ext>
                </a:extLst>
              </p14:cNvPr>
              <p14:cNvContentPartPr/>
              <p14:nvPr/>
            </p14:nvContentPartPr>
            <p14:xfrm>
              <a:off x="8812604" y="3886169"/>
              <a:ext cx="104040" cy="1065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72BD557-6FB3-2D8C-CD77-07552588BD7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803964" y="3877169"/>
                <a:ext cx="1216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7199D54-0BEA-D6C9-BCAA-45685A277351}"/>
                  </a:ext>
                </a:extLst>
              </p14:cNvPr>
              <p14:cNvContentPartPr/>
              <p14:nvPr/>
            </p14:nvContentPartPr>
            <p14:xfrm>
              <a:off x="8911244" y="3876089"/>
              <a:ext cx="53280" cy="1774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7199D54-0BEA-D6C9-BCAA-45685A27735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8902604" y="3867449"/>
                <a:ext cx="70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8A2ABEB-E7BA-4E45-1AC6-4A0F6D08AF8B}"/>
                  </a:ext>
                </a:extLst>
              </p14:cNvPr>
              <p14:cNvContentPartPr/>
              <p14:nvPr/>
            </p14:nvContentPartPr>
            <p14:xfrm>
              <a:off x="8885324" y="3821369"/>
              <a:ext cx="16560" cy="237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8A2ABEB-E7BA-4E45-1AC6-4A0F6D08AF8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876684" y="3812369"/>
                <a:ext cx="34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15CF673-CF2C-CA61-6A38-BB5659EF3A26}"/>
                  </a:ext>
                </a:extLst>
              </p14:cNvPr>
              <p14:cNvContentPartPr/>
              <p14:nvPr/>
            </p14:nvContentPartPr>
            <p14:xfrm>
              <a:off x="9033644" y="3747209"/>
              <a:ext cx="58320" cy="1983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15CF673-CF2C-CA61-6A38-BB5659EF3A2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024644" y="3738569"/>
                <a:ext cx="75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3D64CDD-C851-C1D3-B8D8-DC4ABA184AEE}"/>
                  </a:ext>
                </a:extLst>
              </p14:cNvPr>
              <p14:cNvContentPartPr/>
              <p14:nvPr/>
            </p14:nvContentPartPr>
            <p14:xfrm>
              <a:off x="9143804" y="3739649"/>
              <a:ext cx="334080" cy="1839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3D64CDD-C851-C1D3-B8D8-DC4ABA184AE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135164" y="3731009"/>
                <a:ext cx="3517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8581FA4-4869-6B41-DE63-62716075CE99}"/>
                  </a:ext>
                </a:extLst>
              </p14:cNvPr>
              <p14:cNvContentPartPr/>
              <p14:nvPr/>
            </p14:nvContentPartPr>
            <p14:xfrm>
              <a:off x="9496244" y="3679889"/>
              <a:ext cx="82440" cy="806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8581FA4-4869-6B41-DE63-62716075CE9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487244" y="3671249"/>
                <a:ext cx="100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00324D9-BDF9-3C44-3FFC-D7416F2F8209}"/>
                  </a:ext>
                </a:extLst>
              </p14:cNvPr>
              <p14:cNvContentPartPr/>
              <p14:nvPr/>
            </p14:nvContentPartPr>
            <p14:xfrm>
              <a:off x="9660404" y="3757649"/>
              <a:ext cx="31680" cy="21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00324D9-BDF9-3C44-3FFC-D7416F2F820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651404" y="3749009"/>
                <a:ext cx="49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2E73224-B140-EC60-3F53-E27BDEEB006D}"/>
                  </a:ext>
                </a:extLst>
              </p14:cNvPr>
              <p14:cNvContentPartPr/>
              <p14:nvPr/>
            </p14:nvContentPartPr>
            <p14:xfrm>
              <a:off x="7710644" y="3831809"/>
              <a:ext cx="18360" cy="252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2E73224-B140-EC60-3F53-E27BDEEB006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702004" y="3822809"/>
                <a:ext cx="36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6A32243-1DB0-7E27-1018-63A3D50507BD}"/>
                  </a:ext>
                </a:extLst>
              </p14:cNvPr>
              <p14:cNvContentPartPr/>
              <p14:nvPr/>
            </p14:nvContentPartPr>
            <p14:xfrm>
              <a:off x="7744844" y="3931169"/>
              <a:ext cx="10800" cy="212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6A32243-1DB0-7E27-1018-63A3D50507B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735844" y="3922169"/>
                <a:ext cx="28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9E7C168-CB46-1400-2400-4E44AB39FC8C}"/>
                  </a:ext>
                </a:extLst>
              </p14:cNvPr>
              <p14:cNvContentPartPr/>
              <p14:nvPr/>
            </p14:nvContentPartPr>
            <p14:xfrm>
              <a:off x="7265324" y="3800849"/>
              <a:ext cx="66600" cy="1746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9E7C168-CB46-1400-2400-4E44AB39FC8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256684" y="3792209"/>
                <a:ext cx="842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5654823-A8C6-B17A-1DF2-FAAC7908F24A}"/>
                  </a:ext>
                </a:extLst>
              </p14:cNvPr>
              <p14:cNvContentPartPr/>
              <p14:nvPr/>
            </p14:nvContentPartPr>
            <p14:xfrm>
              <a:off x="7343804" y="3807689"/>
              <a:ext cx="28800" cy="115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5654823-A8C6-B17A-1DF2-FAAC7908F24A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334804" y="3798689"/>
                <a:ext cx="46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1EBBAF1-2F88-43A3-8C8C-EFF5ABF5F6BD}"/>
                  </a:ext>
                </a:extLst>
              </p14:cNvPr>
              <p14:cNvContentPartPr/>
              <p14:nvPr/>
            </p14:nvContentPartPr>
            <p14:xfrm>
              <a:off x="7359284" y="3780689"/>
              <a:ext cx="69480" cy="460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1EBBAF1-2F88-43A3-8C8C-EFF5ABF5F6BD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350284" y="3771689"/>
                <a:ext cx="87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CE56B01-A1EC-88DE-80B5-FD23926069C5}"/>
                  </a:ext>
                </a:extLst>
              </p14:cNvPr>
              <p14:cNvContentPartPr/>
              <p14:nvPr/>
            </p14:nvContentPartPr>
            <p14:xfrm>
              <a:off x="7956884" y="3470369"/>
              <a:ext cx="64440" cy="1332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CE56B01-A1EC-88DE-80B5-FD23926069C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947884" y="3461369"/>
                <a:ext cx="82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CDDBAD7-73B6-1C5B-C286-0E27F1A18265}"/>
                  </a:ext>
                </a:extLst>
              </p14:cNvPr>
              <p14:cNvContentPartPr/>
              <p14:nvPr/>
            </p14:nvContentPartPr>
            <p14:xfrm>
              <a:off x="8090084" y="3446249"/>
              <a:ext cx="14040" cy="108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CDDBAD7-73B6-1C5B-C286-0E27F1A1826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081444" y="3437249"/>
                <a:ext cx="31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A68B35E-C4BF-8D49-073E-CBCB9E4C77E9}"/>
                  </a:ext>
                </a:extLst>
              </p14:cNvPr>
              <p14:cNvContentPartPr/>
              <p14:nvPr/>
            </p14:nvContentPartPr>
            <p14:xfrm>
              <a:off x="7212764" y="3309449"/>
              <a:ext cx="878400" cy="7959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A68B35E-C4BF-8D49-073E-CBCB9E4C77E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203764" y="3300449"/>
                <a:ext cx="89604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88C4636-5D03-EF16-DA42-79406F0C37DB}"/>
                  </a:ext>
                </a:extLst>
              </p14:cNvPr>
              <p14:cNvContentPartPr/>
              <p14:nvPr/>
            </p14:nvContentPartPr>
            <p14:xfrm>
              <a:off x="7789844" y="3986609"/>
              <a:ext cx="132480" cy="1872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88C4636-5D03-EF16-DA42-79406F0C37D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780844" y="3977609"/>
                <a:ext cx="1501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15BB952-D5E5-14FA-4EF5-1E376F47E97E}"/>
                  </a:ext>
                </a:extLst>
              </p14:cNvPr>
              <p14:cNvContentPartPr/>
              <p14:nvPr/>
            </p14:nvContentPartPr>
            <p14:xfrm>
              <a:off x="7822604" y="4402409"/>
              <a:ext cx="170640" cy="1443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15BB952-D5E5-14FA-4EF5-1E376F47E97E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813604" y="4393769"/>
                <a:ext cx="1882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6CF0243-FDAB-2673-8C6A-F2E7AA389890}"/>
                  </a:ext>
                </a:extLst>
              </p14:cNvPr>
              <p14:cNvContentPartPr/>
              <p14:nvPr/>
            </p14:nvContentPartPr>
            <p14:xfrm>
              <a:off x="8026724" y="4259849"/>
              <a:ext cx="237600" cy="2048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6CF0243-FDAB-2673-8C6A-F2E7AA389890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018084" y="4250849"/>
                <a:ext cx="255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611DE23-79A6-6BA6-FC1A-ECA4CFA39122}"/>
                  </a:ext>
                </a:extLst>
              </p14:cNvPr>
              <p14:cNvContentPartPr/>
              <p14:nvPr/>
            </p14:nvContentPartPr>
            <p14:xfrm>
              <a:off x="8116004" y="4714529"/>
              <a:ext cx="89280" cy="1450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611DE23-79A6-6BA6-FC1A-ECA4CFA3912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107364" y="4705889"/>
                <a:ext cx="106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0C0A786-23ED-C81A-3145-D371432085B9}"/>
                  </a:ext>
                </a:extLst>
              </p14:cNvPr>
              <p14:cNvContentPartPr/>
              <p14:nvPr/>
            </p14:nvContentPartPr>
            <p14:xfrm>
              <a:off x="8081804" y="4624529"/>
              <a:ext cx="148320" cy="1162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0C0A786-23ED-C81A-3145-D371432085B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073164" y="4615529"/>
                <a:ext cx="1659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A5B6A6B-AC46-BCAF-9D0C-83CB8DB86B32}"/>
                  </a:ext>
                </a:extLst>
              </p14:cNvPr>
              <p14:cNvContentPartPr/>
              <p14:nvPr/>
            </p14:nvContentPartPr>
            <p14:xfrm>
              <a:off x="8269724" y="4597889"/>
              <a:ext cx="61920" cy="864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A5B6A6B-AC46-BCAF-9D0C-83CB8DB86B3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260724" y="4589249"/>
                <a:ext cx="79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650E329-EA7A-5AAF-4E40-53B684444328}"/>
                  </a:ext>
                </a:extLst>
              </p14:cNvPr>
              <p14:cNvContentPartPr/>
              <p14:nvPr/>
            </p14:nvContentPartPr>
            <p14:xfrm>
              <a:off x="8380604" y="4512209"/>
              <a:ext cx="103320" cy="1551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650E329-EA7A-5AAF-4E40-53B68444432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371964" y="4503209"/>
                <a:ext cx="120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BC82574-E806-F514-67E0-E0B5D06F5EFC}"/>
                  </a:ext>
                </a:extLst>
              </p14:cNvPr>
              <p14:cNvContentPartPr/>
              <p14:nvPr/>
            </p14:nvContentPartPr>
            <p14:xfrm>
              <a:off x="8317964" y="4759529"/>
              <a:ext cx="307800" cy="26640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BC82574-E806-F514-67E0-E0B5D06F5EF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308964" y="4750529"/>
                <a:ext cx="325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1B3966B-0CB7-CC82-28DF-35A6371E8803}"/>
                  </a:ext>
                </a:extLst>
              </p14:cNvPr>
              <p14:cNvContentPartPr/>
              <p14:nvPr/>
            </p14:nvContentPartPr>
            <p14:xfrm>
              <a:off x="8633324" y="4754129"/>
              <a:ext cx="180360" cy="1015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1B3966B-0CB7-CC82-28DF-35A6371E880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624684" y="4745489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3569AF9-3C82-0A23-22F7-EC47C2074FAD}"/>
                  </a:ext>
                </a:extLst>
              </p14:cNvPr>
              <p14:cNvContentPartPr/>
              <p14:nvPr/>
            </p14:nvContentPartPr>
            <p14:xfrm>
              <a:off x="8833124" y="4723889"/>
              <a:ext cx="38520" cy="259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3569AF9-3C82-0A23-22F7-EC47C2074FA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824124" y="4715249"/>
                <a:ext cx="56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9BF46A2-27DD-06DD-4D7D-629DD2E22305}"/>
                  </a:ext>
                </a:extLst>
              </p14:cNvPr>
              <p14:cNvContentPartPr/>
              <p14:nvPr/>
            </p14:nvContentPartPr>
            <p14:xfrm>
              <a:off x="8807564" y="4730369"/>
              <a:ext cx="85680" cy="806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9BF46A2-27DD-06DD-4D7D-629DD2E22305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798924" y="4721729"/>
                <a:ext cx="1033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3B0953D-93E5-FA3A-003F-5223ED274342}"/>
                  </a:ext>
                </a:extLst>
              </p14:cNvPr>
              <p14:cNvContentPartPr/>
              <p14:nvPr/>
            </p14:nvContentPartPr>
            <p14:xfrm>
              <a:off x="8943644" y="4654769"/>
              <a:ext cx="176040" cy="2311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3B0953D-93E5-FA3A-003F-5223ED27434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934644" y="4645769"/>
                <a:ext cx="1936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F8E2404-17FE-6C61-DD79-548A41D8F239}"/>
                  </a:ext>
                </a:extLst>
              </p14:cNvPr>
              <p14:cNvContentPartPr/>
              <p14:nvPr/>
            </p14:nvContentPartPr>
            <p14:xfrm>
              <a:off x="3872684" y="4100729"/>
              <a:ext cx="201240" cy="1609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F8E2404-17FE-6C61-DD79-548A41D8F23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863684" y="4091729"/>
                <a:ext cx="218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C4C0FCF-DB5D-1E55-6F41-D881C77B36DB}"/>
                  </a:ext>
                </a:extLst>
              </p14:cNvPr>
              <p14:cNvContentPartPr/>
              <p14:nvPr/>
            </p14:nvContentPartPr>
            <p14:xfrm>
              <a:off x="3998684" y="4080209"/>
              <a:ext cx="149400" cy="1188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C4C0FCF-DB5D-1E55-6F41-D881C77B36D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989684" y="4071209"/>
                <a:ext cx="167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95F6348-48E4-EA40-DC20-7CF394DD4CF7}"/>
                  </a:ext>
                </a:extLst>
              </p14:cNvPr>
              <p14:cNvContentPartPr/>
              <p14:nvPr/>
            </p14:nvContentPartPr>
            <p14:xfrm>
              <a:off x="4028204" y="4105769"/>
              <a:ext cx="71280" cy="669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95F6348-48E4-EA40-DC20-7CF394DD4CF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019564" y="4096769"/>
                <a:ext cx="88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776509D-6591-EF39-3F85-395B84127251}"/>
                  </a:ext>
                </a:extLst>
              </p14:cNvPr>
              <p14:cNvContentPartPr/>
              <p14:nvPr/>
            </p14:nvContentPartPr>
            <p14:xfrm>
              <a:off x="4293164" y="3872849"/>
              <a:ext cx="172080" cy="1969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776509D-6591-EF39-3F85-395B84127251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284524" y="3863849"/>
                <a:ext cx="1897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AC0CBB1-4A5D-3B56-1AD8-A61EC1952337}"/>
                  </a:ext>
                </a:extLst>
              </p14:cNvPr>
              <p14:cNvContentPartPr/>
              <p14:nvPr/>
            </p14:nvContentPartPr>
            <p14:xfrm>
              <a:off x="4514204" y="3853409"/>
              <a:ext cx="73800" cy="907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AC0CBB1-4A5D-3B56-1AD8-A61EC195233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505564" y="3844409"/>
                <a:ext cx="91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0446493-83E8-82FD-05A5-CB127588186E}"/>
                  </a:ext>
                </a:extLst>
              </p14:cNvPr>
              <p14:cNvContentPartPr/>
              <p14:nvPr/>
            </p14:nvContentPartPr>
            <p14:xfrm>
              <a:off x="4639844" y="3742529"/>
              <a:ext cx="117720" cy="8604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0446493-83E8-82FD-05A5-CB127588186E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630844" y="3733529"/>
                <a:ext cx="135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1D08FB32-79AC-9B1A-E3BA-6E4CA9757F59}"/>
                  </a:ext>
                </a:extLst>
              </p14:cNvPr>
              <p14:cNvContentPartPr/>
              <p14:nvPr/>
            </p14:nvContentPartPr>
            <p14:xfrm>
              <a:off x="4384244" y="3927569"/>
              <a:ext cx="424440" cy="2768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1D08FB32-79AC-9B1A-E3BA-6E4CA9757F5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75244" y="3918569"/>
                <a:ext cx="4420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1B5EE9D-893B-67AC-F64A-6233D03D59A4}"/>
                  </a:ext>
                </a:extLst>
              </p14:cNvPr>
              <p14:cNvContentPartPr/>
              <p14:nvPr/>
            </p14:nvContentPartPr>
            <p14:xfrm>
              <a:off x="4601684" y="4113689"/>
              <a:ext cx="107280" cy="928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1B5EE9D-893B-67AC-F64A-6233D03D59A4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592684" y="4105049"/>
                <a:ext cx="1249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F87E227-0176-EECC-66E4-52F556F18693}"/>
                  </a:ext>
                </a:extLst>
              </p14:cNvPr>
              <p14:cNvContentPartPr/>
              <p14:nvPr/>
            </p14:nvContentPartPr>
            <p14:xfrm>
              <a:off x="4649204" y="4177049"/>
              <a:ext cx="90720" cy="975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F87E227-0176-EECC-66E4-52F556F18693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640204" y="4168409"/>
                <a:ext cx="1083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86ABA1E-CD47-0A5C-19F5-B9D533AB0FDB}"/>
                  </a:ext>
                </a:extLst>
              </p14:cNvPr>
              <p14:cNvContentPartPr/>
              <p14:nvPr/>
            </p14:nvContentPartPr>
            <p14:xfrm>
              <a:off x="4786004" y="4070849"/>
              <a:ext cx="104760" cy="11700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86ABA1E-CD47-0A5C-19F5-B9D533AB0FD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777004" y="4061849"/>
                <a:ext cx="1224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35D8224-9EDE-5036-1CA8-63BE425AC2F7}"/>
                  </a:ext>
                </a:extLst>
              </p14:cNvPr>
              <p14:cNvContentPartPr/>
              <p14:nvPr/>
            </p14:nvContentPartPr>
            <p14:xfrm>
              <a:off x="4488284" y="4807769"/>
              <a:ext cx="207720" cy="12564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35D8224-9EDE-5036-1CA8-63BE425AC2F7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479284" y="4799129"/>
                <a:ext cx="225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E95F539-70D5-567A-591A-F3B7E6BFBECF}"/>
                  </a:ext>
                </a:extLst>
              </p14:cNvPr>
              <p14:cNvContentPartPr/>
              <p14:nvPr/>
            </p14:nvContentPartPr>
            <p14:xfrm>
              <a:off x="4526804" y="4908209"/>
              <a:ext cx="176760" cy="1713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E95F539-70D5-567A-591A-F3B7E6BFBEC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517804" y="4899569"/>
                <a:ext cx="194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40AAF70-B081-6CBD-C630-55616E8AABDE}"/>
                  </a:ext>
                </a:extLst>
              </p14:cNvPr>
              <p14:cNvContentPartPr/>
              <p14:nvPr/>
            </p14:nvContentPartPr>
            <p14:xfrm>
              <a:off x="4628684" y="4762409"/>
              <a:ext cx="213120" cy="20556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40AAF70-B081-6CBD-C630-55616E8AABDE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619684" y="4753409"/>
                <a:ext cx="230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24BB6AA-904A-9DD6-653F-DFEF12C4BF6A}"/>
                  </a:ext>
                </a:extLst>
              </p14:cNvPr>
              <p14:cNvContentPartPr/>
              <p14:nvPr/>
            </p14:nvContentPartPr>
            <p14:xfrm>
              <a:off x="4638404" y="4779329"/>
              <a:ext cx="110880" cy="1998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24BB6AA-904A-9DD6-653F-DFEF12C4BF6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629764" y="4770329"/>
                <a:ext cx="1285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82C51A2C-D5FE-CC0C-E9F9-45EA76D9F85C}"/>
                  </a:ext>
                </a:extLst>
              </p14:cNvPr>
              <p14:cNvContentPartPr/>
              <p14:nvPr/>
            </p14:nvContentPartPr>
            <p14:xfrm>
              <a:off x="5000204" y="4661969"/>
              <a:ext cx="134640" cy="23364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82C51A2C-D5FE-CC0C-E9F9-45EA76D9F85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991564" y="4652969"/>
                <a:ext cx="152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2DDF92EA-34FE-4F25-48FA-7147DFE0BB3F}"/>
                  </a:ext>
                </a:extLst>
              </p14:cNvPr>
              <p14:cNvContentPartPr/>
              <p14:nvPr/>
            </p14:nvContentPartPr>
            <p14:xfrm>
              <a:off x="5192444" y="4596089"/>
              <a:ext cx="104040" cy="1306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2DDF92EA-34FE-4F25-48FA-7147DFE0BB3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183444" y="4587089"/>
                <a:ext cx="121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27F8C7E-D598-3566-5F8A-C340BE5D41D8}"/>
                  </a:ext>
                </a:extLst>
              </p14:cNvPr>
              <p14:cNvContentPartPr/>
              <p14:nvPr/>
            </p14:nvContentPartPr>
            <p14:xfrm>
              <a:off x="4759364" y="4614089"/>
              <a:ext cx="133920" cy="1101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27F8C7E-D598-3566-5F8A-C340BE5D41D8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750364" y="4605449"/>
                <a:ext cx="151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2B6A183-5804-1C76-6C14-C98FB9896B52}"/>
                  </a:ext>
                </a:extLst>
              </p14:cNvPr>
              <p14:cNvContentPartPr/>
              <p14:nvPr/>
            </p14:nvContentPartPr>
            <p14:xfrm>
              <a:off x="5233484" y="4514009"/>
              <a:ext cx="80640" cy="16812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2B6A183-5804-1C76-6C14-C98FB9896B5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224844" y="4505369"/>
                <a:ext cx="982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E65DAAD1-DDF6-7059-E8A1-FEEC5BAF5CE0}"/>
                  </a:ext>
                </a:extLst>
              </p14:cNvPr>
              <p14:cNvContentPartPr/>
              <p14:nvPr/>
            </p14:nvContentPartPr>
            <p14:xfrm>
              <a:off x="5348684" y="4615169"/>
              <a:ext cx="143280" cy="1098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E65DAAD1-DDF6-7059-E8A1-FEEC5BAF5CE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339684" y="4606529"/>
                <a:ext cx="160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E6FCBE0-08D2-DC6E-3851-85BE26898910}"/>
                  </a:ext>
                </a:extLst>
              </p14:cNvPr>
              <p14:cNvContentPartPr/>
              <p14:nvPr/>
            </p14:nvContentPartPr>
            <p14:xfrm>
              <a:off x="5327084" y="4511489"/>
              <a:ext cx="20880" cy="1332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E6FCBE0-08D2-DC6E-3851-85BE26898910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318084" y="4502849"/>
                <a:ext cx="38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4A78E26-84B1-E0C0-E96F-2302D4400CCE}"/>
                  </a:ext>
                </a:extLst>
              </p14:cNvPr>
              <p14:cNvContentPartPr/>
              <p14:nvPr/>
            </p14:nvContentPartPr>
            <p14:xfrm>
              <a:off x="5460284" y="4366769"/>
              <a:ext cx="98280" cy="25992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4A78E26-84B1-E0C0-E96F-2302D4400CC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451284" y="4357769"/>
                <a:ext cx="115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6D32DE4-E202-0470-7949-5360562C576F}"/>
                  </a:ext>
                </a:extLst>
              </p14:cNvPr>
              <p14:cNvContentPartPr/>
              <p14:nvPr/>
            </p14:nvContentPartPr>
            <p14:xfrm>
              <a:off x="5595284" y="4189649"/>
              <a:ext cx="545760" cy="39312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6D32DE4-E202-0470-7949-5360562C576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586644" y="4180649"/>
                <a:ext cx="5634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F475D86-BD29-BDF8-E2F7-9873532E46A3}"/>
                  </a:ext>
                </a:extLst>
              </p14:cNvPr>
              <p14:cNvContentPartPr/>
              <p14:nvPr/>
            </p14:nvContentPartPr>
            <p14:xfrm>
              <a:off x="6208364" y="4258049"/>
              <a:ext cx="31320" cy="6948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F475D86-BD29-BDF8-E2F7-9873532E46A3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199724" y="4249049"/>
                <a:ext cx="48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29F5CA9C-C2E7-FD10-9ABE-45FDFCAEDC9F}"/>
                  </a:ext>
                </a:extLst>
              </p14:cNvPr>
              <p14:cNvContentPartPr/>
              <p14:nvPr/>
            </p14:nvContentPartPr>
            <p14:xfrm>
              <a:off x="4911644" y="6366569"/>
              <a:ext cx="169560" cy="15660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29F5CA9C-C2E7-FD10-9ABE-45FDFCAEDC9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903004" y="6357929"/>
                <a:ext cx="187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2D676D37-10DE-EA0C-A850-A6FD248A4418}"/>
                  </a:ext>
                </a:extLst>
              </p14:cNvPr>
              <p14:cNvContentPartPr/>
              <p14:nvPr/>
            </p14:nvContentPartPr>
            <p14:xfrm>
              <a:off x="4954844" y="6003329"/>
              <a:ext cx="20880" cy="2620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2D676D37-10DE-EA0C-A850-A6FD248A441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946204" y="5994689"/>
                <a:ext cx="385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69185F9-8BE5-C3E2-5636-24CA177C3237}"/>
                  </a:ext>
                </a:extLst>
              </p14:cNvPr>
              <p14:cNvContentPartPr/>
              <p14:nvPr/>
            </p14:nvContentPartPr>
            <p14:xfrm>
              <a:off x="4946924" y="5761769"/>
              <a:ext cx="38160" cy="20880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69185F9-8BE5-C3E2-5636-24CA177C323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937924" y="5752769"/>
                <a:ext cx="55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7F8DF0F-8E79-90AA-2684-5C9DC841E8BD}"/>
                  </a:ext>
                </a:extLst>
              </p14:cNvPr>
              <p14:cNvContentPartPr/>
              <p14:nvPr/>
            </p14:nvContentPartPr>
            <p14:xfrm>
              <a:off x="4971044" y="5799569"/>
              <a:ext cx="75600" cy="9216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7F8DF0F-8E79-90AA-2684-5C9DC841E8B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62044" y="5790929"/>
                <a:ext cx="93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BBBD9F6-5F47-CC63-B5E3-98C085FEE21C}"/>
                  </a:ext>
                </a:extLst>
              </p14:cNvPr>
              <p14:cNvContentPartPr/>
              <p14:nvPr/>
            </p14:nvContentPartPr>
            <p14:xfrm>
              <a:off x="5024684" y="5720009"/>
              <a:ext cx="48960" cy="1699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BBBD9F6-5F47-CC63-B5E3-98C085FEE21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015684" y="5711369"/>
                <a:ext cx="66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C70A2DC-48A1-3466-F3B8-09422BE71217}"/>
                  </a:ext>
                </a:extLst>
              </p14:cNvPr>
              <p14:cNvContentPartPr/>
              <p14:nvPr/>
            </p14:nvContentPartPr>
            <p14:xfrm>
              <a:off x="4634084" y="6655289"/>
              <a:ext cx="204120" cy="1112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C70A2DC-48A1-3466-F3B8-09422BE71217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625444" y="6646649"/>
                <a:ext cx="2217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4F5EDE8-8124-7725-3ADB-630CE4A6B091}"/>
                  </a:ext>
                </a:extLst>
              </p14:cNvPr>
              <p14:cNvContentPartPr/>
              <p14:nvPr/>
            </p14:nvContentPartPr>
            <p14:xfrm>
              <a:off x="5238884" y="6371969"/>
              <a:ext cx="105840" cy="2926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4F5EDE8-8124-7725-3ADB-630CE4A6B09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229884" y="6363329"/>
                <a:ext cx="1234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B34AEA4-A69F-F885-0A7E-315FC0049D18}"/>
                  </a:ext>
                </a:extLst>
              </p14:cNvPr>
              <p14:cNvContentPartPr/>
              <p14:nvPr/>
            </p14:nvContentPartPr>
            <p14:xfrm>
              <a:off x="5371364" y="6348569"/>
              <a:ext cx="38160" cy="5724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B34AEA4-A69F-F885-0A7E-315FC0049D1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362364" y="6339929"/>
                <a:ext cx="558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1925AA4F-81A1-DDC3-571D-6512A9D164BE}"/>
                  </a:ext>
                </a:extLst>
              </p14:cNvPr>
              <p14:cNvContentPartPr/>
              <p14:nvPr/>
            </p14:nvContentPartPr>
            <p14:xfrm>
              <a:off x="5215124" y="5593649"/>
              <a:ext cx="103680" cy="23976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1925AA4F-81A1-DDC3-571D-6512A9D164B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206484" y="5584649"/>
                <a:ext cx="1213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7826D7A-AEBA-DFD3-5342-703DEB198931}"/>
                  </a:ext>
                </a:extLst>
              </p14:cNvPr>
              <p14:cNvContentPartPr/>
              <p14:nvPr/>
            </p14:nvContentPartPr>
            <p14:xfrm>
              <a:off x="5365964" y="5454329"/>
              <a:ext cx="102240" cy="9972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7826D7A-AEBA-DFD3-5342-703DEB19893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356964" y="5445329"/>
                <a:ext cx="1198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2ED903B-BED7-A92A-AD23-4580D81544EC}"/>
                  </a:ext>
                </a:extLst>
              </p14:cNvPr>
              <p14:cNvContentPartPr/>
              <p14:nvPr/>
            </p14:nvContentPartPr>
            <p14:xfrm>
              <a:off x="5394764" y="5465489"/>
              <a:ext cx="51120" cy="1047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2ED903B-BED7-A92A-AD23-4580D81544EC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386124" y="5456489"/>
                <a:ext cx="687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73DA464-688C-EB49-2CA5-838E9130F2B0}"/>
                  </a:ext>
                </a:extLst>
              </p14:cNvPr>
              <p14:cNvContentPartPr/>
              <p14:nvPr/>
            </p14:nvContentPartPr>
            <p14:xfrm>
              <a:off x="8071364" y="5362169"/>
              <a:ext cx="132480" cy="13644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73DA464-688C-EB49-2CA5-838E9130F2B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8062724" y="5353529"/>
                <a:ext cx="150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1579E32-576F-8816-D3B4-34DF6C52B987}"/>
                  </a:ext>
                </a:extLst>
              </p14:cNvPr>
              <p14:cNvContentPartPr/>
              <p14:nvPr/>
            </p14:nvContentPartPr>
            <p14:xfrm>
              <a:off x="8309324" y="5272169"/>
              <a:ext cx="178560" cy="1058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1579E32-576F-8816-D3B4-34DF6C52B987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8300324" y="5263529"/>
                <a:ext cx="196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78FECF7-06F1-14B6-CDE7-62535F38582C}"/>
                  </a:ext>
                </a:extLst>
              </p14:cNvPr>
              <p14:cNvContentPartPr/>
              <p14:nvPr/>
            </p14:nvContentPartPr>
            <p14:xfrm>
              <a:off x="8599124" y="5163089"/>
              <a:ext cx="39600" cy="1432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78FECF7-06F1-14B6-CDE7-62535F38582C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8590484" y="5154089"/>
                <a:ext cx="57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B3D553EB-850B-7AD7-01AA-33A7A7642E4C}"/>
                  </a:ext>
                </a:extLst>
              </p14:cNvPr>
              <p14:cNvContentPartPr/>
              <p14:nvPr/>
            </p14:nvContentPartPr>
            <p14:xfrm>
              <a:off x="8622524" y="5136449"/>
              <a:ext cx="140760" cy="15156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B3D553EB-850B-7AD7-01AA-33A7A7642E4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8613884" y="5127809"/>
                <a:ext cx="158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499C1A30-3A31-A6BC-7EC3-83DECCC0FF3F}"/>
                  </a:ext>
                </a:extLst>
              </p14:cNvPr>
              <p14:cNvContentPartPr/>
              <p14:nvPr/>
            </p14:nvContentPartPr>
            <p14:xfrm>
              <a:off x="8124644" y="5565929"/>
              <a:ext cx="37440" cy="2361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499C1A30-3A31-A6BC-7EC3-83DECCC0FF3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116004" y="5556929"/>
                <a:ext cx="55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D9DAD557-02CF-F457-C620-96580ED0DE4A}"/>
                  </a:ext>
                </a:extLst>
              </p14:cNvPr>
              <p14:cNvContentPartPr/>
              <p14:nvPr/>
            </p14:nvContentPartPr>
            <p14:xfrm>
              <a:off x="7770404" y="5322569"/>
              <a:ext cx="110160" cy="2415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D9DAD557-02CF-F457-C620-96580ED0DE4A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761404" y="5313929"/>
                <a:ext cx="1278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CF84E8F-C861-EF94-FA1D-6A96F25592FC}"/>
                  </a:ext>
                </a:extLst>
              </p14:cNvPr>
              <p14:cNvContentPartPr/>
              <p14:nvPr/>
            </p14:nvContentPartPr>
            <p14:xfrm>
              <a:off x="7867604" y="5223569"/>
              <a:ext cx="54720" cy="4428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CF84E8F-C861-EF94-FA1D-6A96F25592F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858604" y="5214569"/>
                <a:ext cx="7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25B9F438-5EC6-E9C8-95E1-E5E5A770318A}"/>
                  </a:ext>
                </a:extLst>
              </p14:cNvPr>
              <p14:cNvContentPartPr/>
              <p14:nvPr/>
            </p14:nvContentPartPr>
            <p14:xfrm>
              <a:off x="8109884" y="6099449"/>
              <a:ext cx="14040" cy="13968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25B9F438-5EC6-E9C8-95E1-E5E5A770318A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101244" y="6090809"/>
                <a:ext cx="316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227CDDE5-A0C9-1F1D-7183-8F4C34D5DE40}"/>
                  </a:ext>
                </a:extLst>
              </p14:cNvPr>
              <p14:cNvContentPartPr/>
              <p14:nvPr/>
            </p14:nvContentPartPr>
            <p14:xfrm>
              <a:off x="8117444" y="6043289"/>
              <a:ext cx="150840" cy="16344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227CDDE5-A0C9-1F1D-7183-8F4C34D5DE4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108444" y="6034289"/>
                <a:ext cx="168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48CCEC86-9B60-7873-2E69-C36460B41B04}"/>
                  </a:ext>
                </a:extLst>
              </p14:cNvPr>
              <p14:cNvContentPartPr/>
              <p14:nvPr/>
            </p14:nvContentPartPr>
            <p14:xfrm>
              <a:off x="7801364" y="6373409"/>
              <a:ext cx="41760" cy="13428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48CCEC86-9B60-7873-2E69-C36460B41B0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792724" y="6364409"/>
                <a:ext cx="59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9E9D8A8D-D570-2547-4D28-736FABBF2E75}"/>
                  </a:ext>
                </a:extLst>
              </p14:cNvPr>
              <p14:cNvContentPartPr/>
              <p14:nvPr/>
            </p14:nvContentPartPr>
            <p14:xfrm>
              <a:off x="7838444" y="6283769"/>
              <a:ext cx="154440" cy="17496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9E9D8A8D-D570-2547-4D28-736FABBF2E75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829804" y="6275129"/>
                <a:ext cx="1720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F5E51E3-CA52-43C2-2D82-775531094960}"/>
                  </a:ext>
                </a:extLst>
              </p14:cNvPr>
              <p14:cNvContentPartPr/>
              <p14:nvPr/>
            </p14:nvContentPartPr>
            <p14:xfrm>
              <a:off x="7773644" y="6213569"/>
              <a:ext cx="206280" cy="3787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F5E51E3-CA52-43C2-2D82-77553109496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64644" y="6204569"/>
                <a:ext cx="22392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B529236C-51B0-108E-6A74-E22DDCBC51CD}"/>
                  </a:ext>
                </a:extLst>
              </p14:cNvPr>
              <p14:cNvContentPartPr/>
              <p14:nvPr/>
            </p14:nvContentPartPr>
            <p14:xfrm>
              <a:off x="7915124" y="6063089"/>
              <a:ext cx="104040" cy="8496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B529236C-51B0-108E-6A74-E22DDCBC51CD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906124" y="6054449"/>
                <a:ext cx="121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84835E7D-4812-7AB6-6D79-F9CCD2CAD410}"/>
                  </a:ext>
                </a:extLst>
              </p14:cNvPr>
              <p14:cNvContentPartPr/>
              <p14:nvPr/>
            </p14:nvContentPartPr>
            <p14:xfrm>
              <a:off x="7954004" y="6030329"/>
              <a:ext cx="64440" cy="1612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84835E7D-4812-7AB6-6D79-F9CCD2CAD41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945004" y="6021689"/>
                <a:ext cx="82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CD37240A-7A41-DD9F-E116-41476735F719}"/>
                  </a:ext>
                </a:extLst>
              </p14:cNvPr>
              <p14:cNvContentPartPr/>
              <p14:nvPr/>
            </p14:nvContentPartPr>
            <p14:xfrm>
              <a:off x="6029444" y="6017729"/>
              <a:ext cx="99720" cy="21924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CD37240A-7A41-DD9F-E116-41476735F719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6020444" y="6009089"/>
                <a:ext cx="1173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B31D9E4A-1804-D85B-D13E-A304F85B8134}"/>
                  </a:ext>
                </a:extLst>
              </p14:cNvPr>
              <p14:cNvContentPartPr/>
              <p14:nvPr/>
            </p14:nvContentPartPr>
            <p14:xfrm>
              <a:off x="6136364" y="6018809"/>
              <a:ext cx="36000" cy="3312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B31D9E4A-1804-D85B-D13E-A304F85B813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127364" y="6009809"/>
                <a:ext cx="53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BDD94DE-BC67-E636-80AF-8BE37BBC1C7B}"/>
                  </a:ext>
                </a:extLst>
              </p14:cNvPr>
              <p14:cNvContentPartPr/>
              <p14:nvPr/>
            </p14:nvContentPartPr>
            <p14:xfrm>
              <a:off x="6038084" y="5487089"/>
              <a:ext cx="67320" cy="2124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BDD94DE-BC67-E636-80AF-8BE37BBC1C7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029084" y="5478449"/>
                <a:ext cx="849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A3CABB1E-2135-140F-42E5-82008C5D8B0F}"/>
                  </a:ext>
                </a:extLst>
              </p14:cNvPr>
              <p14:cNvContentPartPr/>
              <p14:nvPr/>
            </p14:nvContentPartPr>
            <p14:xfrm>
              <a:off x="6148604" y="5484569"/>
              <a:ext cx="29880" cy="2124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A3CABB1E-2135-140F-42E5-82008C5D8B0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139964" y="5475569"/>
                <a:ext cx="47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17B0A99-D204-0697-7E05-01610F5844B0}"/>
                  </a:ext>
                </a:extLst>
              </p14:cNvPr>
              <p14:cNvContentPartPr/>
              <p14:nvPr/>
            </p14:nvContentPartPr>
            <p14:xfrm>
              <a:off x="6163004" y="5452529"/>
              <a:ext cx="10080" cy="853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17B0A99-D204-0697-7E05-01610F5844B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154004" y="5443529"/>
                <a:ext cx="27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AF53A6E5-21AC-F450-AFAA-5DA3B7E784DF}"/>
                  </a:ext>
                </a:extLst>
              </p14:cNvPr>
              <p14:cNvContentPartPr/>
              <p14:nvPr/>
            </p14:nvContentPartPr>
            <p14:xfrm>
              <a:off x="6424004" y="5477369"/>
              <a:ext cx="90000" cy="7635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AF53A6E5-21AC-F450-AFAA-5DA3B7E784D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415004" y="5468369"/>
                <a:ext cx="10764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2479D4B-9E77-9AAE-0760-ED2524F537A5}"/>
                  </a:ext>
                </a:extLst>
              </p14:cNvPr>
              <p14:cNvContentPartPr/>
              <p14:nvPr/>
            </p14:nvContentPartPr>
            <p14:xfrm>
              <a:off x="6388364" y="6129689"/>
              <a:ext cx="94320" cy="1544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2479D4B-9E77-9AAE-0760-ED2524F537A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379364" y="6121049"/>
                <a:ext cx="111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0E96055B-1F2B-8E43-E336-DCBD9388BC60}"/>
                  </a:ext>
                </a:extLst>
              </p14:cNvPr>
              <p14:cNvContentPartPr/>
              <p14:nvPr/>
            </p14:nvContentPartPr>
            <p14:xfrm>
              <a:off x="6402764" y="4986689"/>
              <a:ext cx="240480" cy="32976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0E96055B-1F2B-8E43-E336-DCBD9388BC60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393764" y="4978049"/>
                <a:ext cx="25812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EE19C6F-67CD-2FF5-FA4D-B54B1D198540}"/>
                  </a:ext>
                </a:extLst>
              </p14:cNvPr>
              <p14:cNvContentPartPr/>
              <p14:nvPr/>
            </p14:nvContentPartPr>
            <p14:xfrm>
              <a:off x="6557564" y="4995329"/>
              <a:ext cx="17640" cy="900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EE19C6F-67CD-2FF5-FA4D-B54B1D198540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548924" y="4986329"/>
                <a:ext cx="35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E1B8B0DD-D94D-3290-585B-D6E25DA39E90}"/>
                  </a:ext>
                </a:extLst>
              </p14:cNvPr>
              <p14:cNvContentPartPr/>
              <p14:nvPr/>
            </p14:nvContentPartPr>
            <p14:xfrm>
              <a:off x="6671324" y="4959329"/>
              <a:ext cx="74880" cy="20736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E1B8B0DD-D94D-3290-585B-D6E25DA39E9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662324" y="4950329"/>
                <a:ext cx="925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2BDE17D6-30C4-8E00-F32C-378BCC1703F8}"/>
                  </a:ext>
                </a:extLst>
              </p14:cNvPr>
              <p14:cNvContentPartPr/>
              <p14:nvPr/>
            </p14:nvContentPartPr>
            <p14:xfrm>
              <a:off x="6727484" y="4886609"/>
              <a:ext cx="87840" cy="8424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2BDE17D6-30C4-8E00-F32C-378BCC1703F8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718484" y="4877969"/>
                <a:ext cx="105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E4D1244C-FA9C-A984-2825-3CF6E470F97A}"/>
                  </a:ext>
                </a:extLst>
              </p14:cNvPr>
              <p14:cNvContentPartPr/>
              <p14:nvPr/>
            </p14:nvContentPartPr>
            <p14:xfrm>
              <a:off x="6785444" y="4689689"/>
              <a:ext cx="82440" cy="20808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E4D1244C-FA9C-A984-2825-3CF6E470F97A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776444" y="4681049"/>
                <a:ext cx="100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39FA9A7-67A2-E97A-1A14-4E3A85712470}"/>
                  </a:ext>
                </a:extLst>
              </p14:cNvPr>
              <p14:cNvContentPartPr/>
              <p14:nvPr/>
            </p14:nvContentPartPr>
            <p14:xfrm>
              <a:off x="6908924" y="4736129"/>
              <a:ext cx="44640" cy="9792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39FA9A7-67A2-E97A-1A14-4E3A85712470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899924" y="4727129"/>
                <a:ext cx="62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3DC0B95B-A095-A28D-2E96-7D007D74E5C9}"/>
                  </a:ext>
                </a:extLst>
              </p14:cNvPr>
              <p14:cNvContentPartPr/>
              <p14:nvPr/>
            </p14:nvContentPartPr>
            <p14:xfrm>
              <a:off x="6904604" y="4794089"/>
              <a:ext cx="313200" cy="36072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3DC0B95B-A095-A28D-2E96-7D007D74E5C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895604" y="4785449"/>
                <a:ext cx="3308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E8DADE92-D71A-542D-EB6D-B7D9D82EDDDD}"/>
                  </a:ext>
                </a:extLst>
              </p14:cNvPr>
              <p14:cNvContentPartPr/>
              <p14:nvPr/>
            </p14:nvContentPartPr>
            <p14:xfrm>
              <a:off x="7226444" y="4363889"/>
              <a:ext cx="296640" cy="42300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E8DADE92-D71A-542D-EB6D-B7D9D82EDDDD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217804" y="4355249"/>
                <a:ext cx="3142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F8D8BFA6-33FD-06D6-0112-DCDA1464B45B}"/>
                  </a:ext>
                </a:extLst>
              </p14:cNvPr>
              <p14:cNvContentPartPr/>
              <p14:nvPr/>
            </p14:nvContentPartPr>
            <p14:xfrm>
              <a:off x="7570604" y="4345169"/>
              <a:ext cx="103320" cy="6948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F8D8BFA6-33FD-06D6-0112-DCDA1464B45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561964" y="4336169"/>
                <a:ext cx="120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5DD759A7-256D-C36C-3880-7B74E1002B50}"/>
                  </a:ext>
                </a:extLst>
              </p14:cNvPr>
              <p14:cNvContentPartPr/>
              <p14:nvPr/>
            </p14:nvContentPartPr>
            <p14:xfrm>
              <a:off x="7095764" y="5534969"/>
              <a:ext cx="98280" cy="1969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5DD759A7-256D-C36C-3880-7B74E1002B5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087124" y="5526329"/>
                <a:ext cx="1159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BF3D3943-DF88-6FC2-D4FF-A5C125B1D194}"/>
                  </a:ext>
                </a:extLst>
              </p14:cNvPr>
              <p14:cNvContentPartPr/>
              <p14:nvPr/>
            </p14:nvContentPartPr>
            <p14:xfrm>
              <a:off x="7228964" y="5524529"/>
              <a:ext cx="38160" cy="316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BF3D3943-DF88-6FC2-D4FF-A5C125B1D194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219964" y="5515889"/>
                <a:ext cx="558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BE25CC89-89CA-487B-C9BF-F8734A25144D}"/>
                  </a:ext>
                </a:extLst>
              </p14:cNvPr>
              <p14:cNvContentPartPr/>
              <p14:nvPr/>
            </p14:nvContentPartPr>
            <p14:xfrm>
              <a:off x="7141484" y="5962649"/>
              <a:ext cx="75960" cy="2235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BE25CC89-89CA-487B-C9BF-F8734A25144D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132484" y="5954009"/>
                <a:ext cx="93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AC124F5-1905-47B1-8A0E-0C5645A071F2}"/>
                  </a:ext>
                </a:extLst>
              </p14:cNvPr>
              <p14:cNvContentPartPr/>
              <p14:nvPr/>
            </p14:nvContentPartPr>
            <p14:xfrm>
              <a:off x="7257404" y="5934929"/>
              <a:ext cx="57240" cy="2196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AC124F5-1905-47B1-8A0E-0C5645A071F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248404" y="5925929"/>
                <a:ext cx="74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A198EAC-52CC-319D-A1D0-1A2BE2286EDD}"/>
                  </a:ext>
                </a:extLst>
              </p14:cNvPr>
              <p14:cNvContentPartPr/>
              <p14:nvPr/>
            </p14:nvContentPartPr>
            <p14:xfrm>
              <a:off x="7268564" y="5884889"/>
              <a:ext cx="31320" cy="10476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A198EAC-52CC-319D-A1D0-1A2BE2286EDD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7259564" y="5875889"/>
                <a:ext cx="48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6DEF328-0310-8FE0-0F00-16095AB5C0ED}"/>
                  </a:ext>
                </a:extLst>
              </p14:cNvPr>
              <p14:cNvContentPartPr/>
              <p14:nvPr/>
            </p14:nvContentPartPr>
            <p14:xfrm>
              <a:off x="6712724" y="6253889"/>
              <a:ext cx="1797480" cy="5122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6DEF328-0310-8FE0-0F00-16095AB5C0ED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6703724" y="6244889"/>
                <a:ext cx="18151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A915E8DF-0C64-B634-2F32-914F409D4B45}"/>
                  </a:ext>
                </a:extLst>
              </p14:cNvPr>
              <p14:cNvContentPartPr/>
              <p14:nvPr/>
            </p14:nvContentPartPr>
            <p14:xfrm>
              <a:off x="8621804" y="6318329"/>
              <a:ext cx="77400" cy="32544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A915E8DF-0C64-B634-2F32-914F409D4B45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612804" y="6309689"/>
                <a:ext cx="950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C2FFAEDC-5CEF-C35A-25D6-D9ECCEAF99DB}"/>
                  </a:ext>
                </a:extLst>
              </p14:cNvPr>
              <p14:cNvContentPartPr/>
              <p14:nvPr/>
            </p14:nvContentPartPr>
            <p14:xfrm>
              <a:off x="8560964" y="6511649"/>
              <a:ext cx="131040" cy="831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C2FFAEDC-5CEF-C35A-25D6-D9ECCEAF99D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551964" y="6502649"/>
                <a:ext cx="148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E0BF0F38-BB1E-B3B8-1652-6895054D166E}"/>
                  </a:ext>
                </a:extLst>
              </p14:cNvPr>
              <p14:cNvContentPartPr/>
              <p14:nvPr/>
            </p14:nvContentPartPr>
            <p14:xfrm>
              <a:off x="8762204" y="6456209"/>
              <a:ext cx="98280" cy="7596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E0BF0F38-BB1E-B3B8-1652-6895054D166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753564" y="6447209"/>
                <a:ext cx="115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C20D4C6A-0C5C-6839-5D60-87FF871836A2}"/>
                  </a:ext>
                </a:extLst>
              </p14:cNvPr>
              <p14:cNvContentPartPr/>
              <p14:nvPr/>
            </p14:nvContentPartPr>
            <p14:xfrm>
              <a:off x="8873804" y="6292049"/>
              <a:ext cx="84240" cy="1476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C20D4C6A-0C5C-6839-5D60-87FF871836A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864804" y="6283049"/>
                <a:ext cx="101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E1838430-70D1-909E-59C3-F60A498D38E9}"/>
                  </a:ext>
                </a:extLst>
              </p14:cNvPr>
              <p14:cNvContentPartPr/>
              <p14:nvPr/>
            </p14:nvContentPartPr>
            <p14:xfrm>
              <a:off x="9210044" y="5825489"/>
              <a:ext cx="267480" cy="38772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E1838430-70D1-909E-59C3-F60A498D38E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9201044" y="5816849"/>
                <a:ext cx="2851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2EEE659D-36F7-0773-E0BB-501748413C57}"/>
                  </a:ext>
                </a:extLst>
              </p14:cNvPr>
              <p14:cNvContentPartPr/>
              <p14:nvPr/>
            </p14:nvContentPartPr>
            <p14:xfrm>
              <a:off x="9490484" y="5625689"/>
              <a:ext cx="117720" cy="28188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2EEE659D-36F7-0773-E0BB-501748413C57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481844" y="5617049"/>
                <a:ext cx="1353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DE0860E5-7311-CB1D-C836-C32C59AF8851}"/>
                  </a:ext>
                </a:extLst>
              </p14:cNvPr>
              <p14:cNvContentPartPr/>
              <p14:nvPr/>
            </p14:nvContentPartPr>
            <p14:xfrm>
              <a:off x="9533684" y="5613089"/>
              <a:ext cx="129240" cy="1432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DE0860E5-7311-CB1D-C836-C32C59AF8851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9525044" y="5604089"/>
                <a:ext cx="1468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7F39AAE4-65F7-2306-87F5-0E9E815B8965}"/>
                  </a:ext>
                </a:extLst>
              </p14:cNvPr>
              <p14:cNvContentPartPr/>
              <p14:nvPr/>
            </p14:nvContentPartPr>
            <p14:xfrm>
              <a:off x="9708644" y="5609129"/>
              <a:ext cx="72360" cy="6084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7F39AAE4-65F7-2306-87F5-0E9E815B896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9699644" y="5600129"/>
                <a:ext cx="90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500D852E-F104-1B81-A17D-D5F1C331E063}"/>
                  </a:ext>
                </a:extLst>
              </p14:cNvPr>
              <p14:cNvContentPartPr/>
              <p14:nvPr/>
            </p14:nvContentPartPr>
            <p14:xfrm>
              <a:off x="9797564" y="5513369"/>
              <a:ext cx="77040" cy="10476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500D852E-F104-1B81-A17D-D5F1C331E063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788924" y="5504729"/>
                <a:ext cx="946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4E1128C1-C27A-3658-2FDB-20CD2D5A9DFD}"/>
                  </a:ext>
                </a:extLst>
              </p14:cNvPr>
              <p14:cNvContentPartPr/>
              <p14:nvPr/>
            </p14:nvContentPartPr>
            <p14:xfrm>
              <a:off x="9824564" y="5345249"/>
              <a:ext cx="91440" cy="16164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4E1128C1-C27A-3658-2FDB-20CD2D5A9DF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9815564" y="5336249"/>
                <a:ext cx="1090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561CBCC1-AC3A-C492-22E2-9734D79B4DF5}"/>
                  </a:ext>
                </a:extLst>
              </p14:cNvPr>
              <p14:cNvContentPartPr/>
              <p14:nvPr/>
            </p14:nvContentPartPr>
            <p14:xfrm>
              <a:off x="9836804" y="5422649"/>
              <a:ext cx="99720" cy="5724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561CBCC1-AC3A-C492-22E2-9734D79B4DF5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827804" y="5414009"/>
                <a:ext cx="117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CA134BFE-893A-D362-0EE4-7AE4BDACF783}"/>
                  </a:ext>
                </a:extLst>
              </p14:cNvPr>
              <p14:cNvContentPartPr/>
              <p14:nvPr/>
            </p14:nvContentPartPr>
            <p14:xfrm>
              <a:off x="9961004" y="5228249"/>
              <a:ext cx="105480" cy="2235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CA134BFE-893A-D362-0EE4-7AE4BDACF78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9952364" y="5219609"/>
                <a:ext cx="123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F969149F-F856-4530-4AED-FA67412523DD}"/>
                  </a:ext>
                </a:extLst>
              </p14:cNvPr>
              <p14:cNvContentPartPr/>
              <p14:nvPr/>
            </p14:nvContentPartPr>
            <p14:xfrm>
              <a:off x="9975404" y="5264969"/>
              <a:ext cx="55800" cy="1836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F969149F-F856-4530-4AED-FA67412523DD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9966764" y="5255969"/>
                <a:ext cx="7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AC648DE1-1443-76CE-8429-060410C4DA07}"/>
                  </a:ext>
                </a:extLst>
              </p14:cNvPr>
              <p14:cNvContentPartPr/>
              <p14:nvPr/>
            </p14:nvContentPartPr>
            <p14:xfrm>
              <a:off x="10110764" y="5269289"/>
              <a:ext cx="36000" cy="2304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AC648DE1-1443-76CE-8429-060410C4DA07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101764" y="5260289"/>
                <a:ext cx="53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AB4010DE-E4F7-FA4E-F0C5-E1FD573A8C52}"/>
                  </a:ext>
                </a:extLst>
              </p14:cNvPr>
              <p14:cNvContentPartPr/>
              <p14:nvPr/>
            </p14:nvContentPartPr>
            <p14:xfrm>
              <a:off x="10078004" y="5187569"/>
              <a:ext cx="32400" cy="792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AB4010DE-E4F7-FA4E-F0C5-E1FD573A8C52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069004" y="5178929"/>
                <a:ext cx="500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2F355F63-F59A-6599-35E6-5D4D594195EB}"/>
                  </a:ext>
                </a:extLst>
              </p14:cNvPr>
              <p14:cNvContentPartPr/>
              <p14:nvPr/>
            </p14:nvContentPartPr>
            <p14:xfrm>
              <a:off x="10207604" y="5162369"/>
              <a:ext cx="78120" cy="7812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2F355F63-F59A-6599-35E6-5D4D594195E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198604" y="5153729"/>
                <a:ext cx="957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D3CF4DC9-12B5-CF37-8620-CE1C3933F7C2}"/>
                  </a:ext>
                </a:extLst>
              </p14:cNvPr>
              <p14:cNvContentPartPr/>
              <p14:nvPr/>
            </p14:nvContentPartPr>
            <p14:xfrm>
              <a:off x="8695964" y="6955889"/>
              <a:ext cx="113760" cy="20520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D3CF4DC9-12B5-CF37-8620-CE1C3933F7C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687324" y="6946889"/>
                <a:ext cx="1314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CF122C47-5958-AB13-034A-84F7D61D77C2}"/>
                  </a:ext>
                </a:extLst>
              </p14:cNvPr>
              <p14:cNvContentPartPr/>
              <p14:nvPr/>
            </p14:nvContentPartPr>
            <p14:xfrm>
              <a:off x="8618204" y="6900809"/>
              <a:ext cx="173520" cy="7992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CF122C47-5958-AB13-034A-84F7D61D77C2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609564" y="6891809"/>
                <a:ext cx="191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E9615932-573F-8AD8-79DF-5DB2281C5334}"/>
                  </a:ext>
                </a:extLst>
              </p14:cNvPr>
              <p14:cNvContentPartPr/>
              <p14:nvPr/>
            </p14:nvContentPartPr>
            <p14:xfrm>
              <a:off x="8833844" y="6707129"/>
              <a:ext cx="201960" cy="20484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E9615932-573F-8AD8-79DF-5DB2281C5334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8825204" y="6698489"/>
                <a:ext cx="219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BA4D02D-FD76-E928-3618-D610F3380380}"/>
                  </a:ext>
                </a:extLst>
              </p14:cNvPr>
              <p14:cNvContentPartPr/>
              <p14:nvPr/>
            </p14:nvContentPartPr>
            <p14:xfrm>
              <a:off x="9022124" y="6551969"/>
              <a:ext cx="70920" cy="16488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BA4D02D-FD76-E928-3618-D610F338038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9013484" y="6543329"/>
                <a:ext cx="88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B694155B-F6F9-C528-AF2B-79CDFB8CF930}"/>
                  </a:ext>
                </a:extLst>
              </p14:cNvPr>
              <p14:cNvContentPartPr/>
              <p14:nvPr/>
            </p14:nvContentPartPr>
            <p14:xfrm>
              <a:off x="9027884" y="6595169"/>
              <a:ext cx="156600" cy="8172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B694155B-F6F9-C528-AF2B-79CDFB8CF930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9019244" y="6586169"/>
                <a:ext cx="174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1EA3864D-8DB6-C15A-6DE6-6A639B7B86A0}"/>
                  </a:ext>
                </a:extLst>
              </p14:cNvPr>
              <p14:cNvContentPartPr/>
              <p14:nvPr/>
            </p14:nvContentPartPr>
            <p14:xfrm>
              <a:off x="9112484" y="6531449"/>
              <a:ext cx="34920" cy="216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1EA3864D-8DB6-C15A-6DE6-6A639B7B86A0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103484" y="6522449"/>
                <a:ext cx="52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947E662B-1344-D016-FFC4-06E3C222D101}"/>
                  </a:ext>
                </a:extLst>
              </p14:cNvPr>
              <p14:cNvContentPartPr/>
              <p14:nvPr/>
            </p14:nvContentPartPr>
            <p14:xfrm>
              <a:off x="9211124" y="6377729"/>
              <a:ext cx="184680" cy="19188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947E662B-1344-D016-FFC4-06E3C222D101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9202484" y="6368729"/>
                <a:ext cx="202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36CBC27E-2259-C347-722F-915A77842C36}"/>
                  </a:ext>
                </a:extLst>
              </p14:cNvPr>
              <p14:cNvContentPartPr/>
              <p14:nvPr/>
            </p14:nvContentPartPr>
            <p14:xfrm>
              <a:off x="9084044" y="6891449"/>
              <a:ext cx="286200" cy="34056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36CBC27E-2259-C347-722F-915A77842C3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9075044" y="6882449"/>
                <a:ext cx="3038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908D9994-EAB5-BD79-1ED2-7CAB7093147D}"/>
                  </a:ext>
                </a:extLst>
              </p14:cNvPr>
              <p14:cNvContentPartPr/>
              <p14:nvPr/>
            </p14:nvContentPartPr>
            <p14:xfrm>
              <a:off x="9384284" y="6746729"/>
              <a:ext cx="207720" cy="20700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908D9994-EAB5-BD79-1ED2-7CAB7093147D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9375644" y="6737729"/>
                <a:ext cx="225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AAA2474A-360B-8230-46E5-DF92127E0FEB}"/>
                  </a:ext>
                </a:extLst>
              </p14:cNvPr>
              <p14:cNvContentPartPr/>
              <p14:nvPr/>
            </p14:nvContentPartPr>
            <p14:xfrm>
              <a:off x="9585884" y="6536489"/>
              <a:ext cx="272520" cy="3409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AAA2474A-360B-8230-46E5-DF92127E0FEB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577244" y="6527849"/>
                <a:ext cx="2901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E172525C-05D7-8022-800A-8F6B60FBD7C1}"/>
                  </a:ext>
                </a:extLst>
              </p14:cNvPr>
              <p14:cNvContentPartPr/>
              <p14:nvPr/>
            </p14:nvContentPartPr>
            <p14:xfrm>
              <a:off x="9896564" y="6479609"/>
              <a:ext cx="24480" cy="4284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E172525C-05D7-8022-800A-8F6B60FBD7C1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9887924" y="6470609"/>
                <a:ext cx="42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44E455E0-D4E3-2CC5-9896-51305D9B0588}"/>
                  </a:ext>
                </a:extLst>
              </p14:cNvPr>
              <p14:cNvContentPartPr/>
              <p14:nvPr/>
            </p14:nvContentPartPr>
            <p14:xfrm>
              <a:off x="10176284" y="4216289"/>
              <a:ext cx="687240" cy="231048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44E455E0-D4E3-2CC5-9896-51305D9B058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0167644" y="4207289"/>
                <a:ext cx="704880" cy="23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8C82B3D5-5E8C-3A0F-8C36-7BDD946B3632}"/>
              </a:ext>
            </a:extLst>
          </p:cNvPr>
          <p:cNvGrpSpPr/>
          <p:nvPr/>
        </p:nvGrpSpPr>
        <p:grpSpPr>
          <a:xfrm>
            <a:off x="9359804" y="4229609"/>
            <a:ext cx="186480" cy="276120"/>
            <a:chOff x="9359804" y="4229609"/>
            <a:chExt cx="1864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15FC776-0F87-87F7-6E84-E341DFEBE07C}"/>
                    </a:ext>
                  </a:extLst>
                </p14:cNvPr>
                <p14:cNvContentPartPr/>
                <p14:nvPr/>
              </p14:nvContentPartPr>
              <p14:xfrm>
                <a:off x="9359804" y="4344089"/>
                <a:ext cx="38160" cy="1616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15FC776-0F87-87F7-6E84-E341DFEBE07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350804" y="4335089"/>
                  <a:ext cx="55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44570B4-A16F-B607-7223-5021276D1963}"/>
                    </a:ext>
                  </a:extLst>
                </p14:cNvPr>
                <p14:cNvContentPartPr/>
                <p14:nvPr/>
              </p14:nvContentPartPr>
              <p14:xfrm>
                <a:off x="9363044" y="4229609"/>
                <a:ext cx="146520" cy="1350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44570B4-A16F-B607-7223-5021276D196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354044" y="4220969"/>
                  <a:ext cx="16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4416BAF-92A1-5A5E-1D2C-95C69BEABC35}"/>
                    </a:ext>
                  </a:extLst>
                </p14:cNvPr>
                <p14:cNvContentPartPr/>
                <p14:nvPr/>
              </p14:nvContentPartPr>
              <p14:xfrm>
                <a:off x="9374204" y="4344449"/>
                <a:ext cx="97920" cy="817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4416BAF-92A1-5A5E-1D2C-95C69BEABC3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365204" y="4335449"/>
                  <a:ext cx="11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4332686-5D98-37B0-1CB5-1D11E6A87F36}"/>
                    </a:ext>
                  </a:extLst>
                </p14:cNvPr>
                <p14:cNvContentPartPr/>
                <p14:nvPr/>
              </p14:nvContentPartPr>
              <p14:xfrm>
                <a:off x="9391844" y="4404929"/>
                <a:ext cx="154440" cy="972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4332686-5D98-37B0-1CB5-1D11E6A87F3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383204" y="4395929"/>
                  <a:ext cx="1720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80B0A639-56E6-20D6-5297-AAAD30995E46}"/>
              </a:ext>
            </a:extLst>
          </p:cNvPr>
          <p:cNvGrpSpPr/>
          <p:nvPr/>
        </p:nvGrpSpPr>
        <p:grpSpPr>
          <a:xfrm>
            <a:off x="10696484" y="5761049"/>
            <a:ext cx="1913040" cy="1233720"/>
            <a:chOff x="10696484" y="5761049"/>
            <a:chExt cx="1913040" cy="12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4D2F2E7-2406-5841-2382-F2F6880FDC60}"/>
                    </a:ext>
                  </a:extLst>
                </p14:cNvPr>
                <p14:cNvContentPartPr/>
                <p14:nvPr/>
              </p14:nvContentPartPr>
              <p14:xfrm>
                <a:off x="10995284" y="5761049"/>
                <a:ext cx="1369080" cy="694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4D2F2E7-2406-5841-2382-F2F6880FDC6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986644" y="5752049"/>
                  <a:ext cx="138672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51ACD32-0F87-8836-E603-BBF956AE605E}"/>
                    </a:ext>
                  </a:extLst>
                </p14:cNvPr>
                <p14:cNvContentPartPr/>
                <p14:nvPr/>
              </p14:nvContentPartPr>
              <p14:xfrm>
                <a:off x="10794404" y="6461969"/>
                <a:ext cx="181440" cy="547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51ACD32-0F87-8836-E603-BBF956AE605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785764" y="6452969"/>
                  <a:ext cx="199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77B788D-2653-95A0-165C-712BA2F7CD0A}"/>
                    </a:ext>
                  </a:extLst>
                </p14:cNvPr>
                <p14:cNvContentPartPr/>
                <p14:nvPr/>
              </p14:nvContentPartPr>
              <p14:xfrm>
                <a:off x="10746524" y="6505169"/>
                <a:ext cx="69120" cy="104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77B788D-2653-95A0-165C-712BA2F7CD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737524" y="6496169"/>
                  <a:ext cx="8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2AC528D-B6EA-5B55-4F4A-0D8DB83FF6B9}"/>
                    </a:ext>
                  </a:extLst>
                </p14:cNvPr>
                <p14:cNvContentPartPr/>
                <p14:nvPr/>
              </p14:nvContentPartPr>
              <p14:xfrm>
                <a:off x="10696484" y="6503009"/>
                <a:ext cx="156960" cy="277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2AC528D-B6EA-5B55-4F4A-0D8DB83FF6B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687484" y="6494369"/>
                  <a:ext cx="174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44AECEF-97A7-84F7-6D7E-4676A304F738}"/>
                    </a:ext>
                  </a:extLst>
                </p14:cNvPr>
                <p14:cNvContentPartPr/>
                <p14:nvPr/>
              </p14:nvContentPartPr>
              <p14:xfrm>
                <a:off x="10755524" y="6706409"/>
                <a:ext cx="228600" cy="2545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44AECEF-97A7-84F7-6D7E-4676A304F73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746524" y="6697409"/>
                  <a:ext cx="24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8E65009-1C5A-E85C-C302-D663AF75A530}"/>
                    </a:ext>
                  </a:extLst>
                </p14:cNvPr>
                <p14:cNvContentPartPr/>
                <p14:nvPr/>
              </p14:nvContentPartPr>
              <p14:xfrm>
                <a:off x="11094644" y="6761849"/>
                <a:ext cx="97200" cy="1029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8E65009-1C5A-E85C-C302-D663AF75A53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086004" y="6752849"/>
                  <a:ext cx="114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8F5E7AF-81C0-C608-FAEB-D9BEF09D6B59}"/>
                    </a:ext>
                  </a:extLst>
                </p14:cNvPr>
                <p14:cNvContentPartPr/>
                <p14:nvPr/>
              </p14:nvContentPartPr>
              <p14:xfrm>
                <a:off x="11234684" y="6706049"/>
                <a:ext cx="74880" cy="1717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8F5E7AF-81C0-C608-FAEB-D9BEF09D6B5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226044" y="6697049"/>
                  <a:ext cx="92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EA703EC-37C9-57E8-ADEB-675D2C70D6C3}"/>
                    </a:ext>
                  </a:extLst>
                </p14:cNvPr>
                <p14:cNvContentPartPr/>
                <p14:nvPr/>
              </p14:nvContentPartPr>
              <p14:xfrm>
                <a:off x="11318564" y="6544769"/>
                <a:ext cx="55440" cy="1587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EA703EC-37C9-57E8-ADEB-675D2C70D6C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309924" y="6536129"/>
                  <a:ext cx="73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D71B416-B1EA-21B5-3EE5-2C78BDAE79CA}"/>
                    </a:ext>
                  </a:extLst>
                </p14:cNvPr>
                <p14:cNvContentPartPr/>
                <p14:nvPr/>
              </p14:nvContentPartPr>
              <p14:xfrm>
                <a:off x="11344484" y="6638729"/>
                <a:ext cx="23760" cy="122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D71B416-B1EA-21B5-3EE5-2C78BDAE79C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335844" y="6629729"/>
                  <a:ext cx="4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C19D986-CD3D-6DA8-8BBB-FABAF9C18F02}"/>
                    </a:ext>
                  </a:extLst>
                </p14:cNvPr>
                <p14:cNvContentPartPr/>
                <p14:nvPr/>
              </p14:nvContentPartPr>
              <p14:xfrm>
                <a:off x="11261684" y="6598049"/>
                <a:ext cx="113400" cy="903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C19D986-CD3D-6DA8-8BBB-FABAF9C18F0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53044" y="6589049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8AD40DB-E2F2-363B-47FC-3E604AAC7CDD}"/>
                    </a:ext>
                  </a:extLst>
                </p14:cNvPr>
                <p14:cNvContentPartPr/>
                <p14:nvPr/>
              </p14:nvContentPartPr>
              <p14:xfrm>
                <a:off x="11515484" y="6652409"/>
                <a:ext cx="20160" cy="252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8AD40DB-E2F2-363B-47FC-3E604AAC7CD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506484" y="6643409"/>
                  <a:ext cx="37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1D59BA2-4625-01CD-C988-ED86C98A4F23}"/>
                    </a:ext>
                  </a:extLst>
                </p14:cNvPr>
                <p14:cNvContentPartPr/>
                <p14:nvPr/>
              </p14:nvContentPartPr>
              <p14:xfrm>
                <a:off x="11642204" y="6291689"/>
                <a:ext cx="258120" cy="2620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1D59BA2-4625-01CD-C988-ED86C98A4F2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633204" y="6282689"/>
                  <a:ext cx="275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E6F816B-0291-49A6-9BB5-87211A1225EC}"/>
                    </a:ext>
                  </a:extLst>
                </p14:cNvPr>
                <p14:cNvContentPartPr/>
                <p14:nvPr/>
              </p14:nvContentPartPr>
              <p14:xfrm>
                <a:off x="11851004" y="6299249"/>
                <a:ext cx="21240" cy="46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E6F816B-0291-49A6-9BB5-87211A1225E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842364" y="6290609"/>
                  <a:ext cx="3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C74A5FC-7B8B-3410-3607-DA1C265B2A88}"/>
                    </a:ext>
                  </a:extLst>
                </p14:cNvPr>
                <p14:cNvContentPartPr/>
                <p14:nvPr/>
              </p14:nvContentPartPr>
              <p14:xfrm>
                <a:off x="11906084" y="6294929"/>
                <a:ext cx="86400" cy="1411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C74A5FC-7B8B-3410-3607-DA1C265B2A8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897084" y="6286289"/>
                  <a:ext cx="104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AF886C0-90B1-2B61-78B8-0AD638C2A4ED}"/>
                    </a:ext>
                  </a:extLst>
                </p14:cNvPr>
                <p14:cNvContentPartPr/>
                <p14:nvPr/>
              </p14:nvContentPartPr>
              <p14:xfrm>
                <a:off x="11953604" y="6148409"/>
                <a:ext cx="94680" cy="1699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AF886C0-90B1-2B61-78B8-0AD638C2A4E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944604" y="6139409"/>
                  <a:ext cx="112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721EA0B-BCE5-C487-5DF9-F482B944733E}"/>
                    </a:ext>
                  </a:extLst>
                </p14:cNvPr>
                <p14:cNvContentPartPr/>
                <p14:nvPr/>
              </p14:nvContentPartPr>
              <p14:xfrm>
                <a:off x="11973044" y="6240929"/>
                <a:ext cx="100440" cy="572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721EA0B-BCE5-C487-5DF9-F482B944733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964404" y="6231929"/>
                  <a:ext cx="118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ECF0004-46CC-484A-411F-DEFB6F8AD989}"/>
                    </a:ext>
                  </a:extLst>
                </p14:cNvPr>
                <p14:cNvContentPartPr/>
                <p14:nvPr/>
              </p14:nvContentPartPr>
              <p14:xfrm>
                <a:off x="12113804" y="6228329"/>
                <a:ext cx="25200" cy="226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ECF0004-46CC-484A-411F-DEFB6F8AD98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2105164" y="6219689"/>
                  <a:ext cx="4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65E657D-6AB0-4615-9A36-7095E67C4F5A}"/>
                    </a:ext>
                  </a:extLst>
                </p14:cNvPr>
                <p14:cNvContentPartPr/>
                <p14:nvPr/>
              </p14:nvContentPartPr>
              <p14:xfrm>
                <a:off x="11537084" y="6834569"/>
                <a:ext cx="88200" cy="1602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65E657D-6AB0-4615-9A36-7095E67C4F5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528444" y="6825929"/>
                  <a:ext cx="105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DB7F250-BC77-398F-1E0B-A8B3D71D528C}"/>
                    </a:ext>
                  </a:extLst>
                </p14:cNvPr>
                <p14:cNvContentPartPr/>
                <p14:nvPr/>
              </p14:nvContentPartPr>
              <p14:xfrm>
                <a:off x="11698364" y="6716489"/>
                <a:ext cx="123480" cy="1897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DB7F250-BC77-398F-1E0B-A8B3D71D528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689364" y="6707489"/>
                  <a:ext cx="141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73FB7E5-676D-2BB3-6FEB-56FD4395DA2C}"/>
                    </a:ext>
                  </a:extLst>
                </p14:cNvPr>
                <p14:cNvContentPartPr/>
                <p14:nvPr/>
              </p14:nvContentPartPr>
              <p14:xfrm>
                <a:off x="11831204" y="6636209"/>
                <a:ext cx="160200" cy="1573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73FB7E5-676D-2BB3-6FEB-56FD4395DA2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822564" y="6627569"/>
                  <a:ext cx="177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F24CAFC-AD55-5EF2-8F3A-49AF9DFA394B}"/>
                    </a:ext>
                  </a:extLst>
                </p14:cNvPr>
                <p14:cNvContentPartPr/>
                <p14:nvPr/>
              </p14:nvContentPartPr>
              <p14:xfrm>
                <a:off x="12155564" y="6346769"/>
                <a:ext cx="205920" cy="2444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F24CAFC-AD55-5EF2-8F3A-49AF9DFA394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2146924" y="6337769"/>
                  <a:ext cx="223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ECAE67B-65F9-1232-8536-89009FE1E2D3}"/>
                    </a:ext>
                  </a:extLst>
                </p14:cNvPr>
                <p14:cNvContentPartPr/>
                <p14:nvPr/>
              </p14:nvContentPartPr>
              <p14:xfrm>
                <a:off x="12307124" y="6354329"/>
                <a:ext cx="12240" cy="90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ECAE67B-65F9-1232-8536-89009FE1E2D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298124" y="6345329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90CFB29-4322-DAF7-C22A-FD67963C3FA0}"/>
                    </a:ext>
                  </a:extLst>
                </p14:cNvPr>
                <p14:cNvContentPartPr/>
                <p14:nvPr/>
              </p14:nvContentPartPr>
              <p14:xfrm>
                <a:off x="12371564" y="6344249"/>
                <a:ext cx="113400" cy="1054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90CFB29-4322-DAF7-C22A-FD67963C3FA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2362564" y="6335609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9DBEA5B-E532-E731-4C1A-508CF672D7FD}"/>
                    </a:ext>
                  </a:extLst>
                </p14:cNvPr>
                <p14:cNvContentPartPr/>
                <p14:nvPr/>
              </p14:nvContentPartPr>
              <p14:xfrm>
                <a:off x="12492164" y="6186929"/>
                <a:ext cx="84960" cy="1569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9DBEA5B-E532-E731-4C1A-508CF672D7F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2483164" y="6178289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460880A-EDB7-BDDB-8A45-ACC8DF782F46}"/>
                    </a:ext>
                  </a:extLst>
                </p14:cNvPr>
                <p14:cNvContentPartPr/>
                <p14:nvPr/>
              </p14:nvContentPartPr>
              <p14:xfrm>
                <a:off x="12518444" y="6243089"/>
                <a:ext cx="91080" cy="176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460880A-EDB7-BDDB-8A45-ACC8DF782F4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2509804" y="6234449"/>
                  <a:ext cx="1087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AF205F54-A100-1218-F20E-6FC974E8FC1C}"/>
              </a:ext>
            </a:extLst>
          </p:cNvPr>
          <p:cNvGrpSpPr/>
          <p:nvPr/>
        </p:nvGrpSpPr>
        <p:grpSpPr>
          <a:xfrm>
            <a:off x="10229204" y="3977969"/>
            <a:ext cx="1427760" cy="1066680"/>
            <a:chOff x="10229204" y="3977969"/>
            <a:chExt cx="1427760" cy="10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96FA623-3B58-BAB5-5890-69AC6F14FA75}"/>
                    </a:ext>
                  </a:extLst>
                </p14:cNvPr>
                <p14:cNvContentPartPr/>
                <p14:nvPr/>
              </p14:nvContentPartPr>
              <p14:xfrm>
                <a:off x="10260164" y="4752329"/>
                <a:ext cx="349920" cy="2210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96FA623-3B58-BAB5-5890-69AC6F14FA7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251524" y="4743689"/>
                  <a:ext cx="367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DD39827-C3CC-A3CC-5A62-1D71395E5989}"/>
                    </a:ext>
                  </a:extLst>
                </p14:cNvPr>
                <p14:cNvContentPartPr/>
                <p14:nvPr/>
              </p14:nvContentPartPr>
              <p14:xfrm>
                <a:off x="10229204" y="4861409"/>
                <a:ext cx="168480" cy="1832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DD39827-C3CC-A3CC-5A62-1D71395E598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220564" y="4852409"/>
                  <a:ext cx="186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3BBBFF1-A6FA-7579-3D4C-E000DD0FB8EA}"/>
                    </a:ext>
                  </a:extLst>
                </p14:cNvPr>
                <p14:cNvContentPartPr/>
                <p14:nvPr/>
              </p14:nvContentPartPr>
              <p14:xfrm>
                <a:off x="10691084" y="4575209"/>
                <a:ext cx="124200" cy="1191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3BBBFF1-A6FA-7579-3D4C-E000DD0FB8E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682444" y="4566569"/>
                  <a:ext cx="141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D89DA9E-3B5C-BFC4-D580-3D51FD7B3A42}"/>
                    </a:ext>
                  </a:extLst>
                </p14:cNvPr>
                <p14:cNvContentPartPr/>
                <p14:nvPr/>
              </p14:nvContentPartPr>
              <p14:xfrm>
                <a:off x="10862804" y="4514729"/>
                <a:ext cx="124200" cy="900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D89DA9E-3B5C-BFC4-D580-3D51FD7B3A4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853804" y="4505729"/>
                  <a:ext cx="141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95A1C9E-0AEE-9B33-5C5F-E065C1069D01}"/>
                    </a:ext>
                  </a:extLst>
                </p14:cNvPr>
                <p14:cNvContentPartPr/>
                <p14:nvPr/>
              </p14:nvContentPartPr>
              <p14:xfrm>
                <a:off x="10989164" y="4459289"/>
                <a:ext cx="88200" cy="1731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95A1C9E-0AEE-9B33-5C5F-E065C1069D0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980164" y="4450289"/>
                  <a:ext cx="105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4EE17D8-A86C-D743-135C-FD953A3D43EE}"/>
                    </a:ext>
                  </a:extLst>
                </p14:cNvPr>
                <p14:cNvContentPartPr/>
                <p14:nvPr/>
              </p14:nvContentPartPr>
              <p14:xfrm>
                <a:off x="11115164" y="4185329"/>
                <a:ext cx="270000" cy="2656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4EE17D8-A86C-D743-135C-FD953A3D43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106164" y="4176329"/>
                  <a:ext cx="287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F85A0D9-0929-EB7F-EEEE-1FF0073A2F0D}"/>
                    </a:ext>
                  </a:extLst>
                </p14:cNvPr>
                <p14:cNvContentPartPr/>
                <p14:nvPr/>
              </p14:nvContentPartPr>
              <p14:xfrm>
                <a:off x="11303804" y="4115129"/>
                <a:ext cx="189720" cy="1393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F85A0D9-0929-EB7F-EEEE-1FF0073A2F0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294804" y="4106129"/>
                  <a:ext cx="207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71AC7106-BA4B-404A-6A47-15F54C8266BA}"/>
                    </a:ext>
                  </a:extLst>
                </p14:cNvPr>
                <p14:cNvContentPartPr/>
                <p14:nvPr/>
              </p14:nvContentPartPr>
              <p14:xfrm>
                <a:off x="11498204" y="3977969"/>
                <a:ext cx="158760" cy="1551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71AC7106-BA4B-404A-6A47-15F54C8266B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489204" y="3968969"/>
                  <a:ext cx="1764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E088695B-D213-0C1C-1255-0ECF2FC7A2C8}"/>
                  </a:ext>
                </a:extLst>
              </p14:cNvPr>
              <p14:cNvContentPartPr/>
              <p14:nvPr/>
            </p14:nvContentPartPr>
            <p14:xfrm>
              <a:off x="10220564" y="4377569"/>
              <a:ext cx="21240" cy="2196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E088695B-D213-0C1C-1255-0ECF2FC7A2C8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211564" y="4368929"/>
                <a:ext cx="3888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0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61503" y="1061337"/>
            <a:ext cx="3831144" cy="3744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61" dirty="0">
              <a:latin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F03B3C-EF28-4262-9527-9DC0DFFF7359}"/>
              </a:ext>
            </a:extLst>
          </p:cNvPr>
          <p:cNvSpPr txBox="1"/>
          <p:nvPr/>
        </p:nvSpPr>
        <p:spPr>
          <a:xfrm>
            <a:off x="308342" y="70264"/>
            <a:ext cx="6744154" cy="38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32" b="1" dirty="0">
                <a:latin typeface="Arial" panose="020B0604020202020204" pitchFamily="34" charset="0"/>
              </a:rPr>
              <a:t>iii) Induced dipole </a:t>
            </a:r>
            <a:r>
              <a:rPr lang="en-US" sz="1932" dirty="0">
                <a:latin typeface="Arial" panose="020B0604020202020204" pitchFamily="34" charset="0"/>
              </a:rPr>
              <a:t>(often referred to as London Dispersion)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CB507D-B897-40B9-8C05-40E568C112E6}"/>
              </a:ext>
            </a:extLst>
          </p:cNvPr>
          <p:cNvGrpSpPr/>
          <p:nvPr/>
        </p:nvGrpSpPr>
        <p:grpSpPr>
          <a:xfrm>
            <a:off x="6050537" y="1831672"/>
            <a:ext cx="3679536" cy="2204253"/>
            <a:chOff x="7154679" y="3913426"/>
            <a:chExt cx="2757199" cy="2606040"/>
          </a:xfrm>
        </p:grpSpPr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BD191819-2F82-4959-93A5-93A3C67573A5}"/>
                </a:ext>
              </a:extLst>
            </p:cNvPr>
            <p:cNvSpPr/>
            <p:nvPr/>
          </p:nvSpPr>
          <p:spPr>
            <a:xfrm>
              <a:off x="7154679" y="3913426"/>
              <a:ext cx="0" cy="2606040"/>
            </a:xfrm>
            <a:custGeom>
              <a:avLst/>
              <a:gdLst/>
              <a:ahLst/>
              <a:cxnLst/>
              <a:rect l="l" t="t" r="r" b="b"/>
              <a:pathLst>
                <a:path h="2606040">
                  <a:moveTo>
                    <a:pt x="0" y="0"/>
                  </a:moveTo>
                  <a:lnTo>
                    <a:pt x="0" y="2605618"/>
                  </a:lnTo>
                </a:path>
              </a:pathLst>
            </a:custGeom>
            <a:ln w="8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61" dirty="0">
                <a:latin typeface="Arial" panose="020B0604020202020204" pitchFamily="34" charset="0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E9F73D70-95B7-4918-B064-0AA54F197D79}"/>
                </a:ext>
              </a:extLst>
            </p:cNvPr>
            <p:cNvSpPr/>
            <p:nvPr/>
          </p:nvSpPr>
          <p:spPr>
            <a:xfrm>
              <a:off x="7171853" y="5233277"/>
              <a:ext cx="2740025" cy="0"/>
            </a:xfrm>
            <a:custGeom>
              <a:avLst/>
              <a:gdLst/>
              <a:ahLst/>
              <a:cxnLst/>
              <a:rect l="l" t="t" r="r" b="b"/>
              <a:pathLst>
                <a:path w="2740025">
                  <a:moveTo>
                    <a:pt x="0" y="0"/>
                  </a:moveTo>
                  <a:lnTo>
                    <a:pt x="2739577" y="0"/>
                  </a:lnTo>
                </a:path>
              </a:pathLst>
            </a:custGeom>
            <a:ln w="79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61" dirty="0">
                <a:latin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CCC844-16E7-4D10-BA6C-1BED98E849AA}"/>
              </a:ext>
            </a:extLst>
          </p:cNvPr>
          <p:cNvSpPr txBox="1"/>
          <p:nvPr/>
        </p:nvSpPr>
        <p:spPr>
          <a:xfrm>
            <a:off x="9877254" y="2754830"/>
            <a:ext cx="322524" cy="38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32" dirty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2820CF-98E1-486D-9485-CDB44A095F88}"/>
              </a:ext>
            </a:extLst>
          </p:cNvPr>
          <p:cNvSpPr txBox="1"/>
          <p:nvPr/>
        </p:nvSpPr>
        <p:spPr>
          <a:xfrm>
            <a:off x="5584945" y="1546582"/>
            <a:ext cx="349776" cy="38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32" dirty="0"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E9347D2-76F7-5ADC-29CE-BDB3BA1D6A74}"/>
              </a:ext>
            </a:extLst>
          </p:cNvPr>
          <p:cNvGrpSpPr/>
          <p:nvPr/>
        </p:nvGrpSpPr>
        <p:grpSpPr>
          <a:xfrm>
            <a:off x="8744636" y="2010713"/>
            <a:ext cx="594449" cy="487538"/>
            <a:chOff x="12353105" y="4446611"/>
            <a:chExt cx="615526" cy="50482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5CE427D-51D3-A8A1-BB09-956F44743C1F}"/>
                </a:ext>
              </a:extLst>
            </p:cNvPr>
            <p:cNvSpPr/>
            <p:nvPr/>
          </p:nvSpPr>
          <p:spPr>
            <a:xfrm>
              <a:off x="12353105" y="4446611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719182B-6A26-DE8B-E03D-2233FB907A21}"/>
                </a:ext>
              </a:extLst>
            </p:cNvPr>
            <p:cNvSpPr/>
            <p:nvPr/>
          </p:nvSpPr>
          <p:spPr>
            <a:xfrm>
              <a:off x="12841637" y="4446611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B9B35B2-EEB1-978B-9F18-E95D88A745FA}"/>
              </a:ext>
            </a:extLst>
          </p:cNvPr>
          <p:cNvGrpSpPr/>
          <p:nvPr/>
        </p:nvGrpSpPr>
        <p:grpSpPr>
          <a:xfrm>
            <a:off x="7423060" y="3985114"/>
            <a:ext cx="296558" cy="487538"/>
            <a:chOff x="10984670" y="6491017"/>
            <a:chExt cx="307073" cy="50482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83A9B03-62FB-DBB5-1819-3D92B948D499}"/>
                </a:ext>
              </a:extLst>
            </p:cNvPr>
            <p:cNvSpPr/>
            <p:nvPr/>
          </p:nvSpPr>
          <p:spPr>
            <a:xfrm>
              <a:off x="10984670" y="6491017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27A750F-CAB3-A2D5-62E7-A2EA887183D9}"/>
                </a:ext>
              </a:extLst>
            </p:cNvPr>
            <p:cNvSpPr/>
            <p:nvPr/>
          </p:nvSpPr>
          <p:spPr>
            <a:xfrm>
              <a:off x="11164749" y="6491017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F4B4C1-00FA-05AC-C71F-A1CD12B7CEE2}"/>
              </a:ext>
            </a:extLst>
          </p:cNvPr>
          <p:cNvGrpSpPr/>
          <p:nvPr/>
        </p:nvGrpSpPr>
        <p:grpSpPr>
          <a:xfrm>
            <a:off x="6933627" y="1766944"/>
            <a:ext cx="195070" cy="487538"/>
            <a:chOff x="10477883" y="4194199"/>
            <a:chExt cx="201987" cy="50482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63DBB25-509F-B029-BA5E-A28AF99D5C15}"/>
                </a:ext>
              </a:extLst>
            </p:cNvPr>
            <p:cNvSpPr/>
            <p:nvPr/>
          </p:nvSpPr>
          <p:spPr>
            <a:xfrm>
              <a:off x="10477883" y="4194199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93A658F-3600-DF3D-1CAF-52AB5B810D0F}"/>
                </a:ext>
              </a:extLst>
            </p:cNvPr>
            <p:cNvSpPr/>
            <p:nvPr/>
          </p:nvSpPr>
          <p:spPr>
            <a:xfrm>
              <a:off x="10552876" y="4194199"/>
              <a:ext cx="126994" cy="5048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4000"/>
              </a:schemeClr>
            </a:solidFill>
            <a:ln>
              <a:solidFill>
                <a:schemeClr val="accent1">
                  <a:shade val="15000"/>
                  <a:alpha val="5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1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15441-3A2F-07C2-0B1F-BA1B7955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DA49-7E23-433C-87D9-4A97B4D44F78}" type="datetime1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B0B6-A8AE-4AD7-CD38-D5614177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60AE4-6FF2-3525-086F-98715D9D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E7B702-1CB5-C02F-E7CD-E54D002C2E2B}"/>
                  </a:ext>
                </a:extLst>
              </p14:cNvPr>
              <p14:cNvContentPartPr/>
              <p14:nvPr/>
            </p14:nvContentPartPr>
            <p14:xfrm>
              <a:off x="940484" y="482087"/>
              <a:ext cx="1366200" cy="12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E7B702-1CB5-C02F-E7CD-E54D002C2E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844" y="473087"/>
                <a:ext cx="1383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322AD2F-B968-01B0-3245-78E492E0FC8B}"/>
                  </a:ext>
                </a:extLst>
              </p14:cNvPr>
              <p14:cNvContentPartPr/>
              <p14:nvPr/>
            </p14:nvContentPartPr>
            <p14:xfrm>
              <a:off x="1758044" y="1631207"/>
              <a:ext cx="118440" cy="389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322AD2F-B968-01B0-3245-78E492E0FC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9404" y="1622207"/>
                <a:ext cx="1360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963E10-B912-3A0D-8A03-EEDCCC15AAA7}"/>
                  </a:ext>
                </a:extLst>
              </p14:cNvPr>
              <p14:cNvContentPartPr/>
              <p14:nvPr/>
            </p14:nvContentPartPr>
            <p14:xfrm>
              <a:off x="2529164" y="1138367"/>
              <a:ext cx="98280" cy="198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963E10-B912-3A0D-8A03-EEDCCC15AA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0164" y="1129727"/>
                <a:ext cx="115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520EFE-BD39-652C-909B-660BA1F419A4}"/>
                  </a:ext>
                </a:extLst>
              </p14:cNvPr>
              <p14:cNvContentPartPr/>
              <p14:nvPr/>
            </p14:nvContentPartPr>
            <p14:xfrm>
              <a:off x="2534564" y="1150607"/>
              <a:ext cx="158760" cy="64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520EFE-BD39-652C-909B-660BA1F419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5924" y="1141967"/>
                <a:ext cx="176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965D34-EDE9-4335-E2DD-7BF15CA981BC}"/>
                  </a:ext>
                </a:extLst>
              </p14:cNvPr>
              <p14:cNvContentPartPr/>
              <p14:nvPr/>
            </p14:nvContentPartPr>
            <p14:xfrm>
              <a:off x="2621684" y="1025687"/>
              <a:ext cx="146520" cy="161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965D34-EDE9-4335-E2DD-7BF15CA981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2684" y="1016687"/>
                <a:ext cx="164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1870AD-970D-46CF-ED8C-56410481578B}"/>
                  </a:ext>
                </a:extLst>
              </p14:cNvPr>
              <p14:cNvContentPartPr/>
              <p14:nvPr/>
            </p14:nvContentPartPr>
            <p14:xfrm>
              <a:off x="2773244" y="1077887"/>
              <a:ext cx="128880" cy="128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1870AD-970D-46CF-ED8C-5641048157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64604" y="1069247"/>
                <a:ext cx="146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9B6E1C-F60C-24D5-32DE-1D574F47A092}"/>
                  </a:ext>
                </a:extLst>
              </p14:cNvPr>
              <p14:cNvContentPartPr/>
              <p14:nvPr/>
            </p14:nvContentPartPr>
            <p14:xfrm>
              <a:off x="3115244" y="1069967"/>
              <a:ext cx="108360" cy="199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9B6E1C-F60C-24D5-32DE-1D574F47A0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06244" y="1060967"/>
                <a:ext cx="1260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476B1A-F482-BF94-BED3-6C5E9A96DE69}"/>
                  </a:ext>
                </a:extLst>
              </p14:cNvPr>
              <p14:cNvContentPartPr/>
              <p14:nvPr/>
            </p14:nvContentPartPr>
            <p14:xfrm>
              <a:off x="3081404" y="1062047"/>
              <a:ext cx="143640" cy="8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476B1A-F482-BF94-BED3-6C5E9A96DE6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2404" y="1053047"/>
                <a:ext cx="161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FDB0347-27B0-5E0B-224B-EE0C6A75FC8A}"/>
                  </a:ext>
                </a:extLst>
              </p14:cNvPr>
              <p14:cNvContentPartPr/>
              <p14:nvPr/>
            </p14:nvContentPartPr>
            <p14:xfrm>
              <a:off x="3213164" y="869447"/>
              <a:ext cx="261720" cy="229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FDB0347-27B0-5E0B-224B-EE0C6A75FC8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04164" y="860807"/>
                <a:ext cx="279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085361-41DF-247C-E05D-8BCE12937E47}"/>
                  </a:ext>
                </a:extLst>
              </p14:cNvPr>
              <p14:cNvContentPartPr/>
              <p14:nvPr/>
            </p14:nvContentPartPr>
            <p14:xfrm>
              <a:off x="3465524" y="644447"/>
              <a:ext cx="123120" cy="188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085361-41DF-247C-E05D-8BCE12937E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56884" y="635447"/>
                <a:ext cx="1407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712BE37-23EB-C313-1CF2-EDA073908250}"/>
                  </a:ext>
                </a:extLst>
              </p14:cNvPr>
              <p14:cNvContentPartPr/>
              <p14:nvPr/>
            </p14:nvContentPartPr>
            <p14:xfrm>
              <a:off x="3525284" y="706727"/>
              <a:ext cx="186120" cy="66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712BE37-23EB-C313-1CF2-EDA0739082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16644" y="697727"/>
                <a:ext cx="2037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3CDBEC-5440-DEC8-FF56-0417B0518A1C}"/>
                  </a:ext>
                </a:extLst>
              </p14:cNvPr>
              <p14:cNvContentPartPr/>
              <p14:nvPr/>
            </p14:nvContentPartPr>
            <p14:xfrm>
              <a:off x="3631124" y="630767"/>
              <a:ext cx="41040" cy="2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3CDBEC-5440-DEC8-FF56-0417B0518A1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22124" y="621767"/>
                <a:ext cx="58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AA994E-DEC0-0AA0-4D21-637F960BCA05}"/>
                  </a:ext>
                </a:extLst>
              </p14:cNvPr>
              <p14:cNvContentPartPr/>
              <p14:nvPr/>
            </p14:nvContentPartPr>
            <p14:xfrm>
              <a:off x="3765404" y="442847"/>
              <a:ext cx="168120" cy="26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AA994E-DEC0-0AA0-4D21-637F960BCA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56764" y="434207"/>
                <a:ext cx="1857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AB28FC-D4C8-341A-4C1C-BB8A2807726F}"/>
                  </a:ext>
                </a:extLst>
              </p14:cNvPr>
              <p14:cNvContentPartPr/>
              <p14:nvPr/>
            </p14:nvContentPartPr>
            <p14:xfrm>
              <a:off x="3397844" y="1268687"/>
              <a:ext cx="153360" cy="189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AB28FC-D4C8-341A-4C1C-BB8A280772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89204" y="1260047"/>
                <a:ext cx="1710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DEF08E-3002-12CE-DC20-39E306C67C59}"/>
                  </a:ext>
                </a:extLst>
              </p14:cNvPr>
              <p14:cNvContentPartPr/>
              <p14:nvPr/>
            </p14:nvContentPartPr>
            <p14:xfrm>
              <a:off x="3481004" y="1062047"/>
              <a:ext cx="262080" cy="236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DEF08E-3002-12CE-DC20-39E306C67C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2364" y="1053047"/>
                <a:ext cx="279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9F0CA53-B3DB-8CAA-4B34-D11BBD762B28}"/>
                  </a:ext>
                </a:extLst>
              </p14:cNvPr>
              <p14:cNvContentPartPr/>
              <p14:nvPr/>
            </p14:nvContentPartPr>
            <p14:xfrm>
              <a:off x="3767204" y="1035407"/>
              <a:ext cx="245160" cy="147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9F0CA53-B3DB-8CAA-4B34-D11BBD762B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8564" y="1026767"/>
                <a:ext cx="262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FD54AE-E6A4-6F1E-B8A8-9433F1C36885}"/>
                  </a:ext>
                </a:extLst>
              </p14:cNvPr>
              <p14:cNvContentPartPr/>
              <p14:nvPr/>
            </p14:nvContentPartPr>
            <p14:xfrm>
              <a:off x="4021004" y="893927"/>
              <a:ext cx="310680" cy="297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FD54AE-E6A4-6F1E-B8A8-9433F1C368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012364" y="884927"/>
                <a:ext cx="328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1404505-A117-2E2E-3ECE-4FED456B471F}"/>
                  </a:ext>
                </a:extLst>
              </p14:cNvPr>
              <p14:cNvContentPartPr/>
              <p14:nvPr/>
            </p14:nvContentPartPr>
            <p14:xfrm>
              <a:off x="3883844" y="1760447"/>
              <a:ext cx="122400" cy="9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1404505-A117-2E2E-3ECE-4FED456B471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75204" y="1751447"/>
                <a:ext cx="1400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E472FAC-519A-40D7-4C0B-55CD158D60E7}"/>
                  </a:ext>
                </a:extLst>
              </p14:cNvPr>
              <p14:cNvContentPartPr/>
              <p14:nvPr/>
            </p14:nvContentPartPr>
            <p14:xfrm>
              <a:off x="4132964" y="1537607"/>
              <a:ext cx="160920" cy="151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E472FAC-519A-40D7-4C0B-55CD158D60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24324" y="1528967"/>
                <a:ext cx="178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8BF1FB-C4DF-B1AE-7A5B-40CFC0F57A29}"/>
                  </a:ext>
                </a:extLst>
              </p14:cNvPr>
              <p14:cNvContentPartPr/>
              <p14:nvPr/>
            </p14:nvContentPartPr>
            <p14:xfrm>
              <a:off x="4297124" y="1449407"/>
              <a:ext cx="109440" cy="103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8BF1FB-C4DF-B1AE-7A5B-40CFC0F57A2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88484" y="1440407"/>
                <a:ext cx="127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0D2B5B-14FA-2EB3-12F1-1FD48C937CB4}"/>
                  </a:ext>
                </a:extLst>
              </p14:cNvPr>
              <p14:cNvContentPartPr/>
              <p14:nvPr/>
            </p14:nvContentPartPr>
            <p14:xfrm>
              <a:off x="4356524" y="1343207"/>
              <a:ext cx="182880" cy="161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0D2B5B-14FA-2EB3-12F1-1FD48C937CB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47524" y="1334207"/>
                <a:ext cx="200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AC15660-1132-2A8A-674D-CBC037928DA2}"/>
                  </a:ext>
                </a:extLst>
              </p14:cNvPr>
              <p14:cNvContentPartPr/>
              <p14:nvPr/>
            </p14:nvContentPartPr>
            <p14:xfrm>
              <a:off x="4601324" y="1422047"/>
              <a:ext cx="28080" cy="30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AC15660-1132-2A8A-674D-CBC037928D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2684" y="1413407"/>
                <a:ext cx="45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79E1065-275F-FF06-8B1C-ED6E76DA23A0}"/>
                  </a:ext>
                </a:extLst>
              </p14:cNvPr>
              <p14:cNvContentPartPr/>
              <p14:nvPr/>
            </p14:nvContentPartPr>
            <p14:xfrm>
              <a:off x="2106884" y="913727"/>
              <a:ext cx="26280" cy="187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79E1065-275F-FF06-8B1C-ED6E76DA23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98244" y="905087"/>
                <a:ext cx="439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2D7F64F-740F-F21F-DBCD-6FB53986EEB8}"/>
                  </a:ext>
                </a:extLst>
              </p14:cNvPr>
              <p14:cNvContentPartPr/>
              <p14:nvPr/>
            </p14:nvContentPartPr>
            <p14:xfrm>
              <a:off x="2096084" y="901127"/>
              <a:ext cx="83520" cy="62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2D7F64F-740F-F21F-DBCD-6FB53986EEB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87084" y="892487"/>
                <a:ext cx="101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21A13D6-6531-679D-D27C-8DB2A4F44070}"/>
                  </a:ext>
                </a:extLst>
              </p14:cNvPr>
              <p14:cNvContentPartPr/>
              <p14:nvPr/>
            </p14:nvContentPartPr>
            <p14:xfrm>
              <a:off x="1819244" y="515567"/>
              <a:ext cx="485640" cy="338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21A13D6-6531-679D-D27C-8DB2A4F4407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10244" y="506927"/>
                <a:ext cx="5032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47D9533-9A1F-A528-49FD-0D25BE06D6C6}"/>
                  </a:ext>
                </a:extLst>
              </p14:cNvPr>
              <p14:cNvContentPartPr/>
              <p14:nvPr/>
            </p14:nvContentPartPr>
            <p14:xfrm>
              <a:off x="1600004" y="771527"/>
              <a:ext cx="123840" cy="72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47D9533-9A1F-A528-49FD-0D25BE06D6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91004" y="762527"/>
                <a:ext cx="141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4A8E2AB-9C90-7DAF-EE04-F56036E0CDEE}"/>
                  </a:ext>
                </a:extLst>
              </p14:cNvPr>
              <p14:cNvContentPartPr/>
              <p14:nvPr/>
            </p14:nvContentPartPr>
            <p14:xfrm>
              <a:off x="1633484" y="754247"/>
              <a:ext cx="38520" cy="1479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4A8E2AB-9C90-7DAF-EE04-F56036E0CD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24484" y="745247"/>
                <a:ext cx="56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A1188C9-535D-816E-B5FA-CA6C443BBAB4}"/>
                  </a:ext>
                </a:extLst>
              </p14:cNvPr>
              <p14:cNvContentPartPr/>
              <p14:nvPr/>
            </p14:nvContentPartPr>
            <p14:xfrm>
              <a:off x="2440964" y="658487"/>
              <a:ext cx="122040" cy="11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A1188C9-535D-816E-B5FA-CA6C443BBAB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31964" y="649487"/>
                <a:ext cx="1396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98A80B-1219-E76D-DAF0-E3FC26034222}"/>
                  </a:ext>
                </a:extLst>
              </p14:cNvPr>
              <p14:cNvContentPartPr/>
              <p14:nvPr/>
            </p14:nvContentPartPr>
            <p14:xfrm>
              <a:off x="319124" y="2041247"/>
              <a:ext cx="309600" cy="51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98A80B-1219-E76D-DAF0-E3FC2603422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0124" y="2032247"/>
                <a:ext cx="32724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8867B2-8D36-6640-3C23-98477734CCDA}"/>
                  </a:ext>
                </a:extLst>
              </p14:cNvPr>
              <p14:cNvContentPartPr/>
              <p14:nvPr/>
            </p14:nvContentPartPr>
            <p14:xfrm>
              <a:off x="634484" y="1851887"/>
              <a:ext cx="130680" cy="291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8867B2-8D36-6640-3C23-98477734CCD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5484" y="1842887"/>
                <a:ext cx="148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796259-854A-4FD3-A2F9-86F5EA8B0ED0}"/>
                  </a:ext>
                </a:extLst>
              </p14:cNvPr>
              <p14:cNvContentPartPr/>
              <p14:nvPr/>
            </p14:nvContentPartPr>
            <p14:xfrm>
              <a:off x="681284" y="1834247"/>
              <a:ext cx="138240" cy="126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796259-854A-4FD3-A2F9-86F5EA8B0E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2644" y="1825607"/>
                <a:ext cx="155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91E21E-B0D4-B1BB-8D47-41BCE6E4EC9C}"/>
                  </a:ext>
                </a:extLst>
              </p14:cNvPr>
              <p14:cNvContentPartPr/>
              <p14:nvPr/>
            </p14:nvContentPartPr>
            <p14:xfrm>
              <a:off x="856604" y="1645967"/>
              <a:ext cx="247680" cy="236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91E21E-B0D4-B1BB-8D47-41BCE6E4EC9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7604" y="1636967"/>
                <a:ext cx="2653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C84A16-6B52-A969-F1EC-72AC17EF3244}"/>
                  </a:ext>
                </a:extLst>
              </p14:cNvPr>
              <p14:cNvContentPartPr/>
              <p14:nvPr/>
            </p14:nvContentPartPr>
            <p14:xfrm>
              <a:off x="625844" y="2271287"/>
              <a:ext cx="275760" cy="355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C84A16-6B52-A969-F1EC-72AC17EF324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6844" y="2262647"/>
                <a:ext cx="2934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2114A55-AACD-69A7-38CA-8BFC2E78EDB5}"/>
                  </a:ext>
                </a:extLst>
              </p14:cNvPr>
              <p14:cNvContentPartPr/>
              <p14:nvPr/>
            </p14:nvContentPartPr>
            <p14:xfrm>
              <a:off x="903404" y="1883207"/>
              <a:ext cx="388440" cy="357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2114A55-AACD-69A7-38CA-8BFC2E78ED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4764" y="1874207"/>
                <a:ext cx="4060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7AD21D-E8E1-9775-5045-A45F2B218A5B}"/>
                  </a:ext>
                </a:extLst>
              </p14:cNvPr>
              <p14:cNvContentPartPr/>
              <p14:nvPr/>
            </p14:nvContentPartPr>
            <p14:xfrm>
              <a:off x="1285364" y="2353727"/>
              <a:ext cx="116640" cy="1746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7AD21D-E8E1-9775-5045-A45F2B218A5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76364" y="2345087"/>
                <a:ext cx="134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CFD8D36-48E5-0DC8-B6C1-53B3D9B7E7A8}"/>
                  </a:ext>
                </a:extLst>
              </p14:cNvPr>
              <p14:cNvContentPartPr/>
              <p14:nvPr/>
            </p14:nvContentPartPr>
            <p14:xfrm>
              <a:off x="1269164" y="2310887"/>
              <a:ext cx="106920" cy="96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CFD8D36-48E5-0DC8-B6C1-53B3D9B7E7A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60524" y="2302247"/>
                <a:ext cx="124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618D3A-5D9C-85D4-05DF-AA486EC35825}"/>
                  </a:ext>
                </a:extLst>
              </p14:cNvPr>
              <p14:cNvContentPartPr/>
              <p14:nvPr/>
            </p14:nvContentPartPr>
            <p14:xfrm>
              <a:off x="1383644" y="2134847"/>
              <a:ext cx="113400" cy="151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618D3A-5D9C-85D4-05DF-AA486EC3582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74644" y="2126207"/>
                <a:ext cx="1310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30C487A-A65E-17CA-82BD-C3C50CDA8E78}"/>
                  </a:ext>
                </a:extLst>
              </p14:cNvPr>
              <p14:cNvContentPartPr/>
              <p14:nvPr/>
            </p14:nvContentPartPr>
            <p14:xfrm>
              <a:off x="1517924" y="2113247"/>
              <a:ext cx="492120" cy="1128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30C487A-A65E-17CA-82BD-C3C50CDA8E7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09284" y="2104607"/>
                <a:ext cx="509760" cy="11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E0849CF-A9CB-0926-F9D7-0E6461FE4133}"/>
                  </a:ext>
                </a:extLst>
              </p14:cNvPr>
              <p14:cNvContentPartPr/>
              <p14:nvPr/>
            </p14:nvContentPartPr>
            <p14:xfrm>
              <a:off x="2177084" y="2215127"/>
              <a:ext cx="488160" cy="1054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E0849CF-A9CB-0926-F9D7-0E6461FE413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8084" y="2206127"/>
                <a:ext cx="50580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61488E-06FA-0401-A894-BADF75247934}"/>
                  </a:ext>
                </a:extLst>
              </p14:cNvPr>
              <p14:cNvContentPartPr/>
              <p14:nvPr/>
            </p14:nvContentPartPr>
            <p14:xfrm>
              <a:off x="1026164" y="3106127"/>
              <a:ext cx="145080" cy="3402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61488E-06FA-0401-A894-BADF752479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7524" y="3097127"/>
                <a:ext cx="1627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394FC33-0443-EBD7-F956-86C9CBA6DB7D}"/>
                  </a:ext>
                </a:extLst>
              </p14:cNvPr>
              <p14:cNvContentPartPr/>
              <p14:nvPr/>
            </p14:nvContentPartPr>
            <p14:xfrm>
              <a:off x="1226684" y="3088487"/>
              <a:ext cx="61920" cy="619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394FC33-0443-EBD7-F956-86C9CBA6DB7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218044" y="3079847"/>
                <a:ext cx="79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ECC51D-A849-6838-5C73-81986B1C98CC}"/>
                  </a:ext>
                </a:extLst>
              </p14:cNvPr>
              <p14:cNvContentPartPr/>
              <p14:nvPr/>
            </p14:nvContentPartPr>
            <p14:xfrm>
              <a:off x="1439084" y="1480727"/>
              <a:ext cx="376560" cy="311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ECC51D-A849-6838-5C73-81986B1C98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430084" y="1472087"/>
                <a:ext cx="3942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1EE7C3-4062-7799-98DA-77F31F591D42}"/>
                  </a:ext>
                </a:extLst>
              </p14:cNvPr>
              <p14:cNvContentPartPr/>
              <p14:nvPr/>
            </p14:nvContentPartPr>
            <p14:xfrm>
              <a:off x="1737884" y="1461287"/>
              <a:ext cx="121680" cy="69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1EE7C3-4062-7799-98DA-77F31F591D4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28884" y="1452287"/>
                <a:ext cx="1393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BDA0AE-B22A-C2D8-E523-94F66CFBBEF7}"/>
                  </a:ext>
                </a:extLst>
              </p14:cNvPr>
              <p14:cNvContentPartPr/>
              <p14:nvPr/>
            </p14:nvContentPartPr>
            <p14:xfrm>
              <a:off x="1789364" y="1510607"/>
              <a:ext cx="37440" cy="81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BDA0AE-B22A-C2D8-E523-94F66CFBB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80724" y="1501607"/>
                <a:ext cx="55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70ABD1-59F1-97B3-6DE6-E97ED33B370A}"/>
                  </a:ext>
                </a:extLst>
              </p14:cNvPr>
              <p14:cNvContentPartPr/>
              <p14:nvPr/>
            </p14:nvContentPartPr>
            <p14:xfrm>
              <a:off x="2104724" y="3314927"/>
              <a:ext cx="15840" cy="514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70ABD1-59F1-97B3-6DE6-E97ED33B37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095724" y="3305927"/>
                <a:ext cx="334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D47A802-D54C-277C-EE73-EB44EE900F41}"/>
                  </a:ext>
                </a:extLst>
              </p14:cNvPr>
              <p14:cNvContentPartPr/>
              <p14:nvPr/>
            </p14:nvContentPartPr>
            <p14:xfrm>
              <a:off x="1171964" y="3437687"/>
              <a:ext cx="155160" cy="1206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D47A802-D54C-277C-EE73-EB44EE900F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62964" y="3428687"/>
                <a:ext cx="1728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1E1D501-1B80-C357-F853-44B44996FAEE}"/>
                  </a:ext>
                </a:extLst>
              </p14:cNvPr>
              <p14:cNvContentPartPr/>
              <p14:nvPr/>
            </p14:nvContentPartPr>
            <p14:xfrm>
              <a:off x="1791164" y="2646407"/>
              <a:ext cx="201960" cy="143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1E1D501-1B80-C357-F853-44B44996FAE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82524" y="2637767"/>
                <a:ext cx="219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CB710AC-A287-0D51-AEF3-18B5724500B1}"/>
                  </a:ext>
                </a:extLst>
              </p14:cNvPr>
              <p14:cNvContentPartPr/>
              <p14:nvPr/>
            </p14:nvContentPartPr>
            <p14:xfrm>
              <a:off x="2546444" y="3171647"/>
              <a:ext cx="28800" cy="36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CB710AC-A287-0D51-AEF3-18B5724500B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37444" y="3163007"/>
                <a:ext cx="46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E19298E-95C0-06ED-E1F7-EA096FB0C43A}"/>
                  </a:ext>
                </a:extLst>
              </p14:cNvPr>
              <p14:cNvContentPartPr/>
              <p14:nvPr/>
            </p14:nvContentPartPr>
            <p14:xfrm>
              <a:off x="4621484" y="2573327"/>
              <a:ext cx="946080" cy="7570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E19298E-95C0-06ED-E1F7-EA096FB0C4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612484" y="2564687"/>
                <a:ext cx="963720" cy="77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7696AAA9-9C77-7CC7-5B83-DAD11F08F08F}"/>
              </a:ext>
            </a:extLst>
          </p:cNvPr>
          <p:cNvGrpSpPr/>
          <p:nvPr/>
        </p:nvGrpSpPr>
        <p:grpSpPr>
          <a:xfrm>
            <a:off x="2886644" y="2018927"/>
            <a:ext cx="438480" cy="406800"/>
            <a:chOff x="2886644" y="2018927"/>
            <a:chExt cx="43848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41CAC5-18C6-04BF-CDDC-ED6614A2EFA6}"/>
                    </a:ext>
                  </a:extLst>
                </p14:cNvPr>
                <p14:cNvContentPartPr/>
                <p14:nvPr/>
              </p14:nvContentPartPr>
              <p14:xfrm>
                <a:off x="2886644" y="2128727"/>
                <a:ext cx="102240" cy="284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41CAC5-18C6-04BF-CDDC-ED6614A2EF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78004" y="2120087"/>
                  <a:ext cx="119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459044-4904-1CCF-55BD-65EC77A8D220}"/>
                    </a:ext>
                  </a:extLst>
                </p14:cNvPr>
                <p14:cNvContentPartPr/>
                <p14:nvPr/>
              </p14:nvContentPartPr>
              <p14:xfrm>
                <a:off x="3081764" y="2066807"/>
                <a:ext cx="73080" cy="68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459044-4904-1CCF-55BD-65EC77A8D2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73124" y="2058167"/>
                  <a:ext cx="90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ACDA9B-AD4E-01DE-A3CC-A29E0C57E50A}"/>
                    </a:ext>
                  </a:extLst>
                </p14:cNvPr>
                <p14:cNvContentPartPr/>
                <p14:nvPr/>
              </p14:nvContentPartPr>
              <p14:xfrm>
                <a:off x="3094724" y="2018927"/>
                <a:ext cx="47160" cy="143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ACDA9B-AD4E-01DE-A3CC-A29E0C57E5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86084" y="2009927"/>
                  <a:ext cx="64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626152-7873-07CA-621C-55142F575BCD}"/>
                    </a:ext>
                  </a:extLst>
                </p14:cNvPr>
                <p14:cNvContentPartPr/>
                <p14:nvPr/>
              </p14:nvContentPartPr>
              <p14:xfrm>
                <a:off x="2971604" y="2221607"/>
                <a:ext cx="353520" cy="204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626152-7873-07CA-621C-55142F575B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62964" y="2212967"/>
                  <a:ext cx="37116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870C190-3C9C-7E76-572A-CD386A1DEF28}"/>
                  </a:ext>
                </a:extLst>
              </p14:cNvPr>
              <p14:cNvContentPartPr/>
              <p14:nvPr/>
            </p14:nvContentPartPr>
            <p14:xfrm>
              <a:off x="3042164" y="4062287"/>
              <a:ext cx="412200" cy="907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870C190-3C9C-7E76-572A-CD386A1DEF2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33164" y="4053287"/>
                <a:ext cx="42984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1CAFAA99-32CC-B61E-14F6-0CDC119498ED}"/>
              </a:ext>
            </a:extLst>
          </p:cNvPr>
          <p:cNvGrpSpPr/>
          <p:nvPr/>
        </p:nvGrpSpPr>
        <p:grpSpPr>
          <a:xfrm>
            <a:off x="3037844" y="3273527"/>
            <a:ext cx="223560" cy="317880"/>
            <a:chOff x="3037844" y="3273527"/>
            <a:chExt cx="22356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B89D35-EA87-273B-2272-CF65E84338EE}"/>
                    </a:ext>
                  </a:extLst>
                </p14:cNvPr>
                <p14:cNvContentPartPr/>
                <p14:nvPr/>
              </p14:nvContentPartPr>
              <p14:xfrm>
                <a:off x="3037844" y="3330047"/>
                <a:ext cx="106920" cy="261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B89D35-EA87-273B-2272-CF65E84338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28844" y="3321047"/>
                  <a:ext cx="124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103C83-7DB0-C1BB-4B65-3C92FF666F82}"/>
                    </a:ext>
                  </a:extLst>
                </p14:cNvPr>
                <p14:cNvContentPartPr/>
                <p14:nvPr/>
              </p14:nvContentPartPr>
              <p14:xfrm>
                <a:off x="3193724" y="3273527"/>
                <a:ext cx="67680" cy="89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103C83-7DB0-C1BB-4B65-3C92FF666F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84724" y="3264887"/>
                  <a:ext cx="853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90D40A-4844-E41D-DE9F-3B546118D217}"/>
              </a:ext>
            </a:extLst>
          </p:cNvPr>
          <p:cNvGrpSpPr/>
          <p:nvPr/>
        </p:nvGrpSpPr>
        <p:grpSpPr>
          <a:xfrm>
            <a:off x="2536724" y="3306287"/>
            <a:ext cx="192600" cy="311400"/>
            <a:chOff x="2536724" y="3306287"/>
            <a:chExt cx="19260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25E8C3-F4B8-BDFE-0DD8-9B4FFC08AC86}"/>
                    </a:ext>
                  </a:extLst>
                </p14:cNvPr>
                <p14:cNvContentPartPr/>
                <p14:nvPr/>
              </p14:nvContentPartPr>
              <p14:xfrm>
                <a:off x="2536724" y="3418247"/>
                <a:ext cx="66960" cy="199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25E8C3-F4B8-BDFE-0DD8-9B4FFC08AC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27724" y="3409607"/>
                  <a:ext cx="84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245301-CF9B-A7CD-8B43-42694728C2E7}"/>
                    </a:ext>
                  </a:extLst>
                </p14:cNvPr>
                <p14:cNvContentPartPr/>
                <p14:nvPr/>
              </p14:nvContentPartPr>
              <p14:xfrm>
                <a:off x="2653724" y="3332927"/>
                <a:ext cx="75600" cy="67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245301-CF9B-A7CD-8B43-42694728C2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45084" y="3323927"/>
                  <a:ext cx="93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0C6E12-CF33-F73B-274F-CDE919269773}"/>
                    </a:ext>
                  </a:extLst>
                </p14:cNvPr>
                <p14:cNvContentPartPr/>
                <p14:nvPr/>
              </p14:nvContentPartPr>
              <p14:xfrm>
                <a:off x="2672084" y="3306287"/>
                <a:ext cx="42840" cy="118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0C6E12-CF33-F73B-274F-CDE9192697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63444" y="3297287"/>
                  <a:ext cx="604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67A1DD0-CF1F-6808-8F36-F6F594E02F8E}"/>
              </a:ext>
            </a:extLst>
          </p:cNvPr>
          <p:cNvGrpSpPr/>
          <p:nvPr/>
        </p:nvGrpSpPr>
        <p:grpSpPr>
          <a:xfrm>
            <a:off x="6184964" y="1242767"/>
            <a:ext cx="3466800" cy="2638080"/>
            <a:chOff x="6184964" y="1242767"/>
            <a:chExt cx="3466800" cy="26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29C243C-FFEE-25D9-4063-73AA9F893917}"/>
                    </a:ext>
                  </a:extLst>
                </p14:cNvPr>
                <p14:cNvContentPartPr/>
                <p14:nvPr/>
              </p14:nvContentPartPr>
              <p14:xfrm>
                <a:off x="9630524" y="3076247"/>
                <a:ext cx="21240" cy="28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29C243C-FFEE-25D9-4063-73AA9F8939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21884" y="3067247"/>
                  <a:ext cx="3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5D80CD8-9D66-4F2D-3505-7B75C1B592C5}"/>
                    </a:ext>
                  </a:extLst>
                </p14:cNvPr>
                <p14:cNvContentPartPr/>
                <p14:nvPr/>
              </p14:nvContentPartPr>
              <p14:xfrm>
                <a:off x="9580844" y="3105047"/>
                <a:ext cx="25200" cy="12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D80CD8-9D66-4F2D-3505-7B75C1B592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71844" y="3096407"/>
                  <a:ext cx="4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1F93EF-77B8-742F-6B49-FEF432F9BF47}"/>
                    </a:ext>
                  </a:extLst>
                </p14:cNvPr>
                <p14:cNvContentPartPr/>
                <p14:nvPr/>
              </p14:nvContentPartPr>
              <p14:xfrm>
                <a:off x="9490484" y="3089207"/>
                <a:ext cx="134280" cy="27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1F93EF-77B8-742F-6B49-FEF432F9BF4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81484" y="3080207"/>
                  <a:ext cx="151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EC3D51-C19C-BFD2-7BE9-6480EC6A1376}"/>
                    </a:ext>
                  </a:extLst>
                </p14:cNvPr>
                <p14:cNvContentPartPr/>
                <p14:nvPr/>
              </p14:nvContentPartPr>
              <p14:xfrm>
                <a:off x="7602284" y="3097487"/>
                <a:ext cx="1974240" cy="754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EC3D51-C19C-BFD2-7BE9-6480EC6A13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93284" y="3088487"/>
                  <a:ext cx="199188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C56153-45B5-7438-06C1-8759C7B1AA39}"/>
                    </a:ext>
                  </a:extLst>
                </p14:cNvPr>
                <p14:cNvContentPartPr/>
                <p14:nvPr/>
              </p14:nvContentPartPr>
              <p14:xfrm>
                <a:off x="7534964" y="3807047"/>
                <a:ext cx="144720" cy="43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C56153-45B5-7438-06C1-8759C7B1AA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26324" y="3798407"/>
                  <a:ext cx="162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5E541F6-9895-09E2-4E72-C2547CC0E2AF}"/>
                    </a:ext>
                  </a:extLst>
                </p14:cNvPr>
                <p14:cNvContentPartPr/>
                <p14:nvPr/>
              </p14:nvContentPartPr>
              <p14:xfrm>
                <a:off x="7365764" y="3830447"/>
                <a:ext cx="325440" cy="50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5E541F6-9895-09E2-4E72-C2547CC0E2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57124" y="3821807"/>
                  <a:ext cx="343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BC1F5F9-E104-69B5-3BBC-8F0CF2169D2E}"/>
                    </a:ext>
                  </a:extLst>
                </p14:cNvPr>
                <p14:cNvContentPartPr/>
                <p14:nvPr/>
              </p14:nvContentPartPr>
              <p14:xfrm>
                <a:off x="6184964" y="1242767"/>
                <a:ext cx="1404360" cy="2630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BC1F5F9-E104-69B5-3BBC-8F0CF2169D2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76324" y="1233767"/>
                  <a:ext cx="1422000" cy="264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8F4E99C-9AA1-556A-EA5D-8457E59CBAA4}"/>
              </a:ext>
            </a:extLst>
          </p:cNvPr>
          <p:cNvGrpSpPr/>
          <p:nvPr/>
        </p:nvGrpSpPr>
        <p:grpSpPr>
          <a:xfrm>
            <a:off x="6348404" y="384887"/>
            <a:ext cx="2153880" cy="1085040"/>
            <a:chOff x="6348404" y="384887"/>
            <a:chExt cx="2153880" cy="10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A6C7EE-FCB2-D9B1-ACB5-5CF4E83A0982}"/>
                    </a:ext>
                  </a:extLst>
                </p14:cNvPr>
                <p14:cNvContentPartPr/>
                <p14:nvPr/>
              </p14:nvContentPartPr>
              <p14:xfrm>
                <a:off x="6348404" y="1253927"/>
                <a:ext cx="273240" cy="216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A6C7EE-FCB2-D9B1-ACB5-5CF4E83A09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39404" y="1245287"/>
                  <a:ext cx="290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46DE060-1582-2B02-1247-348C56BB4193}"/>
                    </a:ext>
                  </a:extLst>
                </p14:cNvPr>
                <p14:cNvContentPartPr/>
                <p14:nvPr/>
              </p14:nvContentPartPr>
              <p14:xfrm>
                <a:off x="6384404" y="1352567"/>
                <a:ext cx="115560" cy="9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46DE060-1582-2B02-1247-348C56BB41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75764" y="1343567"/>
                  <a:ext cx="133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6DFF59-C737-6E8D-EA0E-5ECA752F1C14}"/>
                    </a:ext>
                  </a:extLst>
                </p14:cNvPr>
                <p14:cNvContentPartPr/>
                <p14:nvPr/>
              </p14:nvContentPartPr>
              <p14:xfrm>
                <a:off x="6782924" y="1099127"/>
                <a:ext cx="45360" cy="91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6DFF59-C737-6E8D-EA0E-5ECA752F1C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73924" y="1090127"/>
                  <a:ext cx="63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CEFC0DD-D3F1-E67B-9B0D-ED1F7775953F}"/>
                    </a:ext>
                  </a:extLst>
                </p14:cNvPr>
                <p14:cNvContentPartPr/>
                <p14:nvPr/>
              </p14:nvContentPartPr>
              <p14:xfrm>
                <a:off x="6719204" y="1029287"/>
                <a:ext cx="15840" cy="10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CEFC0DD-D3F1-E67B-9B0D-ED1F7775953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10564" y="1020287"/>
                  <a:ext cx="33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7E084A-32A2-867C-391D-C966166BF04A}"/>
                    </a:ext>
                  </a:extLst>
                </p14:cNvPr>
                <p14:cNvContentPartPr/>
                <p14:nvPr/>
              </p14:nvContentPartPr>
              <p14:xfrm>
                <a:off x="6857084" y="937847"/>
                <a:ext cx="129960" cy="180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7E084A-32A2-867C-391D-C966166BF0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48444" y="928847"/>
                  <a:ext cx="147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7453FB0-D33D-CF7E-E33D-3CB3E79D9102}"/>
                    </a:ext>
                  </a:extLst>
                </p14:cNvPr>
                <p14:cNvContentPartPr/>
                <p14:nvPr/>
              </p14:nvContentPartPr>
              <p14:xfrm>
                <a:off x="7050764" y="384887"/>
                <a:ext cx="578880" cy="584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7453FB0-D33D-CF7E-E33D-3CB3E79D910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42124" y="375887"/>
                  <a:ext cx="5965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472951-197A-E670-DA16-255ED1BA9B4C}"/>
                    </a:ext>
                  </a:extLst>
                </p14:cNvPr>
                <p14:cNvContentPartPr/>
                <p14:nvPr/>
              </p14:nvContentPartPr>
              <p14:xfrm>
                <a:off x="7686524" y="662087"/>
                <a:ext cx="270000" cy="317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472951-197A-E670-DA16-255ED1BA9B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77524" y="653087"/>
                  <a:ext cx="287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AF1783-42E3-F7D1-4DEF-E869B7C66710}"/>
                    </a:ext>
                  </a:extLst>
                </p14:cNvPr>
                <p14:cNvContentPartPr/>
                <p14:nvPr/>
              </p14:nvContentPartPr>
              <p14:xfrm>
                <a:off x="7891364" y="653447"/>
                <a:ext cx="23760" cy="15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AF1783-42E3-F7D1-4DEF-E869B7C667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82724" y="644807"/>
                  <a:ext cx="4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44B2B0-0795-0A2E-2F60-76D247BF9BF7}"/>
                    </a:ext>
                  </a:extLst>
                </p14:cNvPr>
                <p14:cNvContentPartPr/>
                <p14:nvPr/>
              </p14:nvContentPartPr>
              <p14:xfrm>
                <a:off x="8029604" y="617447"/>
                <a:ext cx="87840" cy="251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44B2B0-0795-0A2E-2F60-76D247BF9B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20964" y="608447"/>
                  <a:ext cx="105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C4E484C-939C-91EE-4F7F-5273D2D50B28}"/>
                    </a:ext>
                  </a:extLst>
                </p14:cNvPr>
                <p14:cNvContentPartPr/>
                <p14:nvPr/>
              </p14:nvContentPartPr>
              <p14:xfrm>
                <a:off x="8168924" y="553007"/>
                <a:ext cx="57960" cy="108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4E484C-939C-91EE-4F7F-5273D2D50B2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59924" y="544007"/>
                  <a:ext cx="75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D119154-5A85-4258-124C-38A8F9DF95C6}"/>
                    </a:ext>
                  </a:extLst>
                </p14:cNvPr>
                <p14:cNvContentPartPr/>
                <p14:nvPr/>
              </p14:nvContentPartPr>
              <p14:xfrm>
                <a:off x="8182244" y="426647"/>
                <a:ext cx="99000" cy="155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D119154-5A85-4258-124C-38A8F9DF95C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73244" y="417647"/>
                  <a:ext cx="116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B25BDE-D604-FE99-4E1C-AF6A40531376}"/>
                    </a:ext>
                  </a:extLst>
                </p14:cNvPr>
                <p14:cNvContentPartPr/>
                <p14:nvPr/>
              </p14:nvContentPartPr>
              <p14:xfrm>
                <a:off x="8294204" y="435287"/>
                <a:ext cx="208080" cy="100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B25BDE-D604-FE99-4E1C-AF6A405313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85204" y="426647"/>
                  <a:ext cx="2257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7ABFD85-80C5-429B-0983-3129614D7044}"/>
              </a:ext>
            </a:extLst>
          </p:cNvPr>
          <p:cNvGrpSpPr/>
          <p:nvPr/>
        </p:nvGrpSpPr>
        <p:grpSpPr>
          <a:xfrm>
            <a:off x="6117284" y="1158167"/>
            <a:ext cx="3903840" cy="4015800"/>
            <a:chOff x="6117284" y="1158167"/>
            <a:chExt cx="3903840" cy="40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B6A29EA-2A01-A0BD-9A5E-A7B547212FF4}"/>
                    </a:ext>
                  </a:extLst>
                </p14:cNvPr>
                <p14:cNvContentPartPr/>
                <p14:nvPr/>
              </p14:nvContentPartPr>
              <p14:xfrm>
                <a:off x="6117284" y="1158167"/>
                <a:ext cx="3529800" cy="3916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B6A29EA-2A01-A0BD-9A5E-A7B547212F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08644" y="1149527"/>
                  <a:ext cx="3547440" cy="39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8C1BAD5-15F0-B8C0-448F-EC40DB959B3E}"/>
                    </a:ext>
                  </a:extLst>
                </p14:cNvPr>
                <p14:cNvContentPartPr/>
                <p14:nvPr/>
              </p14:nvContentPartPr>
              <p14:xfrm>
                <a:off x="8115644" y="4626047"/>
                <a:ext cx="313200" cy="346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8C1BAD5-15F0-B8C0-448F-EC40DB959B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06644" y="4617047"/>
                  <a:ext cx="330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142098-EB9F-DD24-11B2-B3C5678C0101}"/>
                    </a:ext>
                  </a:extLst>
                </p14:cNvPr>
                <p14:cNvContentPartPr/>
                <p14:nvPr/>
              </p14:nvContentPartPr>
              <p14:xfrm>
                <a:off x="8051204" y="4647287"/>
                <a:ext cx="239040" cy="137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142098-EB9F-DD24-11B2-B3C5678C010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42564" y="4638647"/>
                  <a:ext cx="256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D2A3AA4-19C6-297E-CFBD-5A25D626F0E6}"/>
                    </a:ext>
                  </a:extLst>
                </p14:cNvPr>
                <p14:cNvContentPartPr/>
                <p14:nvPr/>
              </p14:nvContentPartPr>
              <p14:xfrm>
                <a:off x="8686244" y="4809647"/>
                <a:ext cx="34200" cy="94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D2A3AA4-19C6-297E-CFBD-5A25D626F0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77244" y="4801007"/>
                  <a:ext cx="5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05D4C78-2E7D-03F8-A2A3-4C9BBDA65E36}"/>
                    </a:ext>
                  </a:extLst>
                </p14:cNvPr>
                <p14:cNvContentPartPr/>
                <p14:nvPr/>
              </p14:nvContentPartPr>
              <p14:xfrm>
                <a:off x="8653484" y="4737647"/>
                <a:ext cx="14040" cy="23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05D4C78-2E7D-03F8-A2A3-4C9BBDA65E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44484" y="4728647"/>
                  <a:ext cx="31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C526DAC-FFF8-F243-B6A4-A737C36443A3}"/>
                    </a:ext>
                  </a:extLst>
                </p14:cNvPr>
                <p14:cNvContentPartPr/>
                <p14:nvPr/>
              </p14:nvContentPartPr>
              <p14:xfrm>
                <a:off x="8776244" y="4718207"/>
                <a:ext cx="160920" cy="140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C526DAC-FFF8-F243-B6A4-A737C36443A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67244" y="4709567"/>
                  <a:ext cx="178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A1BBF3-520F-DABE-53A4-7820EA79983E}"/>
                    </a:ext>
                  </a:extLst>
                </p14:cNvPr>
                <p14:cNvContentPartPr/>
                <p14:nvPr/>
              </p14:nvContentPartPr>
              <p14:xfrm>
                <a:off x="8995124" y="4464767"/>
                <a:ext cx="361080" cy="246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A1BBF3-520F-DABE-53A4-7820EA7998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86124" y="4455767"/>
                  <a:ext cx="378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ADFCAD-7B35-57B1-04E5-FC34A84D3906}"/>
                    </a:ext>
                  </a:extLst>
                </p14:cNvPr>
                <p14:cNvContentPartPr/>
                <p14:nvPr/>
              </p14:nvContentPartPr>
              <p14:xfrm>
                <a:off x="9362324" y="4132127"/>
                <a:ext cx="318960" cy="354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ADFCAD-7B35-57B1-04E5-FC34A84D39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53324" y="4123487"/>
                  <a:ext cx="336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3FA9F3E-9328-5EFD-2EE8-2915D3E9458E}"/>
                    </a:ext>
                  </a:extLst>
                </p14:cNvPr>
                <p14:cNvContentPartPr/>
                <p14:nvPr/>
              </p14:nvContentPartPr>
              <p14:xfrm>
                <a:off x="9108884" y="4885607"/>
                <a:ext cx="361800" cy="288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3FA9F3E-9328-5EFD-2EE8-2915D3E945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00244" y="4876967"/>
                  <a:ext cx="379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98BD29-B26F-2A78-CB73-93BFE3084767}"/>
                    </a:ext>
                  </a:extLst>
                </p14:cNvPr>
                <p14:cNvContentPartPr/>
                <p14:nvPr/>
              </p14:nvContentPartPr>
              <p14:xfrm>
                <a:off x="9407324" y="4820087"/>
                <a:ext cx="25200" cy="7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98BD29-B26F-2A78-CB73-93BFE308476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98684" y="4811447"/>
                  <a:ext cx="4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AA08878-FDE4-3AEA-EF34-1F2F002CD64E}"/>
                    </a:ext>
                  </a:extLst>
                </p14:cNvPr>
                <p14:cNvContentPartPr/>
                <p14:nvPr/>
              </p14:nvContentPartPr>
              <p14:xfrm>
                <a:off x="9517124" y="4859327"/>
                <a:ext cx="118800" cy="237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AA08878-FDE4-3AEA-EF34-1F2F002CD6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08484" y="4850327"/>
                  <a:ext cx="136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632107-46EF-2C72-EEC6-1CF3A82756CB}"/>
                    </a:ext>
                  </a:extLst>
                </p14:cNvPr>
                <p14:cNvContentPartPr/>
                <p14:nvPr/>
              </p14:nvContentPartPr>
              <p14:xfrm>
                <a:off x="9682724" y="4788767"/>
                <a:ext cx="56160" cy="87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632107-46EF-2C72-EEC6-1CF3A82756C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74084" y="4779767"/>
                  <a:ext cx="7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14ACC1-34F8-6622-9265-DADE98605B4D}"/>
                    </a:ext>
                  </a:extLst>
                </p14:cNvPr>
                <p14:cNvContentPartPr/>
                <p14:nvPr/>
              </p14:nvContentPartPr>
              <p14:xfrm>
                <a:off x="9718724" y="4609847"/>
                <a:ext cx="280440" cy="180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14ACC1-34F8-6622-9265-DADE98605B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10084" y="4600847"/>
                  <a:ext cx="298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4E60D4F-CC29-FC22-BABA-F29720977CE9}"/>
                    </a:ext>
                  </a:extLst>
                </p14:cNvPr>
                <p14:cNvContentPartPr/>
                <p14:nvPr/>
              </p14:nvContentPartPr>
              <p14:xfrm>
                <a:off x="9955244" y="4690487"/>
                <a:ext cx="65880" cy="44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4E60D4F-CC29-FC22-BABA-F29720977CE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46244" y="4681847"/>
                  <a:ext cx="83520" cy="61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342" y="614191"/>
            <a:ext cx="6930095" cy="606860"/>
          </a:xfrm>
          <a:prstGeom prst="rect">
            <a:avLst/>
          </a:prstGeom>
        </p:spPr>
        <p:txBody>
          <a:bodyPr vert="horz" wrap="square" lIns="0" tIns="12265" rIns="0" bIns="0" rtlCol="0">
            <a:spAutoFit/>
          </a:bodyPr>
          <a:lstStyle/>
          <a:p>
            <a:pPr marL="12266" marR="4906"/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Although weak,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the effects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sz="1932" dirty="0">
                <a:latin typeface="Arial" panose="020B0604020202020204" pitchFamily="34" charset="0"/>
                <a:cs typeface="Arial" panose="020B0604020202020204" pitchFamily="34" charset="0"/>
              </a:rPr>
              <a:t>Waals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are easily observed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  Boiling points of </a:t>
            </a:r>
            <a:r>
              <a:rPr lang="en-US" sz="1932" spc="-5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sz="1932" spc="-5" dirty="0">
                <a:latin typeface="Arial" panose="020B0604020202020204" pitchFamily="34" charset="0"/>
                <a:cs typeface="Arial" panose="020B0604020202020204" pitchFamily="34" charset="0"/>
              </a:rPr>
              <a:t>hydrocarbons:</a:t>
            </a:r>
            <a:endParaRPr sz="19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54" y="1214258"/>
            <a:ext cx="5583196" cy="68488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266" marR="4906"/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number of </a:t>
            </a:r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932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</a:t>
            </a:r>
            <a:r>
              <a:rPr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boiling points?  </a:t>
            </a:r>
            <a:endParaRPr sz="1932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F03B3C-EF28-4262-9527-9DC0DFFF7359}"/>
              </a:ext>
            </a:extLst>
          </p:cNvPr>
          <p:cNvSpPr txBox="1"/>
          <p:nvPr/>
        </p:nvSpPr>
        <p:spPr>
          <a:xfrm>
            <a:off x="308342" y="70264"/>
            <a:ext cx="6744154" cy="389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32" b="1" dirty="0">
                <a:latin typeface="Arial" panose="020B0604020202020204" pitchFamily="34" charset="0"/>
              </a:rPr>
              <a:t>iii) Induced dipole </a:t>
            </a:r>
            <a:r>
              <a:rPr lang="en-US" sz="1932" dirty="0">
                <a:latin typeface="Arial" panose="020B0604020202020204" pitchFamily="34" charset="0"/>
              </a:rPr>
              <a:t>(often referred to as London Dispersion)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4B1CBC6-865C-4D6C-AD17-12D23CF3BD0A}"/>
              </a:ext>
            </a:extLst>
          </p:cNvPr>
          <p:cNvGrpSpPr/>
          <p:nvPr/>
        </p:nvGrpSpPr>
        <p:grpSpPr>
          <a:xfrm>
            <a:off x="466640" y="3924409"/>
            <a:ext cx="4633456" cy="1171939"/>
            <a:chOff x="6139471" y="4903519"/>
            <a:chExt cx="4750679" cy="15650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A817E1-F2A2-4D4F-9DAB-1BE833B812A5}"/>
                </a:ext>
              </a:extLst>
            </p:cNvPr>
            <p:cNvSpPr txBox="1"/>
            <p:nvPr/>
          </p:nvSpPr>
          <p:spPr>
            <a:xfrm>
              <a:off x="8744979" y="5184708"/>
              <a:ext cx="2145171" cy="52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32" dirty="0">
                  <a:latin typeface="Arial" panose="020B0604020202020204" pitchFamily="34" charset="0"/>
                </a:rPr>
                <a:t>Contact area (A</a:t>
              </a:r>
              <a:r>
                <a:rPr lang="en-US" sz="1932" baseline="30000" dirty="0">
                  <a:latin typeface="Arial" panose="020B0604020202020204" pitchFamily="34" charset="0"/>
                </a:rPr>
                <a:t>2</a:t>
              </a:r>
              <a:r>
                <a:rPr lang="en-US" sz="1932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351E667-63FD-4239-A5D5-AE05A6994AF8}"/>
                </a:ext>
              </a:extLst>
            </p:cNvPr>
            <p:cNvSpPr txBox="1"/>
            <p:nvPr/>
          </p:nvSpPr>
          <p:spPr>
            <a:xfrm>
              <a:off x="6139471" y="4903519"/>
              <a:ext cx="401357" cy="917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32" dirty="0">
                  <a:latin typeface="Arial" panose="020B0604020202020204" pitchFamily="34" charset="0"/>
                </a:rPr>
                <a:t>E</a:t>
              </a:r>
            </a:p>
            <a:p>
              <a:r>
                <a:rPr lang="en-US" sz="1932" dirty="0">
                  <a:latin typeface="Arial" panose="020B0604020202020204" pitchFamily="34" charset="0"/>
                </a:rPr>
                <a:t> 0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D9738E-EFC3-4012-84EB-FCD9D8191D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462" y="5182919"/>
              <a:ext cx="8150" cy="1285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94D076-05AF-4B04-9CE1-588CDA0929F4}"/>
                </a:ext>
              </a:extLst>
            </p:cNvPr>
            <p:cNvCxnSpPr/>
            <p:nvPr/>
          </p:nvCxnSpPr>
          <p:spPr>
            <a:xfrm flipV="1">
              <a:off x="6576462" y="5443086"/>
              <a:ext cx="2014785" cy="11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13D5AA5-BD03-4DBB-95FF-5903A1DDBA46}"/>
              </a:ext>
            </a:extLst>
          </p:cNvPr>
          <p:cNvSpPr/>
          <p:nvPr/>
        </p:nvSpPr>
        <p:spPr>
          <a:xfrm>
            <a:off x="254867" y="3036983"/>
            <a:ext cx="5034900" cy="68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How will van der Waals interaction energies scale with contact area?</a:t>
            </a:r>
            <a:endParaRPr lang="en-US" sz="1932" dirty="0">
              <a:latin typeface="Arial" panose="020B0604020202020204" pitchFamily="34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E83B4814-495E-D2F0-5512-B892C7E13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0807" y="4193313"/>
          <a:ext cx="4697438" cy="248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6075877" imgH="3267009" progId="MDLDrawOLE.MDLDrawObject.1">
                  <p:embed/>
                </p:oleObj>
              </mc:Choice>
              <mc:Fallback>
                <p:oleObj name="MDLDrawObject Class" r:id="rId2" imgW="6075877" imgH="3267009" progId="MDLDrawOLE.MDLDrawObject.1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83B4814-495E-D2F0-5512-B892C7E13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807" y="4193313"/>
                        <a:ext cx="4697438" cy="248513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8D8D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>
            <a:extLst>
              <a:ext uri="{FF2B5EF4-FFF2-40B4-BE49-F238E27FC236}">
                <a16:creationId xmlns:a16="http://schemas.microsoft.com/office/drawing/2014/main" id="{D098FC61-08C7-BDC8-C31E-AD4FDA05B11D}"/>
              </a:ext>
            </a:extLst>
          </p:cNvPr>
          <p:cNvSpPr/>
          <p:nvPr/>
        </p:nvSpPr>
        <p:spPr>
          <a:xfrm>
            <a:off x="5756148" y="2832896"/>
            <a:ext cx="6930095" cy="68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Which of these will have the most favorable </a:t>
            </a:r>
            <a:r>
              <a:rPr lang="en-US" sz="1932" i="1" spc="-5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interaction:</a:t>
            </a:r>
          </a:p>
          <a:p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1            2            3</a:t>
            </a:r>
            <a:endParaRPr lang="en-US" sz="1932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CD061D-E91E-B9FC-8130-0056B09BF321}"/>
              </a:ext>
            </a:extLst>
          </p:cNvPr>
          <p:cNvGrpSpPr/>
          <p:nvPr/>
        </p:nvGrpSpPr>
        <p:grpSpPr>
          <a:xfrm>
            <a:off x="6857243" y="382367"/>
            <a:ext cx="5191463" cy="2027180"/>
            <a:chOff x="7873192" y="2144545"/>
            <a:chExt cx="5375535" cy="209905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0A78DC-43D6-48B4-8985-30CCCC8530C7}"/>
                </a:ext>
              </a:extLst>
            </p:cNvPr>
            <p:cNvGrpSpPr/>
            <p:nvPr/>
          </p:nvGrpSpPr>
          <p:grpSpPr>
            <a:xfrm>
              <a:off x="8322469" y="2550389"/>
              <a:ext cx="3724015" cy="1693213"/>
              <a:chOff x="6416528" y="3777398"/>
              <a:chExt cx="3257725" cy="1481203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9542453" y="4326488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3959" y="14973"/>
                    </a:lnTo>
                    <a:lnTo>
                      <a:pt x="0" y="57012"/>
                    </a:lnTo>
                    <a:lnTo>
                      <a:pt x="858" y="69131"/>
                    </a:lnTo>
                    <a:lnTo>
                      <a:pt x="21332" y="103812"/>
                    </a:lnTo>
                    <a:lnTo>
                      <a:pt x="49493" y="112114"/>
                    </a:lnTo>
                    <a:lnTo>
                      <a:pt x="57869" y="111576"/>
                    </a:lnTo>
                    <a:lnTo>
                      <a:pt x="87621" y="93397"/>
                    </a:lnTo>
                    <a:lnTo>
                      <a:pt x="41371" y="93397"/>
                    </a:lnTo>
                    <a:lnTo>
                      <a:pt x="34899" y="90488"/>
                    </a:lnTo>
                    <a:lnTo>
                      <a:pt x="22589" y="55393"/>
                    </a:lnTo>
                    <a:lnTo>
                      <a:pt x="23063" y="46372"/>
                    </a:lnTo>
                    <a:lnTo>
                      <a:pt x="41625" y="18704"/>
                    </a:lnTo>
                    <a:lnTo>
                      <a:pt x="89480" y="18704"/>
                    </a:lnTo>
                    <a:lnTo>
                      <a:pt x="88200" y="16390"/>
                    </a:lnTo>
                    <a:lnTo>
                      <a:pt x="83250" y="11761"/>
                    </a:lnTo>
                    <a:lnTo>
                      <a:pt x="76588" y="6615"/>
                    </a:lnTo>
                    <a:lnTo>
                      <a:pt x="68973" y="2940"/>
                    </a:lnTo>
                    <a:lnTo>
                      <a:pt x="60407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352" y="70405"/>
                    </a:moveTo>
                    <a:lnTo>
                      <a:pt x="71575" y="78334"/>
                    </a:lnTo>
                    <a:lnTo>
                      <a:pt x="68529" y="84152"/>
                    </a:lnTo>
                    <a:lnTo>
                      <a:pt x="60153" y="91550"/>
                    </a:lnTo>
                    <a:lnTo>
                      <a:pt x="55077" y="93397"/>
                    </a:lnTo>
                    <a:lnTo>
                      <a:pt x="87621" y="93397"/>
                    </a:lnTo>
                    <a:lnTo>
                      <a:pt x="88216" y="92599"/>
                    </a:lnTo>
                    <a:lnTo>
                      <a:pt x="91866" y="85438"/>
                    </a:lnTo>
                    <a:lnTo>
                      <a:pt x="94672" y="77133"/>
                    </a:lnTo>
                    <a:lnTo>
                      <a:pt x="73352" y="70405"/>
                    </a:lnTo>
                    <a:close/>
                  </a:path>
                  <a:path w="95250" h="112395">
                    <a:moveTo>
                      <a:pt x="89480" y="18704"/>
                    </a:moveTo>
                    <a:lnTo>
                      <a:pt x="55585" y="18704"/>
                    </a:lnTo>
                    <a:lnTo>
                      <a:pt x="60534" y="20336"/>
                    </a:lnTo>
                    <a:lnTo>
                      <a:pt x="68656" y="26849"/>
                    </a:lnTo>
                    <a:lnTo>
                      <a:pt x="71321" y="31275"/>
                    </a:lnTo>
                    <a:lnTo>
                      <a:pt x="72717" y="36903"/>
                    </a:lnTo>
                    <a:lnTo>
                      <a:pt x="94418" y="31731"/>
                    </a:lnTo>
                    <a:lnTo>
                      <a:pt x="91880" y="23042"/>
                    </a:lnTo>
                    <a:lnTo>
                      <a:pt x="89480" y="18704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9579003" y="4573710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4086" y="14973"/>
                    </a:lnTo>
                    <a:lnTo>
                      <a:pt x="0" y="57024"/>
                    </a:lnTo>
                    <a:lnTo>
                      <a:pt x="878" y="69142"/>
                    </a:lnTo>
                    <a:lnTo>
                      <a:pt x="21405" y="103818"/>
                    </a:lnTo>
                    <a:lnTo>
                      <a:pt x="49620" y="112114"/>
                    </a:lnTo>
                    <a:lnTo>
                      <a:pt x="57996" y="111576"/>
                    </a:lnTo>
                    <a:lnTo>
                      <a:pt x="87650" y="93410"/>
                    </a:lnTo>
                    <a:lnTo>
                      <a:pt x="41498" y="93410"/>
                    </a:lnTo>
                    <a:lnTo>
                      <a:pt x="35026" y="90501"/>
                    </a:lnTo>
                    <a:lnTo>
                      <a:pt x="22589" y="55393"/>
                    </a:lnTo>
                    <a:lnTo>
                      <a:pt x="23065" y="46377"/>
                    </a:lnTo>
                    <a:lnTo>
                      <a:pt x="41752" y="18717"/>
                    </a:lnTo>
                    <a:lnTo>
                      <a:pt x="89607" y="18717"/>
                    </a:lnTo>
                    <a:lnTo>
                      <a:pt x="88327" y="16403"/>
                    </a:lnTo>
                    <a:lnTo>
                      <a:pt x="83377" y="11761"/>
                    </a:lnTo>
                    <a:lnTo>
                      <a:pt x="76641" y="6615"/>
                    </a:lnTo>
                    <a:lnTo>
                      <a:pt x="68989" y="2940"/>
                    </a:lnTo>
                    <a:lnTo>
                      <a:pt x="60409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479" y="70405"/>
                    </a:moveTo>
                    <a:lnTo>
                      <a:pt x="71702" y="78347"/>
                    </a:lnTo>
                    <a:lnTo>
                      <a:pt x="68656" y="84165"/>
                    </a:lnTo>
                    <a:lnTo>
                      <a:pt x="60280" y="91563"/>
                    </a:lnTo>
                    <a:lnTo>
                      <a:pt x="55204" y="93410"/>
                    </a:lnTo>
                    <a:lnTo>
                      <a:pt x="87650" y="93410"/>
                    </a:lnTo>
                    <a:lnTo>
                      <a:pt x="88247" y="92603"/>
                    </a:lnTo>
                    <a:lnTo>
                      <a:pt x="91922" y="85440"/>
                    </a:lnTo>
                    <a:lnTo>
                      <a:pt x="94799" y="77133"/>
                    </a:lnTo>
                    <a:lnTo>
                      <a:pt x="73479" y="70405"/>
                    </a:lnTo>
                    <a:close/>
                  </a:path>
                  <a:path w="95250" h="112395">
                    <a:moveTo>
                      <a:pt x="89607" y="18717"/>
                    </a:moveTo>
                    <a:lnTo>
                      <a:pt x="55585" y="18717"/>
                    </a:lnTo>
                    <a:lnTo>
                      <a:pt x="60661" y="20336"/>
                    </a:lnTo>
                    <a:lnTo>
                      <a:pt x="68783" y="26849"/>
                    </a:lnTo>
                    <a:lnTo>
                      <a:pt x="71448" y="31288"/>
                    </a:lnTo>
                    <a:lnTo>
                      <a:pt x="72717" y="36903"/>
                    </a:lnTo>
                    <a:lnTo>
                      <a:pt x="94545" y="31731"/>
                    </a:lnTo>
                    <a:lnTo>
                      <a:pt x="92007" y="23055"/>
                    </a:lnTo>
                    <a:lnTo>
                      <a:pt x="89607" y="18717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9600323" y="4451364"/>
                <a:ext cx="1397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90804">
                    <a:moveTo>
                      <a:pt x="0" y="0"/>
                    </a:moveTo>
                    <a:lnTo>
                      <a:pt x="13452" y="90804"/>
                    </a:lnTo>
                  </a:path>
                </a:pathLst>
              </a:custGeom>
              <a:ln w="1646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9382424" y="4728938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1016" y="0"/>
                    </a:moveTo>
                    <a:lnTo>
                      <a:pt x="14086" y="14973"/>
                    </a:lnTo>
                    <a:lnTo>
                      <a:pt x="0" y="57024"/>
                    </a:lnTo>
                    <a:lnTo>
                      <a:pt x="878" y="69136"/>
                    </a:lnTo>
                    <a:lnTo>
                      <a:pt x="21459" y="103812"/>
                    </a:lnTo>
                    <a:lnTo>
                      <a:pt x="49620" y="112114"/>
                    </a:lnTo>
                    <a:lnTo>
                      <a:pt x="57996" y="111576"/>
                    </a:lnTo>
                    <a:lnTo>
                      <a:pt x="87742" y="93410"/>
                    </a:lnTo>
                    <a:lnTo>
                      <a:pt x="41498" y="93410"/>
                    </a:lnTo>
                    <a:lnTo>
                      <a:pt x="35026" y="90501"/>
                    </a:lnTo>
                    <a:lnTo>
                      <a:pt x="22716" y="55393"/>
                    </a:lnTo>
                    <a:lnTo>
                      <a:pt x="23190" y="46372"/>
                    </a:lnTo>
                    <a:lnTo>
                      <a:pt x="41752" y="18704"/>
                    </a:lnTo>
                    <a:lnTo>
                      <a:pt x="89605" y="18704"/>
                    </a:lnTo>
                    <a:lnTo>
                      <a:pt x="88327" y="16390"/>
                    </a:lnTo>
                    <a:lnTo>
                      <a:pt x="83377" y="11761"/>
                    </a:lnTo>
                    <a:lnTo>
                      <a:pt x="76697" y="6615"/>
                    </a:lnTo>
                    <a:lnTo>
                      <a:pt x="69053" y="2940"/>
                    </a:lnTo>
                    <a:lnTo>
                      <a:pt x="60480" y="735"/>
                    </a:lnTo>
                    <a:lnTo>
                      <a:pt x="51016" y="0"/>
                    </a:lnTo>
                    <a:close/>
                  </a:path>
                  <a:path w="95250" h="112395">
                    <a:moveTo>
                      <a:pt x="73479" y="70405"/>
                    </a:moveTo>
                    <a:lnTo>
                      <a:pt x="71702" y="78347"/>
                    </a:lnTo>
                    <a:lnTo>
                      <a:pt x="68656" y="84165"/>
                    </a:lnTo>
                    <a:lnTo>
                      <a:pt x="60280" y="91550"/>
                    </a:lnTo>
                    <a:lnTo>
                      <a:pt x="55204" y="93410"/>
                    </a:lnTo>
                    <a:lnTo>
                      <a:pt x="87742" y="93410"/>
                    </a:lnTo>
                    <a:lnTo>
                      <a:pt x="88342" y="92603"/>
                    </a:lnTo>
                    <a:lnTo>
                      <a:pt x="91993" y="85440"/>
                    </a:lnTo>
                    <a:lnTo>
                      <a:pt x="94799" y="77133"/>
                    </a:lnTo>
                    <a:lnTo>
                      <a:pt x="73479" y="70405"/>
                    </a:lnTo>
                    <a:close/>
                  </a:path>
                  <a:path w="95250" h="112395">
                    <a:moveTo>
                      <a:pt x="89605" y="18704"/>
                    </a:moveTo>
                    <a:lnTo>
                      <a:pt x="55712" y="18704"/>
                    </a:lnTo>
                    <a:lnTo>
                      <a:pt x="60661" y="20336"/>
                    </a:lnTo>
                    <a:lnTo>
                      <a:pt x="68783" y="26849"/>
                    </a:lnTo>
                    <a:lnTo>
                      <a:pt x="71448" y="31288"/>
                    </a:lnTo>
                    <a:lnTo>
                      <a:pt x="72844" y="36903"/>
                    </a:lnTo>
                    <a:lnTo>
                      <a:pt x="94545" y="31731"/>
                    </a:lnTo>
                    <a:lnTo>
                      <a:pt x="92007" y="23055"/>
                    </a:lnTo>
                    <a:lnTo>
                      <a:pt x="89605" y="18704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9502224" y="4698598"/>
                <a:ext cx="5334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2545">
                    <a:moveTo>
                      <a:pt x="53173" y="0"/>
                    </a:moveTo>
                    <a:lnTo>
                      <a:pt x="0" y="41949"/>
                    </a:lnTo>
                  </a:path>
                </a:pathLst>
              </a:custGeom>
              <a:ln w="1642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9419101" y="4976160"/>
                <a:ext cx="94799" cy="11211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9440421" y="4853813"/>
                <a:ext cx="1397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90804">
                    <a:moveTo>
                      <a:pt x="0" y="0"/>
                    </a:moveTo>
                    <a:lnTo>
                      <a:pt x="13452" y="90804"/>
                    </a:lnTo>
                  </a:path>
                </a:pathLst>
              </a:custGeom>
              <a:ln w="1646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9409455" y="3777398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3959" y="15049"/>
                    </a:lnTo>
                    <a:lnTo>
                      <a:pt x="0" y="57037"/>
                    </a:lnTo>
                    <a:lnTo>
                      <a:pt x="860" y="69156"/>
                    </a:lnTo>
                    <a:lnTo>
                      <a:pt x="21385" y="103854"/>
                    </a:lnTo>
                    <a:lnTo>
                      <a:pt x="49493" y="112178"/>
                    </a:lnTo>
                    <a:lnTo>
                      <a:pt x="57869" y="111634"/>
                    </a:lnTo>
                    <a:lnTo>
                      <a:pt x="87604" y="93460"/>
                    </a:lnTo>
                    <a:lnTo>
                      <a:pt x="41371" y="93460"/>
                    </a:lnTo>
                    <a:lnTo>
                      <a:pt x="34899" y="90551"/>
                    </a:lnTo>
                    <a:lnTo>
                      <a:pt x="22589" y="55393"/>
                    </a:lnTo>
                    <a:lnTo>
                      <a:pt x="23063" y="46384"/>
                    </a:lnTo>
                    <a:lnTo>
                      <a:pt x="41625" y="18717"/>
                    </a:lnTo>
                    <a:lnTo>
                      <a:pt x="89493" y="18717"/>
                    </a:lnTo>
                    <a:lnTo>
                      <a:pt x="88200" y="16440"/>
                    </a:lnTo>
                    <a:lnTo>
                      <a:pt x="83250" y="11761"/>
                    </a:lnTo>
                    <a:lnTo>
                      <a:pt x="76588" y="6615"/>
                    </a:lnTo>
                    <a:lnTo>
                      <a:pt x="68973" y="2940"/>
                    </a:lnTo>
                    <a:lnTo>
                      <a:pt x="60407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479" y="70443"/>
                    </a:moveTo>
                    <a:lnTo>
                      <a:pt x="71575" y="78410"/>
                    </a:lnTo>
                    <a:lnTo>
                      <a:pt x="68529" y="84228"/>
                    </a:lnTo>
                    <a:lnTo>
                      <a:pt x="60153" y="91563"/>
                    </a:lnTo>
                    <a:lnTo>
                      <a:pt x="55077" y="93460"/>
                    </a:lnTo>
                    <a:lnTo>
                      <a:pt x="87604" y="93460"/>
                    </a:lnTo>
                    <a:lnTo>
                      <a:pt x="88216" y="92638"/>
                    </a:lnTo>
                    <a:lnTo>
                      <a:pt x="91866" y="85473"/>
                    </a:lnTo>
                    <a:lnTo>
                      <a:pt x="94672" y="77146"/>
                    </a:lnTo>
                    <a:lnTo>
                      <a:pt x="73479" y="70443"/>
                    </a:lnTo>
                    <a:close/>
                  </a:path>
                  <a:path w="95250" h="112395">
                    <a:moveTo>
                      <a:pt x="89493" y="18717"/>
                    </a:moveTo>
                    <a:lnTo>
                      <a:pt x="55585" y="18717"/>
                    </a:lnTo>
                    <a:lnTo>
                      <a:pt x="60534" y="20361"/>
                    </a:lnTo>
                    <a:lnTo>
                      <a:pt x="68656" y="26937"/>
                    </a:lnTo>
                    <a:lnTo>
                      <a:pt x="71448" y="31364"/>
                    </a:lnTo>
                    <a:lnTo>
                      <a:pt x="72717" y="36928"/>
                    </a:lnTo>
                    <a:lnTo>
                      <a:pt x="94418" y="31743"/>
                    </a:lnTo>
                    <a:lnTo>
                      <a:pt x="92007" y="23143"/>
                    </a:lnTo>
                    <a:lnTo>
                      <a:pt x="89493" y="18717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9446004" y="4024645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4086" y="15049"/>
                    </a:lnTo>
                    <a:lnTo>
                      <a:pt x="0" y="57037"/>
                    </a:lnTo>
                    <a:lnTo>
                      <a:pt x="878" y="69162"/>
                    </a:lnTo>
                    <a:lnTo>
                      <a:pt x="21405" y="103848"/>
                    </a:lnTo>
                    <a:lnTo>
                      <a:pt x="49620" y="112140"/>
                    </a:lnTo>
                    <a:lnTo>
                      <a:pt x="57996" y="111601"/>
                    </a:lnTo>
                    <a:lnTo>
                      <a:pt x="87651" y="93435"/>
                    </a:lnTo>
                    <a:lnTo>
                      <a:pt x="41498" y="93435"/>
                    </a:lnTo>
                    <a:lnTo>
                      <a:pt x="35026" y="90526"/>
                    </a:lnTo>
                    <a:lnTo>
                      <a:pt x="22716" y="55393"/>
                    </a:lnTo>
                    <a:lnTo>
                      <a:pt x="23172" y="46384"/>
                    </a:lnTo>
                    <a:lnTo>
                      <a:pt x="41752" y="18717"/>
                    </a:lnTo>
                    <a:lnTo>
                      <a:pt x="89601" y="18717"/>
                    </a:lnTo>
                    <a:lnTo>
                      <a:pt x="88327" y="16440"/>
                    </a:lnTo>
                    <a:lnTo>
                      <a:pt x="83377" y="11761"/>
                    </a:lnTo>
                    <a:lnTo>
                      <a:pt x="76641" y="6615"/>
                    </a:lnTo>
                    <a:lnTo>
                      <a:pt x="68989" y="2940"/>
                    </a:lnTo>
                    <a:lnTo>
                      <a:pt x="60409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479" y="70430"/>
                    </a:moveTo>
                    <a:lnTo>
                      <a:pt x="71702" y="78372"/>
                    </a:lnTo>
                    <a:lnTo>
                      <a:pt x="68656" y="84190"/>
                    </a:lnTo>
                    <a:lnTo>
                      <a:pt x="60280" y="91588"/>
                    </a:lnTo>
                    <a:lnTo>
                      <a:pt x="55204" y="93435"/>
                    </a:lnTo>
                    <a:lnTo>
                      <a:pt x="87651" y="93435"/>
                    </a:lnTo>
                    <a:lnTo>
                      <a:pt x="88247" y="92630"/>
                    </a:lnTo>
                    <a:lnTo>
                      <a:pt x="91922" y="85470"/>
                    </a:lnTo>
                    <a:lnTo>
                      <a:pt x="94799" y="77171"/>
                    </a:lnTo>
                    <a:lnTo>
                      <a:pt x="73479" y="70430"/>
                    </a:lnTo>
                    <a:close/>
                  </a:path>
                  <a:path w="95250" h="112395">
                    <a:moveTo>
                      <a:pt x="89601" y="18717"/>
                    </a:moveTo>
                    <a:lnTo>
                      <a:pt x="55712" y="18717"/>
                    </a:lnTo>
                    <a:lnTo>
                      <a:pt x="60661" y="20361"/>
                    </a:lnTo>
                    <a:lnTo>
                      <a:pt x="68783" y="26937"/>
                    </a:lnTo>
                    <a:lnTo>
                      <a:pt x="71448" y="31364"/>
                    </a:lnTo>
                    <a:lnTo>
                      <a:pt x="72717" y="36928"/>
                    </a:lnTo>
                    <a:lnTo>
                      <a:pt x="94545" y="31743"/>
                    </a:lnTo>
                    <a:lnTo>
                      <a:pt x="92007" y="23017"/>
                    </a:lnTo>
                    <a:lnTo>
                      <a:pt x="89601" y="18717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9467325" y="3902349"/>
                <a:ext cx="1397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90804">
                    <a:moveTo>
                      <a:pt x="0" y="0"/>
                    </a:moveTo>
                    <a:lnTo>
                      <a:pt x="13452" y="90804"/>
                    </a:lnTo>
                  </a:path>
                </a:pathLst>
              </a:custGeom>
              <a:ln w="1646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9249553" y="4179898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3959" y="14973"/>
                    </a:lnTo>
                    <a:lnTo>
                      <a:pt x="0" y="57024"/>
                    </a:lnTo>
                    <a:lnTo>
                      <a:pt x="860" y="69142"/>
                    </a:lnTo>
                    <a:lnTo>
                      <a:pt x="21385" y="103818"/>
                    </a:lnTo>
                    <a:lnTo>
                      <a:pt x="49493" y="112114"/>
                    </a:lnTo>
                    <a:lnTo>
                      <a:pt x="57869" y="111576"/>
                    </a:lnTo>
                    <a:lnTo>
                      <a:pt x="87615" y="93410"/>
                    </a:lnTo>
                    <a:lnTo>
                      <a:pt x="41371" y="93410"/>
                    </a:lnTo>
                    <a:lnTo>
                      <a:pt x="34899" y="90501"/>
                    </a:lnTo>
                    <a:lnTo>
                      <a:pt x="22589" y="55393"/>
                    </a:lnTo>
                    <a:lnTo>
                      <a:pt x="23063" y="46377"/>
                    </a:lnTo>
                    <a:lnTo>
                      <a:pt x="41625" y="18717"/>
                    </a:lnTo>
                    <a:lnTo>
                      <a:pt x="89529" y="18717"/>
                    </a:lnTo>
                    <a:lnTo>
                      <a:pt x="88200" y="16390"/>
                    </a:lnTo>
                    <a:lnTo>
                      <a:pt x="83250" y="11761"/>
                    </a:lnTo>
                    <a:lnTo>
                      <a:pt x="76588" y="6615"/>
                    </a:lnTo>
                    <a:lnTo>
                      <a:pt x="68973" y="2940"/>
                    </a:lnTo>
                    <a:lnTo>
                      <a:pt x="60407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479" y="70405"/>
                    </a:moveTo>
                    <a:lnTo>
                      <a:pt x="71575" y="78347"/>
                    </a:lnTo>
                    <a:lnTo>
                      <a:pt x="68529" y="84165"/>
                    </a:lnTo>
                    <a:lnTo>
                      <a:pt x="60153" y="91563"/>
                    </a:lnTo>
                    <a:lnTo>
                      <a:pt x="55077" y="93410"/>
                    </a:lnTo>
                    <a:lnTo>
                      <a:pt x="87615" y="93410"/>
                    </a:lnTo>
                    <a:lnTo>
                      <a:pt x="88216" y="92603"/>
                    </a:lnTo>
                    <a:lnTo>
                      <a:pt x="91866" y="85440"/>
                    </a:lnTo>
                    <a:lnTo>
                      <a:pt x="94672" y="77133"/>
                    </a:lnTo>
                    <a:lnTo>
                      <a:pt x="73479" y="70405"/>
                    </a:lnTo>
                    <a:close/>
                  </a:path>
                  <a:path w="95250" h="112395">
                    <a:moveTo>
                      <a:pt x="89529" y="18717"/>
                    </a:moveTo>
                    <a:lnTo>
                      <a:pt x="55585" y="18717"/>
                    </a:lnTo>
                    <a:lnTo>
                      <a:pt x="60534" y="20336"/>
                    </a:lnTo>
                    <a:lnTo>
                      <a:pt x="68656" y="26849"/>
                    </a:lnTo>
                    <a:lnTo>
                      <a:pt x="71448" y="31288"/>
                    </a:lnTo>
                    <a:lnTo>
                      <a:pt x="72717" y="36903"/>
                    </a:lnTo>
                    <a:lnTo>
                      <a:pt x="94418" y="31731"/>
                    </a:lnTo>
                    <a:lnTo>
                      <a:pt x="92007" y="23055"/>
                    </a:lnTo>
                    <a:lnTo>
                      <a:pt x="89529" y="18717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9369226" y="4149558"/>
                <a:ext cx="5334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2545">
                    <a:moveTo>
                      <a:pt x="53173" y="0"/>
                    </a:moveTo>
                    <a:lnTo>
                      <a:pt x="0" y="41962"/>
                    </a:lnTo>
                  </a:path>
                </a:pathLst>
              </a:custGeom>
              <a:ln w="1642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9286102" y="4427132"/>
                <a:ext cx="94799" cy="11211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9307422" y="4304774"/>
                <a:ext cx="1397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90804">
                    <a:moveTo>
                      <a:pt x="0" y="0"/>
                    </a:moveTo>
                    <a:lnTo>
                      <a:pt x="13452" y="90804"/>
                    </a:lnTo>
                  </a:path>
                </a:pathLst>
              </a:custGeom>
              <a:ln w="1646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435526" y="5146488"/>
                <a:ext cx="94770" cy="11211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583572" y="4944783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914" y="0"/>
                    </a:moveTo>
                    <a:lnTo>
                      <a:pt x="14023" y="14973"/>
                    </a:lnTo>
                    <a:lnTo>
                      <a:pt x="0" y="57012"/>
                    </a:lnTo>
                    <a:lnTo>
                      <a:pt x="872" y="69129"/>
                    </a:lnTo>
                    <a:lnTo>
                      <a:pt x="21406" y="103812"/>
                    </a:lnTo>
                    <a:lnTo>
                      <a:pt x="49569" y="112114"/>
                    </a:lnTo>
                    <a:lnTo>
                      <a:pt x="57945" y="111576"/>
                    </a:lnTo>
                    <a:lnTo>
                      <a:pt x="87645" y="93397"/>
                    </a:lnTo>
                    <a:lnTo>
                      <a:pt x="41435" y="93397"/>
                    </a:lnTo>
                    <a:lnTo>
                      <a:pt x="35000" y="90488"/>
                    </a:lnTo>
                    <a:lnTo>
                      <a:pt x="22640" y="55380"/>
                    </a:lnTo>
                    <a:lnTo>
                      <a:pt x="23109" y="46365"/>
                    </a:lnTo>
                    <a:lnTo>
                      <a:pt x="41726" y="18704"/>
                    </a:lnTo>
                    <a:lnTo>
                      <a:pt x="89578" y="18704"/>
                    </a:lnTo>
                    <a:lnTo>
                      <a:pt x="88289" y="16390"/>
                    </a:lnTo>
                    <a:lnTo>
                      <a:pt x="83339" y="11748"/>
                    </a:lnTo>
                    <a:lnTo>
                      <a:pt x="76636" y="6610"/>
                    </a:lnTo>
                    <a:lnTo>
                      <a:pt x="68997" y="2938"/>
                    </a:lnTo>
                    <a:lnTo>
                      <a:pt x="60423" y="734"/>
                    </a:lnTo>
                    <a:lnTo>
                      <a:pt x="50914" y="0"/>
                    </a:lnTo>
                    <a:close/>
                  </a:path>
                  <a:path w="95250" h="112395">
                    <a:moveTo>
                      <a:pt x="73466" y="70405"/>
                    </a:moveTo>
                    <a:lnTo>
                      <a:pt x="71638" y="78334"/>
                    </a:lnTo>
                    <a:lnTo>
                      <a:pt x="68618" y="84152"/>
                    </a:lnTo>
                    <a:lnTo>
                      <a:pt x="60204" y="91550"/>
                    </a:lnTo>
                    <a:lnTo>
                      <a:pt x="55191" y="93397"/>
                    </a:lnTo>
                    <a:lnTo>
                      <a:pt x="87645" y="93397"/>
                    </a:lnTo>
                    <a:lnTo>
                      <a:pt x="88244" y="92592"/>
                    </a:lnTo>
                    <a:lnTo>
                      <a:pt x="91913" y="85432"/>
                    </a:lnTo>
                    <a:lnTo>
                      <a:pt x="94773" y="77133"/>
                    </a:lnTo>
                    <a:lnTo>
                      <a:pt x="73466" y="70405"/>
                    </a:lnTo>
                    <a:close/>
                  </a:path>
                  <a:path w="95250" h="112395">
                    <a:moveTo>
                      <a:pt x="89578" y="18704"/>
                    </a:moveTo>
                    <a:lnTo>
                      <a:pt x="55635" y="18704"/>
                    </a:lnTo>
                    <a:lnTo>
                      <a:pt x="60597" y="20336"/>
                    </a:lnTo>
                    <a:lnTo>
                      <a:pt x="68758" y="26836"/>
                    </a:lnTo>
                    <a:lnTo>
                      <a:pt x="71435" y="31275"/>
                    </a:lnTo>
                    <a:lnTo>
                      <a:pt x="72730" y="36903"/>
                    </a:lnTo>
                    <a:lnTo>
                      <a:pt x="94469" y="31718"/>
                    </a:lnTo>
                    <a:lnTo>
                      <a:pt x="91994" y="23042"/>
                    </a:lnTo>
                    <a:lnTo>
                      <a:pt x="89578" y="18704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6555272" y="5069658"/>
                <a:ext cx="35560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48260">
                    <a:moveTo>
                      <a:pt x="0" y="48121"/>
                    </a:moveTo>
                    <a:lnTo>
                      <a:pt x="35318" y="0"/>
                    </a:lnTo>
                  </a:path>
                </a:pathLst>
              </a:custGeom>
              <a:ln w="164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6832893" y="4971695"/>
                <a:ext cx="94761" cy="11211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703321" y="5019602"/>
                <a:ext cx="10223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2234" h="11429">
                    <a:moveTo>
                      <a:pt x="-8204" y="5501"/>
                    </a:moveTo>
                    <a:lnTo>
                      <a:pt x="110059" y="5501"/>
                    </a:lnTo>
                  </a:path>
                </a:pathLst>
              </a:custGeom>
              <a:ln w="274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6482300" y="4716152"/>
                <a:ext cx="115083" cy="20530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6416528" y="4360799"/>
                <a:ext cx="94770" cy="112114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6564574" y="4159081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914" y="0"/>
                    </a:moveTo>
                    <a:lnTo>
                      <a:pt x="14023" y="14973"/>
                    </a:lnTo>
                    <a:lnTo>
                      <a:pt x="0" y="57024"/>
                    </a:lnTo>
                    <a:lnTo>
                      <a:pt x="872" y="69142"/>
                    </a:lnTo>
                    <a:lnTo>
                      <a:pt x="21406" y="103818"/>
                    </a:lnTo>
                    <a:lnTo>
                      <a:pt x="49569" y="112114"/>
                    </a:lnTo>
                    <a:lnTo>
                      <a:pt x="57945" y="111576"/>
                    </a:lnTo>
                    <a:lnTo>
                      <a:pt x="87644" y="93410"/>
                    </a:lnTo>
                    <a:lnTo>
                      <a:pt x="41435" y="93410"/>
                    </a:lnTo>
                    <a:lnTo>
                      <a:pt x="35000" y="90501"/>
                    </a:lnTo>
                    <a:lnTo>
                      <a:pt x="22640" y="55393"/>
                    </a:lnTo>
                    <a:lnTo>
                      <a:pt x="23109" y="46377"/>
                    </a:lnTo>
                    <a:lnTo>
                      <a:pt x="41726" y="18717"/>
                    </a:lnTo>
                    <a:lnTo>
                      <a:pt x="89582" y="18717"/>
                    </a:lnTo>
                    <a:lnTo>
                      <a:pt x="88289" y="16390"/>
                    </a:lnTo>
                    <a:lnTo>
                      <a:pt x="83339" y="11761"/>
                    </a:lnTo>
                    <a:lnTo>
                      <a:pt x="76636" y="6615"/>
                    </a:lnTo>
                    <a:lnTo>
                      <a:pt x="68997" y="2940"/>
                    </a:lnTo>
                    <a:lnTo>
                      <a:pt x="60423" y="735"/>
                    </a:lnTo>
                    <a:lnTo>
                      <a:pt x="50914" y="0"/>
                    </a:lnTo>
                    <a:close/>
                  </a:path>
                  <a:path w="95250" h="112395">
                    <a:moveTo>
                      <a:pt x="73466" y="70405"/>
                    </a:moveTo>
                    <a:lnTo>
                      <a:pt x="71638" y="78347"/>
                    </a:lnTo>
                    <a:lnTo>
                      <a:pt x="68618" y="84165"/>
                    </a:lnTo>
                    <a:lnTo>
                      <a:pt x="60204" y="91563"/>
                    </a:lnTo>
                    <a:lnTo>
                      <a:pt x="55191" y="93410"/>
                    </a:lnTo>
                    <a:lnTo>
                      <a:pt x="87644" y="93410"/>
                    </a:lnTo>
                    <a:lnTo>
                      <a:pt x="88244" y="92603"/>
                    </a:lnTo>
                    <a:lnTo>
                      <a:pt x="91913" y="85440"/>
                    </a:lnTo>
                    <a:lnTo>
                      <a:pt x="94773" y="77133"/>
                    </a:lnTo>
                    <a:lnTo>
                      <a:pt x="73466" y="70405"/>
                    </a:lnTo>
                    <a:close/>
                  </a:path>
                  <a:path w="95250" h="112395">
                    <a:moveTo>
                      <a:pt x="89582" y="18717"/>
                    </a:moveTo>
                    <a:lnTo>
                      <a:pt x="55635" y="18717"/>
                    </a:lnTo>
                    <a:lnTo>
                      <a:pt x="60597" y="20336"/>
                    </a:lnTo>
                    <a:lnTo>
                      <a:pt x="68758" y="26849"/>
                    </a:lnTo>
                    <a:lnTo>
                      <a:pt x="71435" y="31288"/>
                    </a:lnTo>
                    <a:lnTo>
                      <a:pt x="72730" y="36903"/>
                    </a:lnTo>
                    <a:lnTo>
                      <a:pt x="94469" y="31731"/>
                    </a:lnTo>
                    <a:lnTo>
                      <a:pt x="91994" y="23055"/>
                    </a:lnTo>
                    <a:lnTo>
                      <a:pt x="89582" y="18717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536273" y="4283969"/>
                <a:ext cx="35560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48260">
                    <a:moveTo>
                      <a:pt x="0" y="48121"/>
                    </a:moveTo>
                    <a:lnTo>
                      <a:pt x="35318" y="0"/>
                    </a:lnTo>
                  </a:path>
                </a:pathLst>
              </a:custGeom>
              <a:ln w="164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813895" y="4185994"/>
                <a:ext cx="94761" cy="11212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6684323" y="4233913"/>
                <a:ext cx="10223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2234" h="11429">
                    <a:moveTo>
                      <a:pt x="-8204" y="5495"/>
                    </a:moveTo>
                    <a:lnTo>
                      <a:pt x="110059" y="5495"/>
                    </a:lnTo>
                  </a:path>
                </a:pathLst>
              </a:custGeom>
              <a:ln w="2739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6463302" y="3930425"/>
                <a:ext cx="115083" cy="205342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7297942" y="4532620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902" y="0"/>
                    </a:moveTo>
                    <a:lnTo>
                      <a:pt x="14023" y="14973"/>
                    </a:lnTo>
                    <a:lnTo>
                      <a:pt x="0" y="57012"/>
                    </a:lnTo>
                    <a:lnTo>
                      <a:pt x="871" y="69129"/>
                    </a:lnTo>
                    <a:lnTo>
                      <a:pt x="21404" y="103812"/>
                    </a:lnTo>
                    <a:lnTo>
                      <a:pt x="49569" y="112114"/>
                    </a:lnTo>
                    <a:lnTo>
                      <a:pt x="57943" y="111574"/>
                    </a:lnTo>
                    <a:lnTo>
                      <a:pt x="87642" y="93397"/>
                    </a:lnTo>
                    <a:lnTo>
                      <a:pt x="41422" y="93397"/>
                    </a:lnTo>
                    <a:lnTo>
                      <a:pt x="35000" y="90488"/>
                    </a:lnTo>
                    <a:lnTo>
                      <a:pt x="22627" y="55380"/>
                    </a:lnTo>
                    <a:lnTo>
                      <a:pt x="23098" y="46365"/>
                    </a:lnTo>
                    <a:lnTo>
                      <a:pt x="41726" y="18704"/>
                    </a:lnTo>
                    <a:lnTo>
                      <a:pt x="89569" y="18704"/>
                    </a:lnTo>
                    <a:lnTo>
                      <a:pt x="88276" y="16390"/>
                    </a:lnTo>
                    <a:lnTo>
                      <a:pt x="83326" y="11748"/>
                    </a:lnTo>
                    <a:lnTo>
                      <a:pt x="76631" y="6605"/>
                    </a:lnTo>
                    <a:lnTo>
                      <a:pt x="68994" y="2934"/>
                    </a:lnTo>
                    <a:lnTo>
                      <a:pt x="60417" y="733"/>
                    </a:lnTo>
                    <a:lnTo>
                      <a:pt x="50902" y="0"/>
                    </a:lnTo>
                    <a:close/>
                  </a:path>
                  <a:path w="95250" h="112395">
                    <a:moveTo>
                      <a:pt x="73466" y="70392"/>
                    </a:moveTo>
                    <a:lnTo>
                      <a:pt x="71626" y="78334"/>
                    </a:lnTo>
                    <a:lnTo>
                      <a:pt x="68618" y="84152"/>
                    </a:lnTo>
                    <a:lnTo>
                      <a:pt x="60204" y="91550"/>
                    </a:lnTo>
                    <a:lnTo>
                      <a:pt x="55179" y="93397"/>
                    </a:lnTo>
                    <a:lnTo>
                      <a:pt x="87642" y="93397"/>
                    </a:lnTo>
                    <a:lnTo>
                      <a:pt x="88241" y="92592"/>
                    </a:lnTo>
                    <a:lnTo>
                      <a:pt x="91908" y="85432"/>
                    </a:lnTo>
                    <a:lnTo>
                      <a:pt x="94761" y="77133"/>
                    </a:lnTo>
                    <a:lnTo>
                      <a:pt x="73466" y="70392"/>
                    </a:lnTo>
                    <a:close/>
                  </a:path>
                  <a:path w="95250" h="112395">
                    <a:moveTo>
                      <a:pt x="89569" y="18704"/>
                    </a:moveTo>
                    <a:lnTo>
                      <a:pt x="55623" y="18704"/>
                    </a:lnTo>
                    <a:lnTo>
                      <a:pt x="60585" y="20336"/>
                    </a:lnTo>
                    <a:lnTo>
                      <a:pt x="68745" y="26836"/>
                    </a:lnTo>
                    <a:lnTo>
                      <a:pt x="71435" y="31275"/>
                    </a:lnTo>
                    <a:lnTo>
                      <a:pt x="72717" y="36903"/>
                    </a:lnTo>
                    <a:lnTo>
                      <a:pt x="94469" y="31718"/>
                    </a:lnTo>
                    <a:lnTo>
                      <a:pt x="91994" y="23042"/>
                    </a:lnTo>
                    <a:lnTo>
                      <a:pt x="89569" y="18704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7196671" y="4303989"/>
                <a:ext cx="115083" cy="205304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7547251" y="4559532"/>
                <a:ext cx="94773" cy="11211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7417679" y="4607439"/>
                <a:ext cx="10223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2234" h="11429">
                    <a:moveTo>
                      <a:pt x="-8204" y="5501"/>
                    </a:moveTo>
                    <a:lnTo>
                      <a:pt x="110072" y="5501"/>
                    </a:lnTo>
                  </a:path>
                </a:pathLst>
              </a:custGeom>
              <a:ln w="274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7149893" y="4734325"/>
                <a:ext cx="94761" cy="112114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7269643" y="4657495"/>
                <a:ext cx="35560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48260">
                    <a:moveTo>
                      <a:pt x="0" y="48121"/>
                    </a:moveTo>
                    <a:lnTo>
                      <a:pt x="35318" y="0"/>
                    </a:lnTo>
                  </a:path>
                </a:pathLst>
              </a:custGeom>
              <a:ln w="1644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8784440" y="4672141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3959" y="14973"/>
                    </a:lnTo>
                    <a:lnTo>
                      <a:pt x="0" y="57024"/>
                    </a:lnTo>
                    <a:lnTo>
                      <a:pt x="860" y="69136"/>
                    </a:lnTo>
                    <a:lnTo>
                      <a:pt x="21385" y="103812"/>
                    </a:lnTo>
                    <a:lnTo>
                      <a:pt x="49493" y="112114"/>
                    </a:lnTo>
                    <a:lnTo>
                      <a:pt x="57869" y="111576"/>
                    </a:lnTo>
                    <a:lnTo>
                      <a:pt x="87615" y="93410"/>
                    </a:lnTo>
                    <a:lnTo>
                      <a:pt x="41371" y="93410"/>
                    </a:lnTo>
                    <a:lnTo>
                      <a:pt x="34899" y="90501"/>
                    </a:lnTo>
                    <a:lnTo>
                      <a:pt x="22589" y="55393"/>
                    </a:lnTo>
                    <a:lnTo>
                      <a:pt x="23063" y="46377"/>
                    </a:lnTo>
                    <a:lnTo>
                      <a:pt x="41625" y="18704"/>
                    </a:lnTo>
                    <a:lnTo>
                      <a:pt x="89522" y="18704"/>
                    </a:lnTo>
                    <a:lnTo>
                      <a:pt x="88200" y="16390"/>
                    </a:lnTo>
                    <a:lnTo>
                      <a:pt x="83250" y="11761"/>
                    </a:lnTo>
                    <a:lnTo>
                      <a:pt x="76588" y="6615"/>
                    </a:lnTo>
                    <a:lnTo>
                      <a:pt x="68973" y="2940"/>
                    </a:lnTo>
                    <a:lnTo>
                      <a:pt x="60407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479" y="70405"/>
                    </a:moveTo>
                    <a:lnTo>
                      <a:pt x="71575" y="78347"/>
                    </a:lnTo>
                    <a:lnTo>
                      <a:pt x="68529" y="84165"/>
                    </a:lnTo>
                    <a:lnTo>
                      <a:pt x="60153" y="91550"/>
                    </a:lnTo>
                    <a:lnTo>
                      <a:pt x="55204" y="93410"/>
                    </a:lnTo>
                    <a:lnTo>
                      <a:pt x="87615" y="93410"/>
                    </a:lnTo>
                    <a:lnTo>
                      <a:pt x="88216" y="92603"/>
                    </a:lnTo>
                    <a:lnTo>
                      <a:pt x="91866" y="85440"/>
                    </a:lnTo>
                    <a:lnTo>
                      <a:pt x="94672" y="77133"/>
                    </a:lnTo>
                    <a:lnTo>
                      <a:pt x="73479" y="70405"/>
                    </a:lnTo>
                    <a:close/>
                  </a:path>
                  <a:path w="95250" h="112395">
                    <a:moveTo>
                      <a:pt x="89522" y="18704"/>
                    </a:moveTo>
                    <a:lnTo>
                      <a:pt x="55585" y="18704"/>
                    </a:lnTo>
                    <a:lnTo>
                      <a:pt x="60534" y="20336"/>
                    </a:lnTo>
                    <a:lnTo>
                      <a:pt x="68656" y="26849"/>
                    </a:lnTo>
                    <a:lnTo>
                      <a:pt x="71448" y="31288"/>
                    </a:lnTo>
                    <a:lnTo>
                      <a:pt x="72717" y="36903"/>
                    </a:lnTo>
                    <a:lnTo>
                      <a:pt x="94418" y="31731"/>
                    </a:lnTo>
                    <a:lnTo>
                      <a:pt x="92007" y="23055"/>
                    </a:lnTo>
                    <a:lnTo>
                      <a:pt x="89522" y="18704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8820989" y="4919362"/>
                <a:ext cx="94799" cy="112114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8842309" y="4797016"/>
                <a:ext cx="1397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3970" h="90804">
                    <a:moveTo>
                      <a:pt x="0" y="0"/>
                    </a:moveTo>
                    <a:lnTo>
                      <a:pt x="13452" y="90804"/>
                    </a:lnTo>
                  </a:path>
                </a:pathLst>
              </a:custGeom>
              <a:ln w="1646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8980892" y="4516913"/>
                <a:ext cx="9525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112395">
                    <a:moveTo>
                      <a:pt x="50889" y="0"/>
                    </a:moveTo>
                    <a:lnTo>
                      <a:pt x="14086" y="14973"/>
                    </a:lnTo>
                    <a:lnTo>
                      <a:pt x="0" y="57024"/>
                    </a:lnTo>
                    <a:lnTo>
                      <a:pt x="878" y="69142"/>
                    </a:lnTo>
                    <a:lnTo>
                      <a:pt x="21459" y="103818"/>
                    </a:lnTo>
                    <a:lnTo>
                      <a:pt x="49620" y="112114"/>
                    </a:lnTo>
                    <a:lnTo>
                      <a:pt x="57996" y="111576"/>
                    </a:lnTo>
                    <a:lnTo>
                      <a:pt x="87698" y="93410"/>
                    </a:lnTo>
                    <a:lnTo>
                      <a:pt x="41498" y="93410"/>
                    </a:lnTo>
                    <a:lnTo>
                      <a:pt x="35026" y="90501"/>
                    </a:lnTo>
                    <a:lnTo>
                      <a:pt x="22716" y="55393"/>
                    </a:lnTo>
                    <a:lnTo>
                      <a:pt x="23172" y="46377"/>
                    </a:lnTo>
                    <a:lnTo>
                      <a:pt x="41752" y="18717"/>
                    </a:lnTo>
                    <a:lnTo>
                      <a:pt x="89607" y="18717"/>
                    </a:lnTo>
                    <a:lnTo>
                      <a:pt x="88327" y="16403"/>
                    </a:lnTo>
                    <a:lnTo>
                      <a:pt x="83377" y="11761"/>
                    </a:lnTo>
                    <a:lnTo>
                      <a:pt x="76641" y="6615"/>
                    </a:lnTo>
                    <a:lnTo>
                      <a:pt x="68989" y="2940"/>
                    </a:lnTo>
                    <a:lnTo>
                      <a:pt x="60409" y="735"/>
                    </a:lnTo>
                    <a:lnTo>
                      <a:pt x="50889" y="0"/>
                    </a:lnTo>
                    <a:close/>
                  </a:path>
                  <a:path w="95250" h="112395">
                    <a:moveTo>
                      <a:pt x="73479" y="70405"/>
                    </a:moveTo>
                    <a:lnTo>
                      <a:pt x="71702" y="78347"/>
                    </a:lnTo>
                    <a:lnTo>
                      <a:pt x="68656" y="84165"/>
                    </a:lnTo>
                    <a:lnTo>
                      <a:pt x="60280" y="91563"/>
                    </a:lnTo>
                    <a:lnTo>
                      <a:pt x="55204" y="93410"/>
                    </a:lnTo>
                    <a:lnTo>
                      <a:pt x="87698" y="93410"/>
                    </a:lnTo>
                    <a:lnTo>
                      <a:pt x="88295" y="92603"/>
                    </a:lnTo>
                    <a:lnTo>
                      <a:pt x="91939" y="85440"/>
                    </a:lnTo>
                    <a:lnTo>
                      <a:pt x="94799" y="77133"/>
                    </a:lnTo>
                    <a:lnTo>
                      <a:pt x="73479" y="70405"/>
                    </a:lnTo>
                    <a:close/>
                  </a:path>
                  <a:path w="95250" h="112395">
                    <a:moveTo>
                      <a:pt x="89607" y="18717"/>
                    </a:moveTo>
                    <a:lnTo>
                      <a:pt x="55712" y="18717"/>
                    </a:lnTo>
                    <a:lnTo>
                      <a:pt x="60661" y="20336"/>
                    </a:lnTo>
                    <a:lnTo>
                      <a:pt x="68783" y="26849"/>
                    </a:lnTo>
                    <a:lnTo>
                      <a:pt x="71448" y="31288"/>
                    </a:lnTo>
                    <a:lnTo>
                      <a:pt x="72717" y="36903"/>
                    </a:lnTo>
                    <a:lnTo>
                      <a:pt x="94545" y="31731"/>
                    </a:lnTo>
                    <a:lnTo>
                      <a:pt x="92007" y="23055"/>
                    </a:lnTo>
                    <a:lnTo>
                      <a:pt x="89607" y="18717"/>
                    </a:lnTo>
                    <a:close/>
                  </a:path>
                </a:pathLst>
              </a:custGeom>
              <a:solidFill>
                <a:srgbClr val="6D6D6D"/>
              </a:solid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8904113" y="4641801"/>
                <a:ext cx="53340" cy="4254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2545">
                    <a:moveTo>
                      <a:pt x="53173" y="0"/>
                    </a:moveTo>
                    <a:lnTo>
                      <a:pt x="0" y="41949"/>
                    </a:lnTo>
                  </a:path>
                </a:pathLst>
              </a:custGeom>
              <a:ln w="1642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8944342" y="4269691"/>
                <a:ext cx="94672" cy="223912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86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805F79E-6F7A-3360-D51C-15EAE94D317C}"/>
                </a:ext>
              </a:extLst>
            </p:cNvPr>
            <p:cNvSpPr txBox="1"/>
            <p:nvPr/>
          </p:nvSpPr>
          <p:spPr>
            <a:xfrm>
              <a:off x="7873192" y="2144545"/>
              <a:ext cx="31314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932" spc="-5" dirty="0">
                  <a:latin typeface="Arial" panose="020B0604020202020204" pitchFamily="34" charset="0"/>
                  <a:cs typeface="Arial" panose="020B0604020202020204" pitchFamily="34" charset="0"/>
                </a:rPr>
                <a:t>isobutane:   261</a:t>
              </a:r>
              <a:r>
                <a:rPr lang="nn-NO" sz="1932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n-NO" sz="1932" dirty="0">
                  <a:latin typeface="Arial" panose="020B0604020202020204" pitchFamily="34" charset="0"/>
                  <a:cs typeface="Arial" panose="020B0604020202020204" pitchFamily="34" charset="0"/>
                </a:rPr>
                <a:t>K </a:t>
              </a:r>
              <a:endParaRPr lang="en-US" sz="1932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F73651A-93A0-BD99-97FF-05B928AE21C3}"/>
                </a:ext>
              </a:extLst>
            </p:cNvPr>
            <p:cNvSpPr txBox="1"/>
            <p:nvPr/>
          </p:nvSpPr>
          <p:spPr>
            <a:xfrm>
              <a:off x="10477630" y="2144545"/>
              <a:ext cx="27710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7204">
                <a:tabLst>
                  <a:tab pos="1646051" algn="l"/>
                </a:tabLst>
              </a:pPr>
              <a:r>
                <a:rPr lang="nn-NO" sz="1932" spc="-5" dirty="0">
                  <a:latin typeface="Arial" panose="020B0604020202020204" pitchFamily="34" charset="0"/>
                  <a:cs typeface="Arial" panose="020B0604020202020204" pitchFamily="34" charset="0"/>
                </a:rPr>
                <a:t>butane:        272</a:t>
              </a:r>
              <a:r>
                <a:rPr lang="nn-NO" sz="1932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n-NO" sz="1932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E49AE6E-4BD5-AAB2-E59F-18BC62BE387D}"/>
              </a:ext>
            </a:extLst>
          </p:cNvPr>
          <p:cNvSpPr/>
          <p:nvPr/>
        </p:nvSpPr>
        <p:spPr>
          <a:xfrm>
            <a:off x="5756148" y="3475179"/>
            <a:ext cx="6930095" cy="68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Which of these will have the least favorable </a:t>
            </a:r>
            <a:r>
              <a:rPr lang="en-US" sz="1932" i="1" spc="-5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interaction:</a:t>
            </a:r>
          </a:p>
          <a:p>
            <a:r>
              <a:rPr lang="en-US" sz="1932" i="1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1            2            3</a:t>
            </a:r>
            <a:endParaRPr lang="en-US" sz="1932" dirty="0">
              <a:latin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5ECFB3-0F2B-FBB7-A338-7F24DCBA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7BCD-1FAD-47CD-B0AD-A3B580540962}" type="datetime1">
              <a:rPr lang="en-US" smtClean="0"/>
              <a:t>1/15/2025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63B22B-E3C3-F622-6200-CF5E5F8E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7D6F276-1CE7-AA6E-2B74-9C746EF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BF09531-7F09-5D86-1E2C-BE028F6218C5}"/>
                  </a:ext>
                </a:extLst>
              </p14:cNvPr>
              <p14:cNvContentPartPr/>
              <p14:nvPr/>
            </p14:nvContentPartPr>
            <p14:xfrm>
              <a:off x="8296724" y="730847"/>
              <a:ext cx="348840" cy="493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BF09531-7F09-5D86-1E2C-BE028F6218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88084" y="722207"/>
                <a:ext cx="366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7E6DCE-515D-EDA5-53FF-0C106A479DA2}"/>
                  </a:ext>
                </a:extLst>
              </p14:cNvPr>
              <p14:cNvContentPartPr/>
              <p14:nvPr/>
            </p14:nvContentPartPr>
            <p14:xfrm>
              <a:off x="11052884" y="754247"/>
              <a:ext cx="447120" cy="48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7E6DCE-515D-EDA5-53FF-0C106A479D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43884" y="745247"/>
                <a:ext cx="464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C6848D1-8E5C-7BBD-86CC-AF242AE4BC12}"/>
                  </a:ext>
                </a:extLst>
              </p14:cNvPr>
              <p14:cNvContentPartPr/>
              <p14:nvPr/>
            </p14:nvContentPartPr>
            <p14:xfrm>
              <a:off x="8121044" y="348527"/>
              <a:ext cx="838440" cy="456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C6848D1-8E5C-7BBD-86CC-AF242AE4BC1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2044" y="339527"/>
                <a:ext cx="8560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66EFF32-AAC8-F275-61F2-C085536994E2}"/>
                  </a:ext>
                </a:extLst>
              </p14:cNvPr>
              <p14:cNvContentPartPr/>
              <p14:nvPr/>
            </p14:nvContentPartPr>
            <p14:xfrm>
              <a:off x="10919324" y="290567"/>
              <a:ext cx="973440" cy="496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66EFF32-AAC8-F275-61F2-C085536994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10324" y="281567"/>
                <a:ext cx="991080" cy="51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F3CBFCA8-98F6-45D2-9E1A-D719D107AE6B}"/>
              </a:ext>
            </a:extLst>
          </p:cNvPr>
          <p:cNvGrpSpPr/>
          <p:nvPr/>
        </p:nvGrpSpPr>
        <p:grpSpPr>
          <a:xfrm>
            <a:off x="1975124" y="2110007"/>
            <a:ext cx="677520" cy="455400"/>
            <a:chOff x="1975124" y="2110007"/>
            <a:chExt cx="67752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6FC0BF-6662-C79C-08C5-4E18681CB6C8}"/>
                    </a:ext>
                  </a:extLst>
                </p14:cNvPr>
                <p14:cNvContentPartPr/>
                <p14:nvPr/>
              </p14:nvContentPartPr>
              <p14:xfrm>
                <a:off x="1975124" y="2303687"/>
                <a:ext cx="168480" cy="261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6FC0BF-6662-C79C-08C5-4E18681CB6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6484" y="2295047"/>
                  <a:ext cx="186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7BBA68-3B20-19C8-A088-8079110CD2DE}"/>
                    </a:ext>
                  </a:extLst>
                </p14:cNvPr>
                <p14:cNvContentPartPr/>
                <p14:nvPr/>
              </p14:nvContentPartPr>
              <p14:xfrm>
                <a:off x="2202284" y="2154287"/>
                <a:ext cx="200160" cy="304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7BBA68-3B20-19C8-A088-8079110CD2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93284" y="2145647"/>
                  <a:ext cx="217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990217-8496-AB5D-FF1E-8BABFA4DD56D}"/>
                    </a:ext>
                  </a:extLst>
                </p14:cNvPr>
                <p14:cNvContentPartPr/>
                <p14:nvPr/>
              </p14:nvContentPartPr>
              <p14:xfrm>
                <a:off x="2401364" y="2110007"/>
                <a:ext cx="251280" cy="194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990217-8496-AB5D-FF1E-8BABFA4DD5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92724" y="2101007"/>
                  <a:ext cx="2689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878849-D87B-0329-B0F4-97CD24DE1B8E}"/>
              </a:ext>
            </a:extLst>
          </p:cNvPr>
          <p:cNvGrpSpPr/>
          <p:nvPr/>
        </p:nvGrpSpPr>
        <p:grpSpPr>
          <a:xfrm>
            <a:off x="7130684" y="831647"/>
            <a:ext cx="1695240" cy="1674720"/>
            <a:chOff x="7130684" y="831647"/>
            <a:chExt cx="1695240" cy="16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D1EA31-3D71-E335-14CC-84011E67D939}"/>
                    </a:ext>
                  </a:extLst>
                </p14:cNvPr>
                <p14:cNvContentPartPr/>
                <p14:nvPr/>
              </p14:nvContentPartPr>
              <p14:xfrm>
                <a:off x="7130684" y="831647"/>
                <a:ext cx="855720" cy="824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D1EA31-3D71-E335-14CC-84011E67D9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22044" y="822647"/>
                  <a:ext cx="873360" cy="8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45BEAC-E7AF-8F85-F308-C2F733540CDD}"/>
                    </a:ext>
                  </a:extLst>
                </p14:cNvPr>
                <p14:cNvContentPartPr/>
                <p14:nvPr/>
              </p14:nvContentPartPr>
              <p14:xfrm>
                <a:off x="7150844" y="1692047"/>
                <a:ext cx="786600" cy="814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45BEAC-E7AF-8F85-F308-C2F733540C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41844" y="1683407"/>
                  <a:ext cx="8042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28639F-DB58-31CB-1008-A35157F7460A}"/>
                    </a:ext>
                  </a:extLst>
                </p14:cNvPr>
                <p14:cNvContentPartPr/>
                <p14:nvPr/>
              </p14:nvContentPartPr>
              <p14:xfrm>
                <a:off x="7915124" y="1201007"/>
                <a:ext cx="910800" cy="893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28639F-DB58-31CB-1008-A35157F746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06484" y="1192367"/>
                  <a:ext cx="92844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72FFCA-1790-1B47-DF62-722E0863736A}"/>
                    </a:ext>
                  </a:extLst>
                </p14:cNvPr>
                <p14:cNvContentPartPr/>
                <p14:nvPr/>
              </p14:nvContentPartPr>
              <p14:xfrm>
                <a:off x="7833404" y="1881407"/>
                <a:ext cx="142200" cy="139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72FFCA-1790-1B47-DF62-722E086373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24764" y="1872767"/>
                  <a:ext cx="159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049D60-D79B-B269-6875-159FA13DE6F0}"/>
                    </a:ext>
                  </a:extLst>
                </p14:cNvPr>
                <p14:cNvContentPartPr/>
                <p14:nvPr/>
              </p14:nvContentPartPr>
              <p14:xfrm>
                <a:off x="7958684" y="1393967"/>
                <a:ext cx="147240" cy="82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049D60-D79B-B269-6875-159FA13DE6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50044" y="1385327"/>
                  <a:ext cx="16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26E3F1-0BEE-DDE3-9508-7BC184423EEF}"/>
                    </a:ext>
                  </a:extLst>
                </p14:cNvPr>
                <p14:cNvContentPartPr/>
                <p14:nvPr/>
              </p14:nvContentPartPr>
              <p14:xfrm>
                <a:off x="7374764" y="1644887"/>
                <a:ext cx="190440" cy="82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26E3F1-0BEE-DDE3-9508-7BC184423E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66124" y="1635887"/>
                  <a:ext cx="2080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95A697D-9CC8-34E3-F2E8-6EE3C20C8F1C}"/>
              </a:ext>
            </a:extLst>
          </p:cNvPr>
          <p:cNvGrpSpPr/>
          <p:nvPr/>
        </p:nvGrpSpPr>
        <p:grpSpPr>
          <a:xfrm>
            <a:off x="9696044" y="674687"/>
            <a:ext cx="1244520" cy="1649520"/>
            <a:chOff x="9696044" y="674687"/>
            <a:chExt cx="1244520" cy="164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0F6B67-AA29-5727-E034-439897DB5665}"/>
                    </a:ext>
                  </a:extLst>
                </p14:cNvPr>
                <p14:cNvContentPartPr/>
                <p14:nvPr/>
              </p14:nvContentPartPr>
              <p14:xfrm>
                <a:off x="9696044" y="1224407"/>
                <a:ext cx="629280" cy="1099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0F6B67-AA29-5727-E034-439897DB56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87404" y="1215767"/>
                  <a:ext cx="64692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2BDFBD-D13E-AE73-03E6-AD3BB09DA834}"/>
                    </a:ext>
                  </a:extLst>
                </p14:cNvPr>
                <p14:cNvContentPartPr/>
                <p14:nvPr/>
              </p14:nvContentPartPr>
              <p14:xfrm>
                <a:off x="10256564" y="674687"/>
                <a:ext cx="535320" cy="967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2BDFBD-D13E-AE73-03E6-AD3BB09DA8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47564" y="665687"/>
                  <a:ext cx="55296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F76DB4-DFA2-F4A6-0723-92EEDD4D0F03}"/>
                    </a:ext>
                  </a:extLst>
                </p14:cNvPr>
                <p14:cNvContentPartPr/>
                <p14:nvPr/>
              </p14:nvContentPartPr>
              <p14:xfrm>
                <a:off x="10454564" y="1289207"/>
                <a:ext cx="486000" cy="994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F76DB4-DFA2-F4A6-0723-92EEDD4D0F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45564" y="1280567"/>
                  <a:ext cx="503640" cy="10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2BCA82-7DA9-07C3-1650-98EA31772EB0}"/>
                    </a:ext>
                  </a:extLst>
                </p14:cNvPr>
                <p14:cNvContentPartPr/>
                <p14:nvPr/>
              </p14:nvContentPartPr>
              <p14:xfrm>
                <a:off x="10182044" y="1302527"/>
                <a:ext cx="172440" cy="283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2BCA82-7DA9-07C3-1650-98EA31772E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73404" y="1293527"/>
                  <a:ext cx="190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235D1B-0EE2-76C8-821D-9911062F0C84}"/>
                    </a:ext>
                  </a:extLst>
                </p14:cNvPr>
                <p14:cNvContentPartPr/>
                <p14:nvPr/>
              </p14:nvContentPartPr>
              <p14:xfrm>
                <a:off x="10638164" y="1383887"/>
                <a:ext cx="74880" cy="133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235D1B-0EE2-76C8-821D-9911062F0C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29524" y="1375247"/>
                  <a:ext cx="92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D0C221-5F52-4888-4EF6-2296DE62E82C}"/>
                    </a:ext>
                  </a:extLst>
                </p14:cNvPr>
                <p14:cNvContentPartPr/>
                <p14:nvPr/>
              </p14:nvContentPartPr>
              <p14:xfrm>
                <a:off x="10153244" y="1914887"/>
                <a:ext cx="234000" cy="354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D0C221-5F52-4888-4EF6-2296DE62E8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4604" y="1905887"/>
                  <a:ext cx="25164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46480A9-DB18-7512-328B-FAB3F68DEFDB}"/>
                  </a:ext>
                </a:extLst>
              </p14:cNvPr>
              <p14:cNvContentPartPr/>
              <p14:nvPr/>
            </p14:nvContentPartPr>
            <p14:xfrm>
              <a:off x="332084" y="3312407"/>
              <a:ext cx="272880" cy="173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46480A9-DB18-7512-328B-FAB3F68DEFD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3444" y="3303767"/>
                <a:ext cx="290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E41E263-665B-A51D-581D-B5EC00F153A4}"/>
                  </a:ext>
                </a:extLst>
              </p14:cNvPr>
              <p14:cNvContentPartPr/>
              <p14:nvPr/>
            </p14:nvContentPartPr>
            <p14:xfrm>
              <a:off x="574004" y="4192607"/>
              <a:ext cx="190440" cy="145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E41E263-665B-A51D-581D-B5EC00F153A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364" y="4183967"/>
                <a:ext cx="208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7A3A70A-74DB-91C0-E56F-79398D2BABDF}"/>
                  </a:ext>
                </a:extLst>
              </p14:cNvPr>
              <p14:cNvContentPartPr/>
              <p14:nvPr/>
            </p14:nvContentPartPr>
            <p14:xfrm>
              <a:off x="3342404" y="4481327"/>
              <a:ext cx="1355760" cy="71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7A3A70A-74DB-91C0-E56F-79398D2BABD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33404" y="4472327"/>
                <a:ext cx="13734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079FD-D0DB-6452-44DA-07CD8F9DEAF8}"/>
              </a:ext>
            </a:extLst>
          </p:cNvPr>
          <p:cNvGrpSpPr/>
          <p:nvPr/>
        </p:nvGrpSpPr>
        <p:grpSpPr>
          <a:xfrm>
            <a:off x="884324" y="4276847"/>
            <a:ext cx="2079720" cy="857520"/>
            <a:chOff x="884324" y="4276847"/>
            <a:chExt cx="2079720" cy="85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55865F-2621-A888-1912-125FBE442640}"/>
                    </a:ext>
                  </a:extLst>
                </p14:cNvPr>
                <p14:cNvContentPartPr/>
                <p14:nvPr/>
              </p14:nvContentPartPr>
              <p14:xfrm>
                <a:off x="937244" y="4337327"/>
                <a:ext cx="2026800" cy="797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55865F-2621-A888-1912-125FBE4426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8604" y="4328327"/>
                  <a:ext cx="204444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6B92BF-C7C0-983A-CCFE-229014FC5B0B}"/>
                    </a:ext>
                  </a:extLst>
                </p14:cNvPr>
                <p14:cNvContentPartPr/>
                <p14:nvPr/>
              </p14:nvContentPartPr>
              <p14:xfrm>
                <a:off x="884324" y="4276847"/>
                <a:ext cx="62640" cy="103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6B92BF-C7C0-983A-CCFE-229014FC5B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5324" y="4267847"/>
                  <a:ext cx="802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CACE927-7247-833D-4E31-CF1B01D86042}"/>
              </a:ext>
            </a:extLst>
          </p:cNvPr>
          <p:cNvGrpSpPr/>
          <p:nvPr/>
        </p:nvGrpSpPr>
        <p:grpSpPr>
          <a:xfrm>
            <a:off x="2844164" y="3951047"/>
            <a:ext cx="2256840" cy="919080"/>
            <a:chOff x="2844164" y="3951047"/>
            <a:chExt cx="2256840" cy="91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648538-DF7D-DFE7-C85B-D9094F3F9E2E}"/>
                    </a:ext>
                  </a:extLst>
                </p14:cNvPr>
                <p14:cNvContentPartPr/>
                <p14:nvPr/>
              </p14:nvContentPartPr>
              <p14:xfrm>
                <a:off x="3135764" y="3951047"/>
                <a:ext cx="1965240" cy="749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648538-DF7D-DFE7-C85B-D9094F3F9E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27124" y="3942047"/>
                  <a:ext cx="19828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514445-B506-3689-50EE-7F444FCDCC00}"/>
                    </a:ext>
                  </a:extLst>
                </p14:cNvPr>
                <p14:cNvContentPartPr/>
                <p14:nvPr/>
              </p14:nvContentPartPr>
              <p14:xfrm>
                <a:off x="2879444" y="4476287"/>
                <a:ext cx="36360" cy="374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514445-B506-3689-50EE-7F444FCDCC0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70444" y="4467647"/>
                  <a:ext cx="54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7C1C82-3CA0-DC8E-7523-8665DE879831}"/>
                    </a:ext>
                  </a:extLst>
                </p14:cNvPr>
                <p14:cNvContentPartPr/>
                <p14:nvPr/>
              </p14:nvContentPartPr>
              <p14:xfrm>
                <a:off x="2844164" y="4742327"/>
                <a:ext cx="98640" cy="127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7C1C82-3CA0-DC8E-7523-8665DE8798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35164" y="4733687"/>
                  <a:ext cx="11628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74AC966-A428-A211-8DC7-7E7DD037DFE2}"/>
                  </a:ext>
                </a:extLst>
              </p14:cNvPr>
              <p14:cNvContentPartPr/>
              <p14:nvPr/>
            </p14:nvContentPartPr>
            <p14:xfrm>
              <a:off x="5826044" y="3162647"/>
              <a:ext cx="180360" cy="33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74AC966-A428-A211-8DC7-7E7DD037DF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17404" y="3153647"/>
                <a:ext cx="198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C756AA3-92A1-BB44-7844-881B707037FE}"/>
                  </a:ext>
                </a:extLst>
              </p14:cNvPr>
              <p14:cNvContentPartPr/>
              <p14:nvPr/>
            </p14:nvContentPartPr>
            <p14:xfrm>
              <a:off x="5827124" y="3841607"/>
              <a:ext cx="208440" cy="28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C756AA3-92A1-BB44-7844-881B707037F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18484" y="3832967"/>
                <a:ext cx="226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EB8F23-908C-EE62-86E3-E496326BE0D6}"/>
                  </a:ext>
                </a:extLst>
              </p14:cNvPr>
              <p14:cNvContentPartPr/>
              <p14:nvPr/>
            </p14:nvContentPartPr>
            <p14:xfrm>
              <a:off x="6976964" y="4160207"/>
              <a:ext cx="301680" cy="357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EB8F23-908C-EE62-86E3-E496326BE0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68324" y="4151207"/>
                <a:ext cx="319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8060996-28C0-B507-BB83-DCC422E86B0A}"/>
                  </a:ext>
                </a:extLst>
              </p14:cNvPr>
              <p14:cNvContentPartPr/>
              <p14:nvPr/>
            </p14:nvContentPartPr>
            <p14:xfrm>
              <a:off x="8697764" y="4168847"/>
              <a:ext cx="245880" cy="314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8060996-28C0-B507-BB83-DCC422E86B0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689124" y="4159847"/>
                <a:ext cx="263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8BB7514-7FC6-0499-9E91-B0BF26A3CE87}"/>
                  </a:ext>
                </a:extLst>
              </p14:cNvPr>
              <p14:cNvContentPartPr/>
              <p14:nvPr/>
            </p14:nvContentPartPr>
            <p14:xfrm>
              <a:off x="10219484" y="4179647"/>
              <a:ext cx="398160" cy="3214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8BB7514-7FC6-0499-9E91-B0BF26A3CE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210484" y="4170647"/>
                <a:ext cx="41580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F473222-500B-4DCB-BBEE-AED9581CF6BC}"/>
              </a:ext>
            </a:extLst>
          </p:cNvPr>
          <p:cNvGrpSpPr/>
          <p:nvPr/>
        </p:nvGrpSpPr>
        <p:grpSpPr>
          <a:xfrm>
            <a:off x="5462444" y="6025727"/>
            <a:ext cx="1114200" cy="782640"/>
            <a:chOff x="5462444" y="6025727"/>
            <a:chExt cx="1114200" cy="7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8ECBC6F-FD24-3BB4-C935-A7010C8EA062}"/>
                    </a:ext>
                  </a:extLst>
                </p14:cNvPr>
                <p14:cNvContentPartPr/>
                <p14:nvPr/>
              </p14:nvContentPartPr>
              <p14:xfrm>
                <a:off x="5462444" y="6581207"/>
                <a:ext cx="279000" cy="227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8ECBC6F-FD24-3BB4-C935-A7010C8EA06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53804" y="6572207"/>
                  <a:ext cx="296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839B8C1-B03F-3A2E-C918-C3ED8C1C826D}"/>
                    </a:ext>
                  </a:extLst>
                </p14:cNvPr>
                <p14:cNvContentPartPr/>
                <p14:nvPr/>
              </p14:nvContentPartPr>
              <p14:xfrm>
                <a:off x="5824964" y="6317687"/>
                <a:ext cx="349560" cy="253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839B8C1-B03F-3A2E-C918-C3ED8C1C826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15964" y="6308687"/>
                  <a:ext cx="367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ED72A2-E4EE-61A1-E33A-92539F92AC88}"/>
                    </a:ext>
                  </a:extLst>
                </p14:cNvPr>
                <p14:cNvContentPartPr/>
                <p14:nvPr/>
              </p14:nvContentPartPr>
              <p14:xfrm>
                <a:off x="6186404" y="6088367"/>
                <a:ext cx="357120" cy="187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ED72A2-E4EE-61A1-E33A-92539F92AC8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77404" y="6079727"/>
                  <a:ext cx="374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31B5CB-A012-9657-91E3-A2AC72055F7D}"/>
                    </a:ext>
                  </a:extLst>
                </p14:cNvPr>
                <p14:cNvContentPartPr/>
                <p14:nvPr/>
              </p14:nvContentPartPr>
              <p14:xfrm>
                <a:off x="6464684" y="6025727"/>
                <a:ext cx="75600" cy="195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31B5CB-A012-9657-91E3-A2AC72055F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55684" y="6016727"/>
                  <a:ext cx="93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3835E1-2B91-A7C3-1CAA-A54D51F2F221}"/>
                    </a:ext>
                  </a:extLst>
                </p14:cNvPr>
                <p14:cNvContentPartPr/>
                <p14:nvPr/>
              </p14:nvContentPartPr>
              <p14:xfrm>
                <a:off x="6453524" y="6115727"/>
                <a:ext cx="123120" cy="74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3835E1-2B91-A7C3-1CAA-A54D51F2F2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44524" y="6106727"/>
                  <a:ext cx="1407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B3D57BC-BEBE-7B21-CA6A-B2E89A893966}"/>
                  </a:ext>
                </a:extLst>
              </p14:cNvPr>
              <p14:cNvContentPartPr/>
              <p14:nvPr/>
            </p14:nvContentPartPr>
            <p14:xfrm>
              <a:off x="6992084" y="4453607"/>
              <a:ext cx="286560" cy="1990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B3D57BC-BEBE-7B21-CA6A-B2E89A89396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983084" y="4444967"/>
                <a:ext cx="304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FB3EDBC-7421-6ECC-973D-0AFC872AF502}"/>
                  </a:ext>
                </a:extLst>
              </p14:cNvPr>
              <p14:cNvContentPartPr/>
              <p14:nvPr/>
            </p14:nvContentPartPr>
            <p14:xfrm>
              <a:off x="8731604" y="4459727"/>
              <a:ext cx="218880" cy="1177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FB3EDBC-7421-6ECC-973D-0AFC872AF50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22604" y="4451087"/>
                <a:ext cx="236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7FFC6B5-3AE4-8C06-25A5-8CD414C03A1E}"/>
                  </a:ext>
                </a:extLst>
              </p14:cNvPr>
              <p14:cNvContentPartPr/>
              <p14:nvPr/>
            </p14:nvContentPartPr>
            <p14:xfrm>
              <a:off x="10314164" y="4391327"/>
              <a:ext cx="365040" cy="2124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7FFC6B5-3AE4-8C06-25A5-8CD414C03A1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305524" y="4382687"/>
                <a:ext cx="38268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40A0F04-CB71-7438-A5B1-FDAE23AC802E}"/>
              </a:ext>
            </a:extLst>
          </p:cNvPr>
          <p:cNvGrpSpPr/>
          <p:nvPr/>
        </p:nvGrpSpPr>
        <p:grpSpPr>
          <a:xfrm>
            <a:off x="10984484" y="4620647"/>
            <a:ext cx="336600" cy="244800"/>
            <a:chOff x="10984484" y="4620647"/>
            <a:chExt cx="33660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A58EA6-C05F-3766-CED0-2133E914F207}"/>
                    </a:ext>
                  </a:extLst>
                </p14:cNvPr>
                <p14:cNvContentPartPr/>
                <p14:nvPr/>
              </p14:nvContentPartPr>
              <p14:xfrm>
                <a:off x="10990244" y="4620647"/>
                <a:ext cx="57960" cy="70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A58EA6-C05F-3766-CED0-2133E914F2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81604" y="4611647"/>
                  <a:ext cx="75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B597E6-C047-64CA-7831-A8579AAAC09B}"/>
                    </a:ext>
                  </a:extLst>
                </p14:cNvPr>
                <p14:cNvContentPartPr/>
                <p14:nvPr/>
              </p14:nvContentPartPr>
              <p14:xfrm>
                <a:off x="10984484" y="4658447"/>
                <a:ext cx="69480" cy="73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B597E6-C047-64CA-7831-A8579AAAC0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75484" y="4649807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08D686-FA51-E5E3-7B1E-3E2D90B64935}"/>
                    </a:ext>
                  </a:extLst>
                </p14:cNvPr>
                <p14:cNvContentPartPr/>
                <p14:nvPr/>
              </p14:nvContentPartPr>
              <p14:xfrm>
                <a:off x="11012924" y="4712807"/>
                <a:ext cx="48960" cy="107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08D686-FA51-E5E3-7B1E-3E2D90B649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04284" y="4704167"/>
                  <a:ext cx="66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64AB75-354D-3316-78BC-A27911A6FB70}"/>
                    </a:ext>
                  </a:extLst>
                </p14:cNvPr>
                <p14:cNvContentPartPr/>
                <p14:nvPr/>
              </p14:nvContentPartPr>
              <p14:xfrm>
                <a:off x="11286884" y="4643327"/>
                <a:ext cx="34200" cy="222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64AB75-354D-3316-78BC-A27911A6FB7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78244" y="4634327"/>
                  <a:ext cx="5184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B44F455-0AC4-C2F6-B4B8-25133B69E049}"/>
                  </a:ext>
                </a:extLst>
              </p14:cNvPr>
              <p14:cNvContentPartPr/>
              <p14:nvPr/>
            </p14:nvContentPartPr>
            <p14:xfrm>
              <a:off x="8256044" y="3473327"/>
              <a:ext cx="124920" cy="133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B44F455-0AC4-C2F6-B4B8-25133B69E04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47404" y="3464687"/>
                <a:ext cx="142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8BBCAB0-0110-0AE1-3405-7DD0CCCBAFA2}"/>
                  </a:ext>
                </a:extLst>
              </p14:cNvPr>
              <p14:cNvContentPartPr/>
              <p14:nvPr/>
            </p14:nvContentPartPr>
            <p14:xfrm>
              <a:off x="9172244" y="3473327"/>
              <a:ext cx="144720" cy="64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8BBCAB0-0110-0AE1-3405-7DD0CCCBAFA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163604" y="3464687"/>
                <a:ext cx="162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81E05A5-8EDF-2213-6C07-849617170609}"/>
                  </a:ext>
                </a:extLst>
              </p14:cNvPr>
              <p14:cNvContentPartPr/>
              <p14:nvPr/>
            </p14:nvContentPartPr>
            <p14:xfrm>
              <a:off x="10108964" y="3462527"/>
              <a:ext cx="317520" cy="752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81E05A5-8EDF-2213-6C07-84961717060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100324" y="3453527"/>
                <a:ext cx="335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D8DAB33-73CA-BE2E-7F5F-C70EEA4FA701}"/>
                  </a:ext>
                </a:extLst>
              </p14:cNvPr>
              <p14:cNvContentPartPr/>
              <p14:nvPr/>
            </p14:nvContentPartPr>
            <p14:xfrm>
              <a:off x="8965964" y="3030887"/>
              <a:ext cx="708120" cy="6159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D8DAB33-73CA-BE2E-7F5F-C70EEA4FA70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956964" y="3021887"/>
                <a:ext cx="725760" cy="63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3B59B08-F032-4C88-443C-70A97DCC863A}"/>
              </a:ext>
            </a:extLst>
          </p:cNvPr>
          <p:cNvGrpSpPr/>
          <p:nvPr/>
        </p:nvGrpSpPr>
        <p:grpSpPr>
          <a:xfrm>
            <a:off x="9145604" y="4419047"/>
            <a:ext cx="469800" cy="618120"/>
            <a:chOff x="9145604" y="4419047"/>
            <a:chExt cx="46980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5DBB4B-223C-5D3B-EC1D-A229D5BAA96F}"/>
                    </a:ext>
                  </a:extLst>
                </p14:cNvPr>
                <p14:cNvContentPartPr/>
                <p14:nvPr/>
              </p14:nvContentPartPr>
              <p14:xfrm>
                <a:off x="9461684" y="4625687"/>
                <a:ext cx="69480" cy="88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5DBB4B-223C-5D3B-EC1D-A229D5BAA9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52684" y="4617047"/>
                  <a:ext cx="87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FE8B718-DB5D-D361-A796-72552EB0570E}"/>
                    </a:ext>
                  </a:extLst>
                </p14:cNvPr>
                <p14:cNvContentPartPr/>
                <p14:nvPr/>
              </p14:nvContentPartPr>
              <p14:xfrm>
                <a:off x="9472124" y="4668887"/>
                <a:ext cx="80640" cy="83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FE8B718-DB5D-D361-A796-72552EB0570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63484" y="4660247"/>
                  <a:ext cx="98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C105B7-3738-DA57-5E4A-224E3DFB1F16}"/>
                    </a:ext>
                  </a:extLst>
                </p14:cNvPr>
                <p14:cNvContentPartPr/>
                <p14:nvPr/>
              </p14:nvContentPartPr>
              <p14:xfrm>
                <a:off x="9502364" y="4722527"/>
                <a:ext cx="46800" cy="64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C105B7-3738-DA57-5E4A-224E3DFB1F1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3364" y="4713887"/>
                  <a:ext cx="6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A443C7-106D-A0D4-0F04-71A45F4395F9}"/>
                    </a:ext>
                  </a:extLst>
                </p14:cNvPr>
                <p14:cNvContentPartPr/>
                <p14:nvPr/>
              </p14:nvContentPartPr>
              <p14:xfrm>
                <a:off x="9484364" y="4778687"/>
                <a:ext cx="46080" cy="47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A443C7-106D-A0D4-0F04-71A45F4395F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75724" y="4770047"/>
                  <a:ext cx="63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50D08F-C39C-5AC0-024D-70E64B501B2A}"/>
                    </a:ext>
                  </a:extLst>
                </p14:cNvPr>
                <p14:cNvContentPartPr/>
                <p14:nvPr/>
              </p14:nvContentPartPr>
              <p14:xfrm>
                <a:off x="9145604" y="4613447"/>
                <a:ext cx="71280" cy="72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50D08F-C39C-5AC0-024D-70E64B501B2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36964" y="4604807"/>
                  <a:ext cx="88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E23AFD-57EF-7B0E-E400-2DF2C384D84E}"/>
                    </a:ext>
                  </a:extLst>
                </p14:cNvPr>
                <p14:cNvContentPartPr/>
                <p14:nvPr/>
              </p14:nvContentPartPr>
              <p14:xfrm>
                <a:off x="9162524" y="4684367"/>
                <a:ext cx="23760" cy="41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E23AFD-57EF-7B0E-E400-2DF2C384D84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53524" y="4675727"/>
                  <a:ext cx="41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0D5C4C-7A85-19E6-DE76-C1EF0FE3019C}"/>
                    </a:ext>
                  </a:extLst>
                </p14:cNvPr>
                <p14:cNvContentPartPr/>
                <p14:nvPr/>
              </p14:nvContentPartPr>
              <p14:xfrm>
                <a:off x="9166844" y="4733327"/>
                <a:ext cx="13320" cy="59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0D5C4C-7A85-19E6-DE76-C1EF0FE301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57844" y="4724327"/>
                  <a:ext cx="30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64465C-1A12-7A38-076C-167658DFAED8}"/>
                    </a:ext>
                  </a:extLst>
                </p14:cNvPr>
                <p14:cNvContentPartPr/>
                <p14:nvPr/>
              </p14:nvContentPartPr>
              <p14:xfrm>
                <a:off x="9188444" y="4826207"/>
                <a:ext cx="4680" cy="24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64465C-1A12-7A38-076C-167658DFAE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79444" y="4817567"/>
                  <a:ext cx="2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B65342-B2E4-1AA4-AFD3-288F589A60F8}"/>
                    </a:ext>
                  </a:extLst>
                </p14:cNvPr>
                <p14:cNvContentPartPr/>
                <p14:nvPr/>
              </p14:nvContentPartPr>
              <p14:xfrm>
                <a:off x="9411284" y="4419047"/>
                <a:ext cx="204120" cy="618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B65342-B2E4-1AA4-AFD3-288F589A60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02284" y="4410407"/>
                  <a:ext cx="22176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1427C3B-8B4E-E065-FC49-9B2E72640B4F}"/>
              </a:ext>
            </a:extLst>
          </p:cNvPr>
          <p:cNvGrpSpPr/>
          <p:nvPr/>
        </p:nvGrpSpPr>
        <p:grpSpPr>
          <a:xfrm>
            <a:off x="7594364" y="4447487"/>
            <a:ext cx="269640" cy="644400"/>
            <a:chOff x="7594364" y="4447487"/>
            <a:chExt cx="26964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C16EB2-5AAC-9F51-B721-67C1EA6AEE0F}"/>
                    </a:ext>
                  </a:extLst>
                </p14:cNvPr>
                <p14:cNvContentPartPr/>
                <p14:nvPr/>
              </p14:nvContentPartPr>
              <p14:xfrm>
                <a:off x="7632164" y="4455407"/>
                <a:ext cx="29880" cy="590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C16EB2-5AAC-9F51-B721-67C1EA6AEE0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23524" y="4446407"/>
                  <a:ext cx="475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76EA47-CE1F-D967-C344-3F70EE21A946}"/>
                    </a:ext>
                  </a:extLst>
                </p14:cNvPr>
                <p14:cNvContentPartPr/>
                <p14:nvPr/>
              </p14:nvContentPartPr>
              <p14:xfrm>
                <a:off x="7819364" y="4447487"/>
                <a:ext cx="44640" cy="644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76EA47-CE1F-D967-C344-3F70EE21A9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10724" y="4438847"/>
                  <a:ext cx="62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A549F0-ED42-C487-C3BB-1554EC28CF84}"/>
                    </a:ext>
                  </a:extLst>
                </p14:cNvPr>
                <p14:cNvContentPartPr/>
                <p14:nvPr/>
              </p14:nvContentPartPr>
              <p14:xfrm>
                <a:off x="7594364" y="4474847"/>
                <a:ext cx="113400" cy="563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A549F0-ED42-C487-C3BB-1554EC28CF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85724" y="4466207"/>
                  <a:ext cx="131040" cy="58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4144FBF-E79E-19D0-D4B6-2E6EC7AD947C}"/>
                  </a:ext>
                </a:extLst>
              </p14:cNvPr>
              <p14:cNvContentPartPr/>
              <p14:nvPr/>
            </p14:nvContentPartPr>
            <p14:xfrm>
              <a:off x="5663324" y="3486287"/>
              <a:ext cx="497520" cy="5317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4144FBF-E79E-19D0-D4B6-2E6EC7AD947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54324" y="3477287"/>
                <a:ext cx="5151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0A72C1D-9621-7B9C-EF7A-EAA1865213A4}"/>
                  </a:ext>
                </a:extLst>
              </p14:cNvPr>
              <p14:cNvContentPartPr/>
              <p14:nvPr/>
            </p14:nvContentPartPr>
            <p14:xfrm>
              <a:off x="10018964" y="3836927"/>
              <a:ext cx="462240" cy="394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0A72C1D-9621-7B9C-EF7A-EAA1865213A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009964" y="3828287"/>
                <a:ext cx="4798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7DA9811-10AC-9939-9515-20822CAE74DA}"/>
                  </a:ext>
                </a:extLst>
              </p14:cNvPr>
              <p14:cNvContentPartPr/>
              <p14:nvPr/>
            </p14:nvContentPartPr>
            <p14:xfrm>
              <a:off x="11033084" y="5964527"/>
              <a:ext cx="56880" cy="56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7DA9811-10AC-9939-9515-20822CAE74D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024084" y="5955527"/>
                <a:ext cx="74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D2F46DC-9B51-F4FA-B7AF-1E0EF5FA05FE}"/>
                  </a:ext>
                </a:extLst>
              </p14:cNvPr>
              <p14:cNvContentPartPr/>
              <p14:nvPr/>
            </p14:nvContentPartPr>
            <p14:xfrm>
              <a:off x="11161604" y="6194207"/>
              <a:ext cx="77400" cy="756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D2F46DC-9B51-F4FA-B7AF-1E0EF5FA05F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152604" y="6185567"/>
                <a:ext cx="9504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15A434D-3E84-17D1-84AF-035FF93C54D1}"/>
              </a:ext>
            </a:extLst>
          </p:cNvPr>
          <p:cNvGrpSpPr/>
          <p:nvPr/>
        </p:nvGrpSpPr>
        <p:grpSpPr>
          <a:xfrm>
            <a:off x="7681484" y="5954807"/>
            <a:ext cx="88200" cy="611640"/>
            <a:chOff x="7681484" y="5954807"/>
            <a:chExt cx="8820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AD73D1-6879-5169-7789-D8AD1334D935}"/>
                    </a:ext>
                  </a:extLst>
                </p14:cNvPr>
                <p14:cNvContentPartPr/>
                <p14:nvPr/>
              </p14:nvContentPartPr>
              <p14:xfrm>
                <a:off x="7681484" y="5954807"/>
                <a:ext cx="31320" cy="611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AD73D1-6879-5169-7789-D8AD1334D9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72844" y="5945807"/>
                  <a:ext cx="489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FF66F93-A4A4-898D-DA7A-3DB89B7DC2D2}"/>
                    </a:ext>
                  </a:extLst>
                </p14:cNvPr>
                <p14:cNvContentPartPr/>
                <p14:nvPr/>
              </p14:nvContentPartPr>
              <p14:xfrm>
                <a:off x="7735484" y="5968127"/>
                <a:ext cx="34200" cy="570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FF66F93-A4A4-898D-DA7A-3DB89B7DC2D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26844" y="5959487"/>
                  <a:ext cx="51840" cy="58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36ED13-A882-2A6E-FD19-9C2C2277D442}"/>
              </a:ext>
            </a:extLst>
          </p:cNvPr>
          <p:cNvGrpSpPr/>
          <p:nvPr/>
        </p:nvGrpSpPr>
        <p:grpSpPr>
          <a:xfrm>
            <a:off x="11052164" y="5235887"/>
            <a:ext cx="1245240" cy="748440"/>
            <a:chOff x="11052164" y="5235887"/>
            <a:chExt cx="124524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73E4D1D-A990-4F13-FDEB-19371F3685C5}"/>
                    </a:ext>
                  </a:extLst>
                </p14:cNvPr>
                <p14:cNvContentPartPr/>
                <p14:nvPr/>
              </p14:nvContentPartPr>
              <p14:xfrm>
                <a:off x="11052164" y="5715767"/>
                <a:ext cx="344520" cy="268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73E4D1D-A990-4F13-FDEB-19371F3685C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43164" y="5707127"/>
                  <a:ext cx="362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B9D5256-71AA-4ADE-8F68-D3CA41E45B72}"/>
                    </a:ext>
                  </a:extLst>
                </p14:cNvPr>
                <p14:cNvContentPartPr/>
                <p14:nvPr/>
              </p14:nvContentPartPr>
              <p14:xfrm>
                <a:off x="11470484" y="5482127"/>
                <a:ext cx="171360" cy="185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B9D5256-71AA-4ADE-8F68-D3CA41E45B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61484" y="5473127"/>
                  <a:ext cx="189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0E239AA-FFBD-B369-01CF-472709AA78AF}"/>
                    </a:ext>
                  </a:extLst>
                </p14:cNvPr>
                <p14:cNvContentPartPr/>
                <p14:nvPr/>
              </p14:nvContentPartPr>
              <p14:xfrm>
                <a:off x="11694404" y="5390687"/>
                <a:ext cx="275400" cy="164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0E239AA-FFBD-B369-01CF-472709AA78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85404" y="5382047"/>
                  <a:ext cx="293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A97CED-1343-24A9-33BF-0C730F957C5D}"/>
                    </a:ext>
                  </a:extLst>
                </p14:cNvPr>
                <p14:cNvContentPartPr/>
                <p14:nvPr/>
              </p14:nvContentPartPr>
              <p14:xfrm>
                <a:off x="11980244" y="5235887"/>
                <a:ext cx="32040" cy="182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A97CED-1343-24A9-33BF-0C730F957C5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971244" y="5227247"/>
                  <a:ext cx="4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BCEDEA8-0A8A-2CDD-130D-060785CE78F1}"/>
                    </a:ext>
                  </a:extLst>
                </p14:cNvPr>
                <p14:cNvContentPartPr/>
                <p14:nvPr/>
              </p14:nvContentPartPr>
              <p14:xfrm>
                <a:off x="12004724" y="5293847"/>
                <a:ext cx="95760" cy="122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BCEDEA8-0A8A-2CDD-130D-060785CE78F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996084" y="5285207"/>
                  <a:ext cx="113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91D847-6C4E-FFAE-F319-A604B1F74531}"/>
                    </a:ext>
                  </a:extLst>
                </p14:cNvPr>
                <p14:cNvContentPartPr/>
                <p14:nvPr/>
              </p14:nvContentPartPr>
              <p14:xfrm>
                <a:off x="11714924" y="5751407"/>
                <a:ext cx="128880" cy="70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91D847-6C4E-FFAE-F319-A604B1F745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06284" y="5742407"/>
                  <a:ext cx="146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19A9B92-F037-1F9B-B07D-EDCA63D2D438}"/>
                    </a:ext>
                  </a:extLst>
                </p14:cNvPr>
                <p14:cNvContentPartPr/>
                <p14:nvPr/>
              </p14:nvContentPartPr>
              <p14:xfrm>
                <a:off x="11906444" y="5550167"/>
                <a:ext cx="183600" cy="186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19A9B92-F037-1F9B-B07D-EDCA63D2D43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897444" y="5541527"/>
                  <a:ext cx="201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009C93E-82C8-CB0B-4F5B-262849C13049}"/>
                    </a:ext>
                  </a:extLst>
                </p14:cNvPr>
                <p14:cNvContentPartPr/>
                <p14:nvPr/>
              </p14:nvContentPartPr>
              <p14:xfrm>
                <a:off x="12098324" y="5486447"/>
                <a:ext cx="199080" cy="200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009C93E-82C8-CB0B-4F5B-262849C1304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089684" y="5477447"/>
                  <a:ext cx="2167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0BA924F-45E1-0346-7637-06B4CC029084}"/>
              </a:ext>
            </a:extLst>
          </p:cNvPr>
          <p:cNvGrpSpPr/>
          <p:nvPr/>
        </p:nvGrpSpPr>
        <p:grpSpPr>
          <a:xfrm>
            <a:off x="9566444" y="5101607"/>
            <a:ext cx="1033200" cy="758880"/>
            <a:chOff x="9566444" y="5101607"/>
            <a:chExt cx="1033200" cy="75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88B4B22-753F-0D7F-D6DD-0F8BAEBF5E0A}"/>
                    </a:ext>
                  </a:extLst>
                </p14:cNvPr>
                <p14:cNvContentPartPr/>
                <p14:nvPr/>
              </p14:nvContentPartPr>
              <p14:xfrm>
                <a:off x="9566444" y="5101607"/>
                <a:ext cx="152280" cy="271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88B4B22-753F-0D7F-D6DD-0F8BAEBF5E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57444" y="5092967"/>
                  <a:ext cx="169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5F8CE27-4048-56E5-0859-3A87B2DCE1C9}"/>
                    </a:ext>
                  </a:extLst>
                </p14:cNvPr>
                <p14:cNvContentPartPr/>
                <p14:nvPr/>
              </p14:nvContentPartPr>
              <p14:xfrm>
                <a:off x="9837524" y="5457287"/>
                <a:ext cx="92160" cy="186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5F8CE27-4048-56E5-0859-3A87B2DCE1C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28524" y="5448647"/>
                  <a:ext cx="109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E0E44C-FE2F-9F2A-CDA3-3D23AB9B40BE}"/>
                    </a:ext>
                  </a:extLst>
                </p14:cNvPr>
                <p14:cNvContentPartPr/>
                <p14:nvPr/>
              </p14:nvContentPartPr>
              <p14:xfrm>
                <a:off x="9931124" y="5317967"/>
                <a:ext cx="66240" cy="220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E0E44C-FE2F-9F2A-CDA3-3D23AB9B40B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22484" y="5309327"/>
                  <a:ext cx="83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E6B796-DDBB-F45B-004D-7AB8D236059E}"/>
                    </a:ext>
                  </a:extLst>
                </p14:cNvPr>
                <p14:cNvContentPartPr/>
                <p14:nvPr/>
              </p14:nvContentPartPr>
              <p14:xfrm>
                <a:off x="9911324" y="5407247"/>
                <a:ext cx="212760" cy="101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E6B796-DDBB-F45B-004D-7AB8D236059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02684" y="5398607"/>
                  <a:ext cx="23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2687B51-2DB9-EF5D-277F-4053BBEBF3E5}"/>
                    </a:ext>
                  </a:extLst>
                </p14:cNvPr>
                <p14:cNvContentPartPr/>
                <p14:nvPr/>
              </p14:nvContentPartPr>
              <p14:xfrm>
                <a:off x="10148204" y="5295287"/>
                <a:ext cx="451440" cy="211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2687B51-2DB9-EF5D-277F-4053BBEBF3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39204" y="5286287"/>
                  <a:ext cx="469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19D1769-B63B-7D7A-518F-9ABD42F4EF98}"/>
                    </a:ext>
                  </a:extLst>
                </p14:cNvPr>
                <p14:cNvContentPartPr/>
                <p14:nvPr/>
              </p14:nvContentPartPr>
              <p14:xfrm>
                <a:off x="9994844" y="5743847"/>
                <a:ext cx="120960" cy="116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19D1769-B63B-7D7A-518F-9ABD42F4EF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85844" y="5734847"/>
                  <a:ext cx="138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B8F4E1C-CE1A-B7B8-7C69-6D95121CA632}"/>
                    </a:ext>
                  </a:extLst>
                </p14:cNvPr>
                <p14:cNvContentPartPr/>
                <p14:nvPr/>
              </p14:nvContentPartPr>
              <p14:xfrm>
                <a:off x="10155404" y="5521727"/>
                <a:ext cx="371880" cy="256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B8F4E1C-CE1A-B7B8-7C69-6D95121CA6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46764" y="5512727"/>
                  <a:ext cx="389520" cy="27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277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147D2E0-189E-4F6F-B76C-C714D4AB4251}"/>
              </a:ext>
            </a:extLst>
          </p:cNvPr>
          <p:cNvSpPr/>
          <p:nvPr/>
        </p:nvSpPr>
        <p:spPr>
          <a:xfrm>
            <a:off x="4033308" y="686418"/>
            <a:ext cx="762614" cy="537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61" dirty="0">
              <a:latin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05B0B12-8945-423F-B8FC-212E14767BCB}"/>
              </a:ext>
            </a:extLst>
          </p:cNvPr>
          <p:cNvSpPr/>
          <p:nvPr/>
        </p:nvSpPr>
        <p:spPr>
          <a:xfrm>
            <a:off x="5903355" y="760009"/>
            <a:ext cx="624295" cy="604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61" dirty="0">
              <a:latin typeface="Arial" panose="020B0604020202020204" pitchFamily="34" charset="0"/>
            </a:endParaRPr>
          </a:p>
        </p:txBody>
      </p:sp>
      <p:pic>
        <p:nvPicPr>
          <p:cNvPr id="10" name="Online Media 9" title="Gecko Feet: How Do They Stick to Walls? | National Geographic">
            <a:hlinkClick r:id="" action="ppaction://media"/>
            <a:extLst>
              <a:ext uri="{FF2B5EF4-FFF2-40B4-BE49-F238E27FC236}">
                <a16:creationId xmlns:a16="http://schemas.microsoft.com/office/drawing/2014/main" id="{D81E96F9-48A7-4256-B7F5-57FDFE7255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27681" y="1790279"/>
            <a:ext cx="6803053" cy="38267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D9326B-0C0E-4097-B889-63ADBDD57C0D}"/>
              </a:ext>
            </a:extLst>
          </p:cNvPr>
          <p:cNvSpPr/>
          <p:nvPr/>
        </p:nvSpPr>
        <p:spPr>
          <a:xfrm>
            <a:off x="3254090" y="5811164"/>
            <a:ext cx="3950184" cy="300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2" dirty="0">
                <a:latin typeface="Arial" panose="020B0604020202020204" pitchFamily="34" charset="0"/>
              </a:rPr>
              <a:t>https://www.youtube.com/watch?v=uhfXbSSrabw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3EFCD-D057-F607-7862-792B2F48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D2-A4E1-47CB-B101-CA57246FC5CA}" type="datetime1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CF9C-7BDD-6A51-BA5F-D72ADA46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777596-C25B-8042-E8F7-BDEE1D92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942471-F87D-AE4E-D8CE-32D9A978392E}"/>
                  </a:ext>
                </a:extLst>
              </p14:cNvPr>
              <p14:cNvContentPartPr/>
              <p14:nvPr/>
            </p14:nvContentPartPr>
            <p14:xfrm>
              <a:off x="3616364" y="453647"/>
              <a:ext cx="1455480" cy="94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942471-F87D-AE4E-D8CE-32D9A97839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7724" y="445007"/>
                <a:ext cx="14731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1BEE96-AEA3-894D-2F58-B06482B19E8F}"/>
                  </a:ext>
                </a:extLst>
              </p14:cNvPr>
              <p14:cNvContentPartPr/>
              <p14:nvPr/>
            </p14:nvContentPartPr>
            <p14:xfrm>
              <a:off x="5923604" y="1076807"/>
              <a:ext cx="451800" cy="49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1BEE96-AEA3-894D-2F58-B06482B19E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4604" y="1067807"/>
                <a:ext cx="46944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FA4727-D12F-B6EA-D183-FC1C53A240FE}"/>
                  </a:ext>
                </a:extLst>
              </p14:cNvPr>
              <p14:cNvContentPartPr/>
              <p14:nvPr/>
            </p14:nvContentPartPr>
            <p14:xfrm>
              <a:off x="2643284" y="5755367"/>
              <a:ext cx="5063040" cy="700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FA4727-D12F-B6EA-D183-FC1C53A240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4644" y="5746727"/>
                <a:ext cx="5080680" cy="71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6659563" y="458788"/>
            <a:ext cx="6324600" cy="31003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8B339-C80F-41B3-B0E6-B5B52B2C3E64}"/>
              </a:ext>
            </a:extLst>
          </p:cNvPr>
          <p:cNvSpPr txBox="1"/>
          <p:nvPr/>
        </p:nvSpPr>
        <p:spPr>
          <a:xfrm>
            <a:off x="5958682" y="3648045"/>
            <a:ext cx="666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Atomic number = # of protons = # electrons in element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Isotope = different # of neutrons = same bonding capability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363B6B-1E19-30CE-53B4-D5504F89B0D7}"/>
              </a:ext>
            </a:extLst>
          </p:cNvPr>
          <p:cNvSpPr txBox="1">
            <a:spLocks/>
          </p:cNvSpPr>
          <p:nvPr/>
        </p:nvSpPr>
        <p:spPr>
          <a:xfrm>
            <a:off x="1027983" y="3419254"/>
            <a:ext cx="4510298" cy="315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Atoms are composed of:</a:t>
            </a:r>
          </a:p>
          <a:p>
            <a:pPr lvl="1"/>
            <a:r>
              <a:rPr lang="en-US" sz="1800" dirty="0"/>
              <a:t>Protons – positively charged particles</a:t>
            </a:r>
          </a:p>
          <a:p>
            <a:pPr lvl="1"/>
            <a:r>
              <a:rPr lang="en-US" sz="1800" dirty="0"/>
              <a:t>Neutrons – neutral particles</a:t>
            </a:r>
          </a:p>
          <a:p>
            <a:pPr lvl="1"/>
            <a:r>
              <a:rPr lang="en-US" sz="1800" dirty="0"/>
              <a:t>Electrons – negatively charged particles</a:t>
            </a:r>
          </a:p>
          <a:p>
            <a:r>
              <a:rPr lang="en-US" sz="1800" dirty="0"/>
              <a:t>Protons and neutrons are located in the nucleus.</a:t>
            </a:r>
          </a:p>
          <a:p>
            <a:r>
              <a:rPr lang="en-US" sz="1800" dirty="0"/>
              <a:t>Electrons are found in </a:t>
            </a:r>
            <a:r>
              <a:rPr lang="en-US" sz="1800" b="1" dirty="0"/>
              <a:t>orbitals</a:t>
            </a:r>
            <a:r>
              <a:rPr lang="en-US" sz="1800" dirty="0"/>
              <a:t> surrounding the nucleus.</a:t>
            </a:r>
          </a:p>
          <a:p>
            <a:r>
              <a:rPr lang="en-US" sz="1800" dirty="0"/>
              <a:t>The overall charge on an element is neutral (#electrons = # protons).</a:t>
            </a:r>
          </a:p>
        </p:txBody>
      </p:sp>
      <p:pic>
        <p:nvPicPr>
          <p:cNvPr id="10" name="Content Placeholder 4" descr="figure_02_02.jpg">
            <a:extLst>
              <a:ext uri="{FF2B5EF4-FFF2-40B4-BE49-F238E27FC236}">
                <a16:creationId xmlns:a16="http://schemas.microsoft.com/office/drawing/2014/main" id="{CF0DCC06-7AAC-DC6E-315A-463DD4857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2" r="-17462" b="3192"/>
          <a:stretch/>
        </p:blipFill>
        <p:spPr>
          <a:xfrm>
            <a:off x="319881" y="503238"/>
            <a:ext cx="5218400" cy="277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2F4A0-DEC1-E8B5-7AD9-5FA2B1D76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>
          <a:xfrm>
            <a:off x="5686771" y="4590652"/>
            <a:ext cx="1610619" cy="2129481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5A56C92-36FE-260E-A5AF-8446B89D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6416-F008-4A7D-963A-F1707F061D11}" type="datetime1">
              <a:rPr lang="en-US" smtClean="0"/>
              <a:t>1/15/2025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B179058-41AC-84AF-99D1-BE6BEED1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EE81BB7-53B7-F462-52AD-A4C67EA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1143B5-853D-E597-028A-3FE81ACAE965}"/>
                  </a:ext>
                </a:extLst>
              </p14:cNvPr>
              <p14:cNvContentPartPr/>
              <p14:nvPr/>
            </p14:nvContentPartPr>
            <p14:xfrm>
              <a:off x="1635926" y="1482703"/>
              <a:ext cx="601920" cy="53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1143B5-853D-E597-028A-3FE81ACAE9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7286" y="1474063"/>
                <a:ext cx="61956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47BE4-9463-2C91-7412-956F0278B87E}"/>
              </a:ext>
            </a:extLst>
          </p:cNvPr>
          <p:cNvGrpSpPr/>
          <p:nvPr/>
        </p:nvGrpSpPr>
        <p:grpSpPr>
          <a:xfrm>
            <a:off x="1128686" y="355543"/>
            <a:ext cx="1877040" cy="632160"/>
            <a:chOff x="1128686" y="355543"/>
            <a:chExt cx="187704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9AB994-4478-EB5F-F9CC-E43F5AF45D2B}"/>
                    </a:ext>
                  </a:extLst>
                </p14:cNvPr>
                <p14:cNvContentPartPr/>
                <p14:nvPr/>
              </p14:nvContentPartPr>
              <p14:xfrm>
                <a:off x="2240726" y="653623"/>
                <a:ext cx="579600" cy="334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9AB994-4478-EB5F-F9CC-E43F5AF45D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2086" y="644983"/>
                  <a:ext cx="597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705899-D3D1-F8ED-8149-6FF9B96E44C2}"/>
                    </a:ext>
                  </a:extLst>
                </p14:cNvPr>
                <p14:cNvContentPartPr/>
                <p14:nvPr/>
              </p14:nvContentPartPr>
              <p14:xfrm>
                <a:off x="1128686" y="373183"/>
                <a:ext cx="576000" cy="488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705899-D3D1-F8ED-8149-6FF9B96E44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0046" y="364183"/>
                  <a:ext cx="5936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80AEA1-3FEC-4869-31C1-0D9FE5981490}"/>
                    </a:ext>
                  </a:extLst>
                </p14:cNvPr>
                <p14:cNvContentPartPr/>
                <p14:nvPr/>
              </p14:nvContentPartPr>
              <p14:xfrm>
                <a:off x="2824646" y="438703"/>
                <a:ext cx="181080" cy="134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80AEA1-3FEC-4869-31C1-0D9FE59814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5646" y="429703"/>
                  <a:ext cx="19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336109-1B67-DEAB-A887-AD32046BF931}"/>
                    </a:ext>
                  </a:extLst>
                </p14:cNvPr>
                <p14:cNvContentPartPr/>
                <p14:nvPr/>
              </p14:nvContentPartPr>
              <p14:xfrm>
                <a:off x="2846966" y="423583"/>
                <a:ext cx="83520" cy="173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336109-1B67-DEAB-A887-AD32046BF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38326" y="414943"/>
                  <a:ext cx="101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62BD68-6889-C254-A6EF-B77E55EC422A}"/>
                    </a:ext>
                  </a:extLst>
                </p14:cNvPr>
                <p14:cNvContentPartPr/>
                <p14:nvPr/>
              </p14:nvContentPartPr>
              <p14:xfrm>
                <a:off x="1805846" y="355543"/>
                <a:ext cx="594360" cy="435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62BD68-6889-C254-A6EF-B77E55EC42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7206" y="346903"/>
                  <a:ext cx="61200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4BD97EE-A95F-A380-4302-4ADE1B9DDF47}"/>
                  </a:ext>
                </a:extLst>
              </p14:cNvPr>
              <p14:cNvContentPartPr/>
              <p14:nvPr/>
            </p14:nvContentPartPr>
            <p14:xfrm>
              <a:off x="6977246" y="5441263"/>
              <a:ext cx="524160" cy="360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4BD97EE-A95F-A380-4302-4ADE1B9DDF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8606" y="5432263"/>
                <a:ext cx="5418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7C6CDC-93BD-BB2F-A171-DE115B837CFB}"/>
                  </a:ext>
                </a:extLst>
              </p14:cNvPr>
              <p14:cNvContentPartPr/>
              <p14:nvPr/>
            </p14:nvContentPartPr>
            <p14:xfrm>
              <a:off x="7604726" y="5129143"/>
              <a:ext cx="405000" cy="444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7C6CDC-93BD-BB2F-A171-DE115B837CF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96086" y="5120143"/>
                <a:ext cx="4226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7B7032-7486-D5A4-F6A3-D75752514A0B}"/>
                  </a:ext>
                </a:extLst>
              </p14:cNvPr>
              <p14:cNvContentPartPr/>
              <p14:nvPr/>
            </p14:nvContentPartPr>
            <p14:xfrm>
              <a:off x="8074526" y="4930063"/>
              <a:ext cx="174960" cy="329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7B7032-7486-D5A4-F6A3-D75752514A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65526" y="4921063"/>
                <a:ext cx="1926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7723438-86BD-7110-E3FE-632138E87227}"/>
                  </a:ext>
                </a:extLst>
              </p14:cNvPr>
              <p14:cNvContentPartPr/>
              <p14:nvPr/>
            </p14:nvContentPartPr>
            <p14:xfrm>
              <a:off x="8169926" y="4949863"/>
              <a:ext cx="244440" cy="148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7723438-86BD-7110-E3FE-632138E8722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61286" y="4941223"/>
                <a:ext cx="262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124F1F-EABB-DDF7-1A9C-ADF1D5661939}"/>
                  </a:ext>
                </a:extLst>
              </p14:cNvPr>
              <p14:cNvContentPartPr/>
              <p14:nvPr/>
            </p14:nvContentPartPr>
            <p14:xfrm>
              <a:off x="8442446" y="4828183"/>
              <a:ext cx="326160" cy="200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124F1F-EABB-DDF7-1A9C-ADF1D56619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33806" y="4819543"/>
                <a:ext cx="3438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BF871E-0117-7C2A-D7E2-6188DC73B465}"/>
                  </a:ext>
                </a:extLst>
              </p14:cNvPr>
              <p14:cNvContentPartPr/>
              <p14:nvPr/>
            </p14:nvContentPartPr>
            <p14:xfrm>
              <a:off x="8063726" y="5519023"/>
              <a:ext cx="433080" cy="378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BF871E-0117-7C2A-D7E2-6188DC73B4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4726" y="5510383"/>
                <a:ext cx="4507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87A2304-3A93-8BA6-9009-86AE7B67F31E}"/>
                  </a:ext>
                </a:extLst>
              </p14:cNvPr>
              <p14:cNvContentPartPr/>
              <p14:nvPr/>
            </p14:nvContentPartPr>
            <p14:xfrm>
              <a:off x="8579606" y="5157943"/>
              <a:ext cx="494280" cy="437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87A2304-3A93-8BA6-9009-86AE7B67F31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70966" y="5149303"/>
                <a:ext cx="511920" cy="45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820FC13-27FE-1771-D29F-0C1CDB6B60CB}"/>
              </a:ext>
            </a:extLst>
          </p:cNvPr>
          <p:cNvGrpSpPr/>
          <p:nvPr/>
        </p:nvGrpSpPr>
        <p:grpSpPr>
          <a:xfrm>
            <a:off x="9397886" y="4537663"/>
            <a:ext cx="2723040" cy="933840"/>
            <a:chOff x="9397886" y="4537663"/>
            <a:chExt cx="2723040" cy="93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9600CD-1C14-5EA7-88B2-244AAFBCB8EF}"/>
                    </a:ext>
                  </a:extLst>
                </p14:cNvPr>
                <p14:cNvContentPartPr/>
                <p14:nvPr/>
              </p14:nvContentPartPr>
              <p14:xfrm>
                <a:off x="9397886" y="5033023"/>
                <a:ext cx="257040" cy="136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9600CD-1C14-5EA7-88B2-244AAFBCB8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89246" y="5024023"/>
                  <a:ext cx="274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9095BC-0674-7BC0-174A-1A6387CBD77F}"/>
                    </a:ext>
                  </a:extLst>
                </p14:cNvPr>
                <p14:cNvContentPartPr/>
                <p14:nvPr/>
              </p14:nvContentPartPr>
              <p14:xfrm>
                <a:off x="9498686" y="5125183"/>
                <a:ext cx="237600" cy="154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9095BC-0674-7BC0-174A-1A6387CBD7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89686" y="5116183"/>
                  <a:ext cx="25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2F4ACD-58DB-A682-3AEE-DF0CB2621B95}"/>
                    </a:ext>
                  </a:extLst>
                </p14:cNvPr>
                <p14:cNvContentPartPr/>
                <p14:nvPr/>
              </p14:nvContentPartPr>
              <p14:xfrm>
                <a:off x="9667886" y="4945183"/>
                <a:ext cx="227520" cy="20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2F4ACD-58DB-A682-3AEE-DF0CB2621B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58886" y="4936183"/>
                  <a:ext cx="24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8AD1EB-A269-8110-BE0A-C46E20762802}"/>
                    </a:ext>
                  </a:extLst>
                </p14:cNvPr>
                <p14:cNvContentPartPr/>
                <p14:nvPr/>
              </p14:nvContentPartPr>
              <p14:xfrm>
                <a:off x="9654206" y="4966423"/>
                <a:ext cx="122040" cy="180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8AD1EB-A269-8110-BE0A-C46E207628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5206" y="4957423"/>
                  <a:ext cx="13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BB96BC-A3FA-9E4E-CBAC-91C8B32B6259}"/>
                    </a:ext>
                  </a:extLst>
                </p14:cNvPr>
                <p14:cNvContentPartPr/>
                <p14:nvPr/>
              </p14:nvContentPartPr>
              <p14:xfrm>
                <a:off x="10118246" y="4718383"/>
                <a:ext cx="6480" cy="1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BB96BC-A3FA-9E4E-CBAC-91C8B32B62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09246" y="4709383"/>
                  <a:ext cx="24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8CEF09-36EB-BFDE-7742-FF9A51B3F9BA}"/>
                    </a:ext>
                  </a:extLst>
                </p14:cNvPr>
                <p14:cNvContentPartPr/>
                <p14:nvPr/>
              </p14:nvContentPartPr>
              <p14:xfrm>
                <a:off x="10117886" y="4674103"/>
                <a:ext cx="192600" cy="323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8CEF09-36EB-BFDE-7742-FF9A51B3F9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09246" y="4665103"/>
                  <a:ext cx="210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FA7A92-3BDE-BD47-2BE0-5FF9CC302738}"/>
                    </a:ext>
                  </a:extLst>
                </p14:cNvPr>
                <p14:cNvContentPartPr/>
                <p14:nvPr/>
              </p14:nvContentPartPr>
              <p14:xfrm>
                <a:off x="10187726" y="4834663"/>
                <a:ext cx="188280" cy="174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FA7A92-3BDE-BD47-2BE0-5FF9CC3027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79086" y="4826023"/>
                  <a:ext cx="20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74B4372-5851-7A4D-CCDA-71F8D2BFB07D}"/>
                    </a:ext>
                  </a:extLst>
                </p14:cNvPr>
                <p14:cNvContentPartPr/>
                <p14:nvPr/>
              </p14:nvContentPartPr>
              <p14:xfrm>
                <a:off x="10445846" y="4760503"/>
                <a:ext cx="369360" cy="152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74B4372-5851-7A4D-CCDA-71F8D2BFB0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36846" y="4751503"/>
                  <a:ext cx="387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D312D8-8259-5286-5677-53B41BAC72F4}"/>
                    </a:ext>
                  </a:extLst>
                </p14:cNvPr>
                <p14:cNvContentPartPr/>
                <p14:nvPr/>
              </p14:nvContentPartPr>
              <p14:xfrm>
                <a:off x="10840046" y="4548823"/>
                <a:ext cx="308520" cy="234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D312D8-8259-5286-5677-53B41BAC72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31046" y="4539823"/>
                  <a:ext cx="326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D95FD2-5E90-7FC0-C826-42E1B7E53CD3}"/>
                    </a:ext>
                  </a:extLst>
                </p14:cNvPr>
                <p14:cNvContentPartPr/>
                <p14:nvPr/>
              </p14:nvContentPartPr>
              <p14:xfrm>
                <a:off x="11049206" y="4566823"/>
                <a:ext cx="14400" cy="15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D95FD2-5E90-7FC0-C826-42E1B7E53C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40566" y="4558183"/>
                  <a:ext cx="3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2554F6-5399-24C3-F9D4-4F041AD604EF}"/>
                    </a:ext>
                  </a:extLst>
                </p14:cNvPr>
                <p14:cNvContentPartPr/>
                <p14:nvPr/>
              </p14:nvContentPartPr>
              <p14:xfrm>
                <a:off x="11196806" y="4575103"/>
                <a:ext cx="140760" cy="103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2554F6-5399-24C3-F9D4-4F041AD604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87806" y="4566463"/>
                  <a:ext cx="158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A792B5-1437-EFC5-48F6-E11E5F8341DA}"/>
                    </a:ext>
                  </a:extLst>
                </p14:cNvPr>
                <p14:cNvContentPartPr/>
                <p14:nvPr/>
              </p14:nvContentPartPr>
              <p14:xfrm>
                <a:off x="11378606" y="4537663"/>
                <a:ext cx="137880" cy="240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A792B5-1437-EFC5-48F6-E11E5F8341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69966" y="4528663"/>
                  <a:ext cx="155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900ED83-D972-FF5D-4012-705A50CF2493}"/>
                    </a:ext>
                  </a:extLst>
                </p14:cNvPr>
                <p14:cNvContentPartPr/>
                <p14:nvPr/>
              </p14:nvContentPartPr>
              <p14:xfrm>
                <a:off x="10395806" y="5371063"/>
                <a:ext cx="53640" cy="100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900ED83-D972-FF5D-4012-705A50CF24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87166" y="5362063"/>
                  <a:ext cx="71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B2F2E5-2D58-4560-5E7F-87D937D3A647}"/>
                    </a:ext>
                  </a:extLst>
                </p14:cNvPr>
                <p14:cNvContentPartPr/>
                <p14:nvPr/>
              </p14:nvContentPartPr>
              <p14:xfrm>
                <a:off x="10337846" y="5318143"/>
                <a:ext cx="35640" cy="1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B2F2E5-2D58-4560-5E7F-87D937D3A6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8846" y="5309503"/>
                  <a:ext cx="5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1D2CAC-453B-464E-0ACF-2377BDFC6878}"/>
                    </a:ext>
                  </a:extLst>
                </p14:cNvPr>
                <p14:cNvContentPartPr/>
                <p14:nvPr/>
              </p14:nvContentPartPr>
              <p14:xfrm>
                <a:off x="10498766" y="5124103"/>
                <a:ext cx="421200" cy="327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1D2CAC-453B-464E-0ACF-2377BDFC68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89766" y="5115103"/>
                  <a:ext cx="438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582C5D2-6166-307C-F155-7094F3043F49}"/>
                    </a:ext>
                  </a:extLst>
                </p14:cNvPr>
                <p14:cNvContentPartPr/>
                <p14:nvPr/>
              </p14:nvContentPartPr>
              <p14:xfrm>
                <a:off x="10755446" y="5227783"/>
                <a:ext cx="145080" cy="64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582C5D2-6166-307C-F155-7094F3043F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46446" y="5218783"/>
                  <a:ext cx="16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E4805A-6B78-62B7-E468-5039179A9753}"/>
                    </a:ext>
                  </a:extLst>
                </p14:cNvPr>
                <p14:cNvContentPartPr/>
                <p14:nvPr/>
              </p14:nvContentPartPr>
              <p14:xfrm>
                <a:off x="10939766" y="4790743"/>
                <a:ext cx="722520" cy="559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E4805A-6B78-62B7-E468-5039179A97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31126" y="4781743"/>
                  <a:ext cx="7401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2086F2-BEB1-D550-F56E-0D2DC5DE5EE3}"/>
                    </a:ext>
                  </a:extLst>
                </p14:cNvPr>
                <p14:cNvContentPartPr/>
                <p14:nvPr/>
              </p14:nvContentPartPr>
              <p14:xfrm>
                <a:off x="11661566" y="4906663"/>
                <a:ext cx="123480" cy="99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2086F2-BEB1-D550-F56E-0D2DC5DE5E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52566" y="4898023"/>
                  <a:ext cx="141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252C0F-054D-BB35-9BC7-FBA038474CAF}"/>
                    </a:ext>
                  </a:extLst>
                </p14:cNvPr>
                <p14:cNvContentPartPr/>
                <p14:nvPr/>
              </p14:nvContentPartPr>
              <p14:xfrm>
                <a:off x="11746526" y="4845823"/>
                <a:ext cx="47160" cy="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252C0F-054D-BB35-9BC7-FBA038474C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37886" y="4837183"/>
                  <a:ext cx="6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9CC2F4-1470-E034-A96B-C52DCB332951}"/>
                    </a:ext>
                  </a:extLst>
                </p14:cNvPr>
                <p14:cNvContentPartPr/>
                <p14:nvPr/>
              </p14:nvContentPartPr>
              <p14:xfrm>
                <a:off x="11844446" y="4821343"/>
                <a:ext cx="258480" cy="87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9CC2F4-1470-E034-A96B-C52DCB3329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35806" y="4812703"/>
                  <a:ext cx="276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91ACD3-73AD-BDDD-E045-D6783C69FD24}"/>
                    </a:ext>
                  </a:extLst>
                </p14:cNvPr>
                <p14:cNvContentPartPr/>
                <p14:nvPr/>
              </p14:nvContentPartPr>
              <p14:xfrm>
                <a:off x="12096806" y="4815583"/>
                <a:ext cx="24120" cy="10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91ACD3-73AD-BDDD-E045-D6783C69FD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087806" y="4806943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95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2481" y="18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Electron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960" y="300430"/>
            <a:ext cx="4410075" cy="4525962"/>
          </a:xfrm>
        </p:spPr>
        <p:txBody>
          <a:bodyPr>
            <a:noAutofit/>
          </a:bodyPr>
          <a:lstStyle/>
          <a:p>
            <a:r>
              <a:rPr lang="en-US" sz="1800" dirty="0"/>
              <a:t>Electrons arranged around the nucleus in specific regions called orbitals.</a:t>
            </a:r>
          </a:p>
          <a:p>
            <a:pPr lvl="1"/>
            <a:r>
              <a:rPr lang="en-US" sz="1800" dirty="0"/>
              <a:t>Each orbital can only hold two electrons</a:t>
            </a:r>
          </a:p>
          <a:p>
            <a:r>
              <a:rPr lang="en-US" sz="1800" dirty="0"/>
              <a:t>Orbitals are grouped into electron shells</a:t>
            </a:r>
          </a:p>
          <a:p>
            <a:pPr lvl="1"/>
            <a:r>
              <a:rPr lang="en-US" sz="1800" dirty="0"/>
              <a:t>Numbered 1,2,3…</a:t>
            </a:r>
          </a:p>
          <a:p>
            <a:pPr lvl="1"/>
            <a:r>
              <a:rPr lang="en-US" sz="1800" dirty="0"/>
              <a:t>Lower numbers = shells closer to the nucleus</a:t>
            </a:r>
          </a:p>
          <a:p>
            <a:pPr lvl="1"/>
            <a:r>
              <a:rPr lang="en-US" sz="1800" dirty="0"/>
              <a:t>First shell can hold a maximum of 2 electrons</a:t>
            </a:r>
          </a:p>
          <a:p>
            <a:pPr lvl="1"/>
            <a:r>
              <a:rPr lang="en-US" sz="1800" dirty="0"/>
              <a:t>Second shell can hold up to 8</a:t>
            </a:r>
          </a:p>
          <a:p>
            <a:pPr lvl="1"/>
            <a:r>
              <a:rPr lang="en-US" sz="1800" dirty="0"/>
              <a:t>Third shell can also hold 8</a:t>
            </a:r>
          </a:p>
          <a:p>
            <a:pPr marL="514338" indent="-457189"/>
            <a:r>
              <a:rPr lang="en-US" sz="1800" dirty="0"/>
              <a:t>Orbitals are usually filled from lowest energy (inner shell) to highest energy (outer shell)</a:t>
            </a:r>
          </a:p>
          <a:p>
            <a:pPr marL="514338" indent="-457189"/>
            <a:r>
              <a:rPr lang="en-US" sz="1800" dirty="0"/>
              <a:t>Outer shell is the </a:t>
            </a:r>
            <a:r>
              <a:rPr lang="en-US" sz="1800" b="1" i="1" dirty="0">
                <a:solidFill>
                  <a:srgbClr val="C00000"/>
                </a:solidFill>
              </a:rPr>
              <a:t>valence shell </a:t>
            </a:r>
            <a:r>
              <a:rPr lang="en-US" sz="1800" dirty="0"/>
              <a:t>and is used for forming bonds with other elements via electron sharing.</a:t>
            </a:r>
          </a:p>
          <a:p>
            <a:pPr marL="514338" indent="-457189"/>
            <a:r>
              <a:rPr lang="en-US" sz="1800" dirty="0"/>
              <a:t>The most stable configuration is a complete (full) outer shell.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31AB1-47F3-406E-A2DD-A6F44C0C6ECA}"/>
              </a:ext>
            </a:extLst>
          </p:cNvPr>
          <p:cNvGrpSpPr/>
          <p:nvPr/>
        </p:nvGrpSpPr>
        <p:grpSpPr>
          <a:xfrm>
            <a:off x="7711282" y="1511910"/>
            <a:ext cx="4456557" cy="1676399"/>
            <a:chOff x="6019800" y="2895600"/>
            <a:chExt cx="2673584" cy="1005707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A08CBE7E-E44E-4FBE-9B9D-5940BC39F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68" t="28798" r="25306" b="37168"/>
            <a:stretch/>
          </p:blipFill>
          <p:spPr>
            <a:xfrm>
              <a:off x="7855184" y="2895600"/>
              <a:ext cx="838200" cy="990601"/>
            </a:xfrm>
            <a:prstGeom prst="rect">
              <a:avLst/>
            </a:prstGeom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3CDC314F-DCCA-41A0-AE71-FD7F27B1F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76" t="29774" r="36598" b="36192"/>
            <a:stretch/>
          </p:blipFill>
          <p:spPr>
            <a:xfrm>
              <a:off x="6934200" y="2910706"/>
              <a:ext cx="838200" cy="990601"/>
            </a:xfrm>
            <a:prstGeom prst="rect">
              <a:avLst/>
            </a:prstGeom>
          </p:spPr>
        </p:pic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D750D17A-BC0C-4D6C-B219-EFA7FB227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7" t="29346" r="48727" b="36620"/>
            <a:stretch/>
          </p:blipFill>
          <p:spPr>
            <a:xfrm>
              <a:off x="6019800" y="2910706"/>
              <a:ext cx="838200" cy="990601"/>
            </a:xfrm>
            <a:prstGeom prst="rect">
              <a:avLst/>
            </a:prstGeom>
          </p:spPr>
        </p:pic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19C7D37-5594-43C5-BAE0-F18C6AA5E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41021" r="23342" b="22516"/>
          <a:stretch/>
        </p:blipFill>
        <p:spPr>
          <a:xfrm>
            <a:off x="8854282" y="521309"/>
            <a:ext cx="2105027" cy="990601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514853FD-3C56-9699-7528-557639FF13D6}"/>
              </a:ext>
            </a:extLst>
          </p:cNvPr>
          <p:cNvSpPr/>
          <p:nvPr/>
        </p:nvSpPr>
        <p:spPr>
          <a:xfrm>
            <a:off x="4936491" y="3683392"/>
            <a:ext cx="428883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59267-59E0-C594-373A-9679B1D79F96}"/>
              </a:ext>
            </a:extLst>
          </p:cNvPr>
          <p:cNvSpPr txBox="1"/>
          <p:nvPr/>
        </p:nvSpPr>
        <p:spPr>
          <a:xfrm>
            <a:off x="5044281" y="5966950"/>
            <a:ext cx="489224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spcBef>
                <a:spcPts val="95"/>
              </a:spcBef>
            </a:pPr>
            <a:r>
              <a:rPr lang="en-US" sz="1800" b="1" spc="-5" dirty="0">
                <a:latin typeface="Calibri" panose="020F0502020204030204" pitchFamily="34" charset="0"/>
                <a:cs typeface="Calibri" panose="020F0502020204030204" pitchFamily="34" charset="0"/>
              </a:rPr>
              <a:t>Shells: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spc="-7" baseline="30864" dirty="0"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1s, 2</a:t>
            </a:r>
            <a:r>
              <a:rPr lang="en-US" sz="1800" spc="-7" baseline="30864" dirty="0">
                <a:latin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2s + 2p,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aseline="30864" dirty="0">
                <a:latin typeface="Calibri" panose="020F0502020204030204" pitchFamily="34" charset="0"/>
                <a:cs typeface="Calibri" panose="020F0502020204030204" pitchFamily="34" charset="0"/>
              </a:rPr>
              <a:t>rd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= 3s +</a:t>
            </a:r>
            <a:r>
              <a:rPr lang="en-US"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3p</a:t>
            </a:r>
          </a:p>
          <a:p>
            <a:pPr marL="38100" algn="just">
              <a:spcBef>
                <a:spcPts val="95"/>
              </a:spcBef>
            </a:pPr>
            <a:r>
              <a:rPr lang="en-US"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Shell is a collection of orbitals with similar energy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094BC8-2567-9008-9073-F7F9ECB72994}"/>
              </a:ext>
            </a:extLst>
          </p:cNvPr>
          <p:cNvGrpSpPr/>
          <p:nvPr/>
        </p:nvGrpSpPr>
        <p:grpSpPr>
          <a:xfrm>
            <a:off x="10483690" y="4423500"/>
            <a:ext cx="1617980" cy="2065312"/>
            <a:chOff x="6447790" y="1342656"/>
            <a:chExt cx="1355090" cy="1729739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8D643A89-7DDB-59F1-B5D1-F829A67EF493}"/>
                </a:ext>
              </a:extLst>
            </p:cNvPr>
            <p:cNvSpPr/>
            <p:nvPr/>
          </p:nvSpPr>
          <p:spPr>
            <a:xfrm>
              <a:off x="6447790" y="1391268"/>
              <a:ext cx="1312746" cy="16765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CD21526D-9D72-0AD8-3608-165B98533BFD}"/>
                </a:ext>
              </a:extLst>
            </p:cNvPr>
            <p:cNvSpPr/>
            <p:nvPr/>
          </p:nvSpPr>
          <p:spPr>
            <a:xfrm>
              <a:off x="6447790" y="1342656"/>
              <a:ext cx="1355090" cy="1729739"/>
            </a:xfrm>
            <a:custGeom>
              <a:avLst/>
              <a:gdLst/>
              <a:ahLst/>
              <a:cxnLst/>
              <a:rect l="l" t="t" r="r" b="b"/>
              <a:pathLst>
                <a:path w="1355089" h="1729739">
                  <a:moveTo>
                    <a:pt x="0" y="1729739"/>
                  </a:moveTo>
                  <a:lnTo>
                    <a:pt x="1355089" y="1729739"/>
                  </a:lnTo>
                  <a:lnTo>
                    <a:pt x="1355089" y="0"/>
                  </a:lnTo>
                  <a:lnTo>
                    <a:pt x="0" y="0"/>
                  </a:lnTo>
                  <a:lnTo>
                    <a:pt x="0" y="17297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6F2D32-2A40-3BD5-5FFC-95B00C597743}"/>
              </a:ext>
            </a:extLst>
          </p:cNvPr>
          <p:cNvSpPr txBox="1"/>
          <p:nvPr/>
        </p:nvSpPr>
        <p:spPr>
          <a:xfrm flipH="1">
            <a:off x="9997279" y="3564367"/>
            <a:ext cx="2743201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Electron Configuration of Ne – an inert gas (10e)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760950F-DF0F-8BCD-0F36-DF1136D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82AF-C7EC-4B2D-94AE-F290F3D08521}" type="datetime1">
              <a:rPr lang="en-US" smtClean="0"/>
              <a:t>1/15/2025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3DC959C-279F-188D-8AE0-D8DC35D0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020FE99-37BB-60F1-D076-B574FCDC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FE3C8E-4300-9A82-76D1-F65E3B3D0F11}"/>
              </a:ext>
            </a:extLst>
          </p:cNvPr>
          <p:cNvGrpSpPr/>
          <p:nvPr/>
        </p:nvGrpSpPr>
        <p:grpSpPr>
          <a:xfrm>
            <a:off x="6227726" y="880423"/>
            <a:ext cx="1070640" cy="689400"/>
            <a:chOff x="6227726" y="880423"/>
            <a:chExt cx="107064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075DE2-4E14-1CAF-602A-6744AE6FA271}"/>
                    </a:ext>
                  </a:extLst>
                </p14:cNvPr>
                <p14:cNvContentPartPr/>
                <p14:nvPr/>
              </p14:nvContentPartPr>
              <p14:xfrm>
                <a:off x="6377486" y="880423"/>
                <a:ext cx="920880" cy="6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075DE2-4E14-1CAF-602A-6744AE6FA2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68846" y="871783"/>
                  <a:ext cx="938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37FEEB-DC64-1FAC-8030-D8AE228397D0}"/>
                    </a:ext>
                  </a:extLst>
                </p14:cNvPr>
                <p14:cNvContentPartPr/>
                <p14:nvPr/>
              </p14:nvContentPartPr>
              <p14:xfrm>
                <a:off x="6275246" y="948103"/>
                <a:ext cx="458640" cy="570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37FEEB-DC64-1FAC-8030-D8AE228397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66606" y="939103"/>
                  <a:ext cx="4762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463CAF-B5F2-36B2-0EC5-BE2F88A725F1}"/>
                    </a:ext>
                  </a:extLst>
                </p14:cNvPr>
                <p14:cNvContentPartPr/>
                <p14:nvPr/>
              </p14:nvContentPartPr>
              <p14:xfrm>
                <a:off x="6227726" y="1427623"/>
                <a:ext cx="154440" cy="14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463CAF-B5F2-36B2-0EC5-BE2F88A725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18726" y="1418983"/>
                  <a:ext cx="1720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04A0B6-3F54-0452-6F7A-9D5015F6DA22}"/>
              </a:ext>
            </a:extLst>
          </p:cNvPr>
          <p:cNvGrpSpPr/>
          <p:nvPr/>
        </p:nvGrpSpPr>
        <p:grpSpPr>
          <a:xfrm>
            <a:off x="5280926" y="1966903"/>
            <a:ext cx="516600" cy="267480"/>
            <a:chOff x="5280926" y="1966903"/>
            <a:chExt cx="51660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12A5BB-77A7-6F07-742C-99DE6DF7EFF6}"/>
                    </a:ext>
                  </a:extLst>
                </p14:cNvPr>
                <p14:cNvContentPartPr/>
                <p14:nvPr/>
              </p14:nvContentPartPr>
              <p14:xfrm>
                <a:off x="5280926" y="1978063"/>
                <a:ext cx="163800" cy="256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12A5BB-77A7-6F07-742C-99DE6DF7EF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72286" y="1969423"/>
                  <a:ext cx="181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FBFBC1-3DF7-A324-2E13-873D86DE3FB9}"/>
                    </a:ext>
                  </a:extLst>
                </p14:cNvPr>
                <p14:cNvContentPartPr/>
                <p14:nvPr/>
              </p14:nvContentPartPr>
              <p14:xfrm>
                <a:off x="5554166" y="1966903"/>
                <a:ext cx="243360" cy="126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FBFBC1-3DF7-A324-2E13-873D86DE3F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45526" y="1958263"/>
                  <a:ext cx="261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714020F-C2DB-2649-B6A0-795305A3EEC4}"/>
                  </a:ext>
                </a:extLst>
              </p14:cNvPr>
              <p14:cNvContentPartPr/>
              <p14:nvPr/>
            </p14:nvContentPartPr>
            <p14:xfrm>
              <a:off x="5131166" y="5809903"/>
              <a:ext cx="298440" cy="257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714020F-C2DB-2649-B6A0-795305A3EE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2166" y="5800903"/>
                <a:ext cx="3160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CF77D70-B05E-AEAF-3894-D646A0EFA151}"/>
                  </a:ext>
                </a:extLst>
              </p14:cNvPr>
              <p14:cNvContentPartPr/>
              <p14:nvPr/>
            </p14:nvContentPartPr>
            <p14:xfrm>
              <a:off x="5518166" y="5684623"/>
              <a:ext cx="243720" cy="225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CF77D70-B05E-AEAF-3894-D646A0EFA1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9166" y="5675623"/>
                <a:ext cx="2613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5F5A3BF-759F-7B4A-EDFB-66D976CC2A6F}"/>
                  </a:ext>
                </a:extLst>
              </p14:cNvPr>
              <p14:cNvContentPartPr/>
              <p14:nvPr/>
            </p14:nvContentPartPr>
            <p14:xfrm>
              <a:off x="4682246" y="5436223"/>
              <a:ext cx="1456560" cy="70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5F5A3BF-759F-7B4A-EDFB-66D976CC2A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3606" y="5427583"/>
                <a:ext cx="1474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2ABD67D-1C82-C404-929D-4692EEA09414}"/>
                  </a:ext>
                </a:extLst>
              </p14:cNvPr>
              <p14:cNvContentPartPr/>
              <p14:nvPr/>
            </p14:nvContentPartPr>
            <p14:xfrm>
              <a:off x="4712126" y="5762743"/>
              <a:ext cx="62280" cy="134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2ABD67D-1C82-C404-929D-4692EEA094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03486" y="5754103"/>
                <a:ext cx="79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4823D3A-120F-668B-B75F-BFA967673685}"/>
                  </a:ext>
                </a:extLst>
              </p14:cNvPr>
              <p14:cNvContentPartPr/>
              <p14:nvPr/>
            </p14:nvContentPartPr>
            <p14:xfrm>
              <a:off x="4624286" y="4573663"/>
              <a:ext cx="1777320" cy="119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4823D3A-120F-668B-B75F-BFA9676736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15286" y="4565023"/>
                <a:ext cx="179496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D355B03E-7EAD-7483-B7B5-D97470FE4D8C}"/>
              </a:ext>
            </a:extLst>
          </p:cNvPr>
          <p:cNvGrpSpPr/>
          <p:nvPr/>
        </p:nvGrpSpPr>
        <p:grpSpPr>
          <a:xfrm>
            <a:off x="7886246" y="4270543"/>
            <a:ext cx="1088280" cy="1146240"/>
            <a:chOff x="7886246" y="4270543"/>
            <a:chExt cx="1088280" cy="11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94629A-4588-FA40-5AE4-E486211E7A2B}"/>
                    </a:ext>
                  </a:extLst>
                </p14:cNvPr>
                <p14:cNvContentPartPr/>
                <p14:nvPr/>
              </p14:nvContentPartPr>
              <p14:xfrm>
                <a:off x="8242646" y="4521103"/>
                <a:ext cx="79200" cy="895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94629A-4588-FA40-5AE4-E486211E7A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34006" y="4512463"/>
                  <a:ext cx="9684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C269B12-0489-0AD9-BDA6-8415D4B3E3E6}"/>
                    </a:ext>
                  </a:extLst>
                </p14:cNvPr>
                <p14:cNvContentPartPr/>
                <p14:nvPr/>
              </p14:nvContentPartPr>
              <p14:xfrm>
                <a:off x="7886246" y="4894063"/>
                <a:ext cx="864000" cy="45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C269B12-0489-0AD9-BDA6-8415D4B3E3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77246" y="4885063"/>
                  <a:ext cx="881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776698-E263-61F5-13BF-E35B7AFED25C}"/>
                    </a:ext>
                  </a:extLst>
                </p14:cNvPr>
                <p14:cNvContentPartPr/>
                <p14:nvPr/>
              </p14:nvContentPartPr>
              <p14:xfrm>
                <a:off x="8265686" y="4802983"/>
                <a:ext cx="272520" cy="183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776698-E263-61F5-13BF-E35B7AFED2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56686" y="4793983"/>
                  <a:ext cx="290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D67964-06D9-FE56-2C6B-0154D20B4D33}"/>
                    </a:ext>
                  </a:extLst>
                </p14:cNvPr>
                <p14:cNvContentPartPr/>
                <p14:nvPr/>
              </p14:nvContentPartPr>
              <p14:xfrm>
                <a:off x="7933406" y="4838623"/>
                <a:ext cx="336600" cy="158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D67964-06D9-FE56-2C6B-0154D20B4D3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24766" y="4829983"/>
                  <a:ext cx="354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9F59AD-241C-1B15-E0F5-6EECB9C2A4F3}"/>
                    </a:ext>
                  </a:extLst>
                </p14:cNvPr>
                <p14:cNvContentPartPr/>
                <p14:nvPr/>
              </p14:nvContentPartPr>
              <p14:xfrm>
                <a:off x="7958606" y="4822423"/>
                <a:ext cx="77040" cy="139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9F59AD-241C-1B15-E0F5-6EECB9C2A4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49606" y="4813423"/>
                  <a:ext cx="9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2E5084-ECB1-B07A-D5A4-A44B5CEACC27}"/>
                    </a:ext>
                  </a:extLst>
                </p14:cNvPr>
                <p14:cNvContentPartPr/>
                <p14:nvPr/>
              </p14:nvContentPartPr>
              <p14:xfrm>
                <a:off x="8003966" y="4861663"/>
                <a:ext cx="68760" cy="123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2E5084-ECB1-B07A-D5A4-A44B5CEACC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95326" y="4852663"/>
                  <a:ext cx="86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C2D9D0-0E6D-E78A-3C8A-DE83FC795C35}"/>
                    </a:ext>
                  </a:extLst>
                </p14:cNvPr>
                <p14:cNvContentPartPr/>
                <p14:nvPr/>
              </p14:nvContentPartPr>
              <p14:xfrm>
                <a:off x="8081006" y="4862383"/>
                <a:ext cx="74520" cy="128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C2D9D0-0E6D-E78A-3C8A-DE83FC795C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72366" y="4853383"/>
                  <a:ext cx="92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5DDC06-1123-4016-12C0-0C3D3F6FBEE6}"/>
                    </a:ext>
                  </a:extLst>
                </p14:cNvPr>
                <p14:cNvContentPartPr/>
                <p14:nvPr/>
              </p14:nvContentPartPr>
              <p14:xfrm>
                <a:off x="8148686" y="4898743"/>
                <a:ext cx="69840" cy="75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5DDC06-1123-4016-12C0-0C3D3F6FBE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39686" y="4889743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5B438D-B472-1868-6E85-87B136044877}"/>
                    </a:ext>
                  </a:extLst>
                </p14:cNvPr>
                <p14:cNvContentPartPr/>
                <p14:nvPr/>
              </p14:nvContentPartPr>
              <p14:xfrm>
                <a:off x="8380166" y="4838623"/>
                <a:ext cx="137160" cy="109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5B438D-B472-1868-6E85-87B1360448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71526" y="4829983"/>
                  <a:ext cx="154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EDF712-B1EB-BF0E-2213-9B45E15E5844}"/>
                    </a:ext>
                  </a:extLst>
                </p14:cNvPr>
                <p14:cNvContentPartPr/>
                <p14:nvPr/>
              </p14:nvContentPartPr>
              <p14:xfrm>
                <a:off x="8826926" y="4867063"/>
                <a:ext cx="77400" cy="36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EDF712-B1EB-BF0E-2213-9B45E15E58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18286" y="4858063"/>
                  <a:ext cx="95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23B81E-2225-F77D-5092-E2053EEA0EF9}"/>
                    </a:ext>
                  </a:extLst>
                </p14:cNvPr>
                <p14:cNvContentPartPr/>
                <p14:nvPr/>
              </p14:nvContentPartPr>
              <p14:xfrm>
                <a:off x="8892806" y="4850503"/>
                <a:ext cx="81720" cy="243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23B81E-2225-F77D-5092-E2053EEA0E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83806" y="4841503"/>
                  <a:ext cx="99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32DEF9-3031-AFB5-14EA-A3FE8D5C45DB}"/>
                    </a:ext>
                  </a:extLst>
                </p14:cNvPr>
                <p14:cNvContentPartPr/>
                <p14:nvPr/>
              </p14:nvContentPartPr>
              <p14:xfrm>
                <a:off x="8313566" y="4525783"/>
                <a:ext cx="174600" cy="300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32DEF9-3031-AFB5-14EA-A3FE8D5C45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04566" y="4517143"/>
                  <a:ext cx="192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BA9E77-C24F-D63E-7232-BDD8A224AC9D}"/>
                    </a:ext>
                  </a:extLst>
                </p14:cNvPr>
                <p14:cNvContentPartPr/>
                <p14:nvPr/>
              </p14:nvContentPartPr>
              <p14:xfrm>
                <a:off x="8051126" y="4869583"/>
                <a:ext cx="189720" cy="302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BA9E77-C24F-D63E-7232-BDD8A224AC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42486" y="4860943"/>
                  <a:ext cx="207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13DA85-81AB-73BA-8D1D-96853462216A}"/>
                    </a:ext>
                  </a:extLst>
                </p14:cNvPr>
                <p14:cNvContentPartPr/>
                <p14:nvPr/>
              </p14:nvContentPartPr>
              <p14:xfrm>
                <a:off x="8016206" y="5055343"/>
                <a:ext cx="52920" cy="157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13DA85-81AB-73BA-8D1D-9685346221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07206" y="5046703"/>
                  <a:ext cx="70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2A4A2F-679D-772A-E029-9849F7244B23}"/>
                    </a:ext>
                  </a:extLst>
                </p14:cNvPr>
                <p14:cNvContentPartPr/>
                <p14:nvPr/>
              </p14:nvContentPartPr>
              <p14:xfrm>
                <a:off x="8111246" y="5036623"/>
                <a:ext cx="78120" cy="119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2A4A2F-679D-772A-E029-9849F7244B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02246" y="5027623"/>
                  <a:ext cx="9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CB8B881-8406-24A4-ACA5-2AEC5429A23E}"/>
                    </a:ext>
                  </a:extLst>
                </p14:cNvPr>
                <p14:cNvContentPartPr/>
                <p14:nvPr/>
              </p14:nvContentPartPr>
              <p14:xfrm>
                <a:off x="8291966" y="4681303"/>
                <a:ext cx="41040" cy="116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CB8B881-8406-24A4-ACA5-2AEC5429A2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82966" y="4672303"/>
                  <a:ext cx="58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0F6539-7413-8DE1-CE2E-31F7F78A7A3E}"/>
                    </a:ext>
                  </a:extLst>
                </p14:cNvPr>
                <p14:cNvContentPartPr/>
                <p14:nvPr/>
              </p14:nvContentPartPr>
              <p14:xfrm>
                <a:off x="8366486" y="4584103"/>
                <a:ext cx="104040" cy="142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0F6539-7413-8DE1-CE2E-31F7F78A7A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57486" y="4575463"/>
                  <a:ext cx="12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514C9F-F6D4-23A6-2A2B-738054862E0A}"/>
                    </a:ext>
                  </a:extLst>
                </p14:cNvPr>
                <p14:cNvContentPartPr/>
                <p14:nvPr/>
              </p14:nvContentPartPr>
              <p14:xfrm>
                <a:off x="8530286" y="4387903"/>
                <a:ext cx="95760" cy="124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514C9F-F6D4-23A6-2A2B-738054862E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21646" y="4378903"/>
                  <a:ext cx="1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6783D6F-D3C8-22D0-8B26-0DF13E804437}"/>
                    </a:ext>
                  </a:extLst>
                </p14:cNvPr>
                <p14:cNvContentPartPr/>
                <p14:nvPr/>
              </p14:nvContentPartPr>
              <p14:xfrm>
                <a:off x="8715326" y="4270543"/>
                <a:ext cx="156600" cy="220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6783D6F-D3C8-22D0-8B26-0DF13E8044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06686" y="4261903"/>
                  <a:ext cx="17424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4BD97A3-ADCD-9386-2AA1-87C312404CD1}"/>
              </a:ext>
            </a:extLst>
          </p:cNvPr>
          <p:cNvGrpSpPr/>
          <p:nvPr/>
        </p:nvGrpSpPr>
        <p:grpSpPr>
          <a:xfrm>
            <a:off x="4330526" y="6186103"/>
            <a:ext cx="295200" cy="271080"/>
            <a:chOff x="4330526" y="6186103"/>
            <a:chExt cx="29520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8270F0-AAE5-923D-7C2A-0A63F6A18E7E}"/>
                    </a:ext>
                  </a:extLst>
                </p14:cNvPr>
                <p14:cNvContentPartPr/>
                <p14:nvPr/>
              </p14:nvContentPartPr>
              <p14:xfrm>
                <a:off x="4330526" y="6236503"/>
                <a:ext cx="122040" cy="220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8270F0-AAE5-923D-7C2A-0A63F6A18E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21526" y="6227863"/>
                  <a:ext cx="139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7F5716D-FE0A-14E0-4670-D1A3937AA468}"/>
                    </a:ext>
                  </a:extLst>
                </p14:cNvPr>
                <p14:cNvContentPartPr/>
                <p14:nvPr/>
              </p14:nvContentPartPr>
              <p14:xfrm>
                <a:off x="4527086" y="6186103"/>
                <a:ext cx="98640" cy="117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7F5716D-FE0A-14E0-4670-D1A3937AA4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18086" y="6177103"/>
                  <a:ext cx="1162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1FEB66-564B-D73F-9B0B-3BDD6B4C148A}"/>
              </a:ext>
            </a:extLst>
          </p:cNvPr>
          <p:cNvGrpSpPr/>
          <p:nvPr/>
        </p:nvGrpSpPr>
        <p:grpSpPr>
          <a:xfrm>
            <a:off x="3975206" y="3969223"/>
            <a:ext cx="3566160" cy="1668240"/>
            <a:chOff x="3975206" y="3969223"/>
            <a:chExt cx="3566160" cy="166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5FA810-658E-F314-9D6C-70948A369BD0}"/>
                    </a:ext>
                  </a:extLst>
                </p14:cNvPr>
                <p14:cNvContentPartPr/>
                <p14:nvPr/>
              </p14:nvContentPartPr>
              <p14:xfrm>
                <a:off x="5359406" y="4484023"/>
                <a:ext cx="247680" cy="384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5FA810-658E-F314-9D6C-70948A369B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50406" y="4475023"/>
                  <a:ext cx="265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614C1C-51B9-1098-B9FC-9519D7EAA98C}"/>
                    </a:ext>
                  </a:extLst>
                </p14:cNvPr>
                <p14:cNvContentPartPr/>
                <p14:nvPr/>
              </p14:nvContentPartPr>
              <p14:xfrm>
                <a:off x="5220446" y="4108543"/>
                <a:ext cx="339840" cy="299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614C1C-51B9-1098-B9FC-9519D7EAA9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11446" y="4099543"/>
                  <a:ext cx="357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4371AA3-E818-B782-FBCD-C37B40A49A01}"/>
                    </a:ext>
                  </a:extLst>
                </p14:cNvPr>
                <p14:cNvContentPartPr/>
                <p14:nvPr/>
              </p14:nvContentPartPr>
              <p14:xfrm>
                <a:off x="5242046" y="4139143"/>
                <a:ext cx="259200" cy="24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4371AA3-E818-B782-FBCD-C37B40A49A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33406" y="4130503"/>
                  <a:ext cx="276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C2C661-0E95-7D66-7CDA-198BC379AEEF}"/>
                    </a:ext>
                  </a:extLst>
                </p14:cNvPr>
                <p14:cNvContentPartPr/>
                <p14:nvPr/>
              </p14:nvContentPartPr>
              <p14:xfrm>
                <a:off x="5557046" y="5009623"/>
                <a:ext cx="161640" cy="205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C2C661-0E95-7D66-7CDA-198BC379AE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48406" y="5000983"/>
                  <a:ext cx="179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1AB1A7-3772-FD54-3706-4D655992DD01}"/>
                    </a:ext>
                  </a:extLst>
                </p14:cNvPr>
                <p14:cNvContentPartPr/>
                <p14:nvPr/>
              </p14:nvContentPartPr>
              <p14:xfrm>
                <a:off x="5877806" y="4907383"/>
                <a:ext cx="309240" cy="273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1AB1A7-3772-FD54-3706-4D655992DD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69166" y="4898383"/>
                  <a:ext cx="326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0C35C3-2D86-F5B9-7023-1A1EC1E9CA02}"/>
                    </a:ext>
                  </a:extLst>
                </p14:cNvPr>
                <p14:cNvContentPartPr/>
                <p14:nvPr/>
              </p14:nvContentPartPr>
              <p14:xfrm>
                <a:off x="5764046" y="5164063"/>
                <a:ext cx="94320" cy="96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0C35C3-2D86-F5B9-7023-1A1EC1E9CA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5046" y="5155423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D7E4A5-B588-3B1B-6EBF-F9EC7E28D884}"/>
                    </a:ext>
                  </a:extLst>
                </p14:cNvPr>
                <p14:cNvContentPartPr/>
                <p14:nvPr/>
              </p14:nvContentPartPr>
              <p14:xfrm>
                <a:off x="5639126" y="5206903"/>
                <a:ext cx="67320" cy="34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D7E4A5-B588-3B1B-6EBF-F9EC7E28D8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0126" y="5197903"/>
                  <a:ext cx="84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F69075-905D-94CB-2CC0-116D96E4CF5A}"/>
                    </a:ext>
                  </a:extLst>
                </p14:cNvPr>
                <p14:cNvContentPartPr/>
                <p14:nvPr/>
              </p14:nvContentPartPr>
              <p14:xfrm>
                <a:off x="6237806" y="5089903"/>
                <a:ext cx="149040" cy="156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F69075-905D-94CB-2CC0-116D96E4CF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8806" y="5081263"/>
                  <a:ext cx="166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D19C71-0E17-4800-2436-2403A8816ABC}"/>
                    </a:ext>
                  </a:extLst>
                </p14:cNvPr>
                <p14:cNvContentPartPr/>
                <p14:nvPr/>
              </p14:nvContentPartPr>
              <p14:xfrm>
                <a:off x="6083006" y="5256943"/>
                <a:ext cx="52920" cy="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D19C71-0E17-4800-2436-2403A8816A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74006" y="5247943"/>
                  <a:ext cx="70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F2A181-53E7-4F99-C56B-6168A26C7318}"/>
                    </a:ext>
                  </a:extLst>
                </p14:cNvPr>
                <p14:cNvContentPartPr/>
                <p14:nvPr/>
              </p14:nvContentPartPr>
              <p14:xfrm>
                <a:off x="6025406" y="5137783"/>
                <a:ext cx="179280" cy="25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F2A181-53E7-4F99-C56B-6168A26C73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16766" y="5129143"/>
                  <a:ext cx="196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3BBD4A-3DB4-936F-ED61-28FE7672C968}"/>
                    </a:ext>
                  </a:extLst>
                </p14:cNvPr>
                <p14:cNvContentPartPr/>
                <p14:nvPr/>
              </p14:nvContentPartPr>
              <p14:xfrm>
                <a:off x="6915326" y="4643143"/>
                <a:ext cx="177840" cy="38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3BBD4A-3DB4-936F-ED61-28FE7672C9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6686" y="4634503"/>
                  <a:ext cx="195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FC6CD9-9CCC-73F2-335B-91AB7618B3E1}"/>
                    </a:ext>
                  </a:extLst>
                </p14:cNvPr>
                <p14:cNvContentPartPr/>
                <p14:nvPr/>
              </p14:nvContentPartPr>
              <p14:xfrm>
                <a:off x="6956726" y="5010703"/>
                <a:ext cx="140040" cy="334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FC6CD9-9CCC-73F2-335B-91AB7618B3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48086" y="5002063"/>
                  <a:ext cx="157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6E59D94-C9F3-6369-2D44-82482375E1D1}"/>
                    </a:ext>
                  </a:extLst>
                </p14:cNvPr>
                <p14:cNvContentPartPr/>
                <p14:nvPr/>
              </p14:nvContentPartPr>
              <p14:xfrm>
                <a:off x="7059686" y="5504263"/>
                <a:ext cx="45000" cy="125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6E59D94-C9F3-6369-2D44-82482375E1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51046" y="5495623"/>
                  <a:ext cx="62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7B3B17-EE00-9D2A-B66B-CC7A47223390}"/>
                    </a:ext>
                  </a:extLst>
                </p14:cNvPr>
                <p14:cNvContentPartPr/>
                <p14:nvPr/>
              </p14:nvContentPartPr>
              <p14:xfrm>
                <a:off x="6997766" y="5436943"/>
                <a:ext cx="104040" cy="120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7B3B17-EE00-9D2A-B66B-CC7A472233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88766" y="5428303"/>
                  <a:ext cx="121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9437AE-0F43-31E5-63F0-BA241FBADB24}"/>
                    </a:ext>
                  </a:extLst>
                </p14:cNvPr>
                <p14:cNvContentPartPr/>
                <p14:nvPr/>
              </p14:nvContentPartPr>
              <p14:xfrm>
                <a:off x="7208726" y="5557543"/>
                <a:ext cx="32040" cy="79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9437AE-0F43-31E5-63F0-BA241FBADB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99726" y="5548903"/>
                  <a:ext cx="49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397D9D-5E7A-7BA8-CD85-9173E1D3164F}"/>
                    </a:ext>
                  </a:extLst>
                </p14:cNvPr>
                <p14:cNvContentPartPr/>
                <p14:nvPr/>
              </p14:nvContentPartPr>
              <p14:xfrm>
                <a:off x="7165526" y="5579143"/>
                <a:ext cx="110520" cy="34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397D9D-5E7A-7BA8-CD85-9173E1D316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56526" y="5570143"/>
                  <a:ext cx="128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D6BDA0-587B-27E5-D573-11C59E2E4868}"/>
                    </a:ext>
                  </a:extLst>
                </p14:cNvPr>
                <p14:cNvContentPartPr/>
                <p14:nvPr/>
              </p14:nvContentPartPr>
              <p14:xfrm>
                <a:off x="6956726" y="4546663"/>
                <a:ext cx="71640" cy="92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D6BDA0-587B-27E5-D573-11C59E2E486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47726" y="4538023"/>
                  <a:ext cx="8928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FB7270-A3BA-930B-037B-CBC85482BDD0}"/>
                    </a:ext>
                  </a:extLst>
                </p14:cNvPr>
                <p14:cNvContentPartPr/>
                <p14:nvPr/>
              </p14:nvContentPartPr>
              <p14:xfrm>
                <a:off x="7049246" y="4460263"/>
                <a:ext cx="29520" cy="110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FB7270-A3BA-930B-037B-CBC85482BD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40246" y="4451263"/>
                  <a:ext cx="47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2845D7-0826-22FD-63BA-866697622EB6}"/>
                    </a:ext>
                  </a:extLst>
                </p14:cNvPr>
                <p14:cNvContentPartPr/>
                <p14:nvPr/>
              </p14:nvContentPartPr>
              <p14:xfrm>
                <a:off x="6973646" y="4467463"/>
                <a:ext cx="148320" cy="77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2845D7-0826-22FD-63BA-866697622E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64646" y="4458823"/>
                  <a:ext cx="165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0AADAE6-5A2E-C3DD-9F14-2013E6C71C14}"/>
                    </a:ext>
                  </a:extLst>
                </p14:cNvPr>
                <p14:cNvContentPartPr/>
                <p14:nvPr/>
              </p14:nvContentPartPr>
              <p14:xfrm>
                <a:off x="6827126" y="4980103"/>
                <a:ext cx="490680" cy="51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0AADAE6-5A2E-C3DD-9F14-2013E6C71C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8126" y="4971463"/>
                  <a:ext cx="50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B75571-0BD8-4B7C-814D-CB476EA2E20C}"/>
                    </a:ext>
                  </a:extLst>
                </p14:cNvPr>
                <p14:cNvContentPartPr/>
                <p14:nvPr/>
              </p14:nvContentPartPr>
              <p14:xfrm>
                <a:off x="7425086" y="4890463"/>
                <a:ext cx="73440" cy="69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B75571-0BD8-4B7C-814D-CB476EA2E2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16086" y="4881823"/>
                  <a:ext cx="9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637A68-2EF1-C3FE-A0BE-B583D3F3EC15}"/>
                    </a:ext>
                  </a:extLst>
                </p14:cNvPr>
                <p14:cNvContentPartPr/>
                <p14:nvPr/>
              </p14:nvContentPartPr>
              <p14:xfrm>
                <a:off x="7505366" y="4918183"/>
                <a:ext cx="25200" cy="214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637A68-2EF1-C3FE-A0BE-B583D3F3EC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96366" y="4909543"/>
                  <a:ext cx="4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94CA32-9DE9-821C-C152-149A2FA34773}"/>
                    </a:ext>
                  </a:extLst>
                </p14:cNvPr>
                <p14:cNvContentPartPr/>
                <p14:nvPr/>
              </p14:nvContentPartPr>
              <p14:xfrm>
                <a:off x="7530206" y="5090623"/>
                <a:ext cx="11160" cy="4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94CA32-9DE9-821C-C152-149A2FA3477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21566" y="5081623"/>
                  <a:ext cx="28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EA80DE-71C2-43E7-DC97-AD59D1C917EC}"/>
                    </a:ext>
                  </a:extLst>
                </p14:cNvPr>
                <p14:cNvContentPartPr/>
                <p14:nvPr/>
              </p14:nvContentPartPr>
              <p14:xfrm>
                <a:off x="6890846" y="4698943"/>
                <a:ext cx="88560" cy="143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EA80DE-71C2-43E7-DC97-AD59D1C917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82206" y="4689943"/>
                  <a:ext cx="106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61C47A-9299-27BE-6066-02E9FA743B57}"/>
                    </a:ext>
                  </a:extLst>
                </p14:cNvPr>
                <p14:cNvContentPartPr/>
                <p14:nvPr/>
              </p14:nvContentPartPr>
              <p14:xfrm>
                <a:off x="6930446" y="4707583"/>
                <a:ext cx="105840" cy="163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61C47A-9299-27BE-6066-02E9FA743B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21446" y="4698583"/>
                  <a:ext cx="12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3D7F31-3EC1-C985-F331-DECA5505EB29}"/>
                    </a:ext>
                  </a:extLst>
                </p14:cNvPr>
                <p14:cNvContentPartPr/>
                <p14:nvPr/>
              </p14:nvContentPartPr>
              <p14:xfrm>
                <a:off x="6939086" y="4814863"/>
                <a:ext cx="68040" cy="129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3D7F31-3EC1-C985-F331-DECA5505EB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30446" y="4806223"/>
                  <a:ext cx="8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25D537-A30C-2512-41E4-4812AE294541}"/>
                    </a:ext>
                  </a:extLst>
                </p14:cNvPr>
                <p14:cNvContentPartPr/>
                <p14:nvPr/>
              </p14:nvContentPartPr>
              <p14:xfrm>
                <a:off x="6996686" y="4844743"/>
                <a:ext cx="55080" cy="101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25D537-A30C-2512-41E4-4812AE2945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87686" y="4835743"/>
                  <a:ext cx="72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B25C1D-AE6B-669C-80D9-28D0CD681BB0}"/>
                    </a:ext>
                  </a:extLst>
                </p14:cNvPr>
                <p14:cNvContentPartPr/>
                <p14:nvPr/>
              </p14:nvContentPartPr>
              <p14:xfrm>
                <a:off x="6915326" y="5118343"/>
                <a:ext cx="79920" cy="106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B25C1D-AE6B-669C-80D9-28D0CD681B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06686" y="5109343"/>
                  <a:ext cx="97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C8D2180-0DDF-F4A9-4928-D10CDD433E01}"/>
                    </a:ext>
                  </a:extLst>
                </p14:cNvPr>
                <p14:cNvContentPartPr/>
                <p14:nvPr/>
              </p14:nvContentPartPr>
              <p14:xfrm>
                <a:off x="6953846" y="5103583"/>
                <a:ext cx="66600" cy="110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C8D2180-0DDF-F4A9-4928-D10CDD433E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45206" y="5094583"/>
                  <a:ext cx="84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8BB2A5-8276-E0C6-A462-346FEDE4A3EF}"/>
                    </a:ext>
                  </a:extLst>
                </p14:cNvPr>
                <p14:cNvContentPartPr/>
                <p14:nvPr/>
              </p14:nvContentPartPr>
              <p14:xfrm>
                <a:off x="7021886" y="5140663"/>
                <a:ext cx="53280" cy="204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8BB2A5-8276-E0C6-A462-346FEDE4A3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12886" y="5131663"/>
                  <a:ext cx="70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441DFB-CCED-8323-9539-F7FC4C364F09}"/>
                    </a:ext>
                  </a:extLst>
                </p14:cNvPr>
                <p14:cNvContentPartPr/>
                <p14:nvPr/>
              </p14:nvContentPartPr>
              <p14:xfrm>
                <a:off x="4511246" y="5052823"/>
                <a:ext cx="183600" cy="156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441DFB-CCED-8323-9539-F7FC4C364F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02606" y="5043823"/>
                  <a:ext cx="201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E4D1B2-C8EB-9EBE-AC54-EB72939ACA97}"/>
                    </a:ext>
                  </a:extLst>
                </p14:cNvPr>
                <p14:cNvContentPartPr/>
                <p14:nvPr/>
              </p14:nvContentPartPr>
              <p14:xfrm>
                <a:off x="3975206" y="4882903"/>
                <a:ext cx="106920" cy="194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E4D1B2-C8EB-9EBE-AC54-EB72939ACA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66206" y="4874263"/>
                  <a:ext cx="124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820EEF-9E5B-0489-4BC7-07945929E7BE}"/>
                    </a:ext>
                  </a:extLst>
                </p14:cNvPr>
                <p14:cNvContentPartPr/>
                <p14:nvPr/>
              </p14:nvContentPartPr>
              <p14:xfrm>
                <a:off x="4258526" y="4912423"/>
                <a:ext cx="138240" cy="148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820EEF-9E5B-0489-4BC7-07945929E7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9886" y="4903783"/>
                  <a:ext cx="155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7F1DCF-1B28-F9AD-1339-04800E4A7AF8}"/>
                    </a:ext>
                  </a:extLst>
                </p14:cNvPr>
                <p14:cNvContentPartPr/>
                <p14:nvPr/>
              </p14:nvContentPartPr>
              <p14:xfrm>
                <a:off x="4533566" y="3969223"/>
                <a:ext cx="2858400" cy="134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7F1DCF-1B28-F9AD-1339-04800E4A7A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24926" y="3960223"/>
                  <a:ext cx="287604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5D80E09-BEE7-3390-2748-3AD5F4068E3C}"/>
                  </a:ext>
                </a:extLst>
              </p14:cNvPr>
              <p14:cNvContentPartPr/>
              <p14:nvPr/>
            </p14:nvContentPartPr>
            <p14:xfrm>
              <a:off x="4569566" y="4248223"/>
              <a:ext cx="145440" cy="2520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5D80E09-BEE7-3390-2748-3AD5F4068E3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60566" y="4239223"/>
                <a:ext cx="16308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A7A4DDE-86DB-856F-71F3-2409D1F81B12}"/>
              </a:ext>
            </a:extLst>
          </p:cNvPr>
          <p:cNvGrpSpPr/>
          <p:nvPr/>
        </p:nvGrpSpPr>
        <p:grpSpPr>
          <a:xfrm>
            <a:off x="3820406" y="4392223"/>
            <a:ext cx="368280" cy="248400"/>
            <a:chOff x="3820406" y="4392223"/>
            <a:chExt cx="36828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42A6A6-0BAE-2B94-B2C2-AC1DCF51DF10}"/>
                    </a:ext>
                  </a:extLst>
                </p14:cNvPr>
                <p14:cNvContentPartPr/>
                <p14:nvPr/>
              </p14:nvContentPartPr>
              <p14:xfrm>
                <a:off x="3820406" y="4392223"/>
                <a:ext cx="102600" cy="248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42A6A6-0BAE-2B94-B2C2-AC1DCF51DF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1406" y="4383583"/>
                  <a:ext cx="120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F2B37D-77ED-4F16-0E52-12E880AB3F0F}"/>
                    </a:ext>
                  </a:extLst>
                </p14:cNvPr>
                <p14:cNvContentPartPr/>
                <p14:nvPr/>
              </p14:nvContentPartPr>
              <p14:xfrm>
                <a:off x="4049726" y="4408063"/>
                <a:ext cx="138960" cy="146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F2B37D-77ED-4F16-0E52-12E880AB3F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40726" y="4399063"/>
                  <a:ext cx="1566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F18D713-EF45-FC18-B224-F934C1848842}"/>
                  </a:ext>
                </a:extLst>
              </p14:cNvPr>
              <p14:cNvContentPartPr/>
              <p14:nvPr/>
            </p14:nvContentPartPr>
            <p14:xfrm>
              <a:off x="11782166" y="3872383"/>
              <a:ext cx="691560" cy="401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F18D713-EF45-FC18-B224-F934C184884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773166" y="3863383"/>
                <a:ext cx="70920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D283B56-111B-D67D-3D21-85ECDE2CEBCD}"/>
              </a:ext>
            </a:extLst>
          </p:cNvPr>
          <p:cNvGrpSpPr/>
          <p:nvPr/>
        </p:nvGrpSpPr>
        <p:grpSpPr>
          <a:xfrm>
            <a:off x="10748606" y="6307783"/>
            <a:ext cx="109440" cy="86400"/>
            <a:chOff x="10748606" y="6307783"/>
            <a:chExt cx="10944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FEB840-47D9-62C8-46C3-5DA7E7CF4E88}"/>
                    </a:ext>
                  </a:extLst>
                </p14:cNvPr>
                <p14:cNvContentPartPr/>
                <p14:nvPr/>
              </p14:nvContentPartPr>
              <p14:xfrm>
                <a:off x="10748606" y="6307783"/>
                <a:ext cx="21240" cy="86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FEB840-47D9-62C8-46C3-5DA7E7CF4E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39966" y="6299143"/>
                  <a:ext cx="38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B7BD72F-AD1C-D1E7-FA1D-9195128F3E0C}"/>
                    </a:ext>
                  </a:extLst>
                </p14:cNvPr>
                <p14:cNvContentPartPr/>
                <p14:nvPr/>
              </p14:nvContentPartPr>
              <p14:xfrm>
                <a:off x="10834646" y="6309583"/>
                <a:ext cx="23400" cy="70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B7BD72F-AD1C-D1E7-FA1D-9195128F3E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25646" y="6300583"/>
                  <a:ext cx="410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2A59907-074C-9EA6-24B2-F74C662FFADE}"/>
              </a:ext>
            </a:extLst>
          </p:cNvPr>
          <p:cNvGrpSpPr/>
          <p:nvPr/>
        </p:nvGrpSpPr>
        <p:grpSpPr>
          <a:xfrm>
            <a:off x="10293206" y="5027983"/>
            <a:ext cx="2580480" cy="1082520"/>
            <a:chOff x="10293206" y="5027983"/>
            <a:chExt cx="2580480" cy="10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D6448A-0E94-5C0A-C9F9-C92406D1A21E}"/>
                    </a:ext>
                  </a:extLst>
                </p14:cNvPr>
                <p14:cNvContentPartPr/>
                <p14:nvPr/>
              </p14:nvContentPartPr>
              <p14:xfrm>
                <a:off x="10791806" y="5648623"/>
                <a:ext cx="20520" cy="118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D6448A-0E94-5C0A-C9F9-C92406D1A2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83166" y="5639983"/>
                  <a:ext cx="38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4769F6-71D7-0BA0-7C0F-0B3A93F1B218}"/>
                    </a:ext>
                  </a:extLst>
                </p14:cNvPr>
                <p14:cNvContentPartPr/>
                <p14:nvPr/>
              </p14:nvContentPartPr>
              <p14:xfrm>
                <a:off x="10879646" y="5641423"/>
                <a:ext cx="12600" cy="90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4769F6-71D7-0BA0-7C0F-0B3A93F1B21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71006" y="5632423"/>
                  <a:ext cx="30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A22E9E-E401-0C77-CE05-9337495C8859}"/>
                    </a:ext>
                  </a:extLst>
                </p14:cNvPr>
                <p14:cNvContentPartPr/>
                <p14:nvPr/>
              </p14:nvContentPartPr>
              <p14:xfrm>
                <a:off x="11444486" y="5326423"/>
                <a:ext cx="41400" cy="93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A22E9E-E401-0C77-CE05-9337495C88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35846" y="5317783"/>
                  <a:ext cx="59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805EAF-9CB6-D35B-E290-A850B483DA6D}"/>
                    </a:ext>
                  </a:extLst>
                </p14:cNvPr>
                <p14:cNvContentPartPr/>
                <p14:nvPr/>
              </p14:nvContentPartPr>
              <p14:xfrm>
                <a:off x="11504966" y="5342263"/>
                <a:ext cx="29880" cy="73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805EAF-9CB6-D35B-E290-A850B483DA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96326" y="5333263"/>
                  <a:ext cx="47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F3DB74-7422-8287-4F71-3678F92E4276}"/>
                    </a:ext>
                  </a:extLst>
                </p14:cNvPr>
                <p14:cNvContentPartPr/>
                <p14:nvPr/>
              </p14:nvContentPartPr>
              <p14:xfrm>
                <a:off x="11700806" y="5333263"/>
                <a:ext cx="11880" cy="69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F3DB74-7422-8287-4F71-3678F92E42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91806" y="5324263"/>
                  <a:ext cx="29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1AA01E-6002-8ACB-1FA5-8A0D16DB98A9}"/>
                    </a:ext>
                  </a:extLst>
                </p14:cNvPr>
                <p14:cNvContentPartPr/>
                <p14:nvPr/>
              </p14:nvContentPartPr>
              <p14:xfrm>
                <a:off x="11744006" y="5327863"/>
                <a:ext cx="33480" cy="69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1AA01E-6002-8ACB-1FA5-8A0D16DB98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35006" y="5318863"/>
                  <a:ext cx="51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1A3D8A-ECAC-29EB-0E2F-4414C2C05FE4}"/>
                    </a:ext>
                  </a:extLst>
                </p14:cNvPr>
                <p14:cNvContentPartPr/>
                <p14:nvPr/>
              </p14:nvContentPartPr>
              <p14:xfrm>
                <a:off x="11918966" y="5312743"/>
                <a:ext cx="21240" cy="86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1A3D8A-ECAC-29EB-0E2F-4414C2C05F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10326" y="5304103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D01C55-B03C-E13C-9FC0-7A6551DAC0D4}"/>
                    </a:ext>
                  </a:extLst>
                </p14:cNvPr>
                <p14:cNvContentPartPr/>
                <p14:nvPr/>
              </p14:nvContentPartPr>
              <p14:xfrm>
                <a:off x="11944526" y="5306263"/>
                <a:ext cx="14040" cy="94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D01C55-B03C-E13C-9FC0-7A6551DAC0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935886" y="5297263"/>
                  <a:ext cx="31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AB080A-4164-D68C-F146-E1E81FDFE79C}"/>
                    </a:ext>
                  </a:extLst>
                </p14:cNvPr>
                <p14:cNvContentPartPr/>
                <p14:nvPr/>
              </p14:nvContentPartPr>
              <p14:xfrm>
                <a:off x="10293206" y="5034823"/>
                <a:ext cx="1911240" cy="205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AB080A-4164-D68C-F146-E1E81FDFE7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84566" y="5026183"/>
                  <a:ext cx="192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AD6E20-2C14-03AF-9B9F-2AF7CCB0045A}"/>
                    </a:ext>
                  </a:extLst>
                </p14:cNvPr>
                <p14:cNvContentPartPr/>
                <p14:nvPr/>
              </p14:nvContentPartPr>
              <p14:xfrm>
                <a:off x="12249086" y="5054623"/>
                <a:ext cx="108720" cy="340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AD6E20-2C14-03AF-9B9F-2AF7CCB004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240446" y="5045983"/>
                  <a:ext cx="126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1EEE8A-2D13-E3DA-DEBA-218D46FB2EAF}"/>
                    </a:ext>
                  </a:extLst>
                </p14:cNvPr>
                <p14:cNvContentPartPr/>
                <p14:nvPr/>
              </p14:nvContentPartPr>
              <p14:xfrm>
                <a:off x="12176366" y="5276383"/>
                <a:ext cx="144360" cy="68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1EEE8A-2D13-E3DA-DEBA-218D46FB2E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167726" y="5267743"/>
                  <a:ext cx="162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855914-CE37-4C07-7177-8CF3A2AFC4D2}"/>
                    </a:ext>
                  </a:extLst>
                </p14:cNvPr>
                <p14:cNvContentPartPr/>
                <p14:nvPr/>
              </p14:nvContentPartPr>
              <p14:xfrm>
                <a:off x="12358886" y="5027983"/>
                <a:ext cx="367920" cy="295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855914-CE37-4C07-7177-8CF3A2AFC4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349886" y="5019343"/>
                  <a:ext cx="385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E97E02-BC17-36EA-0A6C-F22159C65C1F}"/>
                    </a:ext>
                  </a:extLst>
                </p14:cNvPr>
                <p14:cNvContentPartPr/>
                <p14:nvPr/>
              </p14:nvContentPartPr>
              <p14:xfrm>
                <a:off x="12242246" y="5587063"/>
                <a:ext cx="83520" cy="10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E97E02-BC17-36EA-0A6C-F22159C65C1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233246" y="5578423"/>
                  <a:ext cx="10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C9CAED-7CF6-34E8-8FAD-AD6E734CEB06}"/>
                    </a:ext>
                  </a:extLst>
                </p14:cNvPr>
                <p14:cNvContentPartPr/>
                <p14:nvPr/>
              </p14:nvContentPartPr>
              <p14:xfrm>
                <a:off x="12384446" y="5379343"/>
                <a:ext cx="178560" cy="247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C9CAED-7CF6-34E8-8FAD-AD6E734CEB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375806" y="5370703"/>
                  <a:ext cx="196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4FB042-1756-81B9-D3C6-2F821471E641}"/>
                    </a:ext>
                  </a:extLst>
                </p14:cNvPr>
                <p14:cNvContentPartPr/>
                <p14:nvPr/>
              </p14:nvContentPartPr>
              <p14:xfrm>
                <a:off x="12474446" y="5440543"/>
                <a:ext cx="84240" cy="13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4FB042-1756-81B9-D3C6-2F821471E6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465446" y="5431903"/>
                  <a:ext cx="101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AC4EEB-E9C8-3443-D603-F964F3F2B39F}"/>
                    </a:ext>
                  </a:extLst>
                </p14:cNvPr>
                <p14:cNvContentPartPr/>
                <p14:nvPr/>
              </p14:nvContentPartPr>
              <p14:xfrm>
                <a:off x="12602246" y="5413543"/>
                <a:ext cx="191520" cy="140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AC4EEB-E9C8-3443-D603-F964F3F2B3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593246" y="5404903"/>
                  <a:ext cx="209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21580A-BAC4-1265-9EA5-5D92B7E90F30}"/>
                    </a:ext>
                  </a:extLst>
                </p14:cNvPr>
                <p14:cNvContentPartPr/>
                <p14:nvPr/>
              </p14:nvContentPartPr>
              <p14:xfrm>
                <a:off x="12200486" y="5954623"/>
                <a:ext cx="84600" cy="155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21580A-BAC4-1265-9EA5-5D92B7E90F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191846" y="5945983"/>
                  <a:ext cx="102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76D745-E0F9-8D41-E1FB-CB85F0E07CEE}"/>
                    </a:ext>
                  </a:extLst>
                </p14:cNvPr>
                <p14:cNvContentPartPr/>
                <p14:nvPr/>
              </p14:nvContentPartPr>
              <p14:xfrm>
                <a:off x="12290486" y="5682103"/>
                <a:ext cx="482040" cy="320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76D745-E0F9-8D41-E1FB-CB85F0E07CE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281846" y="5673463"/>
                  <a:ext cx="499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77D71A0-6500-BA24-03C6-953AF21E8680}"/>
                    </a:ext>
                  </a:extLst>
                </p14:cNvPr>
                <p14:cNvContentPartPr/>
                <p14:nvPr/>
              </p14:nvContentPartPr>
              <p14:xfrm>
                <a:off x="12777206" y="5822863"/>
                <a:ext cx="13320" cy="4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77D71A0-6500-BA24-03C6-953AF21E86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768206" y="5814223"/>
                  <a:ext cx="30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433A78-55A9-4570-DDD1-D3BD4D3148F2}"/>
                    </a:ext>
                  </a:extLst>
                </p14:cNvPr>
                <p14:cNvContentPartPr/>
                <p14:nvPr/>
              </p14:nvContentPartPr>
              <p14:xfrm>
                <a:off x="12755606" y="5652943"/>
                <a:ext cx="118080" cy="222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433A78-55A9-4570-DDD1-D3BD4D3148F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746606" y="5643943"/>
                  <a:ext cx="135720" cy="24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133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1AC52DD-9ECB-457A-8635-B3EF8462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4"/>
          <a:stretch/>
        </p:blipFill>
        <p:spPr>
          <a:xfrm>
            <a:off x="7318842" y="862116"/>
            <a:ext cx="5129919" cy="2514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865388" y="1304111"/>
            <a:ext cx="4358481" cy="4525962"/>
          </a:xfrm>
        </p:spPr>
        <p:txBody>
          <a:bodyPr>
            <a:noAutofit/>
          </a:bodyPr>
          <a:lstStyle/>
          <a:p>
            <a:r>
              <a:rPr lang="en-US" sz="1800" dirty="0"/>
              <a:t>Some elements cannot form stable ions because it would involve the loss or gain of too many electrons. This includes C, N, and O – which are common in biological systems.</a:t>
            </a:r>
          </a:p>
          <a:p>
            <a:r>
              <a:rPr lang="en-US" sz="1800" dirty="0"/>
              <a:t>Unfilled electron orbitals on elements like C, N, and O allow for the formation of </a:t>
            </a:r>
            <a:r>
              <a:rPr lang="en-US" sz="1800" b="1" i="1" dirty="0">
                <a:solidFill>
                  <a:srgbClr val="FF0000"/>
                </a:solidFill>
              </a:rPr>
              <a:t>covalent bonds</a:t>
            </a:r>
            <a:r>
              <a:rPr lang="en-US" sz="1800" dirty="0"/>
              <a:t>, and atoms are most stable when each electron orbital is filled.</a:t>
            </a:r>
          </a:p>
          <a:p>
            <a:pPr lvl="1"/>
            <a:r>
              <a:rPr lang="en-US" sz="1800" dirty="0"/>
              <a:t>Each atom’s unpaired </a:t>
            </a:r>
            <a:r>
              <a:rPr lang="en-US" sz="1800" i="1" dirty="0">
                <a:solidFill>
                  <a:srgbClr val="C00000"/>
                </a:solidFill>
              </a:rPr>
              <a:t>valence</a:t>
            </a:r>
            <a:r>
              <a:rPr lang="en-US" sz="1800" dirty="0"/>
              <a:t> electrons are shared by both nuclei to fill their orbitals. </a:t>
            </a:r>
          </a:p>
          <a:p>
            <a:pPr lvl="1"/>
            <a:r>
              <a:rPr lang="en-US" sz="1800" dirty="0"/>
              <a:t>Substances held together by covalent bonds are called molecules</a:t>
            </a:r>
          </a:p>
        </p:txBody>
      </p:sp>
      <p:pic>
        <p:nvPicPr>
          <p:cNvPr id="4" name="Content Placeholder 3" descr="figure_02_06.jpg">
            <a:extLst>
              <a:ext uri="{FF2B5EF4-FFF2-40B4-BE49-F238E27FC236}">
                <a16:creationId xmlns:a16="http://schemas.microsoft.com/office/drawing/2014/main" id="{E6E59FA1-F0B7-4988-91D4-05920F05E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0" r="45738" b="2537"/>
          <a:stretch/>
        </p:blipFill>
        <p:spPr>
          <a:xfrm>
            <a:off x="8625681" y="3460318"/>
            <a:ext cx="2872725" cy="2887133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6C2B61-2E75-6ECB-FC88-15DD0233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3515-14DD-4635-A64C-BCF7586BCBB8}" type="datetime1">
              <a:rPr lang="en-US" smtClean="0"/>
              <a:t>1/15/2025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6B3C333-AEE4-2537-5E4F-7E7593F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05E4BE2-E966-9EA6-706D-46D16B84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42081-5D6C-351F-4BEE-0881B302FD80}"/>
              </a:ext>
            </a:extLst>
          </p:cNvPr>
          <p:cNvGrpSpPr/>
          <p:nvPr/>
        </p:nvGrpSpPr>
        <p:grpSpPr>
          <a:xfrm>
            <a:off x="396081" y="3196407"/>
            <a:ext cx="1617980" cy="2065312"/>
            <a:chOff x="6447790" y="1342656"/>
            <a:chExt cx="1355090" cy="1729739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5B37FB2-9B6E-D7AE-4372-6070196ACCF4}"/>
                </a:ext>
              </a:extLst>
            </p:cNvPr>
            <p:cNvSpPr/>
            <p:nvPr/>
          </p:nvSpPr>
          <p:spPr>
            <a:xfrm>
              <a:off x="6447790" y="1391268"/>
              <a:ext cx="1312746" cy="16765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07D322C-98FD-C45A-D623-DA324331C851}"/>
                </a:ext>
              </a:extLst>
            </p:cNvPr>
            <p:cNvSpPr/>
            <p:nvPr/>
          </p:nvSpPr>
          <p:spPr>
            <a:xfrm>
              <a:off x="6447790" y="1342656"/>
              <a:ext cx="1355090" cy="1729739"/>
            </a:xfrm>
            <a:custGeom>
              <a:avLst/>
              <a:gdLst/>
              <a:ahLst/>
              <a:cxnLst/>
              <a:rect l="l" t="t" r="r" b="b"/>
              <a:pathLst>
                <a:path w="1355089" h="1729739">
                  <a:moveTo>
                    <a:pt x="0" y="1729739"/>
                  </a:moveTo>
                  <a:lnTo>
                    <a:pt x="1355089" y="1729739"/>
                  </a:lnTo>
                  <a:lnTo>
                    <a:pt x="1355089" y="0"/>
                  </a:lnTo>
                  <a:lnTo>
                    <a:pt x="0" y="0"/>
                  </a:lnTo>
                  <a:lnTo>
                    <a:pt x="0" y="17297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9C2F59-358C-7ED4-BA81-21DDC14E7E7C}"/>
              </a:ext>
            </a:extLst>
          </p:cNvPr>
          <p:cNvSpPr txBox="1"/>
          <p:nvPr/>
        </p:nvSpPr>
        <p:spPr>
          <a:xfrm>
            <a:off x="66764" y="1179260"/>
            <a:ext cx="2322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Elements like Li, Na, F, Cl, Mg, readily form ions to generate a complete outer shell.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C49BE-872E-9A50-E0C0-3C791F7D3C6F}"/>
              </a:ext>
            </a:extLst>
          </p:cNvPr>
          <p:cNvSpPr txBox="1"/>
          <p:nvPr/>
        </p:nvSpPr>
        <p:spPr>
          <a:xfrm>
            <a:off x="200186" y="5426674"/>
            <a:ext cx="2012923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Example:</a:t>
            </a:r>
          </a:p>
          <a:p>
            <a:pPr algn="l"/>
            <a:r>
              <a:rPr lang="en-US" dirty="0"/>
              <a:t>Li with 3 electrons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D6FB5-59DA-8C54-9855-5B4CE9149C59}"/>
              </a:ext>
            </a:extLst>
          </p:cNvPr>
          <p:cNvSpPr txBox="1"/>
          <p:nvPr/>
        </p:nvSpPr>
        <p:spPr>
          <a:xfrm>
            <a:off x="926485" y="-3806"/>
            <a:ext cx="1112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Ions or Covalent Chemical Bonds – What’s an Element going to do?</a:t>
            </a:r>
            <a:endParaRPr lang="en-US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3B8722-2724-F8FE-421A-AA0681F44D90}"/>
              </a:ext>
            </a:extLst>
          </p:cNvPr>
          <p:cNvCxnSpPr/>
          <p:nvPr/>
        </p:nvCxnSpPr>
        <p:spPr>
          <a:xfrm>
            <a:off x="2682081" y="655637"/>
            <a:ext cx="0" cy="6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E0E4C4-7F53-779B-E5C9-936361486DE2}"/>
                  </a:ext>
                </a:extLst>
              </p14:cNvPr>
              <p14:cNvContentPartPr/>
              <p14:nvPr/>
            </p14:nvContentPartPr>
            <p14:xfrm>
              <a:off x="7092806" y="2113294"/>
              <a:ext cx="1551600" cy="141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E0E4C4-7F53-779B-E5C9-936361486D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4166" y="2104294"/>
                <a:ext cx="156924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EA75F9-44F9-32C9-5083-85AC0554758F}"/>
                  </a:ext>
                </a:extLst>
              </p14:cNvPr>
              <p14:cNvContentPartPr/>
              <p14:nvPr/>
            </p14:nvContentPartPr>
            <p14:xfrm>
              <a:off x="11033006" y="2119414"/>
              <a:ext cx="754920" cy="1257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EA75F9-44F9-32C9-5083-85AC055475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24006" y="2110414"/>
                <a:ext cx="772560" cy="12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2F9C20C-F765-3B70-A3B1-F8006AFE9B44}"/>
              </a:ext>
            </a:extLst>
          </p:cNvPr>
          <p:cNvGrpSpPr/>
          <p:nvPr/>
        </p:nvGrpSpPr>
        <p:grpSpPr>
          <a:xfrm>
            <a:off x="7265966" y="3556894"/>
            <a:ext cx="811440" cy="1030680"/>
            <a:chOff x="7265966" y="3556894"/>
            <a:chExt cx="811440" cy="10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021543-4D27-963E-E0A8-1E9188D599CD}"/>
                    </a:ext>
                  </a:extLst>
                </p14:cNvPr>
                <p14:cNvContentPartPr/>
                <p14:nvPr/>
              </p14:nvContentPartPr>
              <p14:xfrm>
                <a:off x="7723526" y="3556894"/>
                <a:ext cx="135360" cy="430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021543-4D27-963E-E0A8-1E9188D599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4886" y="3548254"/>
                  <a:ext cx="1530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DD7E98-7EEC-DFB4-C74C-34E9B9AEDC84}"/>
                    </a:ext>
                  </a:extLst>
                </p14:cNvPr>
                <p14:cNvContentPartPr/>
                <p14:nvPr/>
              </p14:nvContentPartPr>
              <p14:xfrm>
                <a:off x="7350566" y="4403254"/>
                <a:ext cx="57960" cy="184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DD7E98-7EEC-DFB4-C74C-34E9B9AEDC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41926" y="4394614"/>
                  <a:ext cx="75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2DFD3F-E51B-B691-A8D2-D0D208B0C7F7}"/>
                    </a:ext>
                  </a:extLst>
                </p14:cNvPr>
                <p14:cNvContentPartPr/>
                <p14:nvPr/>
              </p14:nvContentPartPr>
              <p14:xfrm>
                <a:off x="7265966" y="4312174"/>
                <a:ext cx="51120" cy="42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2DFD3F-E51B-B691-A8D2-D0D208B0C7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7326" y="4303174"/>
                  <a:ext cx="68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112ABA-F73A-42F3-75C2-77E2C51A9FD2}"/>
                    </a:ext>
                  </a:extLst>
                </p14:cNvPr>
                <p14:cNvContentPartPr/>
                <p14:nvPr/>
              </p14:nvContentPartPr>
              <p14:xfrm>
                <a:off x="7547486" y="4141894"/>
                <a:ext cx="529920" cy="352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112ABA-F73A-42F3-75C2-77E2C51A9F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8486" y="4133254"/>
                  <a:ext cx="54756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7979B4-6A4F-CCF9-0AB8-E3087D9F4178}"/>
              </a:ext>
            </a:extLst>
          </p:cNvPr>
          <p:cNvGrpSpPr/>
          <p:nvPr/>
        </p:nvGrpSpPr>
        <p:grpSpPr>
          <a:xfrm>
            <a:off x="11497406" y="3408214"/>
            <a:ext cx="893520" cy="653400"/>
            <a:chOff x="11497406" y="3408214"/>
            <a:chExt cx="893520" cy="65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C3F37B-87B6-4627-EB1E-56E56491E574}"/>
                    </a:ext>
                  </a:extLst>
                </p14:cNvPr>
                <p14:cNvContentPartPr/>
                <p14:nvPr/>
              </p14:nvContentPartPr>
              <p14:xfrm>
                <a:off x="11497406" y="3408214"/>
                <a:ext cx="85320" cy="313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C3F37B-87B6-4627-EB1E-56E56491E5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88406" y="3399214"/>
                  <a:ext cx="1029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E0BF67-0CE2-CCCD-F256-82DDDD1E9B62}"/>
                    </a:ext>
                  </a:extLst>
                </p14:cNvPr>
                <p14:cNvContentPartPr/>
                <p14:nvPr/>
              </p14:nvContentPartPr>
              <p14:xfrm>
                <a:off x="11687846" y="3892414"/>
                <a:ext cx="22680" cy="169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E0BF67-0CE2-CCCD-F256-82DDDD1E9B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679206" y="3883774"/>
                  <a:ext cx="4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3A53A7-9575-9A3C-97C8-70A6F38DF50A}"/>
                    </a:ext>
                  </a:extLst>
                </p14:cNvPr>
                <p14:cNvContentPartPr/>
                <p14:nvPr/>
              </p14:nvContentPartPr>
              <p14:xfrm>
                <a:off x="11660126" y="3784414"/>
                <a:ext cx="13320" cy="11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3A53A7-9575-9A3C-97C8-70A6F38DF5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51486" y="3775414"/>
                  <a:ext cx="30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3AAC000-1C20-9855-5AE0-E38C5E77828C}"/>
                    </a:ext>
                  </a:extLst>
                </p14:cNvPr>
                <p14:cNvContentPartPr/>
                <p14:nvPr/>
              </p14:nvContentPartPr>
              <p14:xfrm>
                <a:off x="11787206" y="3709174"/>
                <a:ext cx="523440" cy="273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3AAC000-1C20-9855-5AE0-E38C5E7782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78566" y="3700174"/>
                  <a:ext cx="541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D97C7B-6F0E-9BE0-0C6D-491013FBF952}"/>
                    </a:ext>
                  </a:extLst>
                </p14:cNvPr>
                <p14:cNvContentPartPr/>
                <p14:nvPr/>
              </p14:nvContentPartPr>
              <p14:xfrm>
                <a:off x="12214526" y="3725014"/>
                <a:ext cx="176400" cy="158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D97C7B-6F0E-9BE0-0C6D-491013FBF9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05526" y="3716014"/>
                  <a:ext cx="194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502468-E9AA-C1BF-9C6F-3A012AC03252}"/>
                    </a:ext>
                  </a:extLst>
                </p14:cNvPr>
                <p14:cNvContentPartPr/>
                <p14:nvPr/>
              </p14:nvContentPartPr>
              <p14:xfrm>
                <a:off x="12366806" y="3803854"/>
                <a:ext cx="11880" cy="7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502468-E9AA-C1BF-9C6F-3A012AC032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358166" y="3795214"/>
                  <a:ext cx="29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95F629-6287-4669-76BF-481EDFD8BCB4}"/>
              </a:ext>
            </a:extLst>
          </p:cNvPr>
          <p:cNvGrpSpPr/>
          <p:nvPr/>
        </p:nvGrpSpPr>
        <p:grpSpPr>
          <a:xfrm>
            <a:off x="7160486" y="2017534"/>
            <a:ext cx="789840" cy="761040"/>
            <a:chOff x="7160486" y="2017534"/>
            <a:chExt cx="78984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795D43-8DE2-A800-9C9D-7536E400B35F}"/>
                    </a:ext>
                  </a:extLst>
                </p14:cNvPr>
                <p14:cNvContentPartPr/>
                <p14:nvPr/>
              </p14:nvContentPartPr>
              <p14:xfrm>
                <a:off x="7160486" y="2017534"/>
                <a:ext cx="789840" cy="761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795D43-8DE2-A800-9C9D-7536E400B3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51486" y="2008894"/>
                  <a:ext cx="80748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FFDC6F-7914-D1E5-4D1B-7C3BF73AD92B}"/>
                    </a:ext>
                  </a:extLst>
                </p14:cNvPr>
                <p14:cNvContentPartPr/>
                <p14:nvPr/>
              </p14:nvContentPartPr>
              <p14:xfrm>
                <a:off x="7348046" y="2393734"/>
                <a:ext cx="295560" cy="28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FFDC6F-7914-D1E5-4D1B-7C3BF73AD9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39406" y="2385094"/>
                  <a:ext cx="31320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ED0D292-EBB8-B86A-A8DB-13501242376A}"/>
                  </a:ext>
                </a:extLst>
              </p14:cNvPr>
              <p14:cNvContentPartPr/>
              <p14:nvPr/>
            </p14:nvContentPartPr>
            <p14:xfrm>
              <a:off x="663206" y="5031454"/>
              <a:ext cx="19080" cy="1303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ED0D292-EBB8-B86A-A8DB-1350124237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4566" y="5022814"/>
                <a:ext cx="36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FB495F2-67ED-62AD-FA78-FE342E621231}"/>
                  </a:ext>
                </a:extLst>
              </p14:cNvPr>
              <p14:cNvContentPartPr/>
              <p14:nvPr/>
            </p14:nvContentPartPr>
            <p14:xfrm>
              <a:off x="767246" y="5020654"/>
              <a:ext cx="26640" cy="146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FB495F2-67ED-62AD-FA78-FE342E62123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606" y="5012014"/>
                <a:ext cx="44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2F799-8A5D-39B0-9D76-5801A859E43B}"/>
                  </a:ext>
                </a:extLst>
              </p14:cNvPr>
              <p14:cNvContentPartPr/>
              <p14:nvPr/>
            </p14:nvContentPartPr>
            <p14:xfrm>
              <a:off x="699206" y="4403974"/>
              <a:ext cx="19800" cy="121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2F799-8A5D-39B0-9D76-5801A859E43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0206" y="4395334"/>
                <a:ext cx="37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5DCFE2-30F2-FAB6-A84A-C9CA2C0C89AD}"/>
                  </a:ext>
                </a:extLst>
              </p14:cNvPr>
              <p14:cNvContentPartPr/>
              <p14:nvPr/>
            </p14:nvContentPartPr>
            <p14:xfrm>
              <a:off x="543686" y="4231534"/>
              <a:ext cx="391680" cy="421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5DCFE2-30F2-FAB6-A84A-C9CA2C0C89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5046" y="4222894"/>
                <a:ext cx="40932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2BBB455B-DAC4-2800-2D55-65AC13C56BFA}"/>
              </a:ext>
            </a:extLst>
          </p:cNvPr>
          <p:cNvGrpSpPr/>
          <p:nvPr/>
        </p:nvGrpSpPr>
        <p:grpSpPr>
          <a:xfrm>
            <a:off x="105206" y="3754174"/>
            <a:ext cx="1987560" cy="951480"/>
            <a:chOff x="105206" y="3754174"/>
            <a:chExt cx="1987560" cy="95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6FFFF2-3B5D-D36D-EEB2-190AA73D0338}"/>
                    </a:ext>
                  </a:extLst>
                </p14:cNvPr>
                <p14:cNvContentPartPr/>
                <p14:nvPr/>
              </p14:nvContentPartPr>
              <p14:xfrm>
                <a:off x="226166" y="3931294"/>
                <a:ext cx="1837440" cy="72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6FFFF2-3B5D-D36D-EEB2-190AA73D03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7166" y="3922294"/>
                  <a:ext cx="1855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2941BA-574A-FCA9-459D-FB17D6330F73}"/>
                    </a:ext>
                  </a:extLst>
                </p14:cNvPr>
                <p14:cNvContentPartPr/>
                <p14:nvPr/>
              </p14:nvContentPartPr>
              <p14:xfrm>
                <a:off x="199886" y="4524214"/>
                <a:ext cx="1892880" cy="181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2941BA-574A-FCA9-459D-FB17D6330F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886" y="4515574"/>
                  <a:ext cx="1910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77450A-CF43-805D-C62A-84509727825C}"/>
                    </a:ext>
                  </a:extLst>
                </p14:cNvPr>
                <p14:cNvContentPartPr/>
                <p14:nvPr/>
              </p14:nvContentPartPr>
              <p14:xfrm>
                <a:off x="105206" y="3754174"/>
                <a:ext cx="569520" cy="790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77450A-CF43-805D-C62A-8450972782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06" y="3745534"/>
                  <a:ext cx="587160" cy="80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88B0C2-848E-887F-66C4-3677D5C758E6}"/>
              </a:ext>
            </a:extLst>
          </p:cNvPr>
          <p:cNvGrpSpPr/>
          <p:nvPr/>
        </p:nvGrpSpPr>
        <p:grpSpPr>
          <a:xfrm>
            <a:off x="227246" y="6110014"/>
            <a:ext cx="1935000" cy="762480"/>
            <a:chOff x="227246" y="6110014"/>
            <a:chExt cx="1935000" cy="76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B65211-ECD3-267F-E6A7-32960A42FA3B}"/>
                    </a:ext>
                  </a:extLst>
                </p14:cNvPr>
                <p14:cNvContentPartPr/>
                <p14:nvPr/>
              </p14:nvContentPartPr>
              <p14:xfrm>
                <a:off x="227246" y="6565774"/>
                <a:ext cx="198720" cy="306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B65211-ECD3-267F-E6A7-32960A42FA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8246" y="6557134"/>
                  <a:ext cx="216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82956E-FDD0-BE64-A585-A76A661DC097}"/>
                    </a:ext>
                  </a:extLst>
                </p14:cNvPr>
                <p14:cNvContentPartPr/>
                <p14:nvPr/>
              </p14:nvContentPartPr>
              <p14:xfrm>
                <a:off x="475286" y="6665134"/>
                <a:ext cx="149760" cy="138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82956E-FDD0-BE64-A585-A76A661DC0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6646" y="6656134"/>
                  <a:ext cx="167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ED3289-C228-98A3-8B8F-55F47DB5C75A}"/>
                    </a:ext>
                  </a:extLst>
                </p14:cNvPr>
                <p14:cNvContentPartPr/>
                <p14:nvPr/>
              </p14:nvContentPartPr>
              <p14:xfrm>
                <a:off x="478886" y="6547774"/>
                <a:ext cx="38880" cy="30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ED3289-C228-98A3-8B8F-55F47DB5C7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9886" y="6539134"/>
                  <a:ext cx="5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A5EED9-BD6D-01AF-2867-DCC57C0EE4AB}"/>
                    </a:ext>
                  </a:extLst>
                </p14:cNvPr>
                <p14:cNvContentPartPr/>
                <p14:nvPr/>
              </p14:nvContentPartPr>
              <p14:xfrm>
                <a:off x="962366" y="6557494"/>
                <a:ext cx="447840" cy="140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A5EED9-BD6D-01AF-2867-DCC57C0EE4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3726" y="6548494"/>
                  <a:ext cx="465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C4CAF7-E6AF-CB7F-CC02-8759D2F8FB7F}"/>
                    </a:ext>
                  </a:extLst>
                </p14:cNvPr>
                <p14:cNvContentPartPr/>
                <p14:nvPr/>
              </p14:nvContentPartPr>
              <p14:xfrm>
                <a:off x="1320206" y="6521494"/>
                <a:ext cx="94320" cy="165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C4CAF7-E6AF-CB7F-CC02-8759D2F8FB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11206" y="6512854"/>
                  <a:ext cx="111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A9D9D2-17B9-0B55-7CE2-3C3F5CAFE869}"/>
                    </a:ext>
                  </a:extLst>
                </p14:cNvPr>
                <p14:cNvContentPartPr/>
                <p14:nvPr/>
              </p14:nvContentPartPr>
              <p14:xfrm>
                <a:off x="976046" y="6408814"/>
                <a:ext cx="212760" cy="290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A9D9D2-17B9-0B55-7CE2-3C3F5CAFE8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7406" y="6399814"/>
                  <a:ext cx="230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4A1DEF-2CDD-433A-A794-894BA3358B66}"/>
                    </a:ext>
                  </a:extLst>
                </p14:cNvPr>
                <p14:cNvContentPartPr/>
                <p14:nvPr/>
              </p14:nvContentPartPr>
              <p14:xfrm>
                <a:off x="1264046" y="6170854"/>
                <a:ext cx="112680" cy="142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4A1DEF-2CDD-433A-A794-894BA3358B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55046" y="6162214"/>
                  <a:ext cx="13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4567DD-A1F2-C8F4-5740-4D65461C2B78}"/>
                    </a:ext>
                  </a:extLst>
                </p14:cNvPr>
                <p14:cNvContentPartPr/>
                <p14:nvPr/>
              </p14:nvContentPartPr>
              <p14:xfrm>
                <a:off x="1651766" y="6422494"/>
                <a:ext cx="203040" cy="225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4567DD-A1F2-C8F4-5740-4D65461C2B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43126" y="6413854"/>
                  <a:ext cx="220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6F65F7-C19F-93CD-AC08-371A2E7CF930}"/>
                    </a:ext>
                  </a:extLst>
                </p14:cNvPr>
                <p14:cNvContentPartPr/>
                <p14:nvPr/>
              </p14:nvContentPartPr>
              <p14:xfrm>
                <a:off x="1930766" y="6462814"/>
                <a:ext cx="124560" cy="126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6F65F7-C19F-93CD-AC08-371A2E7CF93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22126" y="6454174"/>
                  <a:ext cx="142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B6157B-37FB-64A5-36D3-AF9D530B6E78}"/>
                    </a:ext>
                  </a:extLst>
                </p14:cNvPr>
                <p14:cNvContentPartPr/>
                <p14:nvPr/>
              </p14:nvContentPartPr>
              <p14:xfrm>
                <a:off x="1939766" y="6386494"/>
                <a:ext cx="15840" cy="6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B6157B-37FB-64A5-36D3-AF9D530B6E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30766" y="6377494"/>
                  <a:ext cx="33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6B39D5-2F15-E10B-8C87-34E94E1A5988}"/>
                    </a:ext>
                  </a:extLst>
                </p14:cNvPr>
                <p14:cNvContentPartPr/>
                <p14:nvPr/>
              </p14:nvContentPartPr>
              <p14:xfrm>
                <a:off x="2017886" y="6142414"/>
                <a:ext cx="144360" cy="83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6B39D5-2F15-E10B-8C87-34E94E1A59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09246" y="6133774"/>
                  <a:ext cx="162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FC9628-3367-53D7-5CA0-8556C506F128}"/>
                    </a:ext>
                  </a:extLst>
                </p14:cNvPr>
                <p14:cNvContentPartPr/>
                <p14:nvPr/>
              </p14:nvContentPartPr>
              <p14:xfrm>
                <a:off x="2066126" y="6110014"/>
                <a:ext cx="66600" cy="153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FC9628-3367-53D7-5CA0-8556C506F1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57126" y="6101374"/>
                  <a:ext cx="8424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D5AA88-0160-8536-C2CD-6AC928C8A2AE}"/>
                  </a:ext>
                </a:extLst>
              </p14:cNvPr>
              <p14:cNvContentPartPr/>
              <p14:nvPr/>
            </p14:nvContentPartPr>
            <p14:xfrm>
              <a:off x="11195006" y="2177734"/>
              <a:ext cx="524880" cy="531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D5AA88-0160-8536-C2CD-6AC928C8A2A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186366" y="2168734"/>
                <a:ext cx="5425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7B1B9FE-74B7-EFB2-DBA3-A6BEEBA99528}"/>
                  </a:ext>
                </a:extLst>
              </p14:cNvPr>
              <p14:cNvContentPartPr/>
              <p14:nvPr/>
            </p14:nvContentPartPr>
            <p14:xfrm>
              <a:off x="9143366" y="1986574"/>
              <a:ext cx="2070360" cy="1454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7B1B9FE-74B7-EFB2-DBA3-A6BEEBA9952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34726" y="1977934"/>
                <a:ext cx="2088000" cy="14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CA4400F9-5C5E-D81F-9137-C539FD60F8B7}"/>
              </a:ext>
            </a:extLst>
          </p:cNvPr>
          <p:cNvGrpSpPr/>
          <p:nvPr/>
        </p:nvGrpSpPr>
        <p:grpSpPr>
          <a:xfrm>
            <a:off x="8465486" y="2939854"/>
            <a:ext cx="1341720" cy="2080800"/>
            <a:chOff x="8465486" y="2939854"/>
            <a:chExt cx="1341720" cy="20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203260-F2C6-BFF4-72AF-7EAFAD7A4189}"/>
                    </a:ext>
                  </a:extLst>
                </p14:cNvPr>
                <p14:cNvContentPartPr/>
                <p14:nvPr/>
              </p14:nvContentPartPr>
              <p14:xfrm>
                <a:off x="8465486" y="2939854"/>
                <a:ext cx="1338120" cy="2080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203260-F2C6-BFF4-72AF-7EAFAD7A41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56846" y="2930854"/>
                  <a:ext cx="1355760" cy="20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B8162A-93CE-7F3E-4816-792B9B46E7C7}"/>
                    </a:ext>
                  </a:extLst>
                </p14:cNvPr>
                <p14:cNvContentPartPr/>
                <p14:nvPr/>
              </p14:nvContentPartPr>
              <p14:xfrm>
                <a:off x="9600926" y="2953894"/>
                <a:ext cx="206280" cy="141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B8162A-93CE-7F3E-4816-792B9B46E7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92286" y="2945254"/>
                  <a:ext cx="2239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1AB6A51-A9DB-99EC-D547-D2A19B817206}"/>
              </a:ext>
            </a:extLst>
          </p:cNvPr>
          <p:cNvGrpSpPr/>
          <p:nvPr/>
        </p:nvGrpSpPr>
        <p:grpSpPr>
          <a:xfrm>
            <a:off x="7463606" y="5319094"/>
            <a:ext cx="1372680" cy="1145520"/>
            <a:chOff x="7463606" y="5319094"/>
            <a:chExt cx="1372680" cy="11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A5B579-AD25-C313-E9A2-6F678C76137A}"/>
                    </a:ext>
                  </a:extLst>
                </p14:cNvPr>
                <p14:cNvContentPartPr/>
                <p14:nvPr/>
              </p14:nvContentPartPr>
              <p14:xfrm>
                <a:off x="7463606" y="5684494"/>
                <a:ext cx="128520" cy="282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A5B579-AD25-C313-E9A2-6F678C76137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54606" y="5675494"/>
                  <a:ext cx="146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3F577F-AB5D-5C3B-E310-84371D26203C}"/>
                    </a:ext>
                  </a:extLst>
                </p14:cNvPr>
                <p14:cNvContentPartPr/>
                <p14:nvPr/>
              </p14:nvContentPartPr>
              <p14:xfrm>
                <a:off x="7561526" y="5601334"/>
                <a:ext cx="236160" cy="199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3F577F-AB5D-5C3B-E310-84371D2620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52526" y="5592334"/>
                  <a:ext cx="253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2F05AA-C8C9-F03F-BA73-8BFB20B1169F}"/>
                    </a:ext>
                  </a:extLst>
                </p14:cNvPr>
                <p14:cNvContentPartPr/>
                <p14:nvPr/>
              </p14:nvContentPartPr>
              <p14:xfrm>
                <a:off x="7829366" y="5601334"/>
                <a:ext cx="106920" cy="10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2F05AA-C8C9-F03F-BA73-8BFB20B116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20366" y="5592334"/>
                  <a:ext cx="12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509D6F-E0E1-512A-8AF7-1804380E1DEF}"/>
                    </a:ext>
                  </a:extLst>
                </p14:cNvPr>
                <p14:cNvContentPartPr/>
                <p14:nvPr/>
              </p14:nvContentPartPr>
              <p14:xfrm>
                <a:off x="7966886" y="5506654"/>
                <a:ext cx="72000" cy="103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509D6F-E0E1-512A-8AF7-1804380E1D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57886" y="5498014"/>
                  <a:ext cx="89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0CB27F-F44B-4796-76EA-D767229C83A5}"/>
                    </a:ext>
                  </a:extLst>
                </p14:cNvPr>
                <p14:cNvContentPartPr/>
                <p14:nvPr/>
              </p14:nvContentPartPr>
              <p14:xfrm>
                <a:off x="8082446" y="5486494"/>
                <a:ext cx="65880" cy="42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0CB27F-F44B-4796-76EA-D767229C83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73446" y="5477494"/>
                  <a:ext cx="83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0279E6-4B02-E932-5DDF-DEEE14A6D39F}"/>
                    </a:ext>
                  </a:extLst>
                </p14:cNvPr>
                <p14:cNvContentPartPr/>
                <p14:nvPr/>
              </p14:nvContentPartPr>
              <p14:xfrm>
                <a:off x="8044646" y="5366254"/>
                <a:ext cx="36720" cy="19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0279E6-4B02-E932-5DDF-DEEE14A6D3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35646" y="5357254"/>
                  <a:ext cx="54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EF805A-9672-EDA5-A3EB-32FCBF007DD7}"/>
                    </a:ext>
                  </a:extLst>
                </p14:cNvPr>
                <p14:cNvContentPartPr/>
                <p14:nvPr/>
              </p14:nvContentPartPr>
              <p14:xfrm>
                <a:off x="8198726" y="5374534"/>
                <a:ext cx="113760" cy="74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EF805A-9672-EDA5-A3EB-32FCBF007D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89726" y="5365894"/>
                  <a:ext cx="131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D836DE-32BD-3F29-A1CE-A46B11BB30DE}"/>
                    </a:ext>
                  </a:extLst>
                </p14:cNvPr>
                <p14:cNvContentPartPr/>
                <p14:nvPr/>
              </p14:nvContentPartPr>
              <p14:xfrm>
                <a:off x="8333006" y="5319094"/>
                <a:ext cx="136800" cy="169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D836DE-32BD-3F29-A1CE-A46B11BB30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24366" y="5310454"/>
                  <a:ext cx="154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4856AA-1A1D-CFA6-00F2-68CD4F4D9812}"/>
                    </a:ext>
                  </a:extLst>
                </p14:cNvPr>
                <p14:cNvContentPartPr/>
                <p14:nvPr/>
              </p14:nvContentPartPr>
              <p14:xfrm>
                <a:off x="7609406" y="5753974"/>
                <a:ext cx="666720" cy="710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4856AA-1A1D-CFA6-00F2-68CD4F4D98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00406" y="5744974"/>
                  <a:ext cx="68436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27BFD5-91FD-C060-7724-DFDE5EEA5487}"/>
                    </a:ext>
                  </a:extLst>
                </p14:cNvPr>
                <p14:cNvContentPartPr/>
                <p14:nvPr/>
              </p14:nvContentPartPr>
              <p14:xfrm>
                <a:off x="8203406" y="5740654"/>
                <a:ext cx="239040" cy="162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27BFD5-91FD-C060-7724-DFDE5EEA548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94406" y="5731654"/>
                  <a:ext cx="256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6845E33-C1DC-B14B-131B-00FC91424944}"/>
                    </a:ext>
                  </a:extLst>
                </p14:cNvPr>
                <p14:cNvContentPartPr/>
                <p14:nvPr/>
              </p14:nvContentPartPr>
              <p14:xfrm>
                <a:off x="8481686" y="5580094"/>
                <a:ext cx="338760" cy="231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6845E33-C1DC-B14B-131B-00FC914249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72686" y="5571094"/>
                  <a:ext cx="356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657D6B-D5E7-7C16-528C-1A3FC3D29F96}"/>
                    </a:ext>
                  </a:extLst>
                </p14:cNvPr>
                <p14:cNvContentPartPr/>
                <p14:nvPr/>
              </p14:nvContentPartPr>
              <p14:xfrm>
                <a:off x="8824406" y="5541214"/>
                <a:ext cx="11880" cy="31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657D6B-D5E7-7C16-528C-1A3FC3D29F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15406" y="5532214"/>
                  <a:ext cx="295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DB2101-DF7A-19FE-916E-1E611464BCF7}"/>
              </a:ext>
            </a:extLst>
          </p:cNvPr>
          <p:cNvGrpSpPr/>
          <p:nvPr/>
        </p:nvGrpSpPr>
        <p:grpSpPr>
          <a:xfrm>
            <a:off x="9348566" y="4518094"/>
            <a:ext cx="205920" cy="199080"/>
            <a:chOff x="9348566" y="4518094"/>
            <a:chExt cx="20592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479B92C-4B69-A2B7-20F5-D1FC7B55F1ED}"/>
                    </a:ext>
                  </a:extLst>
                </p14:cNvPr>
                <p14:cNvContentPartPr/>
                <p14:nvPr/>
              </p14:nvContentPartPr>
              <p14:xfrm>
                <a:off x="9348566" y="4563454"/>
                <a:ext cx="43560" cy="153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479B92C-4B69-A2B7-20F5-D1FC7B55F1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39926" y="4554454"/>
                  <a:ext cx="61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5BF5B8-5717-AB09-84F0-B690FB30C36A}"/>
                    </a:ext>
                  </a:extLst>
                </p14:cNvPr>
                <p14:cNvContentPartPr/>
                <p14:nvPr/>
              </p14:nvContentPartPr>
              <p14:xfrm>
                <a:off x="9370886" y="4622854"/>
                <a:ext cx="117360" cy="42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5BF5B8-5717-AB09-84F0-B690FB30C3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62246" y="4614214"/>
                  <a:ext cx="135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0D96A2-DF1D-4655-40FA-5365C451AA0D}"/>
                    </a:ext>
                  </a:extLst>
                </p14:cNvPr>
                <p14:cNvContentPartPr/>
                <p14:nvPr/>
              </p14:nvContentPartPr>
              <p14:xfrm>
                <a:off x="9487886" y="4518094"/>
                <a:ext cx="66600" cy="162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0D96A2-DF1D-4655-40FA-5365C451AA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78886" y="4509454"/>
                  <a:ext cx="842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980115-3B7F-894F-B73F-FA50DC548DA9}"/>
              </a:ext>
            </a:extLst>
          </p:cNvPr>
          <p:cNvGrpSpPr/>
          <p:nvPr/>
        </p:nvGrpSpPr>
        <p:grpSpPr>
          <a:xfrm>
            <a:off x="11037686" y="4450414"/>
            <a:ext cx="262800" cy="177120"/>
            <a:chOff x="11037686" y="4450414"/>
            <a:chExt cx="26280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C8D20F-8811-A3BB-E67F-F3941B343AC6}"/>
                    </a:ext>
                  </a:extLst>
                </p14:cNvPr>
                <p14:cNvContentPartPr/>
                <p14:nvPr/>
              </p14:nvContentPartPr>
              <p14:xfrm>
                <a:off x="11037686" y="4505494"/>
                <a:ext cx="25200" cy="113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C8D20F-8811-A3BB-E67F-F3941B343A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29046" y="4496494"/>
                  <a:ext cx="4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416352-F214-F90B-BC1E-8E54E6971DA5}"/>
                    </a:ext>
                  </a:extLst>
                </p14:cNvPr>
                <p14:cNvContentPartPr/>
                <p14:nvPr/>
              </p14:nvContentPartPr>
              <p14:xfrm>
                <a:off x="11060006" y="4528894"/>
                <a:ext cx="139680" cy="48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416352-F214-F90B-BC1E-8E54E6971D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51366" y="4520254"/>
                  <a:ext cx="157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A697EE-E808-21D1-61FE-08C5DC96AC58}"/>
                    </a:ext>
                  </a:extLst>
                </p14:cNvPr>
                <p14:cNvContentPartPr/>
                <p14:nvPr/>
              </p14:nvContentPartPr>
              <p14:xfrm>
                <a:off x="11193926" y="4450414"/>
                <a:ext cx="53640" cy="167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A697EE-E808-21D1-61FE-08C5DC96AC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85286" y="4441774"/>
                  <a:ext cx="71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7866DDF-ACC6-D543-2183-4BB1976817BC}"/>
                    </a:ext>
                  </a:extLst>
                </p14:cNvPr>
                <p14:cNvContentPartPr/>
                <p14:nvPr/>
              </p14:nvContentPartPr>
              <p14:xfrm>
                <a:off x="11297246" y="4614214"/>
                <a:ext cx="3240" cy="13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7866DDF-ACC6-D543-2183-4BB1976817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88606" y="4605214"/>
                  <a:ext cx="208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686D09B-CB58-6BCF-1BFB-DD8815B5BE38}"/>
                  </a:ext>
                </a:extLst>
              </p14:cNvPr>
              <p14:cNvContentPartPr/>
              <p14:nvPr/>
            </p14:nvContentPartPr>
            <p14:xfrm>
              <a:off x="9708206" y="3602614"/>
              <a:ext cx="332640" cy="3092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686D09B-CB58-6BCF-1BFB-DD8815B5BE3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699206" y="3593974"/>
                <a:ext cx="350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518244F-67CA-82EF-5A4E-B1A991BCC97C}"/>
                  </a:ext>
                </a:extLst>
              </p14:cNvPr>
              <p14:cNvContentPartPr/>
              <p14:nvPr/>
            </p14:nvContentPartPr>
            <p14:xfrm>
              <a:off x="10847246" y="3563734"/>
              <a:ext cx="338400" cy="318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518244F-67CA-82EF-5A4E-B1A991BCC97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838606" y="3555094"/>
                <a:ext cx="35604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8B4CA0F-A014-8C6C-074E-298DE6B82A25}"/>
              </a:ext>
            </a:extLst>
          </p:cNvPr>
          <p:cNvGrpSpPr/>
          <p:nvPr/>
        </p:nvGrpSpPr>
        <p:grpSpPr>
          <a:xfrm>
            <a:off x="11197166" y="5376334"/>
            <a:ext cx="554760" cy="392400"/>
            <a:chOff x="11197166" y="5376334"/>
            <a:chExt cx="554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6ACB33-23D0-298F-B908-7D4DDF5C2089}"/>
                    </a:ext>
                  </a:extLst>
                </p14:cNvPr>
                <p14:cNvContentPartPr/>
                <p14:nvPr/>
              </p14:nvContentPartPr>
              <p14:xfrm>
                <a:off x="11197166" y="5406574"/>
                <a:ext cx="89640" cy="291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6ACB33-23D0-298F-B908-7D4DDF5C20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88526" y="5397574"/>
                  <a:ext cx="107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880EA5-052F-A65F-FC87-FD9EDF14E4CD}"/>
                    </a:ext>
                  </a:extLst>
                </p14:cNvPr>
                <p14:cNvContentPartPr/>
                <p14:nvPr/>
              </p14:nvContentPartPr>
              <p14:xfrm>
                <a:off x="11263406" y="5514214"/>
                <a:ext cx="117360" cy="90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880EA5-052F-A65F-FC87-FD9EDF14E4C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54766" y="5505214"/>
                  <a:ext cx="135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8F3D77-9A2B-A099-B661-E27D2EB7E609}"/>
                    </a:ext>
                  </a:extLst>
                </p14:cNvPr>
                <p14:cNvContentPartPr/>
                <p14:nvPr/>
              </p14:nvContentPartPr>
              <p14:xfrm>
                <a:off x="11341886" y="5376334"/>
                <a:ext cx="99720" cy="230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8F3D77-9A2B-A099-B661-E27D2EB7E6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33246" y="5367334"/>
                  <a:ext cx="117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1DE424-319C-3C66-B55E-C2F5B58C6480}"/>
                    </a:ext>
                  </a:extLst>
                </p14:cNvPr>
                <p14:cNvContentPartPr/>
                <p14:nvPr/>
              </p14:nvContentPartPr>
              <p14:xfrm>
                <a:off x="11588486" y="5592694"/>
                <a:ext cx="163440" cy="176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1DE424-319C-3C66-B55E-C2F5B58C64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79486" y="5584054"/>
                  <a:ext cx="18108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718B96-752F-5C01-6C09-9874D8F7772F}"/>
                  </a:ext>
                </a:extLst>
              </p14:cNvPr>
              <p14:cNvContentPartPr/>
              <p14:nvPr/>
            </p14:nvContentPartPr>
            <p14:xfrm>
              <a:off x="10055246" y="4982494"/>
              <a:ext cx="328680" cy="7984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718B96-752F-5C01-6C09-9874D8F7772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046246" y="4973854"/>
                <a:ext cx="346320" cy="8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5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0"/>
          <a:stretch/>
        </p:blipFill>
        <p:spPr>
          <a:xfrm>
            <a:off x="7863681" y="611746"/>
            <a:ext cx="2717800" cy="115887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298B3A-4210-4106-88E8-E18D36F5C1A2}"/>
              </a:ext>
            </a:extLst>
          </p:cNvPr>
          <p:cNvSpPr/>
          <p:nvPr/>
        </p:nvSpPr>
        <p:spPr>
          <a:xfrm>
            <a:off x="175228" y="451685"/>
            <a:ext cx="5737229" cy="633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number of unpaired electrons in the outer shell determines the number of bonds an atom can make.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Multiple bonds form when atoms share multiple electrons.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</a:rPr>
              <a:t>The number of covalent bonds (valence) formed by common elements.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Oxygen = 2 bonds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Nitrogen = 3 bonds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Carbon =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_________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Sulfur = 2 bonds (in biological systems)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Hydrogen = 1 bond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Phosphorous = 5 bonds in biological molecules</a:t>
            </a:r>
          </a:p>
          <a:p>
            <a:r>
              <a:rPr lang="en-US" b="1" dirty="0">
                <a:latin typeface="Calibri" panose="020F0502020204030204" pitchFamily="34" charset="0"/>
              </a:rPr>
              <a:t>You must know these numbers.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</a:rPr>
              <a:t>Abbreviated Chemical Drawings: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“C” for carbon is not drawn, but carbons are found at the ends of lines and when lines join or “kink”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Hydrogens attached to carbon are not shown, you need to add them to complete  to complete the valence of the carbon atoms.</a:t>
            </a:r>
          </a:p>
          <a:p>
            <a:r>
              <a:rPr lang="en-US" b="1" dirty="0">
                <a:latin typeface="Calibri" panose="020F0502020204030204" pitchFamily="34" charset="0"/>
              </a:rPr>
              <a:t>You must know how to do this.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1B58E7-F38B-4654-AB35-1B03A6BC40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8797" y="5005745"/>
          <a:ext cx="5366380" cy="150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3" imgW="5219281" imgH="1466193" progId="MDLDrawOLE.MDLDrawObject.1">
                  <p:embed/>
                </p:oleObj>
              </mc:Choice>
              <mc:Fallback>
                <p:oleObj name="MDLDrawObject Class" r:id="rId3" imgW="5219281" imgH="1466193" progId="MDLDrawOLE.MDLDrawObject.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1B58E7-F38B-4654-AB35-1B03A6BC4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8797" y="5005745"/>
                        <a:ext cx="5366380" cy="150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24676A9-CE1D-490D-AD23-B984712648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8" t="28798" r="25306" b="37168"/>
          <a:stretch/>
        </p:blipFill>
        <p:spPr>
          <a:xfrm>
            <a:off x="6669866" y="774242"/>
            <a:ext cx="838200" cy="99060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279DA25-B816-4E3A-AABB-02DDC2FC2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6" t="29774" r="36598" b="36192"/>
          <a:stretch/>
        </p:blipFill>
        <p:spPr>
          <a:xfrm>
            <a:off x="10901489" y="744869"/>
            <a:ext cx="838200" cy="9906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E3DB583-6EF3-4155-9562-93C8A1C3BF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29346" r="48727" b="36620"/>
          <a:stretch/>
        </p:blipFill>
        <p:spPr>
          <a:xfrm>
            <a:off x="6669866" y="2121766"/>
            <a:ext cx="838200" cy="990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CDCA0-9039-4494-970B-5D0FEE907180}"/>
              </a:ext>
            </a:extLst>
          </p:cNvPr>
          <p:cNvSpPr txBox="1"/>
          <p:nvPr/>
        </p:nvSpPr>
        <p:spPr>
          <a:xfrm>
            <a:off x="8244681" y="4667191"/>
            <a:ext cx="1466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“C” for carbons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6D72B-B2A8-4378-A5C1-54BA60EED155}"/>
              </a:ext>
            </a:extLst>
          </p:cNvPr>
          <p:cNvSpPr txBox="1"/>
          <p:nvPr/>
        </p:nvSpPr>
        <p:spPr>
          <a:xfrm>
            <a:off x="9997281" y="4659899"/>
            <a:ext cx="226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Complete valence with H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1C5289F-0072-4D18-8799-C14552FD4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641" y="3479006"/>
          <a:ext cx="10318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696686" imgH="304761" progId="MDLDrawOLE.MDLDrawObject.1">
                  <p:embed/>
                </p:oleObj>
              </mc:Choice>
              <mc:Fallback>
                <p:oleObj name="MDLDrawObject Class" r:id="rId6" imgW="696686" imgH="304761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1C5289F-0072-4D18-8799-C14552FD4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641" y="3479006"/>
                        <a:ext cx="1031875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A11F8DE-8763-8777-2D42-EFB26B159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7" b="25614"/>
          <a:stretch/>
        </p:blipFill>
        <p:spPr>
          <a:xfrm>
            <a:off x="7221934" y="3315427"/>
            <a:ext cx="2717166" cy="1007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6872F0-6677-B8A0-6658-3D5D893A3E05}"/>
              </a:ext>
            </a:extLst>
          </p:cNvPr>
          <p:cNvSpPr txBox="1"/>
          <p:nvPr/>
        </p:nvSpPr>
        <p:spPr>
          <a:xfrm>
            <a:off x="7508066" y="1906259"/>
            <a:ext cx="3709029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Calibri" panose="020F0502020204030204" pitchFamily="34" charset="0"/>
              </a:rPr>
              <a:t>How many bonds will carbon form?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ACF1B27D-BC6D-EBCB-0363-DC00C530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C39F-FFE0-4D4F-B144-F9B15B2C3E36}" type="datetime1">
              <a:rPr lang="en-US" smtClean="0"/>
              <a:t>1/15/2025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CE0B134-8E23-AB63-1A0B-4ED730E7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E5012D-A545-1285-07B6-BC03D59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24A01-0A47-AC42-72CA-707311379AB0}"/>
              </a:ext>
            </a:extLst>
          </p:cNvPr>
          <p:cNvSpPr txBox="1"/>
          <p:nvPr/>
        </p:nvSpPr>
        <p:spPr>
          <a:xfrm>
            <a:off x="3315001" y="36411"/>
            <a:ext cx="751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Covalent Bonds – Filling the Outer Shell by Sharing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B2FD1-8F04-32FE-3D09-BF184C7E894A}"/>
              </a:ext>
            </a:extLst>
          </p:cNvPr>
          <p:cNvSpPr txBox="1"/>
          <p:nvPr/>
        </p:nvSpPr>
        <p:spPr>
          <a:xfrm>
            <a:off x="6220104" y="727557"/>
            <a:ext cx="535724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6e</a:t>
            </a:r>
          </a:p>
          <a:p>
            <a:pPr algn="l"/>
            <a:r>
              <a:rPr lang="en-US" dirty="0" err="1"/>
              <a:t>o.s.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C89CD-9684-34B9-5943-40E103B7FEAB}"/>
              </a:ext>
            </a:extLst>
          </p:cNvPr>
          <p:cNvSpPr txBox="1"/>
          <p:nvPr/>
        </p:nvSpPr>
        <p:spPr>
          <a:xfrm>
            <a:off x="11791926" y="655637"/>
            <a:ext cx="535724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5e</a:t>
            </a:r>
          </a:p>
          <a:p>
            <a:pPr algn="l"/>
            <a:r>
              <a:rPr lang="en-US" dirty="0" err="1"/>
              <a:t>o.s.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12DBD-CB3A-51C9-D4DA-EFC7E002EFCA}"/>
              </a:ext>
            </a:extLst>
          </p:cNvPr>
          <p:cNvSpPr txBox="1"/>
          <p:nvPr/>
        </p:nvSpPr>
        <p:spPr>
          <a:xfrm>
            <a:off x="6211349" y="2100703"/>
            <a:ext cx="535724" cy="68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4e</a:t>
            </a:r>
          </a:p>
          <a:p>
            <a:pPr algn="l"/>
            <a:r>
              <a:rPr lang="en-US" dirty="0" err="1"/>
              <a:t>o.s.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616C7E-5FF3-A9D8-22CB-719291A1A525}"/>
              </a:ext>
            </a:extLst>
          </p:cNvPr>
          <p:cNvCxnSpPr/>
          <p:nvPr/>
        </p:nvCxnSpPr>
        <p:spPr>
          <a:xfrm>
            <a:off x="6644481" y="1044526"/>
            <a:ext cx="304800" cy="14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60AD25-20D6-CC00-72C7-D784C9809E4D}"/>
              </a:ext>
            </a:extLst>
          </p:cNvPr>
          <p:cNvCxnSpPr>
            <a:stCxn id="16" idx="3"/>
          </p:cNvCxnSpPr>
          <p:nvPr/>
        </p:nvCxnSpPr>
        <p:spPr>
          <a:xfrm>
            <a:off x="6747073" y="2443425"/>
            <a:ext cx="202208" cy="6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C91C97-500F-CA31-A5BB-C9F457560F5E}"/>
                  </a:ext>
                </a:extLst>
              </p14:cNvPr>
              <p14:cNvContentPartPr/>
              <p14:nvPr/>
            </p14:nvContentPartPr>
            <p14:xfrm>
              <a:off x="6859526" y="771343"/>
              <a:ext cx="621720" cy="296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C91C97-500F-CA31-A5BB-C9F457560F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0886" y="762703"/>
                <a:ext cx="6393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D4CFE32-81C0-371E-8A01-22AB59D3E3A0}"/>
                  </a:ext>
                </a:extLst>
              </p14:cNvPr>
              <p14:cNvContentPartPr/>
              <p14:nvPr/>
            </p14:nvContentPartPr>
            <p14:xfrm>
              <a:off x="7058246" y="1186063"/>
              <a:ext cx="142560" cy="91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D4CFE32-81C0-371E-8A01-22AB59D3E3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9606" y="1177063"/>
                <a:ext cx="160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576509E-7101-0EE7-BCC3-467FB8B35869}"/>
                  </a:ext>
                </a:extLst>
              </p14:cNvPr>
              <p14:cNvContentPartPr/>
              <p14:nvPr/>
            </p14:nvContentPartPr>
            <p14:xfrm>
              <a:off x="6140966" y="706903"/>
              <a:ext cx="632880" cy="902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576509E-7101-0EE7-BCC3-467FB8B358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32326" y="697903"/>
                <a:ext cx="65052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32C1E01-FBD8-2EBA-CC81-3B5C5C347776}"/>
                  </a:ext>
                </a:extLst>
              </p14:cNvPr>
              <p14:cNvContentPartPr/>
              <p14:nvPr/>
            </p14:nvContentPartPr>
            <p14:xfrm>
              <a:off x="8084246" y="1415743"/>
              <a:ext cx="520200" cy="493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32C1E01-FBD8-2EBA-CC81-3B5C5C3477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75606" y="1406743"/>
                <a:ext cx="537840" cy="51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D60D95C-D9B0-0FC4-589E-E01C5FF72A2B}"/>
              </a:ext>
            </a:extLst>
          </p:cNvPr>
          <p:cNvGrpSpPr/>
          <p:nvPr/>
        </p:nvGrpSpPr>
        <p:grpSpPr>
          <a:xfrm>
            <a:off x="8080286" y="1161943"/>
            <a:ext cx="569880" cy="253080"/>
            <a:chOff x="8080286" y="1161943"/>
            <a:chExt cx="56988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1A6476-C00C-8501-0726-9FEAE300E758}"/>
                    </a:ext>
                  </a:extLst>
                </p14:cNvPr>
                <p14:cNvContentPartPr/>
                <p14:nvPr/>
              </p14:nvContentPartPr>
              <p14:xfrm>
                <a:off x="8080286" y="1161943"/>
                <a:ext cx="207000" cy="226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1A6476-C00C-8501-0726-9FEAE300E7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1646" y="1152943"/>
                  <a:ext cx="224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A69A2F-8248-17A6-03E0-854B6CF55439}"/>
                    </a:ext>
                  </a:extLst>
                </p14:cNvPr>
                <p14:cNvContentPartPr/>
                <p14:nvPr/>
              </p14:nvContentPartPr>
              <p14:xfrm>
                <a:off x="8417246" y="1180303"/>
                <a:ext cx="232920" cy="234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A69A2F-8248-17A6-03E0-854B6CF554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08606" y="1171303"/>
                  <a:ext cx="25056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E91A32-4C6F-0915-B35C-E139068C27FD}"/>
              </a:ext>
            </a:extLst>
          </p:cNvPr>
          <p:cNvGrpSpPr/>
          <p:nvPr/>
        </p:nvGrpSpPr>
        <p:grpSpPr>
          <a:xfrm>
            <a:off x="8657366" y="458503"/>
            <a:ext cx="963000" cy="544320"/>
            <a:chOff x="8657366" y="458503"/>
            <a:chExt cx="96300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BA1A76-A520-7EDC-A255-F5C6CAB723F3}"/>
                    </a:ext>
                  </a:extLst>
                </p14:cNvPr>
                <p14:cNvContentPartPr/>
                <p14:nvPr/>
              </p14:nvContentPartPr>
              <p14:xfrm>
                <a:off x="8657366" y="881863"/>
                <a:ext cx="227880" cy="120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BA1A76-A520-7EDC-A255-F5C6CAB723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48366" y="873223"/>
                  <a:ext cx="245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795DFD-DAA5-C29D-7D5E-CA143FC33DEB}"/>
                    </a:ext>
                  </a:extLst>
                </p14:cNvPr>
                <p14:cNvContentPartPr/>
                <p14:nvPr/>
              </p14:nvContentPartPr>
              <p14:xfrm>
                <a:off x="8986046" y="613663"/>
                <a:ext cx="93240" cy="263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795DFD-DAA5-C29D-7D5E-CA143FC33D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77406" y="604663"/>
                  <a:ext cx="110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BCD68D-804D-407A-7C7B-14DDE349B8D4}"/>
                    </a:ext>
                  </a:extLst>
                </p14:cNvPr>
                <p14:cNvContentPartPr/>
                <p14:nvPr/>
              </p14:nvContentPartPr>
              <p14:xfrm>
                <a:off x="8951846" y="760183"/>
                <a:ext cx="139680" cy="140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BCD68D-804D-407A-7C7B-14DDE349B8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43206" y="751543"/>
                  <a:ext cx="15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386A35-8666-C04D-E252-D59E9FB90ED3}"/>
                    </a:ext>
                  </a:extLst>
                </p14:cNvPr>
                <p14:cNvContentPartPr/>
                <p14:nvPr/>
              </p14:nvContentPartPr>
              <p14:xfrm>
                <a:off x="9127166" y="458503"/>
                <a:ext cx="459720" cy="363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386A35-8666-C04D-E252-D59E9FB90E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18526" y="449503"/>
                  <a:ext cx="477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4F2B6F-2673-BB9F-B093-3C58F3A54024}"/>
                    </a:ext>
                  </a:extLst>
                </p14:cNvPr>
                <p14:cNvContentPartPr/>
                <p14:nvPr/>
              </p14:nvContentPartPr>
              <p14:xfrm>
                <a:off x="9605246" y="598183"/>
                <a:ext cx="15120" cy="1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4F2B6F-2673-BB9F-B093-3C58F3A540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96606" y="589183"/>
                  <a:ext cx="327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F4E6BD9-C395-4C03-B4E2-6CAF08139854}"/>
                  </a:ext>
                </a:extLst>
              </p14:cNvPr>
              <p14:cNvContentPartPr/>
              <p14:nvPr/>
            </p14:nvContentPartPr>
            <p14:xfrm>
              <a:off x="11651126" y="536263"/>
              <a:ext cx="734400" cy="90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F4E6BD9-C395-4C03-B4E2-6CAF0813985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42126" y="527263"/>
                <a:ext cx="752040" cy="9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FCB3CE6-56C2-91DB-C498-48EA000112BB}"/>
              </a:ext>
            </a:extLst>
          </p:cNvPr>
          <p:cNvGrpSpPr/>
          <p:nvPr/>
        </p:nvGrpSpPr>
        <p:grpSpPr>
          <a:xfrm>
            <a:off x="9576086" y="960703"/>
            <a:ext cx="687600" cy="471600"/>
            <a:chOff x="9576086" y="960703"/>
            <a:chExt cx="68760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AFBF19-435E-1234-C7E0-301F625402C0}"/>
                    </a:ext>
                  </a:extLst>
                </p14:cNvPr>
                <p14:cNvContentPartPr/>
                <p14:nvPr/>
              </p14:nvContentPartPr>
              <p14:xfrm>
                <a:off x="9576086" y="972583"/>
                <a:ext cx="164880" cy="249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AFBF19-435E-1234-C7E0-301F625402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67086" y="963943"/>
                  <a:ext cx="182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C32948-5B60-2F20-A2EE-24C22DDCFE9B}"/>
                    </a:ext>
                  </a:extLst>
                </p14:cNvPr>
                <p14:cNvContentPartPr/>
                <p14:nvPr/>
              </p14:nvContentPartPr>
              <p14:xfrm>
                <a:off x="10109966" y="960703"/>
                <a:ext cx="153720" cy="245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C32948-5B60-2F20-A2EE-24C22DDCFE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1326" y="952063"/>
                  <a:ext cx="171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6010A2C-BF87-7BC4-A26B-EF384981211E}"/>
                    </a:ext>
                  </a:extLst>
                </p14:cNvPr>
                <p14:cNvContentPartPr/>
                <p14:nvPr/>
              </p14:nvContentPartPr>
              <p14:xfrm>
                <a:off x="9784526" y="1268503"/>
                <a:ext cx="246240" cy="163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6010A2C-BF87-7BC4-A26B-EF38498121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75886" y="1259863"/>
                  <a:ext cx="26388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93B73D0-A428-9A07-B01D-8374628F170F}"/>
                  </a:ext>
                </a:extLst>
              </p14:cNvPr>
              <p14:cNvContentPartPr/>
              <p14:nvPr/>
            </p14:nvContentPartPr>
            <p14:xfrm>
              <a:off x="6198926" y="2088223"/>
              <a:ext cx="460800" cy="846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93B73D0-A428-9A07-B01D-8374628F17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90286" y="2079223"/>
                <a:ext cx="47844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0F7AEC3-5A55-EE5E-F18A-16B7212B90E5}"/>
                  </a:ext>
                </a:extLst>
              </p14:cNvPr>
              <p14:cNvContentPartPr/>
              <p14:nvPr/>
            </p14:nvContentPartPr>
            <p14:xfrm>
              <a:off x="7700126" y="2297383"/>
              <a:ext cx="3217320" cy="52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F7AEC3-5A55-EE5E-F18A-16B7212B90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91126" y="2288743"/>
                <a:ext cx="32349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B079AB2-3BC8-8B64-F1C9-90661D3ADD39}"/>
                  </a:ext>
                </a:extLst>
              </p14:cNvPr>
              <p14:cNvContentPartPr/>
              <p14:nvPr/>
            </p14:nvContentPartPr>
            <p14:xfrm>
              <a:off x="7560446" y="1717063"/>
              <a:ext cx="3853080" cy="838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B079AB2-3BC8-8B64-F1C9-90661D3ADD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51446" y="1708423"/>
                <a:ext cx="3870720" cy="85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A4074F3-0883-1F51-AD98-1653A4BF1666}"/>
              </a:ext>
            </a:extLst>
          </p:cNvPr>
          <p:cNvGrpSpPr/>
          <p:nvPr/>
        </p:nvGrpSpPr>
        <p:grpSpPr>
          <a:xfrm>
            <a:off x="1839686" y="3030703"/>
            <a:ext cx="221760" cy="230760"/>
            <a:chOff x="1839686" y="3030703"/>
            <a:chExt cx="22176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62FBA8-2AA0-F162-FE3B-11C2413F8237}"/>
                    </a:ext>
                  </a:extLst>
                </p14:cNvPr>
                <p14:cNvContentPartPr/>
                <p14:nvPr/>
              </p14:nvContentPartPr>
              <p14:xfrm>
                <a:off x="1961366" y="3058063"/>
                <a:ext cx="12240" cy="203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62FBA8-2AA0-F162-FE3B-11C2413F82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52366" y="3049423"/>
                  <a:ext cx="29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CA0D55-B6FB-3995-6C3C-5E110DB71A35}"/>
                    </a:ext>
                  </a:extLst>
                </p14:cNvPr>
                <p14:cNvContentPartPr/>
                <p14:nvPr/>
              </p14:nvContentPartPr>
              <p14:xfrm>
                <a:off x="1839686" y="3030703"/>
                <a:ext cx="221760" cy="124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CA0D55-B6FB-3995-6C3C-5E110DB71A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31046" y="3022063"/>
                  <a:ext cx="23940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5A24B6-A170-AEC2-EE0D-74FD8094FFEA}"/>
                  </a:ext>
                </a:extLst>
              </p14:cNvPr>
              <p14:cNvContentPartPr/>
              <p14:nvPr/>
            </p14:nvContentPartPr>
            <p14:xfrm>
              <a:off x="2479046" y="2305663"/>
              <a:ext cx="204840" cy="187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5A24B6-A170-AEC2-EE0D-74FD8094FFE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70406" y="2297023"/>
                <a:ext cx="22248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463DE4F-2771-CDD5-7DFA-2C593A75C50E}"/>
              </a:ext>
            </a:extLst>
          </p:cNvPr>
          <p:cNvGrpSpPr/>
          <p:nvPr/>
        </p:nvGrpSpPr>
        <p:grpSpPr>
          <a:xfrm>
            <a:off x="2599646" y="2679703"/>
            <a:ext cx="293040" cy="406440"/>
            <a:chOff x="2599646" y="2679703"/>
            <a:chExt cx="29304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ED8911-14ED-6715-399E-C3C713B5270E}"/>
                    </a:ext>
                  </a:extLst>
                </p14:cNvPr>
                <p14:cNvContentPartPr/>
                <p14:nvPr/>
              </p14:nvContentPartPr>
              <p14:xfrm>
                <a:off x="2641046" y="2679703"/>
                <a:ext cx="251640" cy="162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ED8911-14ED-6715-399E-C3C713B527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32046" y="2671063"/>
                  <a:ext cx="269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88C5F8-E207-F038-A7ED-1C97E638E7B7}"/>
                    </a:ext>
                  </a:extLst>
                </p14:cNvPr>
                <p14:cNvContentPartPr/>
                <p14:nvPr/>
              </p14:nvContentPartPr>
              <p14:xfrm>
                <a:off x="2599646" y="2901463"/>
                <a:ext cx="288360" cy="184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88C5F8-E207-F038-A7ED-1C97E638E7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1006" y="2892463"/>
                  <a:ext cx="30600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F886BC-6505-8CAB-CC41-93228A7686AB}"/>
                  </a:ext>
                </a:extLst>
              </p14:cNvPr>
              <p14:cNvContentPartPr/>
              <p14:nvPr/>
            </p14:nvContentPartPr>
            <p14:xfrm>
              <a:off x="4611326" y="3421663"/>
              <a:ext cx="145800" cy="33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F886BC-6505-8CAB-CC41-93228A7686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02686" y="3413023"/>
                <a:ext cx="163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7079759-2E93-1EBB-65F7-0D952E87DAD5}"/>
                  </a:ext>
                </a:extLst>
              </p14:cNvPr>
              <p14:cNvContentPartPr/>
              <p14:nvPr/>
            </p14:nvContentPartPr>
            <p14:xfrm>
              <a:off x="2625206" y="3591223"/>
              <a:ext cx="217440" cy="183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7079759-2E93-1EBB-65F7-0D952E87DA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16206" y="3582583"/>
                <a:ext cx="235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4C70FB0-AE8A-6F28-13C5-0B8636E9D04F}"/>
                  </a:ext>
                </a:extLst>
              </p14:cNvPr>
              <p14:cNvContentPartPr/>
              <p14:nvPr/>
            </p14:nvContentPartPr>
            <p14:xfrm>
              <a:off x="5330966" y="3849343"/>
              <a:ext cx="302400" cy="2311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4C70FB0-AE8A-6F28-13C5-0B8636E9D04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21966" y="3840703"/>
                <a:ext cx="320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E0E068-4336-A7EA-AAD1-D9B93C8F0507}"/>
                  </a:ext>
                </a:extLst>
              </p14:cNvPr>
              <p14:cNvContentPartPr/>
              <p14:nvPr/>
            </p14:nvContentPartPr>
            <p14:xfrm>
              <a:off x="6390446" y="6634663"/>
              <a:ext cx="1419120" cy="84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E0E068-4336-A7EA-AAD1-D9B93C8F05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81446" y="6625663"/>
                <a:ext cx="1436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C22633-22E4-0D1F-821F-761A089680B9}"/>
                  </a:ext>
                </a:extLst>
              </p14:cNvPr>
              <p14:cNvContentPartPr/>
              <p14:nvPr/>
            </p14:nvContentPartPr>
            <p14:xfrm>
              <a:off x="6058526" y="5011783"/>
              <a:ext cx="1739160" cy="1796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C22633-22E4-0D1F-821F-761A089680B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49886" y="5002783"/>
                <a:ext cx="1756800" cy="18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350BD52-5A85-D316-F400-5DF56ED244C1}"/>
                  </a:ext>
                </a:extLst>
              </p14:cNvPr>
              <p14:cNvContentPartPr/>
              <p14:nvPr/>
            </p14:nvContentPartPr>
            <p14:xfrm>
              <a:off x="7434806" y="6231823"/>
              <a:ext cx="235440" cy="2055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350BD52-5A85-D316-F400-5DF56ED244C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26166" y="6223183"/>
                <a:ext cx="253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7766E2B-337C-FF61-DBD8-59ACE39EB910}"/>
                  </a:ext>
                </a:extLst>
              </p14:cNvPr>
              <p14:cNvContentPartPr/>
              <p14:nvPr/>
            </p14:nvContentPartPr>
            <p14:xfrm>
              <a:off x="7152926" y="5323183"/>
              <a:ext cx="257760" cy="210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7766E2B-337C-FF61-DBD8-59ACE39EB91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44286" y="5314543"/>
                <a:ext cx="2754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EC6B9D4-AFF9-848F-C8BC-B9AC145218C2}"/>
                  </a:ext>
                </a:extLst>
              </p14:cNvPr>
              <p14:cNvContentPartPr/>
              <p14:nvPr/>
            </p14:nvContentPartPr>
            <p14:xfrm>
              <a:off x="9085766" y="6188263"/>
              <a:ext cx="278640" cy="2545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EC6B9D4-AFF9-848F-C8BC-B9AC145218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76766" y="6179623"/>
                <a:ext cx="2962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D528B32-5141-748C-A1EB-ECB94E7ED008}"/>
                  </a:ext>
                </a:extLst>
              </p14:cNvPr>
              <p14:cNvContentPartPr/>
              <p14:nvPr/>
            </p14:nvContentPartPr>
            <p14:xfrm>
              <a:off x="8781566" y="5216263"/>
              <a:ext cx="284400" cy="294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D528B32-5141-748C-A1EB-ECB94E7ED00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72566" y="5207623"/>
                <a:ext cx="3020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FA4E3BD-A92F-33BA-68C8-A06FA40B7229}"/>
                  </a:ext>
                </a:extLst>
              </p14:cNvPr>
              <p14:cNvContentPartPr/>
              <p14:nvPr/>
            </p14:nvContentPartPr>
            <p14:xfrm>
              <a:off x="7132406" y="5657983"/>
              <a:ext cx="254880" cy="2307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FA4E3BD-A92F-33BA-68C8-A06FA40B722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23766" y="5649343"/>
                <a:ext cx="272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18DB086-975D-9F9E-F3EF-E553129CE717}"/>
                  </a:ext>
                </a:extLst>
              </p14:cNvPr>
              <p14:cNvContentPartPr/>
              <p14:nvPr/>
            </p14:nvContentPartPr>
            <p14:xfrm>
              <a:off x="8829806" y="5644663"/>
              <a:ext cx="225000" cy="260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18DB086-975D-9F9E-F3EF-E553129CE71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820806" y="5636023"/>
                <a:ext cx="2426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BA1195C-84EA-2520-D104-39B63309DC7F}"/>
                  </a:ext>
                </a:extLst>
              </p14:cNvPr>
              <p14:cNvContentPartPr/>
              <p14:nvPr/>
            </p14:nvContentPartPr>
            <p14:xfrm>
              <a:off x="8500046" y="6651223"/>
              <a:ext cx="954360" cy="568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BA1195C-84EA-2520-D104-39B63309DC7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491046" y="6642223"/>
                <a:ext cx="97200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A3757098-6E12-00EC-EFBB-07A0BC0594A7}"/>
              </a:ext>
            </a:extLst>
          </p:cNvPr>
          <p:cNvGrpSpPr/>
          <p:nvPr/>
        </p:nvGrpSpPr>
        <p:grpSpPr>
          <a:xfrm>
            <a:off x="9027086" y="6033823"/>
            <a:ext cx="493920" cy="508320"/>
            <a:chOff x="9027086" y="6033823"/>
            <a:chExt cx="49392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F59C75E-152B-27FC-87EB-F85529D41039}"/>
                    </a:ext>
                  </a:extLst>
                </p14:cNvPr>
                <p14:cNvContentPartPr/>
                <p14:nvPr/>
              </p14:nvContentPartPr>
              <p14:xfrm>
                <a:off x="9313646" y="6202663"/>
                <a:ext cx="195120" cy="121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F59C75E-152B-27FC-87EB-F85529D410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4646" y="6193663"/>
                  <a:ext cx="212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31D9B0-EC9E-18AC-6648-3BBB6E468CB1}"/>
                    </a:ext>
                  </a:extLst>
                </p14:cNvPr>
                <p14:cNvContentPartPr/>
                <p14:nvPr/>
              </p14:nvContentPartPr>
              <p14:xfrm>
                <a:off x="9362246" y="6244063"/>
                <a:ext cx="70560" cy="62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31D9B0-EC9E-18AC-6648-3BBB6E468C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53246" y="6235063"/>
                  <a:ext cx="88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BC7C32-E6AA-020A-9815-CAB204284339}"/>
                    </a:ext>
                  </a:extLst>
                </p14:cNvPr>
                <p14:cNvContentPartPr/>
                <p14:nvPr/>
              </p14:nvContentPartPr>
              <p14:xfrm>
                <a:off x="9027086" y="6145063"/>
                <a:ext cx="493920" cy="397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BC7C32-E6AA-020A-9815-CAB2042843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8446" y="6136063"/>
                  <a:ext cx="5115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4F1C92-54BE-DD90-EF55-69A3EA4ABE19}"/>
                    </a:ext>
                  </a:extLst>
                </p14:cNvPr>
                <p14:cNvContentPartPr/>
                <p14:nvPr/>
              </p14:nvContentPartPr>
              <p14:xfrm>
                <a:off x="9298526" y="6033823"/>
                <a:ext cx="125280" cy="57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4F1C92-54BE-DD90-EF55-69A3EA4ABE1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89886" y="6024823"/>
                  <a:ext cx="14292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09B8730-B2F2-E432-AD01-EBD922EC97B0}"/>
                  </a:ext>
                </a:extLst>
              </p14:cNvPr>
              <p14:cNvContentPartPr/>
              <p14:nvPr/>
            </p14:nvContentPartPr>
            <p14:xfrm>
              <a:off x="11337206" y="6152623"/>
              <a:ext cx="523800" cy="338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09B8730-B2F2-E432-AD01-EBD922EC97B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328566" y="6143623"/>
                <a:ext cx="54144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402E8-7747-0738-75E3-FC9CE59C5D50}"/>
              </a:ext>
            </a:extLst>
          </p:cNvPr>
          <p:cNvGrpSpPr/>
          <p:nvPr/>
        </p:nvGrpSpPr>
        <p:grpSpPr>
          <a:xfrm>
            <a:off x="9091526" y="5406703"/>
            <a:ext cx="496080" cy="363600"/>
            <a:chOff x="9091526" y="5406703"/>
            <a:chExt cx="49608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44D3E0-B158-C60D-B5E1-5A8EF8FB8035}"/>
                    </a:ext>
                  </a:extLst>
                </p14:cNvPr>
                <p14:cNvContentPartPr/>
                <p14:nvPr/>
              </p14:nvContentPartPr>
              <p14:xfrm>
                <a:off x="9155246" y="5406703"/>
                <a:ext cx="432360" cy="287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44D3E0-B158-C60D-B5E1-5A8EF8FB80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46606" y="5398063"/>
                  <a:ext cx="450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189279-2732-9731-4B55-454C629A1D26}"/>
                    </a:ext>
                  </a:extLst>
                </p14:cNvPr>
                <p14:cNvContentPartPr/>
                <p14:nvPr/>
              </p14:nvContentPartPr>
              <p14:xfrm>
                <a:off x="9091526" y="5587783"/>
                <a:ext cx="154080" cy="182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189279-2732-9731-4B55-454C629A1D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82526" y="5578783"/>
                  <a:ext cx="1717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F18BE1B-8AB3-0D6F-638C-8AC1D3449790}"/>
                  </a:ext>
                </a:extLst>
              </p14:cNvPr>
              <p14:cNvContentPartPr/>
              <p14:nvPr/>
            </p14:nvContentPartPr>
            <p14:xfrm>
              <a:off x="11181686" y="5503543"/>
              <a:ext cx="316080" cy="229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F18BE1B-8AB3-0D6F-638C-8AC1D344979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72686" y="5494543"/>
                <a:ext cx="333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719F7F3-693A-0778-CF4E-FB9AEA6AFF7A}"/>
                  </a:ext>
                </a:extLst>
              </p14:cNvPr>
              <p14:cNvContentPartPr/>
              <p14:nvPr/>
            </p14:nvContentPartPr>
            <p14:xfrm>
              <a:off x="10126166" y="4755463"/>
              <a:ext cx="2147040" cy="2065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719F7F3-693A-0778-CF4E-FB9AEA6AFF7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17526" y="4746823"/>
                <a:ext cx="2164680" cy="20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85217C8-EAE5-43A1-D061-817AEB289915}"/>
              </a:ext>
            </a:extLst>
          </p:cNvPr>
          <p:cNvGrpSpPr/>
          <p:nvPr/>
        </p:nvGrpSpPr>
        <p:grpSpPr>
          <a:xfrm>
            <a:off x="7313486" y="4298263"/>
            <a:ext cx="4219200" cy="1020240"/>
            <a:chOff x="7313486" y="4298263"/>
            <a:chExt cx="4219200" cy="10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EF2C92-4FDB-E9EC-5DA9-74D325A99E23}"/>
                    </a:ext>
                  </a:extLst>
                </p14:cNvPr>
                <p14:cNvContentPartPr/>
                <p14:nvPr/>
              </p14:nvContentPartPr>
              <p14:xfrm>
                <a:off x="9162086" y="5053183"/>
                <a:ext cx="360720" cy="21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EF2C92-4FDB-E9EC-5DA9-74D325A99E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53086" y="5044183"/>
                  <a:ext cx="378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CBE8AC0-AEE4-11A0-6906-E3723A00DA57}"/>
                    </a:ext>
                  </a:extLst>
                </p14:cNvPr>
                <p14:cNvContentPartPr/>
                <p14:nvPr/>
              </p14:nvContentPartPr>
              <p14:xfrm>
                <a:off x="9111326" y="5135983"/>
                <a:ext cx="130320" cy="182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CBE8AC0-AEE4-11A0-6906-E3723A00DA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02326" y="5126983"/>
                  <a:ext cx="147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6667BC-389A-5E1B-15CD-30B362DB32C6}"/>
                    </a:ext>
                  </a:extLst>
                </p14:cNvPr>
                <p14:cNvContentPartPr/>
                <p14:nvPr/>
              </p14:nvContentPartPr>
              <p14:xfrm>
                <a:off x="10571846" y="4978303"/>
                <a:ext cx="291600" cy="295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6667BC-389A-5E1B-15CD-30B362DB32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62846" y="4969663"/>
                  <a:ext cx="309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39866F-6CC8-C288-1D2B-7E54A7808BF4}"/>
                    </a:ext>
                  </a:extLst>
                </p14:cNvPr>
                <p14:cNvContentPartPr/>
                <p14:nvPr/>
              </p14:nvContentPartPr>
              <p14:xfrm>
                <a:off x="11250446" y="5044183"/>
                <a:ext cx="282240" cy="234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39866F-6CC8-C288-1D2B-7E54A7808B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41446" y="5035183"/>
                  <a:ext cx="299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67E42FB-EBDD-B6E0-5718-7BCB0EBB0E3D}"/>
                    </a:ext>
                  </a:extLst>
                </p14:cNvPr>
                <p14:cNvContentPartPr/>
                <p14:nvPr/>
              </p14:nvContentPartPr>
              <p14:xfrm>
                <a:off x="7374326" y="4298263"/>
                <a:ext cx="3351600" cy="692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67E42FB-EBDD-B6E0-5718-7BCB0EBB0E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65686" y="4289263"/>
                  <a:ext cx="336924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90AC27-1CE8-3211-F976-E05EB7949EBD}"/>
                    </a:ext>
                  </a:extLst>
                </p14:cNvPr>
                <p14:cNvContentPartPr/>
                <p14:nvPr/>
              </p14:nvContentPartPr>
              <p14:xfrm>
                <a:off x="7313486" y="4871743"/>
                <a:ext cx="229320" cy="160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90AC27-1CE8-3211-F976-E05EB7949E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4486" y="4862743"/>
                  <a:ext cx="2469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0C3A0A3-F986-FED5-C72E-16ED77E49E21}"/>
              </a:ext>
            </a:extLst>
          </p:cNvPr>
          <p:cNvGrpSpPr/>
          <p:nvPr/>
        </p:nvGrpSpPr>
        <p:grpSpPr>
          <a:xfrm>
            <a:off x="7764206" y="6732583"/>
            <a:ext cx="2399400" cy="338760"/>
            <a:chOff x="7764206" y="6732583"/>
            <a:chExt cx="239940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8AEA1A-C48A-476D-39AC-9AC2DC562ACC}"/>
                    </a:ext>
                  </a:extLst>
                </p14:cNvPr>
                <p14:cNvContentPartPr/>
                <p14:nvPr/>
              </p14:nvContentPartPr>
              <p14:xfrm>
                <a:off x="7764206" y="6732583"/>
                <a:ext cx="2399400" cy="338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8AEA1A-C48A-476D-39AC-9AC2DC562A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55206" y="6723583"/>
                  <a:ext cx="2417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324A42-49FD-0EE6-F29D-87571AB8E6AF}"/>
                    </a:ext>
                  </a:extLst>
                </p14:cNvPr>
                <p14:cNvContentPartPr/>
                <p14:nvPr/>
              </p14:nvContentPartPr>
              <p14:xfrm>
                <a:off x="10048046" y="6776503"/>
                <a:ext cx="57240" cy="124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324A42-49FD-0EE6-F29D-87571AB8E6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39046" y="6767503"/>
                  <a:ext cx="748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B0D4A8A-F41F-7A9C-42F2-B60F8556BEF3}"/>
                  </a:ext>
                </a:extLst>
              </p14:cNvPr>
              <p14:cNvContentPartPr/>
              <p14:nvPr/>
            </p14:nvContentPartPr>
            <p14:xfrm>
              <a:off x="11357615" y="6290615"/>
              <a:ext cx="22680" cy="12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B0D4A8A-F41F-7A9C-42F2-B60F8556BEF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285975" y="6146975"/>
                <a:ext cx="1663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DC089A7-BA87-A65E-5E90-7141A54730D6}"/>
                  </a:ext>
                </a:extLst>
              </p14:cNvPr>
              <p14:cNvContentPartPr/>
              <p14:nvPr/>
            </p14:nvContentPartPr>
            <p14:xfrm>
              <a:off x="11020295" y="5712095"/>
              <a:ext cx="24840" cy="82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DC089A7-BA87-A65E-5E90-7141A54730D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948655" y="5568095"/>
                <a:ext cx="168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9B916A5-C8DE-C71E-C395-6CC70D13D025}"/>
                  </a:ext>
                </a:extLst>
              </p14:cNvPr>
              <p14:cNvContentPartPr/>
              <p14:nvPr/>
            </p14:nvContentPartPr>
            <p14:xfrm>
              <a:off x="11054135" y="5299535"/>
              <a:ext cx="12240" cy="259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9B916A5-C8DE-C71E-C395-6CC70D13D02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982135" y="5155535"/>
                <a:ext cx="1558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2F883F6-0EDC-371F-B6F1-EE0A5317FCA6}"/>
                  </a:ext>
                </a:extLst>
              </p14:cNvPr>
              <p14:cNvContentPartPr/>
              <p14:nvPr/>
            </p14:nvContentPartPr>
            <p14:xfrm>
              <a:off x="10671815" y="5160935"/>
              <a:ext cx="16920" cy="140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2F883F6-0EDC-371F-B6F1-EE0A5317FC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600175" y="5016935"/>
                <a:ext cx="160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2362E9A-0EDE-2916-5771-342B7A7A1B10}"/>
                  </a:ext>
                </a:extLst>
              </p14:cNvPr>
              <p14:cNvContentPartPr/>
              <p14:nvPr/>
            </p14:nvContentPartPr>
            <p14:xfrm>
              <a:off x="11380295" y="5154815"/>
              <a:ext cx="22320" cy="280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2362E9A-0EDE-2916-5771-342B7A7A1B1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308295" y="5011175"/>
                <a:ext cx="1659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87DFABB-E674-2B59-AD5E-6AD4159E88E2}"/>
                  </a:ext>
                </a:extLst>
              </p14:cNvPr>
              <p14:cNvContentPartPr/>
              <p14:nvPr/>
            </p14:nvContentPartPr>
            <p14:xfrm>
              <a:off x="11529335" y="6274055"/>
              <a:ext cx="28080" cy="140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87DFABB-E674-2B59-AD5E-6AD4159E88E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457335" y="6130415"/>
                <a:ext cx="17172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AAE102A-BFE1-3331-B164-F5D19410FA58}"/>
              </a:ext>
            </a:extLst>
          </p:cNvPr>
          <p:cNvGrpSpPr/>
          <p:nvPr/>
        </p:nvGrpSpPr>
        <p:grpSpPr>
          <a:xfrm>
            <a:off x="10059455" y="2619695"/>
            <a:ext cx="1731960" cy="1617120"/>
            <a:chOff x="10059455" y="2619695"/>
            <a:chExt cx="1731960" cy="16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418AAD8-CAE6-3799-4008-4EACA90BD021}"/>
                    </a:ext>
                  </a:extLst>
                </p14:cNvPr>
                <p14:cNvContentPartPr/>
                <p14:nvPr/>
              </p14:nvContentPartPr>
              <p14:xfrm>
                <a:off x="10501175" y="3516095"/>
                <a:ext cx="412920" cy="512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418AAD8-CAE6-3799-4008-4EACA90BD0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92175" y="3507455"/>
                  <a:ext cx="4305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72D1A4-39E9-7300-D7A7-61FCC8C0A130}"/>
                    </a:ext>
                  </a:extLst>
                </p14:cNvPr>
                <p14:cNvContentPartPr/>
                <p14:nvPr/>
              </p14:nvContentPartPr>
              <p14:xfrm>
                <a:off x="10913375" y="3524735"/>
                <a:ext cx="614880" cy="321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72D1A4-39E9-7300-D7A7-61FCC8C0A1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04735" y="3515735"/>
                  <a:ext cx="632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447CBA-F5A3-DA50-075A-13CDF7855361}"/>
                    </a:ext>
                  </a:extLst>
                </p14:cNvPr>
                <p14:cNvContentPartPr/>
                <p14:nvPr/>
              </p14:nvContentPartPr>
              <p14:xfrm>
                <a:off x="10847135" y="3092375"/>
                <a:ext cx="63000" cy="531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447CBA-F5A3-DA50-075A-13CDF78553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38135" y="3083375"/>
                  <a:ext cx="806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BB3ED8-0EA4-C12F-DD72-63C822304D4A}"/>
                    </a:ext>
                  </a:extLst>
                </p14:cNvPr>
                <p14:cNvContentPartPr/>
                <p14:nvPr/>
              </p14:nvContentPartPr>
              <p14:xfrm>
                <a:off x="10941455" y="3068255"/>
                <a:ext cx="32040" cy="541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BB3ED8-0EA4-C12F-DD72-63C822304D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32455" y="3059255"/>
                  <a:ext cx="4968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B029B04-67CB-A0F8-59A1-AB1274A6B1E1}"/>
                    </a:ext>
                  </a:extLst>
                </p14:cNvPr>
                <p14:cNvContentPartPr/>
                <p14:nvPr/>
              </p14:nvContentPartPr>
              <p14:xfrm>
                <a:off x="10947935" y="2842895"/>
                <a:ext cx="351360" cy="253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B029B04-67CB-A0F8-59A1-AB1274A6B1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39295" y="2833895"/>
                  <a:ext cx="369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995D01-2A62-28A6-ECC8-41B42CCEEEFE}"/>
                    </a:ext>
                  </a:extLst>
                </p14:cNvPr>
                <p14:cNvContentPartPr/>
                <p14:nvPr/>
              </p14:nvContentPartPr>
              <p14:xfrm>
                <a:off x="10386695" y="4109015"/>
                <a:ext cx="208440" cy="127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995D01-2A62-28A6-ECC8-41B42CCEEE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77695" y="4100015"/>
                  <a:ext cx="226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62998A-FE86-3274-BACF-DC3B6DE0FF5B}"/>
                    </a:ext>
                  </a:extLst>
                </p14:cNvPr>
                <p14:cNvContentPartPr/>
                <p14:nvPr/>
              </p14:nvContentPartPr>
              <p14:xfrm>
                <a:off x="11644535" y="3899135"/>
                <a:ext cx="146880" cy="83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62998A-FE86-3274-BACF-DC3B6DE0FF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35895" y="3890135"/>
                  <a:ext cx="164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46A384-FF40-4A0E-CF56-B8447BC5CE49}"/>
                    </a:ext>
                  </a:extLst>
                </p14:cNvPr>
                <p14:cNvContentPartPr/>
                <p14:nvPr/>
              </p14:nvContentPartPr>
              <p14:xfrm>
                <a:off x="10907615" y="3705455"/>
                <a:ext cx="164880" cy="111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46A384-FF40-4A0E-CF56-B8447BC5CE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98615" y="3696815"/>
                  <a:ext cx="182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8FF160-87BF-1FB7-160F-AC452F001112}"/>
                    </a:ext>
                  </a:extLst>
                </p14:cNvPr>
                <p14:cNvContentPartPr/>
                <p14:nvPr/>
              </p14:nvContentPartPr>
              <p14:xfrm>
                <a:off x="10610975" y="3017495"/>
                <a:ext cx="189720" cy="129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8FF160-87BF-1FB7-160F-AC452F0011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02335" y="3008495"/>
                  <a:ext cx="207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6CFFEDA-60BB-BB2A-69DC-CDA8C37AF99C}"/>
                    </a:ext>
                  </a:extLst>
                </p14:cNvPr>
                <p14:cNvContentPartPr/>
                <p14:nvPr/>
              </p14:nvContentPartPr>
              <p14:xfrm>
                <a:off x="11358695" y="2680895"/>
                <a:ext cx="186840" cy="128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6CFFEDA-60BB-BB2A-69DC-CDA8C37AF99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50055" y="2671895"/>
                  <a:ext cx="20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F3EB1A-467A-F096-790D-5EEA273F590B}"/>
                    </a:ext>
                  </a:extLst>
                </p14:cNvPr>
                <p14:cNvContentPartPr/>
                <p14:nvPr/>
              </p14:nvContentPartPr>
              <p14:xfrm>
                <a:off x="10298855" y="2819495"/>
                <a:ext cx="290520" cy="120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F3EB1A-467A-F096-790D-5EEA273F59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89855" y="2810495"/>
                  <a:ext cx="308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D346A93-AB8B-CD9E-BCE4-A353C8482744}"/>
                    </a:ext>
                  </a:extLst>
                </p14:cNvPr>
                <p14:cNvContentPartPr/>
                <p14:nvPr/>
              </p14:nvContentPartPr>
              <p14:xfrm>
                <a:off x="10059455" y="2689895"/>
                <a:ext cx="59040" cy="136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D346A93-AB8B-CD9E-BCE4-A353C84827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50815" y="2681255"/>
                  <a:ext cx="76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60E512-087F-0652-37CF-D007523BABE9}"/>
                    </a:ext>
                  </a:extLst>
                </p14:cNvPr>
                <p14:cNvContentPartPr/>
                <p14:nvPr/>
              </p14:nvContentPartPr>
              <p14:xfrm>
                <a:off x="10122095" y="2722295"/>
                <a:ext cx="92880" cy="61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60E512-087F-0652-37CF-D007523BAB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13455" y="2713655"/>
                  <a:ext cx="110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4B8CBB-3C66-A9FA-DA58-B84B6F8105FA}"/>
                    </a:ext>
                  </a:extLst>
                </p14:cNvPr>
                <p14:cNvContentPartPr/>
                <p14:nvPr/>
              </p14:nvContentPartPr>
              <p14:xfrm>
                <a:off x="10210655" y="2619695"/>
                <a:ext cx="84240" cy="204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4B8CBB-3C66-A9FA-DA58-B84B6F8105F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01655" y="2611055"/>
                  <a:ext cx="101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A64714F-47CE-038F-B0BF-6AC3AB5E5239}"/>
                    </a:ext>
                  </a:extLst>
                </p14:cNvPr>
                <p14:cNvContentPartPr/>
                <p14:nvPr/>
              </p14:nvContentPartPr>
              <p14:xfrm>
                <a:off x="10549055" y="2973575"/>
                <a:ext cx="393120" cy="332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A64714F-47CE-038F-B0BF-6AC3AB5E52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40055" y="2964575"/>
                  <a:ext cx="41076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7D60A73-880F-B4FD-98DB-8709757711FF}"/>
              </a:ext>
            </a:extLst>
          </p:cNvPr>
          <p:cNvGrpSpPr/>
          <p:nvPr/>
        </p:nvGrpSpPr>
        <p:grpSpPr>
          <a:xfrm>
            <a:off x="11460575" y="2199215"/>
            <a:ext cx="591120" cy="492480"/>
            <a:chOff x="11460575" y="2199215"/>
            <a:chExt cx="59112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8F06AFC-47D3-4C0B-1FDA-65D8C1C61CC1}"/>
                    </a:ext>
                  </a:extLst>
                </p14:cNvPr>
                <p14:cNvContentPartPr/>
                <p14:nvPr/>
              </p14:nvContentPartPr>
              <p14:xfrm>
                <a:off x="11460575" y="2364095"/>
                <a:ext cx="34200" cy="169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8F06AFC-47D3-4C0B-1FDA-65D8C1C61C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51935" y="2355455"/>
                  <a:ext cx="51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C68C819-3A98-2740-EB48-1F7A692B824C}"/>
                    </a:ext>
                  </a:extLst>
                </p14:cNvPr>
                <p14:cNvContentPartPr/>
                <p14:nvPr/>
              </p14:nvContentPartPr>
              <p14:xfrm>
                <a:off x="11525375" y="2215415"/>
                <a:ext cx="39240" cy="148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C68C819-3A98-2740-EB48-1F7A692B82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16375" y="2206775"/>
                  <a:ext cx="56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BA738EE-6CBE-292D-544A-11874DE4898D}"/>
                    </a:ext>
                  </a:extLst>
                </p14:cNvPr>
                <p14:cNvContentPartPr/>
                <p14:nvPr/>
              </p14:nvContentPartPr>
              <p14:xfrm>
                <a:off x="11546975" y="2199215"/>
                <a:ext cx="144360" cy="109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BA738EE-6CBE-292D-544A-11874DE489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38335" y="2190575"/>
                  <a:ext cx="162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0369C8-B284-1317-6948-30E19616E211}"/>
                    </a:ext>
                  </a:extLst>
                </p14:cNvPr>
                <p14:cNvContentPartPr/>
                <p14:nvPr/>
              </p14:nvContentPartPr>
              <p14:xfrm>
                <a:off x="11732015" y="2635175"/>
                <a:ext cx="108720" cy="56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0369C8-B284-1317-6948-30E19616E2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723015" y="2626535"/>
                  <a:ext cx="126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7D5552C-A8C9-8B9B-7466-312D4D413D9D}"/>
                    </a:ext>
                  </a:extLst>
                </p14:cNvPr>
                <p14:cNvContentPartPr/>
                <p14:nvPr/>
              </p14:nvContentPartPr>
              <p14:xfrm>
                <a:off x="11906255" y="2527175"/>
                <a:ext cx="30240" cy="117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7D5552C-A8C9-8B9B-7466-312D4D413D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97255" y="2518175"/>
                  <a:ext cx="4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A547FD7-4A88-1161-B4E7-869295D3559D}"/>
                    </a:ext>
                  </a:extLst>
                </p14:cNvPr>
                <p14:cNvContentPartPr/>
                <p14:nvPr/>
              </p14:nvContentPartPr>
              <p14:xfrm>
                <a:off x="11978615" y="2490815"/>
                <a:ext cx="73080" cy="164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A547FD7-4A88-1161-B4E7-869295D3559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69975" y="2481815"/>
                  <a:ext cx="907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64A1773-7CE2-B66E-AED2-A6C160257593}"/>
              </a:ext>
            </a:extLst>
          </p:cNvPr>
          <p:cNvGrpSpPr/>
          <p:nvPr/>
        </p:nvGrpSpPr>
        <p:grpSpPr>
          <a:xfrm>
            <a:off x="11665415" y="2859095"/>
            <a:ext cx="467280" cy="190080"/>
            <a:chOff x="11665415" y="2859095"/>
            <a:chExt cx="46728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9E7766-B0AC-6454-0B08-1D5C6DD781B8}"/>
                    </a:ext>
                  </a:extLst>
                </p14:cNvPr>
                <p14:cNvContentPartPr/>
                <p14:nvPr/>
              </p14:nvContentPartPr>
              <p14:xfrm>
                <a:off x="11665415" y="2859095"/>
                <a:ext cx="21960" cy="20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9E7766-B0AC-6454-0B08-1D5C6DD781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56415" y="2850095"/>
                  <a:ext cx="3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521A14-275E-6D74-25ED-81A4C40B59CF}"/>
                    </a:ext>
                  </a:extLst>
                </p14:cNvPr>
                <p14:cNvContentPartPr/>
                <p14:nvPr/>
              </p14:nvContentPartPr>
              <p14:xfrm>
                <a:off x="11690255" y="2932175"/>
                <a:ext cx="97200" cy="5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521A14-275E-6D74-25ED-81A4C40B59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81615" y="2923535"/>
                  <a:ext cx="114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EABC7A-3B1E-EE49-DAFD-E4EE177B3268}"/>
                    </a:ext>
                  </a:extLst>
                </p14:cNvPr>
                <p14:cNvContentPartPr/>
                <p14:nvPr/>
              </p14:nvContentPartPr>
              <p14:xfrm>
                <a:off x="11995175" y="2938655"/>
                <a:ext cx="7560" cy="110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EABC7A-3B1E-EE49-DAFD-E4EE177B32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986535" y="2930015"/>
                  <a:ext cx="25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56D2BA-E1F4-FE20-DDF5-6A54D411D864}"/>
                    </a:ext>
                  </a:extLst>
                </p14:cNvPr>
                <p14:cNvContentPartPr/>
                <p14:nvPr/>
              </p14:nvContentPartPr>
              <p14:xfrm>
                <a:off x="12003095" y="2915255"/>
                <a:ext cx="129600" cy="89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56D2BA-E1F4-FE20-DDF5-6A54D411D8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994455" y="2906615"/>
                  <a:ext cx="1472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D189AC8-B6F4-C56D-8047-D5C456383C3A}"/>
              </a:ext>
            </a:extLst>
          </p:cNvPr>
          <p:cNvGrpSpPr/>
          <p:nvPr/>
        </p:nvGrpSpPr>
        <p:grpSpPr>
          <a:xfrm>
            <a:off x="12045935" y="3614015"/>
            <a:ext cx="283680" cy="194040"/>
            <a:chOff x="12045935" y="3614015"/>
            <a:chExt cx="28368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20EDBA-59B1-9CE5-964E-36BA8D6ABA11}"/>
                    </a:ext>
                  </a:extLst>
                </p14:cNvPr>
                <p14:cNvContentPartPr/>
                <p14:nvPr/>
              </p14:nvContentPartPr>
              <p14:xfrm>
                <a:off x="12045935" y="3710135"/>
                <a:ext cx="80280" cy="97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20EDBA-59B1-9CE5-964E-36BA8D6ABA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037295" y="3701495"/>
                  <a:ext cx="97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666698-7DF7-EF90-4C55-BD39D2A69C0D}"/>
                    </a:ext>
                  </a:extLst>
                </p14:cNvPr>
                <p14:cNvContentPartPr/>
                <p14:nvPr/>
              </p14:nvContentPartPr>
              <p14:xfrm>
                <a:off x="12202535" y="3614015"/>
                <a:ext cx="30600" cy="114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666698-7DF7-EF90-4C55-BD39D2A69C0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193535" y="3605015"/>
                  <a:ext cx="48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1E82C7-47B7-CF07-740F-0EA82061E8ED}"/>
                    </a:ext>
                  </a:extLst>
                </p14:cNvPr>
                <p14:cNvContentPartPr/>
                <p14:nvPr/>
              </p14:nvContentPartPr>
              <p14:xfrm>
                <a:off x="12242135" y="3622655"/>
                <a:ext cx="87480" cy="91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1E82C7-47B7-CF07-740F-0EA82061E8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233135" y="3614015"/>
                  <a:ext cx="1051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E6A88C1-EC19-7A46-E3E3-C88F6C3314EA}"/>
              </a:ext>
            </a:extLst>
          </p:cNvPr>
          <p:cNvGrpSpPr/>
          <p:nvPr/>
        </p:nvGrpSpPr>
        <p:grpSpPr>
          <a:xfrm>
            <a:off x="11768375" y="4036655"/>
            <a:ext cx="479880" cy="213840"/>
            <a:chOff x="11768375" y="4036655"/>
            <a:chExt cx="4798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6544D4B-625E-44C9-F1BF-16BAE32AF18F}"/>
                    </a:ext>
                  </a:extLst>
                </p14:cNvPr>
                <p14:cNvContentPartPr/>
                <p14:nvPr/>
              </p14:nvContentPartPr>
              <p14:xfrm>
                <a:off x="11919215" y="4075895"/>
                <a:ext cx="113760" cy="27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6544D4B-625E-44C9-F1BF-16BAE32AF18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910575" y="4067255"/>
                  <a:ext cx="131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6AA6AD-DA46-156F-6105-4AC6A7E3A656}"/>
                    </a:ext>
                  </a:extLst>
                </p14:cNvPr>
                <p14:cNvContentPartPr/>
                <p14:nvPr/>
              </p14:nvContentPartPr>
              <p14:xfrm>
                <a:off x="12117215" y="4052855"/>
                <a:ext cx="41760" cy="101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6AA6AD-DA46-156F-6105-4AC6A7E3A65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08575" y="4043855"/>
                  <a:ext cx="59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708E2F-2FD4-20F7-9BC9-F734D03C01A0}"/>
                    </a:ext>
                  </a:extLst>
                </p14:cNvPr>
                <p14:cNvContentPartPr/>
                <p14:nvPr/>
              </p14:nvContentPartPr>
              <p14:xfrm>
                <a:off x="12167975" y="4036655"/>
                <a:ext cx="80280" cy="96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708E2F-2FD4-20F7-9BC9-F734D03C01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159335" y="4028015"/>
                  <a:ext cx="97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57C7BCF-0EE2-F3FD-CD56-1ABDEBB0172E}"/>
                    </a:ext>
                  </a:extLst>
                </p14:cNvPr>
                <p14:cNvContentPartPr/>
                <p14:nvPr/>
              </p14:nvContentPartPr>
              <p14:xfrm>
                <a:off x="11768375" y="4204055"/>
                <a:ext cx="21600" cy="46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57C7BCF-0EE2-F3FD-CD56-1ABDEBB017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759375" y="4195055"/>
                  <a:ext cx="392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E0BD391-B2AE-3280-ABBD-096D2397F947}"/>
              </a:ext>
            </a:extLst>
          </p:cNvPr>
          <p:cNvGrpSpPr/>
          <p:nvPr/>
        </p:nvGrpSpPr>
        <p:grpSpPr>
          <a:xfrm>
            <a:off x="11760815" y="4416455"/>
            <a:ext cx="117360" cy="90000"/>
            <a:chOff x="11760815" y="4416455"/>
            <a:chExt cx="11736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C0ED92-C923-202C-9249-16F6C1905AC3}"/>
                    </a:ext>
                  </a:extLst>
                </p14:cNvPr>
                <p14:cNvContentPartPr/>
                <p14:nvPr/>
              </p14:nvContentPartPr>
              <p14:xfrm>
                <a:off x="11760815" y="4438055"/>
                <a:ext cx="9000" cy="68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C0ED92-C923-202C-9249-16F6C1905A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52175" y="4429415"/>
                  <a:ext cx="2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B4907E-A6F4-E644-0478-8CC54FF72ABE}"/>
                    </a:ext>
                  </a:extLst>
                </p14:cNvPr>
                <p14:cNvContentPartPr/>
                <p14:nvPr/>
              </p14:nvContentPartPr>
              <p14:xfrm>
                <a:off x="11787455" y="4416455"/>
                <a:ext cx="90720" cy="59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B4907E-A6F4-E644-0478-8CC54FF72A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78455" y="4407455"/>
                  <a:ext cx="1083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C9CEC9B-9515-9D95-2964-AF7AF26C110E}"/>
              </a:ext>
            </a:extLst>
          </p:cNvPr>
          <p:cNvGrpSpPr/>
          <p:nvPr/>
        </p:nvGrpSpPr>
        <p:grpSpPr>
          <a:xfrm>
            <a:off x="10039655" y="3798335"/>
            <a:ext cx="279000" cy="226440"/>
            <a:chOff x="10039655" y="3798335"/>
            <a:chExt cx="27900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6D33E9-31F3-7B57-CEAF-08D64D034B21}"/>
                    </a:ext>
                  </a:extLst>
                </p14:cNvPr>
                <p14:cNvContentPartPr/>
                <p14:nvPr/>
              </p14:nvContentPartPr>
              <p14:xfrm>
                <a:off x="10270055" y="3996695"/>
                <a:ext cx="48600" cy="28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6D33E9-31F3-7B57-CEAF-08D64D034B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61055" y="3988055"/>
                  <a:ext cx="66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CD03DB-2FDE-F255-C052-C08360BEAB69}"/>
                    </a:ext>
                  </a:extLst>
                </p14:cNvPr>
                <p14:cNvContentPartPr/>
                <p14:nvPr/>
              </p14:nvContentPartPr>
              <p14:xfrm>
                <a:off x="10040375" y="3811295"/>
                <a:ext cx="39240" cy="137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CD03DB-2FDE-F255-C052-C08360BEAB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31375" y="3802295"/>
                  <a:ext cx="5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6F0073-4796-7E83-3635-F970867BFCC8}"/>
                    </a:ext>
                  </a:extLst>
                </p14:cNvPr>
                <p14:cNvContentPartPr/>
                <p14:nvPr/>
              </p14:nvContentPartPr>
              <p14:xfrm>
                <a:off x="10039655" y="3798335"/>
                <a:ext cx="144360" cy="124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6F0073-4796-7E83-3635-F970867BFC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31015" y="3789335"/>
                  <a:ext cx="1620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B9033D8-94B5-6B6C-C9EA-1267BAD0C12B}"/>
              </a:ext>
            </a:extLst>
          </p:cNvPr>
          <p:cNvGrpSpPr/>
          <p:nvPr/>
        </p:nvGrpSpPr>
        <p:grpSpPr>
          <a:xfrm>
            <a:off x="10228295" y="4249055"/>
            <a:ext cx="857160" cy="398160"/>
            <a:chOff x="10228295" y="4249055"/>
            <a:chExt cx="8571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289AB79-0329-8DB3-78D9-8D19538298C2}"/>
                    </a:ext>
                  </a:extLst>
                </p14:cNvPr>
                <p14:cNvContentPartPr/>
                <p14:nvPr/>
              </p14:nvContentPartPr>
              <p14:xfrm>
                <a:off x="10711055" y="4253375"/>
                <a:ext cx="109800" cy="33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289AB79-0329-8DB3-78D9-8D19538298C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02055" y="4244735"/>
                  <a:ext cx="12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9CA8A20-7E97-F510-D8C4-74231C552AF2}"/>
                    </a:ext>
                  </a:extLst>
                </p14:cNvPr>
                <p14:cNvContentPartPr/>
                <p14:nvPr/>
              </p14:nvContentPartPr>
              <p14:xfrm>
                <a:off x="10951175" y="4258775"/>
                <a:ext cx="13680" cy="119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9CA8A20-7E97-F510-D8C4-74231C552A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42175" y="4249775"/>
                  <a:ext cx="3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57E15A-D20E-95EE-F705-83D9A7656857}"/>
                    </a:ext>
                  </a:extLst>
                </p14:cNvPr>
                <p14:cNvContentPartPr/>
                <p14:nvPr/>
              </p14:nvContentPartPr>
              <p14:xfrm>
                <a:off x="10988615" y="4249055"/>
                <a:ext cx="96840" cy="82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57E15A-D20E-95EE-F705-83D9A765685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79975" y="4240055"/>
                  <a:ext cx="11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0A672AE-1765-291E-010C-F23B5A4F7EDC}"/>
                    </a:ext>
                  </a:extLst>
                </p14:cNvPr>
                <p14:cNvContentPartPr/>
                <p14:nvPr/>
              </p14:nvContentPartPr>
              <p14:xfrm>
                <a:off x="10364375" y="4308815"/>
                <a:ext cx="59040" cy="107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0A672AE-1765-291E-010C-F23B5A4F7E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55735" y="4300175"/>
                  <a:ext cx="76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55B9DB-499C-3901-1C68-5A555AAE84CD}"/>
                    </a:ext>
                  </a:extLst>
                </p14:cNvPr>
                <p14:cNvContentPartPr/>
                <p14:nvPr/>
              </p14:nvContentPartPr>
              <p14:xfrm>
                <a:off x="10228295" y="4535255"/>
                <a:ext cx="14760" cy="100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55B9DB-499C-3901-1C68-5A555AAE84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19655" y="4526255"/>
                  <a:ext cx="32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0617AA1-9A8D-896E-52A0-F98C417AEE28}"/>
                    </a:ext>
                  </a:extLst>
                </p14:cNvPr>
                <p14:cNvContentPartPr/>
                <p14:nvPr/>
              </p14:nvContentPartPr>
              <p14:xfrm>
                <a:off x="10234415" y="4528415"/>
                <a:ext cx="123120" cy="118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0617AA1-9A8D-896E-52A0-F98C417AEE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25415" y="4519415"/>
                  <a:ext cx="140760" cy="13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506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048902"/>
            <a:ext cx="6527800" cy="5410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49B2D-C085-41B3-9963-E9D93D4473EE}"/>
              </a:ext>
            </a:extLst>
          </p:cNvPr>
          <p:cNvSpPr txBox="1"/>
          <p:nvPr/>
        </p:nvSpPr>
        <p:spPr>
          <a:xfrm>
            <a:off x="4307637" y="60898"/>
            <a:ext cx="436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Representation of Molecules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9A46643-41CB-3CBD-368F-0C083CEB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9EF4-267C-4B01-B524-66B286DFC702}" type="datetime1">
              <a:rPr lang="en-US" smtClean="0"/>
              <a:t>1/15/2025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5080FC-071C-6DFF-8226-A4B6E568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E37399-A505-8E7C-CF1D-F9C49CBF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CE9C00-526F-A2D9-BA19-285738BC3B7E}"/>
                  </a:ext>
                </a:extLst>
              </p14:cNvPr>
              <p14:cNvContentPartPr/>
              <p14:nvPr/>
            </p14:nvContentPartPr>
            <p14:xfrm>
              <a:off x="649415" y="1504415"/>
              <a:ext cx="45360" cy="47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CE9C00-526F-A2D9-BA19-285738BC3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775" y="1495775"/>
                <a:ext cx="6300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F5F658-9EC0-BAD6-49EC-DFA20F359E93}"/>
                  </a:ext>
                </a:extLst>
              </p14:cNvPr>
              <p14:cNvContentPartPr/>
              <p14:nvPr/>
            </p14:nvContentPartPr>
            <p14:xfrm>
              <a:off x="665975" y="2768015"/>
              <a:ext cx="42120" cy="52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F5F658-9EC0-BAD6-49EC-DFA20F359E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975" y="2759015"/>
                <a:ext cx="597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AE1FBB-0BD5-C5A3-ED15-58AE574C4904}"/>
                  </a:ext>
                </a:extLst>
              </p14:cNvPr>
              <p14:cNvContentPartPr/>
              <p14:nvPr/>
            </p14:nvContentPartPr>
            <p14:xfrm>
              <a:off x="690455" y="4265255"/>
              <a:ext cx="45000" cy="452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AE1FBB-0BD5-C5A3-ED15-58AE574C49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815" y="4256615"/>
                <a:ext cx="626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DA3B3E-3903-2D02-3BC0-46B5AFECA994}"/>
                  </a:ext>
                </a:extLst>
              </p14:cNvPr>
              <p14:cNvContentPartPr/>
              <p14:nvPr/>
            </p14:nvContentPartPr>
            <p14:xfrm>
              <a:off x="2257535" y="3742175"/>
              <a:ext cx="1271160" cy="1267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DA3B3E-3903-2D02-3BC0-46B5AFECA9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8895" y="3733175"/>
                <a:ext cx="1288800" cy="12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2BFF9B6-F52F-907E-5BAB-3C0504E50B06}"/>
                  </a:ext>
                </a:extLst>
              </p14:cNvPr>
              <p14:cNvContentPartPr/>
              <p14:nvPr/>
            </p14:nvContentPartPr>
            <p14:xfrm>
              <a:off x="1979615" y="4634615"/>
              <a:ext cx="80640" cy="127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2BFF9B6-F52F-907E-5BAB-3C0504E50B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0975" y="4625975"/>
                <a:ext cx="98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BBD1F-3A7D-0E28-5DD4-A09A75AC7338}"/>
                  </a:ext>
                </a:extLst>
              </p14:cNvPr>
              <p14:cNvContentPartPr/>
              <p14:nvPr/>
            </p14:nvContentPartPr>
            <p14:xfrm>
              <a:off x="2052695" y="4653335"/>
              <a:ext cx="68400" cy="53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BBD1F-3A7D-0E28-5DD4-A09A75AC73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43695" y="4644695"/>
                <a:ext cx="86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B1F2C3-E43F-4416-8715-6E3BCD007A01}"/>
                  </a:ext>
                </a:extLst>
              </p14:cNvPr>
              <p14:cNvContentPartPr/>
              <p14:nvPr/>
            </p14:nvContentPartPr>
            <p14:xfrm>
              <a:off x="2106695" y="4574135"/>
              <a:ext cx="80280" cy="124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B1F2C3-E43F-4416-8715-6E3BCD007A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98055" y="4565495"/>
                <a:ext cx="9792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0FC11D4-4D30-77B6-5B26-EE08E5140AB7}"/>
              </a:ext>
            </a:extLst>
          </p:cNvPr>
          <p:cNvGrpSpPr/>
          <p:nvPr/>
        </p:nvGrpSpPr>
        <p:grpSpPr>
          <a:xfrm>
            <a:off x="348815" y="4169495"/>
            <a:ext cx="221400" cy="242640"/>
            <a:chOff x="348815" y="4169495"/>
            <a:chExt cx="2214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AB5F7A-E96C-52D2-99A7-D9A2B31D1BD1}"/>
                    </a:ext>
                  </a:extLst>
                </p14:cNvPr>
                <p14:cNvContentPartPr/>
                <p14:nvPr/>
              </p14:nvContentPartPr>
              <p14:xfrm>
                <a:off x="348815" y="4169495"/>
                <a:ext cx="221400" cy="242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AB5F7A-E96C-52D2-99A7-D9A2B31D1B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815" y="4160855"/>
                  <a:ext cx="239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A56B1E-9995-9EE8-4B1A-4FF6885AD2F7}"/>
                    </a:ext>
                  </a:extLst>
                </p14:cNvPr>
                <p14:cNvContentPartPr/>
                <p14:nvPr/>
              </p14:nvContentPartPr>
              <p14:xfrm>
                <a:off x="365015" y="4236815"/>
                <a:ext cx="141480" cy="160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A56B1E-9995-9EE8-4B1A-4FF6885AD2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375" y="4228175"/>
                  <a:ext cx="1591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E8C3A98-DCC7-5C57-2E69-0ADABCE4BF1A}"/>
                  </a:ext>
                </a:extLst>
              </p14:cNvPr>
              <p14:cNvContentPartPr/>
              <p14:nvPr/>
            </p14:nvContentPartPr>
            <p14:xfrm>
              <a:off x="445655" y="5459735"/>
              <a:ext cx="181800" cy="2289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E8C3A98-DCC7-5C57-2E69-0ADABCE4BF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015" y="5451095"/>
                <a:ext cx="19944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C5E4684-2C8B-D0ED-7FC4-736CA616541C}"/>
              </a:ext>
            </a:extLst>
          </p:cNvPr>
          <p:cNvGrpSpPr/>
          <p:nvPr/>
        </p:nvGrpSpPr>
        <p:grpSpPr>
          <a:xfrm>
            <a:off x="2354735" y="3893375"/>
            <a:ext cx="3048840" cy="1580400"/>
            <a:chOff x="2354735" y="3893375"/>
            <a:chExt cx="3048840" cy="15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0572D9-0C7B-A64E-B7D3-DEE6AF07D41E}"/>
                    </a:ext>
                  </a:extLst>
                </p14:cNvPr>
                <p14:cNvContentPartPr/>
                <p14:nvPr/>
              </p14:nvContentPartPr>
              <p14:xfrm>
                <a:off x="2701775" y="4484495"/>
                <a:ext cx="117000" cy="308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0572D9-0C7B-A64E-B7D3-DEE6AF07D4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2775" y="4475855"/>
                  <a:ext cx="134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867460-7611-0B5B-F5BB-1807E4652634}"/>
                    </a:ext>
                  </a:extLst>
                </p14:cNvPr>
                <p14:cNvContentPartPr/>
                <p14:nvPr/>
              </p14:nvContentPartPr>
              <p14:xfrm>
                <a:off x="2694215" y="4724615"/>
                <a:ext cx="83520" cy="81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867460-7611-0B5B-F5BB-1807E46526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85215" y="4715975"/>
                  <a:ext cx="10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1CF441-80BD-94E1-56BB-0C0B8A290880}"/>
                    </a:ext>
                  </a:extLst>
                </p14:cNvPr>
                <p14:cNvContentPartPr/>
                <p14:nvPr/>
              </p14:nvContentPartPr>
              <p14:xfrm>
                <a:off x="2919575" y="4465055"/>
                <a:ext cx="393840" cy="141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1CF441-80BD-94E1-56BB-0C0B8A2908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10935" y="4456055"/>
                  <a:ext cx="411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B9A5E2-0558-7E70-65EC-C51E4CE2F18E}"/>
                    </a:ext>
                  </a:extLst>
                </p14:cNvPr>
                <p14:cNvContentPartPr/>
                <p14:nvPr/>
              </p14:nvContentPartPr>
              <p14:xfrm>
                <a:off x="3279575" y="4560815"/>
                <a:ext cx="47160" cy="82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B9A5E2-0558-7E70-65EC-C51E4CE2F1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70575" y="4552175"/>
                  <a:ext cx="64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250E03-70E5-A1C1-5DD2-2BF49934EAE1}"/>
                    </a:ext>
                  </a:extLst>
                </p14:cNvPr>
                <p14:cNvContentPartPr/>
                <p14:nvPr/>
              </p14:nvContentPartPr>
              <p14:xfrm>
                <a:off x="2371295" y="4431215"/>
                <a:ext cx="359640" cy="106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250E03-70E5-A1C1-5DD2-2BF49934EA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62295" y="4422575"/>
                  <a:ext cx="37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67FDB2-F70C-D56F-DBA3-2512E1F24EC0}"/>
                    </a:ext>
                  </a:extLst>
                </p14:cNvPr>
                <p14:cNvContentPartPr/>
                <p14:nvPr/>
              </p14:nvContentPartPr>
              <p14:xfrm>
                <a:off x="2354735" y="4475855"/>
                <a:ext cx="129960" cy="99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67FDB2-F70C-D56F-DBA3-2512E1F24E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45735" y="4466855"/>
                  <a:ext cx="14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6170B3-C59E-A9A7-1469-B6E69AADDCFB}"/>
                    </a:ext>
                  </a:extLst>
                </p14:cNvPr>
                <p14:cNvContentPartPr/>
                <p14:nvPr/>
              </p14:nvContentPartPr>
              <p14:xfrm>
                <a:off x="2787095" y="3893375"/>
                <a:ext cx="94320" cy="449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6170B3-C59E-A9A7-1469-B6E69AADDC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78095" y="3884375"/>
                  <a:ext cx="1119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EB8FFE-2C4F-E0DA-50F2-EE6FA7F3559A}"/>
                    </a:ext>
                  </a:extLst>
                </p14:cNvPr>
                <p14:cNvContentPartPr/>
                <p14:nvPr/>
              </p14:nvContentPartPr>
              <p14:xfrm>
                <a:off x="2973215" y="3977615"/>
                <a:ext cx="6120" cy="6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EB8FFE-2C4F-E0DA-50F2-EE6FA7F3559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64575" y="3968615"/>
                  <a:ext cx="2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9E7B80-C4CC-6856-A8AF-4755BD4A4D6C}"/>
                    </a:ext>
                  </a:extLst>
                </p14:cNvPr>
                <p14:cNvContentPartPr/>
                <p14:nvPr/>
              </p14:nvContentPartPr>
              <p14:xfrm>
                <a:off x="3023615" y="3951335"/>
                <a:ext cx="36000" cy="9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9E7B80-C4CC-6856-A8AF-4755BD4A4D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14615" y="3942335"/>
                  <a:ext cx="53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866ABC-8BF8-849F-9B51-8867B08F27EE}"/>
                    </a:ext>
                  </a:extLst>
                </p14:cNvPr>
                <p14:cNvContentPartPr/>
                <p14:nvPr/>
              </p14:nvContentPartPr>
              <p14:xfrm>
                <a:off x="3059615" y="3920735"/>
                <a:ext cx="113040" cy="106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866ABC-8BF8-849F-9B51-8867B08F27E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50975" y="3911735"/>
                  <a:ext cx="13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8BE8EB-B745-158A-9EC0-42D318A5C038}"/>
                    </a:ext>
                  </a:extLst>
                </p14:cNvPr>
                <p14:cNvContentPartPr/>
                <p14:nvPr/>
              </p14:nvContentPartPr>
              <p14:xfrm>
                <a:off x="2742815" y="4911095"/>
                <a:ext cx="37800" cy="68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8BE8EB-B745-158A-9EC0-42D318A5C0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4175" y="4902095"/>
                  <a:ext cx="55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C4FBF2-03B3-476E-8F41-62E9A9765263}"/>
                    </a:ext>
                  </a:extLst>
                </p14:cNvPr>
                <p14:cNvContentPartPr/>
                <p14:nvPr/>
              </p14:nvContentPartPr>
              <p14:xfrm>
                <a:off x="2779895" y="4894175"/>
                <a:ext cx="55080" cy="45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C4FBF2-03B3-476E-8F41-62E9A97652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71255" y="4885535"/>
                  <a:ext cx="72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B2904B-3A75-038F-4152-7295A127E2ED}"/>
                    </a:ext>
                  </a:extLst>
                </p14:cNvPr>
                <p14:cNvContentPartPr/>
                <p14:nvPr/>
              </p14:nvContentPartPr>
              <p14:xfrm>
                <a:off x="2812295" y="4849535"/>
                <a:ext cx="51840" cy="53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B2904B-3A75-038F-4152-7295A127E2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03295" y="4840535"/>
                  <a:ext cx="69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18261E-6084-12D6-BD76-ADAB58894076}"/>
                    </a:ext>
                  </a:extLst>
                </p14:cNvPr>
                <p14:cNvContentPartPr/>
                <p14:nvPr/>
              </p14:nvContentPartPr>
              <p14:xfrm>
                <a:off x="3308015" y="4722095"/>
                <a:ext cx="27360" cy="88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18261E-6084-12D6-BD76-ADAB588940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99015" y="4713095"/>
                  <a:ext cx="45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BF4C52-1971-A075-D091-ED78A548240F}"/>
                    </a:ext>
                  </a:extLst>
                </p14:cNvPr>
                <p14:cNvContentPartPr/>
                <p14:nvPr/>
              </p14:nvContentPartPr>
              <p14:xfrm>
                <a:off x="3334295" y="4679615"/>
                <a:ext cx="90720" cy="108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BF4C52-1971-A075-D091-ED78A54824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25655" y="4670975"/>
                  <a:ext cx="10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8BCC9E-C5B4-2802-AB20-01156C8C8FCD}"/>
                    </a:ext>
                  </a:extLst>
                </p14:cNvPr>
                <p14:cNvContentPartPr/>
                <p14:nvPr/>
              </p14:nvContentPartPr>
              <p14:xfrm>
                <a:off x="3674135" y="4337615"/>
                <a:ext cx="27360" cy="12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8BCC9E-C5B4-2802-AB20-01156C8C8F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65495" y="4328615"/>
                  <a:ext cx="45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0BDC63-26CA-8394-1E45-6A7DAABA1292}"/>
                    </a:ext>
                  </a:extLst>
                </p14:cNvPr>
                <p14:cNvContentPartPr/>
                <p14:nvPr/>
              </p14:nvContentPartPr>
              <p14:xfrm>
                <a:off x="3681335" y="4327175"/>
                <a:ext cx="81360" cy="10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0BDC63-26CA-8394-1E45-6A7DAABA12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72695" y="4318535"/>
                  <a:ext cx="99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A54977-4B39-6898-06F6-779CFFF6D32F}"/>
                    </a:ext>
                  </a:extLst>
                </p14:cNvPr>
                <p14:cNvContentPartPr/>
                <p14:nvPr/>
              </p14:nvContentPartPr>
              <p14:xfrm>
                <a:off x="3798335" y="4690055"/>
                <a:ext cx="41760" cy="87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A54977-4B39-6898-06F6-779CFFF6D3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89695" y="4681055"/>
                  <a:ext cx="59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0FB1D4-24B4-6498-DE2A-800BEF71A9C3}"/>
                    </a:ext>
                  </a:extLst>
                </p14:cNvPr>
                <p14:cNvContentPartPr/>
                <p14:nvPr/>
              </p14:nvContentPartPr>
              <p14:xfrm>
                <a:off x="3842975" y="4631015"/>
                <a:ext cx="113760" cy="103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0FB1D4-24B4-6498-DE2A-800BEF71A9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34335" y="4622015"/>
                  <a:ext cx="131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8AA388-722E-9B6E-96C7-1A621E5E1B37}"/>
                    </a:ext>
                  </a:extLst>
                </p14:cNvPr>
                <p14:cNvContentPartPr/>
                <p14:nvPr/>
              </p14:nvContentPartPr>
              <p14:xfrm>
                <a:off x="4484135" y="4535975"/>
                <a:ext cx="32760" cy="12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8AA388-722E-9B6E-96C7-1A621E5E1B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75135" y="4526975"/>
                  <a:ext cx="50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B262B5-0A33-9999-F616-ED354D1C4BEF}"/>
                    </a:ext>
                  </a:extLst>
                </p14:cNvPr>
                <p14:cNvContentPartPr/>
                <p14:nvPr/>
              </p14:nvContentPartPr>
              <p14:xfrm>
                <a:off x="4507175" y="4560815"/>
                <a:ext cx="78120" cy="5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B262B5-0A33-9999-F616-ED354D1C4B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98175" y="4552175"/>
                  <a:ext cx="95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890946-0FA5-3E6F-240A-EECD437095D0}"/>
                    </a:ext>
                  </a:extLst>
                </p14:cNvPr>
                <p14:cNvContentPartPr/>
                <p14:nvPr/>
              </p14:nvContentPartPr>
              <p14:xfrm>
                <a:off x="4584215" y="4503575"/>
                <a:ext cx="28800" cy="77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890946-0FA5-3E6F-240A-EECD437095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75575" y="4494575"/>
                  <a:ext cx="46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A01B7F-15ED-6CAB-D351-4DCA6646C96B}"/>
                    </a:ext>
                  </a:extLst>
                </p14:cNvPr>
                <p14:cNvContentPartPr/>
                <p14:nvPr/>
              </p14:nvContentPartPr>
              <p14:xfrm>
                <a:off x="4659455" y="4584215"/>
                <a:ext cx="15480" cy="14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A01B7F-15ED-6CAB-D351-4DCA6646C9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50815" y="4575215"/>
                  <a:ext cx="3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2D62C8-CFAC-17F9-4C4F-3939DFBF5621}"/>
                    </a:ext>
                  </a:extLst>
                </p14:cNvPr>
                <p14:cNvContentPartPr/>
                <p14:nvPr/>
              </p14:nvContentPartPr>
              <p14:xfrm>
                <a:off x="4002815" y="4010735"/>
                <a:ext cx="50400" cy="113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2D62C8-CFAC-17F9-4C4F-3939DFBF56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94175" y="4001735"/>
                  <a:ext cx="68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41A778-3081-23FA-9666-9F909C493042}"/>
                    </a:ext>
                  </a:extLst>
                </p14:cNvPr>
                <p14:cNvContentPartPr/>
                <p14:nvPr/>
              </p14:nvContentPartPr>
              <p14:xfrm>
                <a:off x="4004255" y="4064735"/>
                <a:ext cx="132480" cy="17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41A778-3081-23FA-9666-9F909C4930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95255" y="4056095"/>
                  <a:ext cx="150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9C2AB7-E6E2-7662-5EF1-EC8E634DB303}"/>
                    </a:ext>
                  </a:extLst>
                </p14:cNvPr>
                <p14:cNvContentPartPr/>
                <p14:nvPr/>
              </p14:nvContentPartPr>
              <p14:xfrm>
                <a:off x="4117655" y="3964295"/>
                <a:ext cx="85320" cy="95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9C2AB7-E6E2-7662-5EF1-EC8E634DB3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9015" y="3955655"/>
                  <a:ext cx="10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AAEFE0-8736-F328-A2D1-84E5D970A9FC}"/>
                    </a:ext>
                  </a:extLst>
                </p14:cNvPr>
                <p14:cNvContentPartPr/>
                <p14:nvPr/>
              </p14:nvContentPartPr>
              <p14:xfrm>
                <a:off x="3084815" y="5403575"/>
                <a:ext cx="122400" cy="62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AAEFE0-8736-F328-A2D1-84E5D970A9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75815" y="5394935"/>
                  <a:ext cx="140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CA3797-18CD-906D-DF77-EF89561BA56C}"/>
                    </a:ext>
                  </a:extLst>
                </p14:cNvPr>
                <p14:cNvContentPartPr/>
                <p14:nvPr/>
              </p14:nvContentPartPr>
              <p14:xfrm>
                <a:off x="3363455" y="5033135"/>
                <a:ext cx="551880" cy="440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CA3797-18CD-906D-DF77-EF89561BA5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54815" y="5024495"/>
                  <a:ext cx="5695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F6DB5F-9B23-0346-36C1-A0C068CDB632}"/>
                    </a:ext>
                  </a:extLst>
                </p14:cNvPr>
                <p14:cNvContentPartPr/>
                <p14:nvPr/>
              </p14:nvContentPartPr>
              <p14:xfrm>
                <a:off x="3839735" y="5084975"/>
                <a:ext cx="188280" cy="92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F6DB5F-9B23-0346-36C1-A0C068CDB6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31095" y="5075975"/>
                  <a:ext cx="205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68DED4-31A4-8F7E-25C3-4638284BFDC9}"/>
                    </a:ext>
                  </a:extLst>
                </p14:cNvPr>
                <p14:cNvContentPartPr/>
                <p14:nvPr/>
              </p14:nvContentPartPr>
              <p14:xfrm>
                <a:off x="4071215" y="5035295"/>
                <a:ext cx="238680" cy="122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68DED4-31A4-8F7E-25C3-4638284BFDC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62575" y="5026655"/>
                  <a:ext cx="256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0CF519-BF84-AFFC-D401-9425610A845C}"/>
                    </a:ext>
                  </a:extLst>
                </p14:cNvPr>
                <p14:cNvContentPartPr/>
                <p14:nvPr/>
              </p14:nvContentPartPr>
              <p14:xfrm>
                <a:off x="4468655" y="4961135"/>
                <a:ext cx="312480" cy="280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0CF519-BF84-AFFC-D401-9425610A84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60015" y="4952135"/>
                  <a:ext cx="3301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850EEF-1CEF-65D3-4EFE-D9FD24BAD8FA}"/>
                    </a:ext>
                  </a:extLst>
                </p14:cNvPr>
                <p14:cNvContentPartPr/>
                <p14:nvPr/>
              </p14:nvContentPartPr>
              <p14:xfrm>
                <a:off x="4843055" y="4843775"/>
                <a:ext cx="433080" cy="220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850EEF-1CEF-65D3-4EFE-D9FD24BAD8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34055" y="4835135"/>
                  <a:ext cx="450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05F5DA-EAC9-55F5-45C7-6501B3E65EF6}"/>
                    </a:ext>
                  </a:extLst>
                </p14:cNvPr>
                <p14:cNvContentPartPr/>
                <p14:nvPr/>
              </p14:nvContentPartPr>
              <p14:xfrm>
                <a:off x="5376935" y="4920815"/>
                <a:ext cx="26640" cy="16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05F5DA-EAC9-55F5-45C7-6501B3E65E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68295" y="4911815"/>
                  <a:ext cx="4428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16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>
            <a:off x="8016081" y="3497538"/>
            <a:ext cx="4624388" cy="222567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099FC-FDE7-41D6-97D1-E3F0B8F1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556" b="6829"/>
          <a:stretch/>
        </p:blipFill>
        <p:spPr>
          <a:xfrm>
            <a:off x="998648" y="4679950"/>
            <a:ext cx="5975252" cy="213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15C6C-1367-4968-B408-913604A96DC6}"/>
              </a:ext>
            </a:extLst>
          </p:cNvPr>
          <p:cNvSpPr/>
          <p:nvPr/>
        </p:nvSpPr>
        <p:spPr>
          <a:xfrm>
            <a:off x="3415235" y="4478830"/>
            <a:ext cx="3049361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Electron Sharing Continuum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A2EB4-FB26-4A79-98C3-7CB19F319DDF}"/>
              </a:ext>
            </a:extLst>
          </p:cNvPr>
          <p:cNvSpPr txBox="1"/>
          <p:nvPr/>
        </p:nvSpPr>
        <p:spPr>
          <a:xfrm>
            <a:off x="100239" y="1235472"/>
            <a:ext cx="3733386" cy="305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Electronegativity - ability of atoms to pull electrons from other atoms.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Atoms with higher electronegativity will develop a partial negative charge, the atom they are bonded will have a partial positive charge.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order of electronegativity is: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H ~ C &lt; N &lt; 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265CA-022E-4B31-ADFB-6EFBA24A83AA}"/>
              </a:ext>
            </a:extLst>
          </p:cNvPr>
          <p:cNvSpPr txBox="1"/>
          <p:nvPr/>
        </p:nvSpPr>
        <p:spPr>
          <a:xfrm>
            <a:off x="190391" y="4150815"/>
            <a:ext cx="3488455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Increased pos. charge of nucleus.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6B88E9AC-8DE9-4BD4-8190-E7161DFB2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70674"/>
          <a:stretch/>
        </p:blipFill>
        <p:spPr>
          <a:xfrm>
            <a:off x="3814284" y="1774457"/>
            <a:ext cx="9143310" cy="1632735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5168689-CBF6-321C-7766-672A12AC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7934-4E21-437A-B5C0-D0E196DA1F46}" type="datetime1">
              <a:rPr lang="en-US" smtClean="0"/>
              <a:t>1/15/2025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BF6D5B1-3D3E-CF24-FC40-187950C4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B27C8A3-A16D-4B4D-F96C-94CCA660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1E3AE-F843-D07A-74AD-C627D5305E6F}"/>
              </a:ext>
            </a:extLst>
          </p:cNvPr>
          <p:cNvSpPr txBox="1"/>
          <p:nvPr/>
        </p:nvSpPr>
        <p:spPr>
          <a:xfrm>
            <a:off x="2605881" y="12134"/>
            <a:ext cx="899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Electron Sharing and Bond Polarity – Are All Bonds Equal?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23D8B-E956-BD72-85FD-DAE21CBA45A5}"/>
              </a:ext>
            </a:extLst>
          </p:cNvPr>
          <p:cNvSpPr txBox="1"/>
          <p:nvPr/>
        </p:nvSpPr>
        <p:spPr>
          <a:xfrm>
            <a:off x="100239" y="653556"/>
            <a:ext cx="7772400" cy="68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Polar bonds = different electron density of each atom.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polarity of a bond depends on the electronegativity of the atoms.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99FB07-AC7F-5B2E-7AE2-F41CA8ECA76B}"/>
                  </a:ext>
                </a:extLst>
              </p14:cNvPr>
              <p14:cNvContentPartPr/>
              <p14:nvPr/>
            </p14:nvContentPartPr>
            <p14:xfrm>
              <a:off x="6068495" y="510095"/>
              <a:ext cx="1891800" cy="7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99FB07-AC7F-5B2E-7AE2-F41CA8ECA7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9855" y="501455"/>
                <a:ext cx="19094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F9F6D7-F5C2-6473-5463-BC9B40735254}"/>
                  </a:ext>
                </a:extLst>
              </p14:cNvPr>
              <p14:cNvContentPartPr/>
              <p14:nvPr/>
            </p14:nvContentPartPr>
            <p14:xfrm>
              <a:off x="5255615" y="1689815"/>
              <a:ext cx="2279880" cy="526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F9F6D7-F5C2-6473-5463-BC9B407352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6615" y="1681175"/>
                <a:ext cx="229752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FF8108-CD33-A76B-777B-D0BDFCF2A45C}"/>
                  </a:ext>
                </a:extLst>
              </p14:cNvPr>
              <p14:cNvContentPartPr/>
              <p14:nvPr/>
            </p14:nvContentPartPr>
            <p14:xfrm>
              <a:off x="5528135" y="3169415"/>
              <a:ext cx="1524960" cy="32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FF8108-CD33-A76B-777B-D0BDFCF2A4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9135" y="3160415"/>
                <a:ext cx="1542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CFB70F6-052A-9AC3-C09C-2566537C24E9}"/>
                  </a:ext>
                </a:extLst>
              </p14:cNvPr>
              <p14:cNvContentPartPr/>
              <p14:nvPr/>
            </p14:nvContentPartPr>
            <p14:xfrm>
              <a:off x="3494135" y="1646975"/>
              <a:ext cx="9533880" cy="2109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CFB70F6-052A-9AC3-C09C-2566537C24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5135" y="1637975"/>
                <a:ext cx="9551520" cy="21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B80F61-598E-DD77-675A-169F914F0D55}"/>
                  </a:ext>
                </a:extLst>
              </p14:cNvPr>
              <p14:cNvContentPartPr/>
              <p14:nvPr/>
            </p14:nvContentPartPr>
            <p14:xfrm>
              <a:off x="3836855" y="2664335"/>
              <a:ext cx="549360" cy="290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B80F61-598E-DD77-675A-169F914F0D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855" y="2655695"/>
                <a:ext cx="5670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042D884-899C-0D2B-9352-D22D0F1D606B}"/>
                  </a:ext>
                </a:extLst>
              </p14:cNvPr>
              <p14:cNvContentPartPr/>
              <p14:nvPr/>
            </p14:nvContentPartPr>
            <p14:xfrm>
              <a:off x="9304895" y="631775"/>
              <a:ext cx="386280" cy="40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042D884-899C-0D2B-9352-D22D0F1D60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6255" y="622775"/>
                <a:ext cx="403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2E30C5-4DB3-439E-AA5E-F6AF7F3F85DB}"/>
                  </a:ext>
                </a:extLst>
              </p14:cNvPr>
              <p14:cNvContentPartPr/>
              <p14:nvPr/>
            </p14:nvContentPartPr>
            <p14:xfrm>
              <a:off x="9650855" y="594695"/>
              <a:ext cx="78840" cy="109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2E30C5-4DB3-439E-AA5E-F6AF7F3F85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42215" y="585695"/>
                <a:ext cx="96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D5D9C2-C3AE-0546-BF81-B5DCEFE4F9B5}"/>
                  </a:ext>
                </a:extLst>
              </p14:cNvPr>
              <p14:cNvContentPartPr/>
              <p14:nvPr/>
            </p14:nvContentPartPr>
            <p14:xfrm>
              <a:off x="9849215" y="523055"/>
              <a:ext cx="177480" cy="146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D5D9C2-C3AE-0546-BF81-B5DCEFE4F9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40575" y="514415"/>
                <a:ext cx="19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2768222-828E-61D7-7BE9-54D585A00A29}"/>
                  </a:ext>
                </a:extLst>
              </p14:cNvPr>
              <p14:cNvContentPartPr/>
              <p14:nvPr/>
            </p14:nvContentPartPr>
            <p14:xfrm>
              <a:off x="8608655" y="661655"/>
              <a:ext cx="120240" cy="286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2768222-828E-61D7-7BE9-54D585A00A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99655" y="652655"/>
                <a:ext cx="137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09895A1-5A42-728F-F439-436B67EE4262}"/>
                  </a:ext>
                </a:extLst>
              </p14:cNvPr>
              <p14:cNvContentPartPr/>
              <p14:nvPr/>
            </p14:nvContentPartPr>
            <p14:xfrm>
              <a:off x="8812055" y="629615"/>
              <a:ext cx="115560" cy="76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09895A1-5A42-728F-F439-436B67EE42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03415" y="620975"/>
                <a:ext cx="133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DADD47F-9676-1780-0752-2EF88F78E96A}"/>
                  </a:ext>
                </a:extLst>
              </p14:cNvPr>
              <p14:cNvContentPartPr/>
              <p14:nvPr/>
            </p14:nvContentPartPr>
            <p14:xfrm>
              <a:off x="8846615" y="581375"/>
              <a:ext cx="35280" cy="141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DADD47F-9676-1780-0752-2EF88F78E96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37615" y="572735"/>
                <a:ext cx="52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AFE2795-E6B6-F2D7-DD94-C482EDFC3F9C}"/>
                  </a:ext>
                </a:extLst>
              </p14:cNvPr>
              <p14:cNvContentPartPr/>
              <p14:nvPr/>
            </p14:nvContentPartPr>
            <p14:xfrm>
              <a:off x="10308935" y="591455"/>
              <a:ext cx="151920" cy="306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AFE2795-E6B6-F2D7-DD94-C482EDFC3F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00295" y="582455"/>
                <a:ext cx="169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6C2976-9EFD-426F-1F05-914232BF5863}"/>
                  </a:ext>
                </a:extLst>
              </p14:cNvPr>
              <p14:cNvContentPartPr/>
              <p14:nvPr/>
            </p14:nvContentPartPr>
            <p14:xfrm>
              <a:off x="10572455" y="621695"/>
              <a:ext cx="104040" cy="478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6C2976-9EFD-426F-1F05-914232BF586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563455" y="613055"/>
                <a:ext cx="1216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6194275-1C89-9FBF-B1B7-B15D7E3BF768}"/>
              </a:ext>
            </a:extLst>
          </p:cNvPr>
          <p:cNvGrpSpPr/>
          <p:nvPr/>
        </p:nvGrpSpPr>
        <p:grpSpPr>
          <a:xfrm>
            <a:off x="8585615" y="834455"/>
            <a:ext cx="2128320" cy="1229760"/>
            <a:chOff x="8585615" y="834455"/>
            <a:chExt cx="2128320" cy="12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CD9D1D-2D1A-830A-2A3F-71FDB39A4876}"/>
                    </a:ext>
                  </a:extLst>
                </p14:cNvPr>
                <p14:cNvContentPartPr/>
                <p14:nvPr/>
              </p14:nvContentPartPr>
              <p14:xfrm>
                <a:off x="9077375" y="893855"/>
                <a:ext cx="57240" cy="349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CD9D1D-2D1A-830A-2A3F-71FDB39A48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68735" y="885215"/>
                  <a:ext cx="74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E998F1-B65F-BE80-0B68-2020DAC1B600}"/>
                    </a:ext>
                  </a:extLst>
                </p14:cNvPr>
                <p14:cNvContentPartPr/>
                <p14:nvPr/>
              </p14:nvContentPartPr>
              <p14:xfrm>
                <a:off x="9130295" y="1063775"/>
                <a:ext cx="155520" cy="80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E998F1-B65F-BE80-0B68-2020DAC1B6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21295" y="1055135"/>
                  <a:ext cx="173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9F0706-3EAC-255A-4EAE-69749D5D0487}"/>
                    </a:ext>
                  </a:extLst>
                </p14:cNvPr>
                <p14:cNvContentPartPr/>
                <p14:nvPr/>
              </p14:nvContentPartPr>
              <p14:xfrm>
                <a:off x="9311015" y="902495"/>
                <a:ext cx="74160" cy="28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9F0706-3EAC-255A-4EAE-69749D5D04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02375" y="893495"/>
                  <a:ext cx="91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91BDEF-D93F-FA89-EED9-3C0D171C9F95}"/>
                    </a:ext>
                  </a:extLst>
                </p14:cNvPr>
                <p14:cNvContentPartPr/>
                <p14:nvPr/>
              </p14:nvContentPartPr>
              <p14:xfrm>
                <a:off x="9593615" y="1060535"/>
                <a:ext cx="147600" cy="1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91BDEF-D93F-FA89-EED9-3C0D171C9F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84615" y="1051895"/>
                  <a:ext cx="165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11A96F-6B7B-3121-3173-42D79226A388}"/>
                    </a:ext>
                  </a:extLst>
                </p14:cNvPr>
                <p14:cNvContentPartPr/>
                <p14:nvPr/>
              </p14:nvContentPartPr>
              <p14:xfrm>
                <a:off x="9937415" y="933455"/>
                <a:ext cx="50400" cy="242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11A96F-6B7B-3121-3173-42D79226A3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28415" y="924455"/>
                  <a:ext cx="68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F8F61FC-3410-7949-7C53-CF9FB7D5B441}"/>
                    </a:ext>
                  </a:extLst>
                </p14:cNvPr>
                <p14:cNvContentPartPr/>
                <p14:nvPr/>
              </p14:nvContentPartPr>
              <p14:xfrm>
                <a:off x="9920855" y="834455"/>
                <a:ext cx="248040" cy="111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F8F61FC-3410-7949-7C53-CF9FB7D5B4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12215" y="825455"/>
                  <a:ext cx="265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3865B7-F343-1136-B594-02FE6B0FE20F}"/>
                    </a:ext>
                  </a:extLst>
                </p14:cNvPr>
                <p14:cNvContentPartPr/>
                <p14:nvPr/>
              </p14:nvContentPartPr>
              <p14:xfrm>
                <a:off x="9964415" y="992495"/>
                <a:ext cx="200880" cy="3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3865B7-F343-1136-B594-02FE6B0FE2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55775" y="983855"/>
                  <a:ext cx="218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7EBB37-CB88-FCBB-61FE-2C41C72364CD}"/>
                    </a:ext>
                  </a:extLst>
                </p14:cNvPr>
                <p14:cNvContentPartPr/>
                <p14:nvPr/>
              </p14:nvContentPartPr>
              <p14:xfrm>
                <a:off x="9036695" y="1455815"/>
                <a:ext cx="107640" cy="163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7EBB37-CB88-FCBB-61FE-2C41C72364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28055" y="1447175"/>
                  <a:ext cx="125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82AA0A-A183-915A-0A4D-CE6615C448FB}"/>
                    </a:ext>
                  </a:extLst>
                </p14:cNvPr>
                <p14:cNvContentPartPr/>
                <p14:nvPr/>
              </p14:nvContentPartPr>
              <p14:xfrm>
                <a:off x="9241175" y="1556255"/>
                <a:ext cx="41760" cy="24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F82AA0A-A183-915A-0A4D-CE6615C448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32175" y="1547255"/>
                  <a:ext cx="59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F83BAF-DC36-CC26-7CBC-AAE4BE353624}"/>
                    </a:ext>
                  </a:extLst>
                </p14:cNvPr>
                <p14:cNvContentPartPr/>
                <p14:nvPr/>
              </p14:nvContentPartPr>
              <p14:xfrm>
                <a:off x="9332975" y="1440695"/>
                <a:ext cx="46440" cy="105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F83BAF-DC36-CC26-7CBC-AAE4BE3536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23975" y="1432055"/>
                  <a:ext cx="64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9E9477-B91C-DF86-C27A-17C2A36330D0}"/>
                    </a:ext>
                  </a:extLst>
                </p14:cNvPr>
                <p14:cNvContentPartPr/>
                <p14:nvPr/>
              </p14:nvContentPartPr>
              <p14:xfrm>
                <a:off x="10091855" y="1327295"/>
                <a:ext cx="114840" cy="176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9E9477-B91C-DF86-C27A-17C2A36330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82855" y="1318295"/>
                  <a:ext cx="13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2B41AC-012B-E7D5-030B-92D6AB4BBBD6}"/>
                    </a:ext>
                  </a:extLst>
                </p14:cNvPr>
                <p14:cNvContentPartPr/>
                <p14:nvPr/>
              </p14:nvContentPartPr>
              <p14:xfrm>
                <a:off x="10020575" y="1299935"/>
                <a:ext cx="139680" cy="154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2B41AC-012B-E7D5-030B-92D6AB4BBBD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1575" y="1291295"/>
                  <a:ext cx="157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EDDCFA-208C-54B0-FE72-E20147E18552}"/>
                    </a:ext>
                  </a:extLst>
                </p14:cNvPr>
                <p14:cNvContentPartPr/>
                <p14:nvPr/>
              </p14:nvContentPartPr>
              <p14:xfrm>
                <a:off x="10248095" y="1433495"/>
                <a:ext cx="45360" cy="3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EDDCFA-208C-54B0-FE72-E20147E185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39455" y="1424495"/>
                  <a:ext cx="6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8AF8FA0-ABD9-EE83-B0B5-9BD128987959}"/>
                    </a:ext>
                  </a:extLst>
                </p14:cNvPr>
                <p14:cNvContentPartPr/>
                <p14:nvPr/>
              </p14:nvContentPartPr>
              <p14:xfrm>
                <a:off x="10341695" y="1292015"/>
                <a:ext cx="145440" cy="104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8AF8FA0-ABD9-EE83-B0B5-9BD1289879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695" y="1283015"/>
                  <a:ext cx="16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C570AB-B2A8-F995-E995-A5BC58377803}"/>
                    </a:ext>
                  </a:extLst>
                </p14:cNvPr>
                <p14:cNvContentPartPr/>
                <p14:nvPr/>
              </p14:nvContentPartPr>
              <p14:xfrm>
                <a:off x="8585615" y="1063055"/>
                <a:ext cx="197640" cy="150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C570AB-B2A8-F995-E995-A5BC583778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76975" y="1054415"/>
                  <a:ext cx="21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8CEEF5-DADB-FDF0-CD89-669FE1E04FC7}"/>
                    </a:ext>
                  </a:extLst>
                </p14:cNvPr>
                <p14:cNvContentPartPr/>
                <p14:nvPr/>
              </p14:nvContentPartPr>
              <p14:xfrm>
                <a:off x="10519535" y="964055"/>
                <a:ext cx="194400" cy="95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8CEEF5-DADB-FDF0-CD89-669FE1E04F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10535" y="955415"/>
                  <a:ext cx="21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1D218A-6090-3D37-8241-E79C22CEB014}"/>
                    </a:ext>
                  </a:extLst>
                </p14:cNvPr>
                <p14:cNvContentPartPr/>
                <p14:nvPr/>
              </p14:nvContentPartPr>
              <p14:xfrm>
                <a:off x="9293015" y="1704575"/>
                <a:ext cx="1166400" cy="359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1D218A-6090-3D37-8241-E79C22CEB0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84375" y="1695935"/>
                  <a:ext cx="118404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8D168AE-4736-B350-9B4C-01D86C9B5CEC}"/>
                  </a:ext>
                </a:extLst>
              </p14:cNvPr>
              <p14:cNvContentPartPr/>
              <p14:nvPr/>
            </p14:nvContentPartPr>
            <p14:xfrm>
              <a:off x="9821135" y="2172215"/>
              <a:ext cx="212040" cy="186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8D168AE-4736-B350-9B4C-01D86C9B5CE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12495" y="2163215"/>
                <a:ext cx="2296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3B64ADA-67E7-E4CB-EDB7-442780B79D5C}"/>
                  </a:ext>
                </a:extLst>
              </p14:cNvPr>
              <p14:cNvContentPartPr/>
              <p14:nvPr/>
            </p14:nvContentPartPr>
            <p14:xfrm>
              <a:off x="1239815" y="5649095"/>
              <a:ext cx="850680" cy="5565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3B64ADA-67E7-E4CB-EDB7-442780B79D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30815" y="5640455"/>
                <a:ext cx="8683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CF39EA5-81D5-5DC2-CAF0-85FC966D11DA}"/>
                  </a:ext>
                </a:extLst>
              </p14:cNvPr>
              <p14:cNvContentPartPr/>
              <p14:nvPr/>
            </p14:nvContentPartPr>
            <p14:xfrm>
              <a:off x="1536455" y="6266855"/>
              <a:ext cx="47880" cy="18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CF39EA5-81D5-5DC2-CAF0-85FC966D11D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27815" y="6258215"/>
                <a:ext cx="655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138BD7B-1056-82A2-8DE1-5396D31DB54B}"/>
              </a:ext>
            </a:extLst>
          </p:cNvPr>
          <p:cNvGrpSpPr/>
          <p:nvPr/>
        </p:nvGrpSpPr>
        <p:grpSpPr>
          <a:xfrm>
            <a:off x="557255" y="5436695"/>
            <a:ext cx="717120" cy="1031400"/>
            <a:chOff x="557255" y="5436695"/>
            <a:chExt cx="717120" cy="10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17085A8-3147-EF4C-A191-0E96668642DD}"/>
                    </a:ext>
                  </a:extLst>
                </p14:cNvPr>
                <p14:cNvContentPartPr/>
                <p14:nvPr/>
              </p14:nvContentPartPr>
              <p14:xfrm>
                <a:off x="613775" y="5558375"/>
                <a:ext cx="506520" cy="347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17085A8-3147-EF4C-A191-0E96668642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5135" y="5549735"/>
                  <a:ext cx="524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6DE9A6-A79C-73B2-FC6C-46D72667CEC1}"/>
                    </a:ext>
                  </a:extLst>
                </p14:cNvPr>
                <p14:cNvContentPartPr/>
                <p14:nvPr/>
              </p14:nvContentPartPr>
              <p14:xfrm>
                <a:off x="1198775" y="5436695"/>
                <a:ext cx="75600" cy="79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6DE9A6-A79C-73B2-FC6C-46D72667CE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9775" y="5428055"/>
                  <a:ext cx="93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822F51-8EFB-4453-BEB1-7A07779851BF}"/>
                    </a:ext>
                  </a:extLst>
                </p14:cNvPr>
                <p14:cNvContentPartPr/>
                <p14:nvPr/>
              </p14:nvContentPartPr>
              <p14:xfrm>
                <a:off x="557255" y="6189455"/>
                <a:ext cx="145800" cy="278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822F51-8EFB-4453-BEB1-7A07779851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8615" y="6180455"/>
                  <a:ext cx="163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B19E5D-52CC-0E55-AD39-D4640A1A5A22}"/>
                    </a:ext>
                  </a:extLst>
                </p14:cNvPr>
                <p14:cNvContentPartPr/>
                <p14:nvPr/>
              </p14:nvContentPartPr>
              <p14:xfrm>
                <a:off x="739775" y="6085415"/>
                <a:ext cx="73440" cy="115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B19E5D-52CC-0E55-AD39-D4640A1A5A2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0775" y="6076775"/>
                  <a:ext cx="91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370A0A-E457-FAEE-2E40-4FA92968C983}"/>
                    </a:ext>
                  </a:extLst>
                </p14:cNvPr>
                <p14:cNvContentPartPr/>
                <p14:nvPr/>
              </p14:nvContentPartPr>
              <p14:xfrm>
                <a:off x="803855" y="5937095"/>
                <a:ext cx="129600" cy="160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370A0A-E457-FAEE-2E40-4FA92968C9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5215" y="5928095"/>
                  <a:ext cx="147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C47D17-9E94-DE83-28B6-87C62EF988E2}"/>
                    </a:ext>
                  </a:extLst>
                </p14:cNvPr>
                <p14:cNvContentPartPr/>
                <p14:nvPr/>
              </p14:nvContentPartPr>
              <p14:xfrm>
                <a:off x="958655" y="5938175"/>
                <a:ext cx="115560" cy="117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C47D17-9E94-DE83-28B6-87C62EF988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0015" y="5929535"/>
                  <a:ext cx="13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F7CD6A-091C-1EE0-49DB-4A4A172E2418}"/>
                    </a:ext>
                  </a:extLst>
                </p14:cNvPr>
                <p14:cNvContentPartPr/>
                <p14:nvPr/>
              </p14:nvContentPartPr>
              <p14:xfrm>
                <a:off x="1083935" y="5771855"/>
                <a:ext cx="135720" cy="104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F7CD6A-091C-1EE0-49DB-4A4A172E24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4935" y="5763215"/>
                  <a:ext cx="1533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01B66E9-1140-AE2E-6BDF-46F22C04B04F}"/>
              </a:ext>
            </a:extLst>
          </p:cNvPr>
          <p:cNvGrpSpPr/>
          <p:nvPr/>
        </p:nvGrpSpPr>
        <p:grpSpPr>
          <a:xfrm>
            <a:off x="6229055" y="5096855"/>
            <a:ext cx="727200" cy="711000"/>
            <a:chOff x="6229055" y="5096855"/>
            <a:chExt cx="727200" cy="7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3E7158-60DE-A4CE-2565-65E36FF9ECAB}"/>
                    </a:ext>
                  </a:extLst>
                </p14:cNvPr>
                <p14:cNvContentPartPr/>
                <p14:nvPr/>
              </p14:nvContentPartPr>
              <p14:xfrm>
                <a:off x="6229055" y="5504735"/>
                <a:ext cx="336960" cy="303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3E7158-60DE-A4CE-2565-65E36FF9EC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20055" y="5496095"/>
                  <a:ext cx="354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C52D49-88FF-1AAF-00E7-0208FE4925E0}"/>
                    </a:ext>
                  </a:extLst>
                </p14:cNvPr>
                <p14:cNvContentPartPr/>
                <p14:nvPr/>
              </p14:nvContentPartPr>
              <p14:xfrm>
                <a:off x="6573575" y="5319335"/>
                <a:ext cx="137880" cy="204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C52D49-88FF-1AAF-00E7-0208FE4925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64935" y="5310695"/>
                  <a:ext cx="155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5D3422-75E8-CACA-34AD-56FE4CAD40CF}"/>
                    </a:ext>
                  </a:extLst>
                </p14:cNvPr>
                <p14:cNvContentPartPr/>
                <p14:nvPr/>
              </p14:nvContentPartPr>
              <p14:xfrm>
                <a:off x="6791375" y="5390615"/>
                <a:ext cx="21600" cy="39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5D3422-75E8-CACA-34AD-56FE4CAD40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82375" y="5381615"/>
                  <a:ext cx="39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52ED28-1493-D6BA-0E07-D06F7BD3B239}"/>
                    </a:ext>
                  </a:extLst>
                </p14:cNvPr>
                <p14:cNvContentPartPr/>
                <p14:nvPr/>
              </p14:nvContentPartPr>
              <p14:xfrm>
                <a:off x="6855815" y="5096855"/>
                <a:ext cx="78840" cy="85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52ED28-1493-D6BA-0E07-D06F7BD3B2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47175" y="5087855"/>
                  <a:ext cx="96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FDBD80-9B9C-9232-FF2C-F3AE12B31C8E}"/>
                    </a:ext>
                  </a:extLst>
                </p14:cNvPr>
                <p14:cNvContentPartPr/>
                <p14:nvPr/>
              </p14:nvContentPartPr>
              <p14:xfrm>
                <a:off x="6862655" y="5188655"/>
                <a:ext cx="93600" cy="161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FDBD80-9B9C-9232-FF2C-F3AE12B31C8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54015" y="5179655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6EFCC9-9A41-A74D-63AD-9301B6A999B7}"/>
                  </a:ext>
                </a:extLst>
              </p14:cNvPr>
              <p14:cNvContentPartPr/>
              <p14:nvPr/>
            </p14:nvContentPartPr>
            <p14:xfrm>
              <a:off x="5981015" y="5587175"/>
              <a:ext cx="264240" cy="2995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6EFCC9-9A41-A74D-63AD-9301B6A999B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72375" y="5578175"/>
                <a:ext cx="2818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75BE85F-BCD8-835A-E873-F218BF98DEF1}"/>
                  </a:ext>
                </a:extLst>
              </p14:cNvPr>
              <p14:cNvContentPartPr/>
              <p14:nvPr/>
            </p14:nvContentPartPr>
            <p14:xfrm>
              <a:off x="6502295" y="5974175"/>
              <a:ext cx="218520" cy="311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75BE85F-BCD8-835A-E873-F218BF98DEF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93655" y="5965535"/>
                <a:ext cx="2361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FABF0DB-8633-8D2E-9647-E59C8162D74E}"/>
                  </a:ext>
                </a:extLst>
              </p14:cNvPr>
              <p14:cNvContentPartPr/>
              <p14:nvPr/>
            </p14:nvContentPartPr>
            <p14:xfrm>
              <a:off x="5461175" y="5965175"/>
              <a:ext cx="234360" cy="275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FABF0DB-8633-8D2E-9647-E59C8162D74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52535" y="5956175"/>
                <a:ext cx="25200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B790A7C8-67E0-F4C3-5BB1-AB4CCED188F2}"/>
              </a:ext>
            </a:extLst>
          </p:cNvPr>
          <p:cNvGrpSpPr/>
          <p:nvPr/>
        </p:nvGrpSpPr>
        <p:grpSpPr>
          <a:xfrm>
            <a:off x="6349655" y="5806415"/>
            <a:ext cx="1670040" cy="851400"/>
            <a:chOff x="6349655" y="5806415"/>
            <a:chExt cx="1670040" cy="85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A7CC21-8416-91AB-55E6-4694861609FA}"/>
                    </a:ext>
                  </a:extLst>
                </p14:cNvPr>
                <p14:cNvContentPartPr/>
                <p14:nvPr/>
              </p14:nvContentPartPr>
              <p14:xfrm>
                <a:off x="6793175" y="5909015"/>
                <a:ext cx="94680" cy="186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A7CC21-8416-91AB-55E6-4694861609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84535" y="5900015"/>
                  <a:ext cx="112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CD3DAA-FB35-1FC4-15D8-D81A7229B4F6}"/>
                    </a:ext>
                  </a:extLst>
                </p14:cNvPr>
                <p14:cNvContentPartPr/>
                <p14:nvPr/>
              </p14:nvContentPartPr>
              <p14:xfrm>
                <a:off x="6987215" y="5968775"/>
                <a:ext cx="24120" cy="28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CD3DAA-FB35-1FC4-15D8-D81A7229B4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78575" y="5959775"/>
                  <a:ext cx="4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CD0102-2718-09A6-1BCF-3F5BF61DC3BC}"/>
                    </a:ext>
                  </a:extLst>
                </p14:cNvPr>
                <p14:cNvContentPartPr/>
                <p14:nvPr/>
              </p14:nvContentPartPr>
              <p14:xfrm>
                <a:off x="7067135" y="5806415"/>
                <a:ext cx="41760" cy="112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CD0102-2718-09A6-1BCF-3F5BF61DC3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58495" y="5797415"/>
                  <a:ext cx="59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14FB28-490C-4FC2-2F41-7C33CCCC3AA7}"/>
                    </a:ext>
                  </a:extLst>
                </p14:cNvPr>
                <p14:cNvContentPartPr/>
                <p14:nvPr/>
              </p14:nvContentPartPr>
              <p14:xfrm>
                <a:off x="6349655" y="6105575"/>
                <a:ext cx="367560" cy="461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14FB28-490C-4FC2-2F41-7C33CCCC3A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40655" y="6096935"/>
                  <a:ext cx="3852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146C2D-D20C-EEAF-4945-87CD839E53B9}"/>
                    </a:ext>
                  </a:extLst>
                </p14:cNvPr>
                <p14:cNvContentPartPr/>
                <p14:nvPr/>
              </p14:nvContentPartPr>
              <p14:xfrm>
                <a:off x="6693455" y="6553415"/>
                <a:ext cx="188640" cy="29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146C2D-D20C-EEAF-4945-87CD839E53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84455" y="6544415"/>
                  <a:ext cx="206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84435C-1572-64EF-2964-69F791797B0B}"/>
                    </a:ext>
                  </a:extLst>
                </p14:cNvPr>
                <p14:cNvContentPartPr/>
                <p14:nvPr/>
              </p14:nvContentPartPr>
              <p14:xfrm>
                <a:off x="7110695" y="6441095"/>
                <a:ext cx="112680" cy="201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84435C-1572-64EF-2964-69F791797B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02055" y="6432455"/>
                  <a:ext cx="130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6C1675B-17BD-77DC-B20C-91F7FE1C0C9A}"/>
                    </a:ext>
                  </a:extLst>
                </p14:cNvPr>
                <p14:cNvContentPartPr/>
                <p14:nvPr/>
              </p14:nvContentPartPr>
              <p14:xfrm>
                <a:off x="7065335" y="6365135"/>
                <a:ext cx="118080" cy="114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6C1675B-17BD-77DC-B20C-91F7FE1C0C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56335" y="6356135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741CB3-3321-B82E-27F3-0155868261B1}"/>
                    </a:ext>
                  </a:extLst>
                </p14:cNvPr>
                <p14:cNvContentPartPr/>
                <p14:nvPr/>
              </p14:nvContentPartPr>
              <p14:xfrm>
                <a:off x="7266575" y="6331655"/>
                <a:ext cx="54720" cy="53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741CB3-3321-B82E-27F3-0155868261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57575" y="6322655"/>
                  <a:ext cx="72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79277E-719B-86D9-A24B-D1BEFCCD36A3}"/>
                    </a:ext>
                  </a:extLst>
                </p14:cNvPr>
                <p14:cNvContentPartPr/>
                <p14:nvPr/>
              </p14:nvContentPartPr>
              <p14:xfrm>
                <a:off x="7311575" y="6131135"/>
                <a:ext cx="121680" cy="153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79277E-719B-86D9-A24B-D1BEFCCD36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02575" y="6122135"/>
                  <a:ext cx="139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22CA8D-8320-582C-6A8A-D454970E4503}"/>
                    </a:ext>
                  </a:extLst>
                </p14:cNvPr>
                <p14:cNvContentPartPr/>
                <p14:nvPr/>
              </p14:nvContentPartPr>
              <p14:xfrm>
                <a:off x="7463135" y="6039335"/>
                <a:ext cx="248760" cy="190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22CA8D-8320-582C-6A8A-D454970E45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54135" y="6030695"/>
                  <a:ext cx="266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561FC0-594C-CFD5-CAFF-76901A73973F}"/>
                    </a:ext>
                  </a:extLst>
                </p14:cNvPr>
                <p14:cNvContentPartPr/>
                <p14:nvPr/>
              </p14:nvContentPartPr>
              <p14:xfrm>
                <a:off x="7385735" y="6508055"/>
                <a:ext cx="177480" cy="149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561FC0-594C-CFD5-CAFF-76901A7397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77095" y="6499055"/>
                  <a:ext cx="195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9A02E0-FAD8-CC29-D134-501E414EE41C}"/>
                    </a:ext>
                  </a:extLst>
                </p14:cNvPr>
                <p14:cNvContentPartPr/>
                <p14:nvPr/>
              </p14:nvContentPartPr>
              <p14:xfrm>
                <a:off x="7606055" y="6229415"/>
                <a:ext cx="413640" cy="329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9A02E0-FAD8-CC29-D134-501E414EE4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97415" y="6220415"/>
                  <a:ext cx="43128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DA35DFD-EE54-044E-5CB6-98ABB8CB5377}"/>
                  </a:ext>
                </a:extLst>
              </p14:cNvPr>
              <p14:cNvContentPartPr/>
              <p14:nvPr/>
            </p14:nvContentPartPr>
            <p14:xfrm>
              <a:off x="2692775" y="6759335"/>
              <a:ext cx="329040" cy="522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DA35DFD-EE54-044E-5CB6-98ABB8CB537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84135" y="6750335"/>
                <a:ext cx="3466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B62E1BD-59EE-5A90-7AC6-DAED5AB4AC39}"/>
                  </a:ext>
                </a:extLst>
              </p14:cNvPr>
              <p14:cNvContentPartPr/>
              <p14:nvPr/>
            </p14:nvContentPartPr>
            <p14:xfrm>
              <a:off x="4425815" y="6749975"/>
              <a:ext cx="387720" cy="169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B62E1BD-59EE-5A90-7AC6-DAED5AB4AC3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7175" y="6741335"/>
                <a:ext cx="405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6C32614-D10B-ABD6-6FFA-8A8DD56A6428}"/>
                  </a:ext>
                </a:extLst>
              </p14:cNvPr>
              <p14:cNvContentPartPr/>
              <p14:nvPr/>
            </p14:nvContentPartPr>
            <p14:xfrm>
              <a:off x="4497815" y="5799935"/>
              <a:ext cx="281880" cy="2660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6C32614-D10B-ABD6-6FFA-8A8DD56A642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88815" y="5791295"/>
                <a:ext cx="2995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CA23143-FC68-E796-7908-295A64658482}"/>
                  </a:ext>
                </a:extLst>
              </p14:cNvPr>
              <p14:cNvContentPartPr/>
              <p14:nvPr/>
            </p14:nvContentPartPr>
            <p14:xfrm>
              <a:off x="3881495" y="5195135"/>
              <a:ext cx="209520" cy="17384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CA23143-FC68-E796-7908-295A6465848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72495" y="5186495"/>
                <a:ext cx="227160" cy="175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D3C4FEA-FCC3-634A-3D08-DEA0A28757EE}"/>
              </a:ext>
            </a:extLst>
          </p:cNvPr>
          <p:cNvGrpSpPr/>
          <p:nvPr/>
        </p:nvGrpSpPr>
        <p:grpSpPr>
          <a:xfrm>
            <a:off x="1919135" y="6738815"/>
            <a:ext cx="1457280" cy="604080"/>
            <a:chOff x="1919135" y="6738815"/>
            <a:chExt cx="145728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F22DD9E-BD4D-018B-2D95-1FD54C2B780C}"/>
                    </a:ext>
                  </a:extLst>
                </p14:cNvPr>
                <p14:cNvContentPartPr/>
                <p14:nvPr/>
              </p14:nvContentPartPr>
              <p14:xfrm>
                <a:off x="1919135" y="7197095"/>
                <a:ext cx="230400" cy="145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F22DD9E-BD4D-018B-2D95-1FD54C2B78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10135" y="7188455"/>
                  <a:ext cx="248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DC2FF0B-A1E7-C5C7-D66B-632217D7F6A0}"/>
                    </a:ext>
                  </a:extLst>
                </p14:cNvPr>
                <p14:cNvContentPartPr/>
                <p14:nvPr/>
              </p14:nvContentPartPr>
              <p14:xfrm>
                <a:off x="2100935" y="7042295"/>
                <a:ext cx="282960" cy="190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DC2FF0B-A1E7-C5C7-D66B-632217D7F6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91935" y="7033655"/>
                  <a:ext cx="300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576C07-11CD-95F9-1008-4978AB4CF71E}"/>
                    </a:ext>
                  </a:extLst>
                </p14:cNvPr>
                <p14:cNvContentPartPr/>
                <p14:nvPr/>
              </p14:nvContentPartPr>
              <p14:xfrm>
                <a:off x="2543015" y="7118255"/>
                <a:ext cx="63000" cy="75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576C07-11CD-95F9-1008-4978AB4CF7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34015" y="7109615"/>
                  <a:ext cx="80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545AB7-60F2-2C4A-1441-B6C9E592538B}"/>
                    </a:ext>
                  </a:extLst>
                </p14:cNvPr>
                <p14:cNvContentPartPr/>
                <p14:nvPr/>
              </p14:nvContentPartPr>
              <p14:xfrm>
                <a:off x="2696735" y="6993695"/>
                <a:ext cx="108360" cy="284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545AB7-60F2-2C4A-1441-B6C9E59253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88095" y="6985055"/>
                  <a:ext cx="126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C18358-6822-E927-C46F-BD31D7178B02}"/>
                    </a:ext>
                  </a:extLst>
                </p14:cNvPr>
                <p14:cNvContentPartPr/>
                <p14:nvPr/>
              </p14:nvContentPartPr>
              <p14:xfrm>
                <a:off x="2842535" y="6975695"/>
                <a:ext cx="89280" cy="124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C18358-6822-E927-C46F-BD31D7178B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33895" y="6966695"/>
                  <a:ext cx="106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EB7E94D-52CA-5F5D-5C12-CB54BEF12C81}"/>
                    </a:ext>
                  </a:extLst>
                </p14:cNvPr>
                <p14:cNvContentPartPr/>
                <p14:nvPr/>
              </p14:nvContentPartPr>
              <p14:xfrm>
                <a:off x="2960255" y="6850415"/>
                <a:ext cx="78840" cy="203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EB7E94D-52CA-5F5D-5C12-CB54BEF12C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51255" y="6841415"/>
                  <a:ext cx="96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AC6CE49-018B-1385-F8DA-BAF08318AD1F}"/>
                    </a:ext>
                  </a:extLst>
                </p14:cNvPr>
                <p14:cNvContentPartPr/>
                <p14:nvPr/>
              </p14:nvContentPartPr>
              <p14:xfrm>
                <a:off x="3080855" y="6842495"/>
                <a:ext cx="185040" cy="208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AC6CE49-018B-1385-F8DA-BAF08318AD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71855" y="6833495"/>
                  <a:ext cx="202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8D91C2-A3DD-A6A0-9D2D-EC2D306DA61C}"/>
                    </a:ext>
                  </a:extLst>
                </p14:cNvPr>
                <p14:cNvContentPartPr/>
                <p14:nvPr/>
              </p14:nvContentPartPr>
              <p14:xfrm>
                <a:off x="3351575" y="6738815"/>
                <a:ext cx="24840" cy="33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8D91C2-A3DD-A6A0-9D2D-EC2D306DA6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42575" y="6729815"/>
                  <a:ext cx="424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4889E78-42F5-FE52-3C73-280C99388CAA}"/>
              </a:ext>
            </a:extLst>
          </p:cNvPr>
          <p:cNvGrpSpPr/>
          <p:nvPr/>
        </p:nvGrpSpPr>
        <p:grpSpPr>
          <a:xfrm>
            <a:off x="4695815" y="6758615"/>
            <a:ext cx="812160" cy="516240"/>
            <a:chOff x="4695815" y="6758615"/>
            <a:chExt cx="81216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173D121-2CEE-96E9-03BD-289315D1E871}"/>
                    </a:ext>
                  </a:extLst>
                </p14:cNvPr>
                <p14:cNvContentPartPr/>
                <p14:nvPr/>
              </p14:nvContentPartPr>
              <p14:xfrm>
                <a:off x="4759895" y="7112855"/>
                <a:ext cx="88200" cy="162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173D121-2CEE-96E9-03BD-289315D1E87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50895" y="7104215"/>
                  <a:ext cx="105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48299B-4CA8-A0ED-A7DF-E84AACC3173D}"/>
                    </a:ext>
                  </a:extLst>
                </p14:cNvPr>
                <p14:cNvContentPartPr/>
                <p14:nvPr/>
              </p14:nvContentPartPr>
              <p14:xfrm>
                <a:off x="4695815" y="7045895"/>
                <a:ext cx="112320" cy="90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48299B-4CA8-A0ED-A7DF-E84AACC317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86815" y="7036895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F40F38-FFB8-4CDF-41E7-D687FD5D1776}"/>
                    </a:ext>
                  </a:extLst>
                </p14:cNvPr>
                <p14:cNvContentPartPr/>
                <p14:nvPr/>
              </p14:nvContentPartPr>
              <p14:xfrm>
                <a:off x="4877975" y="6951935"/>
                <a:ext cx="74880" cy="118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EF40F38-FFB8-4CDF-41E7-D687FD5D17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69335" y="6943295"/>
                  <a:ext cx="92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4297A8-C7B9-A1A7-6932-A7778E9DD6F8}"/>
                    </a:ext>
                  </a:extLst>
                </p14:cNvPr>
                <p14:cNvContentPartPr/>
                <p14:nvPr/>
              </p14:nvContentPartPr>
              <p14:xfrm>
                <a:off x="4977335" y="6800015"/>
                <a:ext cx="101520" cy="190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4297A8-C7B9-A1A7-6932-A7778E9DD6F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68695" y="6791015"/>
                  <a:ext cx="119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4747D2-2231-808D-A2F6-288CD87F4C48}"/>
                    </a:ext>
                  </a:extLst>
                </p14:cNvPr>
                <p14:cNvContentPartPr/>
                <p14:nvPr/>
              </p14:nvContentPartPr>
              <p14:xfrm>
                <a:off x="5091455" y="6847175"/>
                <a:ext cx="114840" cy="113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4747D2-2231-808D-A2F6-288CD87F4C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82815" y="6838535"/>
                  <a:ext cx="132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E411D03-5314-DFA3-8270-3B760BB19EB9}"/>
                    </a:ext>
                  </a:extLst>
                </p14:cNvPr>
                <p14:cNvContentPartPr/>
                <p14:nvPr/>
              </p14:nvContentPartPr>
              <p14:xfrm>
                <a:off x="5225735" y="6770495"/>
                <a:ext cx="123120" cy="118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E411D03-5314-DFA3-8270-3B760BB19EB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17095" y="6761495"/>
                  <a:ext cx="14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0A22860-2684-A7F9-476E-3D3E6E64F131}"/>
                    </a:ext>
                  </a:extLst>
                </p14:cNvPr>
                <p14:cNvContentPartPr/>
                <p14:nvPr/>
              </p14:nvContentPartPr>
              <p14:xfrm>
                <a:off x="5495735" y="6758615"/>
                <a:ext cx="12240" cy="24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0A22860-2684-A7F9-476E-3D3E6E64F1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87095" y="6749615"/>
                  <a:ext cx="29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FB1A2BA-FC4B-E66A-14B3-6C1A5F29F7F3}"/>
              </a:ext>
            </a:extLst>
          </p:cNvPr>
          <p:cNvGrpSpPr/>
          <p:nvPr/>
        </p:nvGrpSpPr>
        <p:grpSpPr>
          <a:xfrm>
            <a:off x="3780695" y="4006775"/>
            <a:ext cx="465840" cy="401400"/>
            <a:chOff x="3780695" y="4006775"/>
            <a:chExt cx="46584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FBC024B-A00A-7B07-833C-60097842F413}"/>
                    </a:ext>
                  </a:extLst>
                </p14:cNvPr>
                <p14:cNvContentPartPr/>
                <p14:nvPr/>
              </p14:nvContentPartPr>
              <p14:xfrm>
                <a:off x="3780695" y="4201175"/>
                <a:ext cx="118440" cy="207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FBC024B-A00A-7B07-833C-60097842F41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72055" y="4192175"/>
                  <a:ext cx="136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5AECC5F-B370-B067-51DD-CDB658C4D921}"/>
                    </a:ext>
                  </a:extLst>
                </p14:cNvPr>
                <p14:cNvContentPartPr/>
                <p14:nvPr/>
              </p14:nvContentPartPr>
              <p14:xfrm>
                <a:off x="4030535" y="4279295"/>
                <a:ext cx="24840" cy="49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5AECC5F-B370-B067-51DD-CDB658C4D92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21895" y="4270295"/>
                  <a:ext cx="42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E22911-1E60-285D-93AC-9D4FBAFB0700}"/>
                    </a:ext>
                  </a:extLst>
                </p14:cNvPr>
                <p14:cNvContentPartPr/>
                <p14:nvPr/>
              </p14:nvContentPartPr>
              <p14:xfrm>
                <a:off x="4115855" y="4006775"/>
                <a:ext cx="130680" cy="222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E22911-1E60-285D-93AC-9D4FBAFB07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06855" y="3997775"/>
                  <a:ext cx="148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AAF0BC4-C331-CC19-AFCC-E900AE3CFB32}"/>
                    </a:ext>
                  </a:extLst>
                </p14:cNvPr>
                <p14:cNvContentPartPr/>
                <p14:nvPr/>
              </p14:nvContentPartPr>
              <p14:xfrm>
                <a:off x="4083095" y="4008935"/>
                <a:ext cx="153000" cy="195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AAF0BC4-C331-CC19-AFCC-E900AE3CFB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74455" y="4000295"/>
                  <a:ext cx="1706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460D520-4479-86CB-16F8-EA7914CDB90D}"/>
              </a:ext>
            </a:extLst>
          </p:cNvPr>
          <p:cNvGrpSpPr/>
          <p:nvPr/>
        </p:nvGrpSpPr>
        <p:grpSpPr>
          <a:xfrm>
            <a:off x="4533815" y="3984815"/>
            <a:ext cx="675720" cy="311760"/>
            <a:chOff x="4533815" y="3984815"/>
            <a:chExt cx="67572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CCA10D-0427-3ED2-C3FE-9F8D2C0BB595}"/>
                    </a:ext>
                  </a:extLst>
                </p14:cNvPr>
                <p14:cNvContentPartPr/>
                <p14:nvPr/>
              </p14:nvContentPartPr>
              <p14:xfrm>
                <a:off x="4533815" y="4087415"/>
                <a:ext cx="442440" cy="209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CCA10D-0427-3ED2-C3FE-9F8D2C0BB5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24815" y="4078775"/>
                  <a:ext cx="460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AE93DCA-4936-2242-53D0-660CF7B5C996}"/>
                    </a:ext>
                  </a:extLst>
                </p14:cNvPr>
                <p14:cNvContentPartPr/>
                <p14:nvPr/>
              </p14:nvContentPartPr>
              <p14:xfrm>
                <a:off x="4998215" y="4030895"/>
                <a:ext cx="133200" cy="174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AE93DCA-4936-2242-53D0-660CF7B5C9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89215" y="4022255"/>
                  <a:ext cx="150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C233B37-41DA-4E02-A20F-D67A616103EB}"/>
                    </a:ext>
                  </a:extLst>
                </p14:cNvPr>
                <p14:cNvContentPartPr/>
                <p14:nvPr/>
              </p14:nvContentPartPr>
              <p14:xfrm>
                <a:off x="5202695" y="3984815"/>
                <a:ext cx="6840" cy="6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C233B37-41DA-4E02-A20F-D67A616103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94055" y="3976175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C9266CE-3F84-C9FA-8805-B1907C483ED2}"/>
              </a:ext>
            </a:extLst>
          </p:cNvPr>
          <p:cNvGrpSpPr/>
          <p:nvPr/>
        </p:nvGrpSpPr>
        <p:grpSpPr>
          <a:xfrm>
            <a:off x="2666855" y="4610495"/>
            <a:ext cx="3130200" cy="1770840"/>
            <a:chOff x="2666855" y="4610495"/>
            <a:chExt cx="3130200" cy="177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879159-5832-81BF-CC0C-D799A38EF008}"/>
                    </a:ext>
                  </a:extLst>
                </p14:cNvPr>
                <p14:cNvContentPartPr/>
                <p14:nvPr/>
              </p14:nvContentPartPr>
              <p14:xfrm>
                <a:off x="4528055" y="5576735"/>
                <a:ext cx="259560" cy="298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879159-5832-81BF-CC0C-D799A38EF00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19055" y="5567735"/>
                  <a:ext cx="277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2EA40E0-353F-5BB0-FE9C-10356016D754}"/>
                    </a:ext>
                  </a:extLst>
                </p14:cNvPr>
                <p14:cNvContentPartPr/>
                <p14:nvPr/>
              </p14:nvContentPartPr>
              <p14:xfrm>
                <a:off x="4893815" y="5545055"/>
                <a:ext cx="261000" cy="314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2EA40E0-353F-5BB0-FE9C-10356016D7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885175" y="5536415"/>
                  <a:ext cx="278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A2F83A-D6D3-DAA1-9710-782483D7AEAA}"/>
                    </a:ext>
                  </a:extLst>
                </p14:cNvPr>
                <p14:cNvContentPartPr/>
                <p14:nvPr/>
              </p14:nvContentPartPr>
              <p14:xfrm>
                <a:off x="4817135" y="5451095"/>
                <a:ext cx="160200" cy="127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A2F83A-D6D3-DAA1-9710-782483D7AEA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08495" y="5442455"/>
                  <a:ext cx="177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777442B-96F9-3CAC-127B-28865DEE88FC}"/>
                    </a:ext>
                  </a:extLst>
                </p14:cNvPr>
                <p14:cNvContentPartPr/>
                <p14:nvPr/>
              </p14:nvContentPartPr>
              <p14:xfrm>
                <a:off x="5132135" y="5358215"/>
                <a:ext cx="86760" cy="1389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777442B-96F9-3CAC-127B-28865DEE88F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23135" y="5349215"/>
                  <a:ext cx="104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BCFE5-383A-09CE-90A2-1BC49CE96CCA}"/>
                    </a:ext>
                  </a:extLst>
                </p14:cNvPr>
                <p14:cNvContentPartPr/>
                <p14:nvPr/>
              </p14:nvContentPartPr>
              <p14:xfrm>
                <a:off x="5113055" y="5316095"/>
                <a:ext cx="143640" cy="103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BCFE5-383A-09CE-90A2-1BC49CE96CC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04055" y="5307095"/>
                  <a:ext cx="161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ED7FE5-AE17-8EE6-CC29-BBA215C0875D}"/>
                    </a:ext>
                  </a:extLst>
                </p14:cNvPr>
                <p14:cNvContentPartPr/>
                <p14:nvPr/>
              </p14:nvContentPartPr>
              <p14:xfrm>
                <a:off x="5325455" y="5324375"/>
                <a:ext cx="73440" cy="72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ED7FE5-AE17-8EE6-CC29-BBA215C087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16455" y="5315375"/>
                  <a:ext cx="91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EFE1CE-7D77-2208-BB63-7F8569810D99}"/>
                    </a:ext>
                  </a:extLst>
                </p14:cNvPr>
                <p14:cNvContentPartPr/>
                <p14:nvPr/>
              </p14:nvContentPartPr>
              <p14:xfrm>
                <a:off x="5400695" y="5226095"/>
                <a:ext cx="77400" cy="127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EFE1CE-7D77-2208-BB63-7F8569810D9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92055" y="5217455"/>
                  <a:ext cx="9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A98DC2-7FD9-06D6-BA26-E8C38824D11E}"/>
                    </a:ext>
                  </a:extLst>
                </p14:cNvPr>
                <p14:cNvContentPartPr/>
                <p14:nvPr/>
              </p14:nvContentPartPr>
              <p14:xfrm>
                <a:off x="5526335" y="5292335"/>
                <a:ext cx="103680" cy="63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A98DC2-7FD9-06D6-BA26-E8C38824D11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17695" y="5283335"/>
                  <a:ext cx="12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5D0981-5FA1-84BC-BFB7-E5655A1EFA26}"/>
                    </a:ext>
                  </a:extLst>
                </p14:cNvPr>
                <p14:cNvContentPartPr/>
                <p14:nvPr/>
              </p14:nvContentPartPr>
              <p14:xfrm>
                <a:off x="5664215" y="5255255"/>
                <a:ext cx="132840" cy="55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5D0981-5FA1-84BC-BFB7-E5655A1EFA2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55215" y="5246255"/>
                  <a:ext cx="150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E8324D-9942-BBE5-3C99-A6F765912C4F}"/>
                    </a:ext>
                  </a:extLst>
                </p14:cNvPr>
                <p14:cNvContentPartPr/>
                <p14:nvPr/>
              </p14:nvContentPartPr>
              <p14:xfrm>
                <a:off x="3012815" y="5332655"/>
                <a:ext cx="109440" cy="177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E8324D-9942-BBE5-3C99-A6F765912C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3815" y="5323655"/>
                  <a:ext cx="12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06DABA0-A759-2D0C-3966-D595550FD6CA}"/>
                    </a:ext>
                  </a:extLst>
                </p14:cNvPr>
                <p14:cNvContentPartPr/>
                <p14:nvPr/>
              </p14:nvContentPartPr>
              <p14:xfrm>
                <a:off x="3196415" y="5387735"/>
                <a:ext cx="14760" cy="20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06DABA0-A759-2D0C-3966-D595550FD6C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87415" y="5379095"/>
                  <a:ext cx="32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6FA6DB-D881-0468-7E4F-9427EA80F2F1}"/>
                    </a:ext>
                  </a:extLst>
                </p14:cNvPr>
                <p14:cNvContentPartPr/>
                <p14:nvPr/>
              </p14:nvContentPartPr>
              <p14:xfrm>
                <a:off x="3275615" y="5209535"/>
                <a:ext cx="65520" cy="82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6FA6DB-D881-0468-7E4F-9427EA80F2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66615" y="5200895"/>
                  <a:ext cx="83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338656-9F30-2E90-9D60-373D45CAE6BF}"/>
                    </a:ext>
                  </a:extLst>
                </p14:cNvPr>
                <p14:cNvContentPartPr/>
                <p14:nvPr/>
              </p14:nvContentPartPr>
              <p14:xfrm>
                <a:off x="2997695" y="5700575"/>
                <a:ext cx="119160" cy="140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338656-9F30-2E90-9D60-373D45CAE6B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89055" y="5691935"/>
                  <a:ext cx="136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E535F1-9D4C-96AE-2324-7F950EB62F5D}"/>
                    </a:ext>
                  </a:extLst>
                </p14:cNvPr>
                <p14:cNvContentPartPr/>
                <p14:nvPr/>
              </p14:nvContentPartPr>
              <p14:xfrm>
                <a:off x="3200375" y="5602295"/>
                <a:ext cx="112680" cy="147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E535F1-9D4C-96AE-2324-7F950EB62F5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91375" y="5593295"/>
                  <a:ext cx="130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FDB6F5-83EE-AA96-98DB-C9E63AC5499A}"/>
                    </a:ext>
                  </a:extLst>
                </p14:cNvPr>
                <p14:cNvContentPartPr/>
                <p14:nvPr/>
              </p14:nvContentPartPr>
              <p14:xfrm>
                <a:off x="3381095" y="5649095"/>
                <a:ext cx="7560" cy="8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FDB6F5-83EE-AA96-98DB-C9E63AC549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72455" y="5640455"/>
                  <a:ext cx="2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5828D5-D477-6094-EECC-538D626C6906}"/>
                    </a:ext>
                  </a:extLst>
                </p14:cNvPr>
                <p14:cNvContentPartPr/>
                <p14:nvPr/>
              </p14:nvContentPartPr>
              <p14:xfrm>
                <a:off x="3438695" y="5388455"/>
                <a:ext cx="80640" cy="69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5828D5-D477-6094-EECC-538D626C69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9695" y="5379815"/>
                  <a:ext cx="98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AD76D2-B59F-61F1-62D1-082226AB270F}"/>
                    </a:ext>
                  </a:extLst>
                </p14:cNvPr>
                <p14:cNvContentPartPr/>
                <p14:nvPr/>
              </p14:nvContentPartPr>
              <p14:xfrm>
                <a:off x="3444815" y="5471615"/>
                <a:ext cx="111600" cy="140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AD76D2-B59F-61F1-62D1-082226AB27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35815" y="5462975"/>
                  <a:ext cx="129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C0F481-5128-8FDB-25A6-5D9DDCEDF7B1}"/>
                    </a:ext>
                  </a:extLst>
                </p14:cNvPr>
                <p14:cNvContentPartPr/>
                <p14:nvPr/>
              </p14:nvContentPartPr>
              <p14:xfrm>
                <a:off x="3456695" y="5114855"/>
                <a:ext cx="209520" cy="264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C0F481-5128-8FDB-25A6-5D9DDCEDF7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447695" y="5106215"/>
                  <a:ext cx="227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87741DF-3CDB-8883-1E05-41BDB39D1C30}"/>
                    </a:ext>
                  </a:extLst>
                </p14:cNvPr>
                <p14:cNvContentPartPr/>
                <p14:nvPr/>
              </p14:nvContentPartPr>
              <p14:xfrm>
                <a:off x="3725975" y="5052575"/>
                <a:ext cx="95760" cy="162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87741DF-3CDB-8883-1E05-41BDB39D1C3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16975" y="5043575"/>
                  <a:ext cx="113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2C1CAC4-2A41-22BA-6CC6-57347F1621D8}"/>
                    </a:ext>
                  </a:extLst>
                </p14:cNvPr>
                <p14:cNvContentPartPr/>
                <p14:nvPr/>
              </p14:nvContentPartPr>
              <p14:xfrm>
                <a:off x="3864215" y="4965815"/>
                <a:ext cx="199800" cy="161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2C1CAC4-2A41-22BA-6CC6-57347F1621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55575" y="4957175"/>
                  <a:ext cx="21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07B9A3-2C63-943E-3122-D35F59CFC32D}"/>
                    </a:ext>
                  </a:extLst>
                </p14:cNvPr>
                <p14:cNvContentPartPr/>
                <p14:nvPr/>
              </p14:nvContentPartPr>
              <p14:xfrm>
                <a:off x="4129175" y="4656935"/>
                <a:ext cx="309600" cy="334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07B9A3-2C63-943E-3122-D35F59CFC32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20175" y="4647935"/>
                  <a:ext cx="327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44E2A5-311C-671E-9F00-45549606868E}"/>
                    </a:ext>
                  </a:extLst>
                </p14:cNvPr>
                <p14:cNvContentPartPr/>
                <p14:nvPr/>
              </p14:nvContentPartPr>
              <p14:xfrm>
                <a:off x="4495295" y="4739735"/>
                <a:ext cx="8280" cy="24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44E2A5-311C-671E-9F00-45549606868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86295" y="4731095"/>
                  <a:ext cx="2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63E894-71B8-E23B-384C-8B1CE9027F84}"/>
                    </a:ext>
                  </a:extLst>
                </p14:cNvPr>
                <p14:cNvContentPartPr/>
                <p14:nvPr/>
              </p14:nvContentPartPr>
              <p14:xfrm>
                <a:off x="3046655" y="6286655"/>
                <a:ext cx="32760" cy="94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63E894-71B8-E23B-384C-8B1CE9027F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37655" y="6278015"/>
                  <a:ext cx="50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EAA4F9-C195-E4E6-0CF6-51B0216F2271}"/>
                    </a:ext>
                  </a:extLst>
                </p14:cNvPr>
                <p14:cNvContentPartPr/>
                <p14:nvPr/>
              </p14:nvContentPartPr>
              <p14:xfrm>
                <a:off x="3039455" y="6296015"/>
                <a:ext cx="111960" cy="20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EAA4F9-C195-E4E6-0CF6-51B0216F227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30455" y="6287015"/>
                  <a:ext cx="12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B1CC2A4-5110-98F4-F38D-F6A9FE060B52}"/>
                    </a:ext>
                  </a:extLst>
                </p14:cNvPr>
                <p14:cNvContentPartPr/>
                <p14:nvPr/>
              </p14:nvContentPartPr>
              <p14:xfrm>
                <a:off x="3107855" y="6185855"/>
                <a:ext cx="85320" cy="109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B1CC2A4-5110-98F4-F38D-F6A9FE060B5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99215" y="6176855"/>
                  <a:ext cx="102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DF0FF4-8252-3350-4463-970C6688120F}"/>
                    </a:ext>
                  </a:extLst>
                </p14:cNvPr>
                <p14:cNvContentPartPr/>
                <p14:nvPr/>
              </p14:nvContentPartPr>
              <p14:xfrm>
                <a:off x="3218015" y="6060575"/>
                <a:ext cx="198360" cy="184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DF0FF4-8252-3350-4463-970C668812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09375" y="6051575"/>
                  <a:ext cx="216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C3B6613-EEB1-98B6-D4E1-CD59CDC9A161}"/>
                    </a:ext>
                  </a:extLst>
                </p14:cNvPr>
                <p14:cNvContentPartPr/>
                <p14:nvPr/>
              </p14:nvContentPartPr>
              <p14:xfrm>
                <a:off x="3506015" y="5946095"/>
                <a:ext cx="32040" cy="29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C3B6613-EEB1-98B6-D4E1-CD59CDC9A16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97015" y="5937455"/>
                  <a:ext cx="49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611CDA-0D05-1EBB-12A3-CEA929A34757}"/>
                    </a:ext>
                  </a:extLst>
                </p14:cNvPr>
                <p14:cNvContentPartPr/>
                <p14:nvPr/>
              </p14:nvContentPartPr>
              <p14:xfrm>
                <a:off x="3584495" y="5794175"/>
                <a:ext cx="60840" cy="214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611CDA-0D05-1EBB-12A3-CEA929A347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75495" y="5785175"/>
                  <a:ext cx="78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683C52-DD24-6B53-1DF2-5E659382CB0F}"/>
                    </a:ext>
                  </a:extLst>
                </p14:cNvPr>
                <p14:cNvContentPartPr/>
                <p14:nvPr/>
              </p14:nvContentPartPr>
              <p14:xfrm>
                <a:off x="3679175" y="5729735"/>
                <a:ext cx="69840" cy="76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683C52-DD24-6B53-1DF2-5E659382CB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70535" y="5721095"/>
                  <a:ext cx="87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FE9EDA-036D-4463-4CC6-0BAF4216A306}"/>
                    </a:ext>
                  </a:extLst>
                </p14:cNvPr>
                <p14:cNvContentPartPr/>
                <p14:nvPr/>
              </p14:nvContentPartPr>
              <p14:xfrm>
                <a:off x="3740735" y="5567015"/>
                <a:ext cx="61560" cy="140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FE9EDA-036D-4463-4CC6-0BAF4216A30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32095" y="5558015"/>
                  <a:ext cx="79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4DA7731-D249-F133-2B48-1801FB55A75E}"/>
                    </a:ext>
                  </a:extLst>
                </p14:cNvPr>
                <p14:cNvContentPartPr/>
                <p14:nvPr/>
              </p14:nvContentPartPr>
              <p14:xfrm>
                <a:off x="3831095" y="5569895"/>
                <a:ext cx="68040" cy="102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4DA7731-D249-F133-2B48-1801FB55A75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22095" y="5560895"/>
                  <a:ext cx="85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42F8DC-8A7D-B08B-80B9-96C92F1FBB73}"/>
                    </a:ext>
                  </a:extLst>
                </p14:cNvPr>
                <p14:cNvContentPartPr/>
                <p14:nvPr/>
              </p14:nvContentPartPr>
              <p14:xfrm>
                <a:off x="3921095" y="5426255"/>
                <a:ext cx="104040" cy="164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42F8DC-8A7D-B08B-80B9-96C92F1FBB7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12095" y="5417255"/>
                  <a:ext cx="121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8B94A2-B314-0570-B135-515B8030619A}"/>
                    </a:ext>
                  </a:extLst>
                </p14:cNvPr>
                <p14:cNvContentPartPr/>
                <p14:nvPr/>
              </p14:nvContentPartPr>
              <p14:xfrm>
                <a:off x="2666855" y="5365055"/>
                <a:ext cx="265320" cy="232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8B94A2-B314-0570-B135-515B8030619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658215" y="5356055"/>
                  <a:ext cx="282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49C144-DBDC-BA20-F4A4-07BC6933FDD1}"/>
                    </a:ext>
                  </a:extLst>
                </p14:cNvPr>
                <p14:cNvContentPartPr/>
                <p14:nvPr/>
              </p14:nvContentPartPr>
              <p14:xfrm>
                <a:off x="2770175" y="5794535"/>
                <a:ext cx="15480" cy="39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49C144-DBDC-BA20-F4A4-07BC6933FDD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61175" y="5785535"/>
                  <a:ext cx="3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C06F3E-8617-E3C9-874D-11DD30421A01}"/>
                    </a:ext>
                  </a:extLst>
                </p14:cNvPr>
                <p14:cNvContentPartPr/>
                <p14:nvPr/>
              </p14:nvContentPartPr>
              <p14:xfrm>
                <a:off x="4872935" y="4610495"/>
                <a:ext cx="828360" cy="806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C06F3E-8617-E3C9-874D-11DD30421A0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63935" y="4601495"/>
                  <a:ext cx="846000" cy="82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BEB4269-4AA2-59AB-D413-19D50D8C2EA5}"/>
              </a:ext>
            </a:extLst>
          </p:cNvPr>
          <p:cNvGrpSpPr/>
          <p:nvPr/>
        </p:nvGrpSpPr>
        <p:grpSpPr>
          <a:xfrm>
            <a:off x="6017735" y="3986255"/>
            <a:ext cx="533880" cy="382680"/>
            <a:chOff x="6017735" y="3986255"/>
            <a:chExt cx="5338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BBC47E8-5847-37EF-B891-A7B19343D592}"/>
                    </a:ext>
                  </a:extLst>
                </p14:cNvPr>
                <p14:cNvContentPartPr/>
                <p14:nvPr/>
              </p14:nvContentPartPr>
              <p14:xfrm>
                <a:off x="6017735" y="4215575"/>
                <a:ext cx="128520" cy="153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BBC47E8-5847-37EF-B891-A7B19343D59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08735" y="4206935"/>
                  <a:ext cx="146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4A52228-E1D7-E697-A86C-6B9B169530D3}"/>
                    </a:ext>
                  </a:extLst>
                </p14:cNvPr>
                <p14:cNvContentPartPr/>
                <p14:nvPr/>
              </p14:nvContentPartPr>
              <p14:xfrm>
                <a:off x="6286295" y="4225655"/>
                <a:ext cx="9000" cy="5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4A52228-E1D7-E697-A86C-6B9B169530D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77655" y="4217015"/>
                  <a:ext cx="26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FF3507E-9C5A-2BC1-B7DF-F7F504C074C1}"/>
                    </a:ext>
                  </a:extLst>
                </p14:cNvPr>
                <p14:cNvContentPartPr/>
                <p14:nvPr/>
              </p14:nvContentPartPr>
              <p14:xfrm>
                <a:off x="6337055" y="3986255"/>
                <a:ext cx="214560" cy="231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FF3507E-9C5A-2BC1-B7DF-F7F504C074C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28055" y="3977615"/>
                  <a:ext cx="23220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8D5E5D3-3284-2B75-6D52-CBCBA851AEE5}"/>
              </a:ext>
            </a:extLst>
          </p:cNvPr>
          <p:cNvGrpSpPr/>
          <p:nvPr/>
        </p:nvGrpSpPr>
        <p:grpSpPr>
          <a:xfrm>
            <a:off x="6830615" y="3990935"/>
            <a:ext cx="887760" cy="796320"/>
            <a:chOff x="6830615" y="3990935"/>
            <a:chExt cx="887760" cy="7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7DDCFC5-53EB-25C6-497C-6E994792D530}"/>
                    </a:ext>
                  </a:extLst>
                </p14:cNvPr>
                <p14:cNvContentPartPr/>
                <p14:nvPr/>
              </p14:nvContentPartPr>
              <p14:xfrm>
                <a:off x="6830615" y="4340135"/>
                <a:ext cx="151560" cy="186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7DDCFC5-53EB-25C6-497C-6E994792D53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21975" y="4331495"/>
                  <a:ext cx="16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7293084-5A87-53FE-B330-BFB19629237A}"/>
                    </a:ext>
                  </a:extLst>
                </p14:cNvPr>
                <p14:cNvContentPartPr/>
                <p14:nvPr/>
              </p14:nvContentPartPr>
              <p14:xfrm>
                <a:off x="7142375" y="4272455"/>
                <a:ext cx="71640" cy="55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7293084-5A87-53FE-B330-BFB19629237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33735" y="4263815"/>
                  <a:ext cx="89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63AE753-851E-83F1-89FC-BE68654F0659}"/>
                    </a:ext>
                  </a:extLst>
                </p14:cNvPr>
                <p14:cNvContentPartPr/>
                <p14:nvPr/>
              </p14:nvContentPartPr>
              <p14:xfrm>
                <a:off x="7317335" y="4058255"/>
                <a:ext cx="105120" cy="191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63AE753-851E-83F1-89FC-BE68654F065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08335" y="4049615"/>
                  <a:ext cx="122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AE560B5-4646-E3EF-5FE0-3677BF6599A7}"/>
                    </a:ext>
                  </a:extLst>
                </p14:cNvPr>
                <p14:cNvContentPartPr/>
                <p14:nvPr/>
              </p14:nvContentPartPr>
              <p14:xfrm>
                <a:off x="7511375" y="4141415"/>
                <a:ext cx="13680" cy="51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AE560B5-4646-E3EF-5FE0-3677BF6599A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02375" y="4132415"/>
                  <a:ext cx="31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67BC32-85BE-DE08-4C92-0EF9A3EDA28A}"/>
                    </a:ext>
                  </a:extLst>
                </p14:cNvPr>
                <p14:cNvContentPartPr/>
                <p14:nvPr/>
              </p14:nvContentPartPr>
              <p14:xfrm>
                <a:off x="7540895" y="3990935"/>
                <a:ext cx="77400" cy="152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67BC32-85BE-DE08-4C92-0EF9A3EDA28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32255" y="3981935"/>
                  <a:ext cx="95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343F4BB-0F61-3C94-CC72-1DE89F14D945}"/>
                    </a:ext>
                  </a:extLst>
                </p14:cNvPr>
                <p14:cNvContentPartPr/>
                <p14:nvPr/>
              </p14:nvContentPartPr>
              <p14:xfrm>
                <a:off x="7059215" y="4448855"/>
                <a:ext cx="5040" cy="8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343F4BB-0F61-3C94-CC72-1DE89F14D9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50575" y="4439855"/>
                  <a:ext cx="2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332F795-048C-3249-0F8E-5385915D963B}"/>
                    </a:ext>
                  </a:extLst>
                </p14:cNvPr>
                <p14:cNvContentPartPr/>
                <p14:nvPr/>
              </p14:nvContentPartPr>
              <p14:xfrm>
                <a:off x="7064615" y="4261295"/>
                <a:ext cx="74880" cy="110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332F795-048C-3249-0F8E-5385915D963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55975" y="4252655"/>
                  <a:ext cx="92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F16753-FDF3-CF1D-3C52-C79474727533}"/>
                    </a:ext>
                  </a:extLst>
                </p14:cNvPr>
                <p14:cNvContentPartPr/>
                <p14:nvPr/>
              </p14:nvContentPartPr>
              <p14:xfrm>
                <a:off x="7138415" y="4664495"/>
                <a:ext cx="83520" cy="102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F16753-FDF3-CF1D-3C52-C7947472753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29775" y="4655855"/>
                  <a:ext cx="101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682A4F9-0502-4EC9-0243-1DDEB052ADD1}"/>
                    </a:ext>
                  </a:extLst>
                </p14:cNvPr>
                <p14:cNvContentPartPr/>
                <p14:nvPr/>
              </p14:nvContentPartPr>
              <p14:xfrm>
                <a:off x="7224095" y="4749815"/>
                <a:ext cx="41400" cy="37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682A4F9-0502-4EC9-0243-1DDEB052ADD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15455" y="4740815"/>
                  <a:ext cx="59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389A49-7D3A-1EA6-D05A-C58AC58AEE5A}"/>
                    </a:ext>
                  </a:extLst>
                </p14:cNvPr>
                <p14:cNvContentPartPr/>
                <p14:nvPr/>
              </p14:nvContentPartPr>
              <p14:xfrm>
                <a:off x="7367735" y="4514375"/>
                <a:ext cx="101880" cy="110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389A49-7D3A-1EA6-D05A-C58AC58AEE5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59095" y="4505375"/>
                  <a:ext cx="119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9C16973-8956-1BE5-A205-B943925DB9E7}"/>
                    </a:ext>
                  </a:extLst>
                </p14:cNvPr>
                <p14:cNvContentPartPr/>
                <p14:nvPr/>
              </p14:nvContentPartPr>
              <p14:xfrm>
                <a:off x="7520015" y="4535975"/>
                <a:ext cx="6840" cy="12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9C16973-8956-1BE5-A205-B943925DB9E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11015" y="4526975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ACE4F51-484B-CF9E-F857-F6CBC64D35A6}"/>
                    </a:ext>
                  </a:extLst>
                </p14:cNvPr>
                <p14:cNvContentPartPr/>
                <p14:nvPr/>
              </p14:nvContentPartPr>
              <p14:xfrm>
                <a:off x="7593455" y="4357055"/>
                <a:ext cx="124920" cy="177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ACE4F51-484B-CF9E-F857-F6CBC64D35A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84815" y="4348055"/>
                  <a:ext cx="1425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807FDAE-6887-2C1F-B8E3-AE2711CB8845}"/>
              </a:ext>
            </a:extLst>
          </p:cNvPr>
          <p:cNvGrpSpPr/>
          <p:nvPr/>
        </p:nvGrpSpPr>
        <p:grpSpPr>
          <a:xfrm>
            <a:off x="8234615" y="5711735"/>
            <a:ext cx="2796840" cy="1427040"/>
            <a:chOff x="8234615" y="5711735"/>
            <a:chExt cx="2796840" cy="14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9365E8-6AEC-BCA8-8407-A2ED374092A3}"/>
                    </a:ext>
                  </a:extLst>
                </p14:cNvPr>
                <p14:cNvContentPartPr/>
                <p14:nvPr/>
              </p14:nvContentPartPr>
              <p14:xfrm>
                <a:off x="8657615" y="6455135"/>
                <a:ext cx="40680" cy="271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9365E8-6AEC-BCA8-8407-A2ED374092A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48975" y="6446135"/>
                  <a:ext cx="58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608AD2-DD25-911F-ABD2-E08532A35B9B}"/>
                    </a:ext>
                  </a:extLst>
                </p14:cNvPr>
                <p14:cNvContentPartPr/>
                <p14:nvPr/>
              </p14:nvContentPartPr>
              <p14:xfrm>
                <a:off x="8594975" y="6549455"/>
                <a:ext cx="189720" cy="61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608AD2-DD25-911F-ABD2-E08532A35B9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86335" y="6540455"/>
                  <a:ext cx="207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6666065-6A6E-4CC1-86F2-DB33945F21D7}"/>
                    </a:ext>
                  </a:extLst>
                </p14:cNvPr>
                <p14:cNvContentPartPr/>
                <p14:nvPr/>
              </p14:nvContentPartPr>
              <p14:xfrm>
                <a:off x="8779655" y="6375215"/>
                <a:ext cx="47160" cy="236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6666065-6A6E-4CC1-86F2-DB33945F21D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71015" y="6366215"/>
                  <a:ext cx="64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440AAEA-9950-3A44-05B8-3EF3C2461A44}"/>
                    </a:ext>
                  </a:extLst>
                </p14:cNvPr>
                <p14:cNvContentPartPr/>
                <p14:nvPr/>
              </p14:nvContentPartPr>
              <p14:xfrm>
                <a:off x="8951375" y="6558815"/>
                <a:ext cx="31320" cy="140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440AAEA-9950-3A44-05B8-3EF3C2461A4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42735" y="6549815"/>
                  <a:ext cx="4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469F2C-2B81-A673-1D37-1FB719BC991B}"/>
                    </a:ext>
                  </a:extLst>
                </p14:cNvPr>
                <p14:cNvContentPartPr/>
                <p14:nvPr/>
              </p14:nvContentPartPr>
              <p14:xfrm>
                <a:off x="9039935" y="6328055"/>
                <a:ext cx="134280" cy="167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469F2C-2B81-A673-1D37-1FB719BC99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30935" y="6319055"/>
                  <a:ext cx="151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27644B9-AE0D-664B-74F2-FF8D535BF7E0}"/>
                    </a:ext>
                  </a:extLst>
                </p14:cNvPr>
                <p14:cNvContentPartPr/>
                <p14:nvPr/>
              </p14:nvContentPartPr>
              <p14:xfrm>
                <a:off x="9362495" y="6292055"/>
                <a:ext cx="96120" cy="81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27644B9-AE0D-664B-74F2-FF8D535BF7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53855" y="6283055"/>
                  <a:ext cx="11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6BF6F7-79F2-EF1A-CA9F-04D7266E79C7}"/>
                    </a:ext>
                  </a:extLst>
                </p14:cNvPr>
                <p14:cNvContentPartPr/>
                <p14:nvPr/>
              </p14:nvContentPartPr>
              <p14:xfrm>
                <a:off x="9430535" y="6409415"/>
                <a:ext cx="63000" cy="33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6BF6F7-79F2-EF1A-CA9F-04D7266E79C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21895" y="6400775"/>
                  <a:ext cx="80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F725DD-594E-F373-ADCE-8EA2DC5E2E97}"/>
                    </a:ext>
                  </a:extLst>
                </p14:cNvPr>
                <p14:cNvContentPartPr/>
                <p14:nvPr/>
              </p14:nvContentPartPr>
              <p14:xfrm>
                <a:off x="9692975" y="6166775"/>
                <a:ext cx="128160" cy="400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F725DD-594E-F373-ADCE-8EA2DC5E2E9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84335" y="6158135"/>
                  <a:ext cx="145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6ABE15A-C769-B268-E34A-8B9A5EC6AAC2}"/>
                    </a:ext>
                  </a:extLst>
                </p14:cNvPr>
                <p14:cNvContentPartPr/>
                <p14:nvPr/>
              </p14:nvContentPartPr>
              <p14:xfrm>
                <a:off x="9924455" y="6155255"/>
                <a:ext cx="86760" cy="90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6ABE15A-C769-B268-E34A-8B9A5EC6AAC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15815" y="6146255"/>
                  <a:ext cx="104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36CB7FA-9070-D559-E055-1F9DE81CCCEC}"/>
                    </a:ext>
                  </a:extLst>
                </p14:cNvPr>
                <p14:cNvContentPartPr/>
                <p14:nvPr/>
              </p14:nvContentPartPr>
              <p14:xfrm>
                <a:off x="10012295" y="5898575"/>
                <a:ext cx="81720" cy="251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36CB7FA-9070-D559-E055-1F9DE81CCC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03295" y="5889935"/>
                  <a:ext cx="99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AD563CA-E6F9-2F79-BA59-A7BB4287416B}"/>
                    </a:ext>
                  </a:extLst>
                </p14:cNvPr>
                <p14:cNvContentPartPr/>
                <p14:nvPr/>
              </p14:nvContentPartPr>
              <p14:xfrm>
                <a:off x="10176095" y="6056615"/>
                <a:ext cx="128520" cy="83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AD563CA-E6F9-2F79-BA59-A7BB4287416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67095" y="6047975"/>
                  <a:ext cx="14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E34FBEA-80A4-9306-4453-FEE0ADEE2973}"/>
                    </a:ext>
                  </a:extLst>
                </p14:cNvPr>
                <p14:cNvContentPartPr/>
                <p14:nvPr/>
              </p14:nvContentPartPr>
              <p14:xfrm>
                <a:off x="10339175" y="5941415"/>
                <a:ext cx="109080" cy="161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E34FBEA-80A4-9306-4453-FEE0ADEE297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30535" y="5932775"/>
                  <a:ext cx="12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38EAF8A-17AB-2AC2-E412-210C0164EDCA}"/>
                    </a:ext>
                  </a:extLst>
                </p14:cNvPr>
                <p14:cNvContentPartPr/>
                <p14:nvPr/>
              </p14:nvContentPartPr>
              <p14:xfrm>
                <a:off x="10586855" y="6049775"/>
                <a:ext cx="5040" cy="15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38EAF8A-17AB-2AC2-E412-210C0164EDC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77855" y="6041135"/>
                  <a:ext cx="22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D7A7DB7-53B4-990B-1382-8CF833C654AF}"/>
                    </a:ext>
                  </a:extLst>
                </p14:cNvPr>
                <p14:cNvContentPartPr/>
                <p14:nvPr/>
              </p14:nvContentPartPr>
              <p14:xfrm>
                <a:off x="8234615" y="5711735"/>
                <a:ext cx="2796840" cy="1427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D7A7DB7-53B4-990B-1382-8CF833C654A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25615" y="5702735"/>
                  <a:ext cx="2814480" cy="144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CA8B27E-0855-EEE8-3BE6-6F20481689C5}"/>
              </a:ext>
            </a:extLst>
          </p:cNvPr>
          <p:cNvGrpSpPr/>
          <p:nvPr/>
        </p:nvGrpSpPr>
        <p:grpSpPr>
          <a:xfrm>
            <a:off x="10228295" y="3130175"/>
            <a:ext cx="1939320" cy="789120"/>
            <a:chOff x="10228295" y="3130175"/>
            <a:chExt cx="1939320" cy="78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2D819E-0E31-2E72-9CA1-E0686A471642}"/>
                    </a:ext>
                  </a:extLst>
                </p14:cNvPr>
                <p14:cNvContentPartPr/>
                <p14:nvPr/>
              </p14:nvContentPartPr>
              <p14:xfrm>
                <a:off x="10228295" y="3149615"/>
                <a:ext cx="457560" cy="290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2D819E-0E31-2E72-9CA1-E0686A4716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19295" y="3140615"/>
                  <a:ext cx="475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F42C3C-19ED-3E29-20A8-A4C1630BDD54}"/>
                    </a:ext>
                  </a:extLst>
                </p14:cNvPr>
                <p14:cNvContentPartPr/>
                <p14:nvPr/>
              </p14:nvContentPartPr>
              <p14:xfrm>
                <a:off x="10788455" y="3152855"/>
                <a:ext cx="339120" cy="307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F42C3C-19ED-3E29-20A8-A4C1630BDD5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779815" y="3143855"/>
                  <a:ext cx="356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39F6EF-97ED-8D0A-C8AF-FD42669622E1}"/>
                    </a:ext>
                  </a:extLst>
                </p14:cNvPr>
                <p14:cNvContentPartPr/>
                <p14:nvPr/>
              </p14:nvContentPartPr>
              <p14:xfrm>
                <a:off x="11268335" y="3161495"/>
                <a:ext cx="328320" cy="263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39F6EF-97ED-8D0A-C8AF-FD42669622E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59695" y="3152495"/>
                  <a:ext cx="345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8C99F8-1DB5-9F18-F1D8-5B311993505A}"/>
                    </a:ext>
                  </a:extLst>
                </p14:cNvPr>
                <p14:cNvContentPartPr/>
                <p14:nvPr/>
              </p14:nvContentPartPr>
              <p14:xfrm>
                <a:off x="11753255" y="3130175"/>
                <a:ext cx="414360" cy="290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8C99F8-1DB5-9F18-F1D8-5B311993505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744615" y="3121175"/>
                  <a:ext cx="432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37F6FE5-3794-3F98-CA20-10A6FB556D43}"/>
                    </a:ext>
                  </a:extLst>
                </p14:cNvPr>
                <p14:cNvContentPartPr/>
                <p14:nvPr/>
              </p14:nvContentPartPr>
              <p14:xfrm>
                <a:off x="11310455" y="3412055"/>
                <a:ext cx="497520" cy="507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37F6FE5-3794-3F98-CA20-10A6FB556D4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301455" y="3403055"/>
                  <a:ext cx="515160" cy="52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46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12"/>
          <a:stretch/>
        </p:blipFill>
        <p:spPr>
          <a:xfrm>
            <a:off x="1199282" y="574482"/>
            <a:ext cx="4136797" cy="6042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BC6542-6BDF-4A74-B089-405A349D9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" b="54119"/>
          <a:stretch/>
        </p:blipFill>
        <p:spPr>
          <a:xfrm>
            <a:off x="5412745" y="598228"/>
            <a:ext cx="3779319" cy="2724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69369-BFEB-44CD-A8A7-F3264A78588D}"/>
              </a:ext>
            </a:extLst>
          </p:cNvPr>
          <p:cNvSpPr txBox="1"/>
          <p:nvPr/>
        </p:nvSpPr>
        <p:spPr>
          <a:xfrm>
            <a:off x="5501482" y="4456499"/>
            <a:ext cx="324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C–S </a:t>
            </a:r>
            <a:r>
              <a:rPr lang="en-US" sz="1600" cap="small" dirty="0">
                <a:latin typeface="Calibri" panose="020F0502020204030204" pitchFamily="34" charset="0"/>
                <a:cs typeface="Calibri" panose="020F0502020204030204" pitchFamily="34" charset="0"/>
              </a:rPr>
              <a:t>Compounds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8C041E-9B10-40AD-B889-CD5BD8E2E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593" y="5035089"/>
          <a:ext cx="1505047" cy="127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5" imgW="1136286" imgH="965019" progId="MDLDrawOLE.MDLDrawObject.1">
                  <p:embed/>
                </p:oleObj>
              </mc:Choice>
              <mc:Fallback>
                <p:oleObj name="MDLDrawObject Class" r:id="rId5" imgW="1136286" imgH="965019" progId="MDLDrawOLE.MDLDrawObject.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F8C041E-9B10-40AD-B889-CD5BD8E2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0593" y="5035089"/>
                        <a:ext cx="1505047" cy="127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F7F581-5F43-4773-A8B9-A3DE30B16861}"/>
              </a:ext>
            </a:extLst>
          </p:cNvPr>
          <p:cNvSpPr txBox="1"/>
          <p:nvPr/>
        </p:nvSpPr>
        <p:spPr>
          <a:xfrm>
            <a:off x="6268439" y="6278438"/>
            <a:ext cx="220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Cysteine (amino acid)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91DF4-596C-401A-823C-202542E0867A}"/>
              </a:ext>
            </a:extLst>
          </p:cNvPr>
          <p:cNvSpPr/>
          <p:nvPr/>
        </p:nvSpPr>
        <p:spPr>
          <a:xfrm>
            <a:off x="5624421" y="4897045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thiol</a:t>
            </a:r>
            <a:endParaRPr lang="en-US" sz="1600" b="1" dirty="0">
              <a:solidFill>
                <a:srgbClr val="FF66CC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AB613-F178-4ECF-9E02-C25DA661D132}"/>
              </a:ext>
            </a:extLst>
          </p:cNvPr>
          <p:cNvSpPr txBox="1"/>
          <p:nvPr/>
        </p:nvSpPr>
        <p:spPr>
          <a:xfrm>
            <a:off x="9463881" y="880130"/>
            <a:ext cx="32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C–H </a:t>
            </a: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</a:p>
          <a:p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(hydrophobic)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A0CA18F-2920-48E8-AF2D-34174016E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77450" y="14033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7" imgW="1742391" imgH="1294743" progId="MDLDrawOLE.MDLDrawObject.1">
                  <p:embed/>
                </p:oleObj>
              </mc:Choice>
              <mc:Fallback>
                <p:oleObj name="MDLDrawObject Class" r:id="rId7" imgW="1742391" imgH="1294743" progId="MDLDrawOLE.MDLDrawObject.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A0CA18F-2920-48E8-AF2D-34174016E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77450" y="1403350"/>
                        <a:ext cx="13716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53A28B2-9A68-4A67-947A-77AE53667DFB}"/>
              </a:ext>
            </a:extLst>
          </p:cNvPr>
          <p:cNvSpPr txBox="1"/>
          <p:nvPr/>
        </p:nvSpPr>
        <p:spPr>
          <a:xfrm>
            <a:off x="9760738" y="2492543"/>
            <a:ext cx="2209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Alanine (amino acid)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65DA4-2FF0-496B-9FD7-DCF12C4F1617}"/>
              </a:ext>
            </a:extLst>
          </p:cNvPr>
          <p:cNvSpPr/>
          <p:nvPr/>
        </p:nvSpPr>
        <p:spPr>
          <a:xfrm>
            <a:off x="2301081" y="36425"/>
            <a:ext cx="9208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Functional Groups – You should Become Familiar with These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4DE244-E688-4E47-B668-18CF58B629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26" y="3494851"/>
            <a:ext cx="2359715" cy="19906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286BA3-F6D1-4892-B24B-08AD1CE5755E}"/>
              </a:ext>
            </a:extLst>
          </p:cNvPr>
          <p:cNvSpPr txBox="1"/>
          <p:nvPr/>
        </p:nvSpPr>
        <p:spPr>
          <a:xfrm>
            <a:off x="9520172" y="2907176"/>
            <a:ext cx="236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Aromatic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planer rings, alt double bonds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A8D7-BA60-4CDA-9E90-F7E6AA5093A9}"/>
              </a:ext>
            </a:extLst>
          </p:cNvPr>
          <p:cNvSpPr/>
          <p:nvPr/>
        </p:nvSpPr>
        <p:spPr>
          <a:xfrm>
            <a:off x="1237443" y="149383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456F9-59C9-4D9F-B0D4-835D3026D6F2}"/>
              </a:ext>
            </a:extLst>
          </p:cNvPr>
          <p:cNvSpPr/>
          <p:nvPr/>
        </p:nvSpPr>
        <p:spPr>
          <a:xfrm>
            <a:off x="1199283" y="4023846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B8CC57-AAB7-45EB-97C3-D718D6566DCC}"/>
              </a:ext>
            </a:extLst>
          </p:cNvPr>
          <p:cNvSpPr/>
          <p:nvPr/>
        </p:nvSpPr>
        <p:spPr>
          <a:xfrm>
            <a:off x="5445661" y="1453079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F89024-C4B5-4705-A1A1-2A30A01228C9}"/>
              </a:ext>
            </a:extLst>
          </p:cNvPr>
          <p:cNvSpPr/>
          <p:nvPr/>
        </p:nvSpPr>
        <p:spPr>
          <a:xfrm>
            <a:off x="5501482" y="2595699"/>
            <a:ext cx="590807" cy="230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19B416-52AE-4738-9E23-144C8F53E3B9}"/>
              </a:ext>
            </a:extLst>
          </p:cNvPr>
          <p:cNvSpPr/>
          <p:nvPr/>
        </p:nvSpPr>
        <p:spPr>
          <a:xfrm>
            <a:off x="5441790" y="4938895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6D76C7-BC00-4796-9675-AA20BF2120FF}"/>
              </a:ext>
            </a:extLst>
          </p:cNvPr>
          <p:cNvSpPr/>
          <p:nvPr/>
        </p:nvSpPr>
        <p:spPr>
          <a:xfrm>
            <a:off x="9416894" y="909804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F39336-346C-46DF-9370-09C65A15FB1F}"/>
              </a:ext>
            </a:extLst>
          </p:cNvPr>
          <p:cNvSpPr/>
          <p:nvPr/>
        </p:nvSpPr>
        <p:spPr>
          <a:xfrm>
            <a:off x="9498849" y="2950625"/>
            <a:ext cx="859724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B8AF8EB-8B17-2A2F-43D5-73817E8C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3E21-10F7-4B6F-8910-C1B5266EC92C}" type="datetime1">
              <a:rPr lang="en-US" smtClean="0"/>
              <a:t>1/15/2025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A2E4F86-3185-40FC-0820-2CFEBFE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Drugs and Disease S2025 - Lecture 01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90ABDFF-21EB-29EE-5AED-3B85F9E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259A1-69CA-39AD-247B-6692C491EA0D}"/>
              </a:ext>
            </a:extLst>
          </p:cNvPr>
          <p:cNvSpPr/>
          <p:nvPr/>
        </p:nvSpPr>
        <p:spPr>
          <a:xfrm>
            <a:off x="1193095" y="2247377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70733-85D6-D9BE-62B7-646984D27FEE}"/>
              </a:ext>
            </a:extLst>
          </p:cNvPr>
          <p:cNvSpPr/>
          <p:nvPr/>
        </p:nvSpPr>
        <p:spPr>
          <a:xfrm>
            <a:off x="1181332" y="3000915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298EB-50D5-DA9E-9F7C-5885244A3E32}"/>
              </a:ext>
            </a:extLst>
          </p:cNvPr>
          <p:cNvSpPr/>
          <p:nvPr/>
        </p:nvSpPr>
        <p:spPr>
          <a:xfrm>
            <a:off x="958392" y="5054740"/>
            <a:ext cx="1205635" cy="269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7B44B27-75C4-1C0B-EB15-371F7A850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1624" y="5491262"/>
          <a:ext cx="15652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0" imgW="1989782" imgH="1961624" progId="MDLDrawOLE.MDLDrawObject.1">
                  <p:embed/>
                </p:oleObj>
              </mc:Choice>
              <mc:Fallback>
                <p:oleObj name="MDLDrawObject Class" r:id="rId10" imgW="1989782" imgH="1961624" progId="MDLDrawOLE.MDLDrawObject.1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7B44B27-75C4-1C0B-EB15-371F7A850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51624" y="5491262"/>
                        <a:ext cx="1565275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CB90BD9-6F4A-585B-9846-A645DD4ED4DB}"/>
              </a:ext>
            </a:extLst>
          </p:cNvPr>
          <p:cNvSpPr txBox="1"/>
          <p:nvPr/>
        </p:nvSpPr>
        <p:spPr>
          <a:xfrm>
            <a:off x="10865639" y="5660194"/>
            <a:ext cx="187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Phenylalanine (amino acid)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4EABE8-1E28-7D78-DD54-DEA015316341}"/>
              </a:ext>
            </a:extLst>
          </p:cNvPr>
          <p:cNvSpPr txBox="1"/>
          <p:nvPr/>
        </p:nvSpPr>
        <p:spPr>
          <a:xfrm>
            <a:off x="11140281" y="976307"/>
            <a:ext cx="895245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Methyl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CD643-2AF8-2371-E0C1-FA48E303826A}"/>
              </a:ext>
            </a:extLst>
          </p:cNvPr>
          <p:cNvSpPr txBox="1"/>
          <p:nvPr/>
        </p:nvSpPr>
        <p:spPr>
          <a:xfrm>
            <a:off x="8969271" y="5235599"/>
            <a:ext cx="859723" cy="388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Phenyl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3BAC49-D198-C5D1-FCAB-30E7EA6526EB}"/>
              </a:ext>
            </a:extLst>
          </p:cNvPr>
          <p:cNvSpPr/>
          <p:nvPr/>
        </p:nvSpPr>
        <p:spPr>
          <a:xfrm>
            <a:off x="10614413" y="1342170"/>
            <a:ext cx="411445" cy="4114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A2DEE4-E83B-875A-858E-16E30A42C649}"/>
              </a:ext>
            </a:extLst>
          </p:cNvPr>
          <p:cNvSpPr/>
          <p:nvPr/>
        </p:nvSpPr>
        <p:spPr>
          <a:xfrm>
            <a:off x="9620256" y="5507667"/>
            <a:ext cx="821746" cy="7186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4C50E4-92A9-4696-B2E1-CCBD45878915}"/>
              </a:ext>
            </a:extLst>
          </p:cNvPr>
          <p:cNvCxnSpPr/>
          <p:nvPr/>
        </p:nvCxnSpPr>
        <p:spPr>
          <a:xfrm flipH="1">
            <a:off x="10963967" y="1189037"/>
            <a:ext cx="176314" cy="1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E5797A-0821-7A35-2B90-66B11E147C1A}"/>
              </a:ext>
            </a:extLst>
          </p:cNvPr>
          <p:cNvCxnSpPr>
            <a:stCxn id="31" idx="2"/>
          </p:cNvCxnSpPr>
          <p:nvPr/>
        </p:nvCxnSpPr>
        <p:spPr>
          <a:xfrm>
            <a:off x="9399133" y="5624488"/>
            <a:ext cx="211693" cy="9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3A2F933C-CD62-FCE5-2F12-7622FB61FF96}"/>
              </a:ext>
            </a:extLst>
          </p:cNvPr>
          <p:cNvSpPr/>
          <p:nvPr/>
        </p:nvSpPr>
        <p:spPr>
          <a:xfrm rot="18017583">
            <a:off x="7043109" y="4729382"/>
            <a:ext cx="268460" cy="529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90B503A-7515-6AB9-58ED-338186AEF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9595" y="3219986"/>
          <a:ext cx="2807041" cy="124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12" imgW="2923713" imgH="1294743" progId="MDLDrawOLE.MDLDrawObject.1">
                  <p:embed/>
                </p:oleObj>
              </mc:Choice>
              <mc:Fallback>
                <p:oleObj name="MDLDrawObject Class" r:id="rId12" imgW="2923713" imgH="1294743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90B503A-7515-6AB9-58ED-338186AEF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29595" y="3219986"/>
                        <a:ext cx="2807041" cy="1244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9E5CAE3-E5E9-AA4C-5039-B71F112CF54E}"/>
                  </a:ext>
                </a:extLst>
              </p14:cNvPr>
              <p14:cNvContentPartPr/>
              <p14:nvPr/>
            </p14:nvContentPartPr>
            <p14:xfrm>
              <a:off x="2500175" y="476975"/>
              <a:ext cx="2382480" cy="9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9E5CAE3-E5E9-AA4C-5039-B71F112CF5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1175" y="468335"/>
                <a:ext cx="2400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72862F5-BE45-5A5F-1E2E-72C771A81606}"/>
                  </a:ext>
                </a:extLst>
              </p14:cNvPr>
              <p14:cNvContentPartPr/>
              <p14:nvPr/>
            </p14:nvContentPartPr>
            <p14:xfrm>
              <a:off x="3833255" y="557255"/>
              <a:ext cx="51120" cy="447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72862F5-BE45-5A5F-1E2E-72C771A816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4615" y="548615"/>
                <a:ext cx="68760" cy="46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72B4329-82EF-A038-BD03-9E97572F1344}"/>
              </a:ext>
            </a:extLst>
          </p:cNvPr>
          <p:cNvGrpSpPr/>
          <p:nvPr/>
        </p:nvGrpSpPr>
        <p:grpSpPr>
          <a:xfrm>
            <a:off x="3309095" y="618455"/>
            <a:ext cx="1201320" cy="422640"/>
            <a:chOff x="3309095" y="618455"/>
            <a:chExt cx="120132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758634-FD56-9E8F-BC3F-70DC34037BC9}"/>
                    </a:ext>
                  </a:extLst>
                </p14:cNvPr>
                <p14:cNvContentPartPr/>
                <p14:nvPr/>
              </p14:nvContentPartPr>
              <p14:xfrm>
                <a:off x="3346895" y="631775"/>
                <a:ext cx="18000" cy="285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758634-FD56-9E8F-BC3F-70DC34037B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7895" y="623135"/>
                  <a:ext cx="35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C63F4C-63F8-A924-4047-D40008C5E0A0}"/>
                    </a:ext>
                  </a:extLst>
                </p14:cNvPr>
                <p14:cNvContentPartPr/>
                <p14:nvPr/>
              </p14:nvContentPartPr>
              <p14:xfrm>
                <a:off x="3341135" y="647975"/>
                <a:ext cx="401760" cy="29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C63F4C-63F8-A924-4047-D40008C5E0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2495" y="638975"/>
                  <a:ext cx="419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BBE732-3E6A-ABD3-936F-73D263A6F3A2}"/>
                    </a:ext>
                  </a:extLst>
                </p14:cNvPr>
                <p14:cNvContentPartPr/>
                <p14:nvPr/>
              </p14:nvContentPartPr>
              <p14:xfrm>
                <a:off x="3309095" y="964055"/>
                <a:ext cx="55800" cy="33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BBE732-3E6A-ABD3-936F-73D263A6F3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0455" y="955415"/>
                  <a:ext cx="73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093A760-C396-809A-EE9B-B584BAC008E1}"/>
                    </a:ext>
                  </a:extLst>
                </p14:cNvPr>
                <p14:cNvContentPartPr/>
                <p14:nvPr/>
              </p14:nvContentPartPr>
              <p14:xfrm>
                <a:off x="3324575" y="873335"/>
                <a:ext cx="398880" cy="145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093A760-C396-809A-EE9B-B584BAC008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5575" y="864335"/>
                  <a:ext cx="416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A3375F-2099-5054-5426-F4E9D9FA386D}"/>
                    </a:ext>
                  </a:extLst>
                </p14:cNvPr>
                <p14:cNvContentPartPr/>
                <p14:nvPr/>
              </p14:nvContentPartPr>
              <p14:xfrm>
                <a:off x="3656495" y="982055"/>
                <a:ext cx="32760" cy="36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A3375F-2099-5054-5426-F4E9D9FA38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7495" y="973415"/>
                  <a:ext cx="5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67D90C-2BEA-02A8-C267-00AD5F112805}"/>
                    </a:ext>
                  </a:extLst>
                </p14:cNvPr>
                <p14:cNvContentPartPr/>
                <p14:nvPr/>
              </p14:nvContentPartPr>
              <p14:xfrm>
                <a:off x="3685295" y="983855"/>
                <a:ext cx="35280" cy="21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67D90C-2BEA-02A8-C267-00AD5F1128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76295" y="974855"/>
                  <a:ext cx="5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4E3378-F8C9-B637-8BE4-5432923BDC66}"/>
                    </a:ext>
                  </a:extLst>
                </p14:cNvPr>
                <p14:cNvContentPartPr/>
                <p14:nvPr/>
              </p14:nvContentPartPr>
              <p14:xfrm>
                <a:off x="3748655" y="790175"/>
                <a:ext cx="304920" cy="26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4E3378-F8C9-B637-8BE4-5432923BDC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9655" y="781175"/>
                  <a:ext cx="322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AA508D-52BA-AA75-0801-A9C7BB43CC1B}"/>
                    </a:ext>
                  </a:extLst>
                </p14:cNvPr>
                <p14:cNvContentPartPr/>
                <p14:nvPr/>
              </p14:nvContentPartPr>
              <p14:xfrm>
                <a:off x="4042055" y="682535"/>
                <a:ext cx="35640" cy="248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AA508D-52BA-AA75-0801-A9C7BB43CC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33415" y="673535"/>
                  <a:ext cx="53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374D3B-72FF-8C72-0485-E6F2D5674F43}"/>
                    </a:ext>
                  </a:extLst>
                </p14:cNvPr>
                <p14:cNvContentPartPr/>
                <p14:nvPr/>
              </p14:nvContentPartPr>
              <p14:xfrm>
                <a:off x="4079135" y="618455"/>
                <a:ext cx="431280" cy="338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374D3B-72FF-8C72-0485-E6F2D5674F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0495" y="609815"/>
                  <a:ext cx="448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5010FD-AE1A-294A-9EAE-99976E5A9448}"/>
                    </a:ext>
                  </a:extLst>
                </p14:cNvPr>
                <p14:cNvContentPartPr/>
                <p14:nvPr/>
              </p14:nvContentPartPr>
              <p14:xfrm>
                <a:off x="4064015" y="912215"/>
                <a:ext cx="417240" cy="82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5010FD-AE1A-294A-9EAE-99976E5A94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5375" y="903215"/>
                  <a:ext cx="434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EEDB00-0028-3AD1-F43A-377AE0C2D294}"/>
                    </a:ext>
                  </a:extLst>
                </p14:cNvPr>
                <p14:cNvContentPartPr/>
                <p14:nvPr/>
              </p14:nvContentPartPr>
              <p14:xfrm>
                <a:off x="3462455" y="757055"/>
                <a:ext cx="124200" cy="177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EEDB00-0028-3AD1-F43A-377AE0C2D2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3815" y="748055"/>
                  <a:ext cx="141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1560223-61EE-5DF1-3422-0DEE2AC418A7}"/>
                    </a:ext>
                  </a:extLst>
                </p14:cNvPr>
                <p14:cNvContentPartPr/>
                <p14:nvPr/>
              </p14:nvContentPartPr>
              <p14:xfrm>
                <a:off x="3491255" y="849575"/>
                <a:ext cx="84240" cy="36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1560223-61EE-5DF1-3422-0DEE2AC418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2615" y="840575"/>
                  <a:ext cx="101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886800-FFF3-B1E6-DBCA-1C95F64239BB}"/>
                    </a:ext>
                  </a:extLst>
                </p14:cNvPr>
                <p14:cNvContentPartPr/>
                <p14:nvPr/>
              </p14:nvContentPartPr>
              <p14:xfrm>
                <a:off x="4260935" y="747695"/>
                <a:ext cx="19440" cy="149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886800-FFF3-B1E6-DBCA-1C95F64239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1935" y="738695"/>
                  <a:ext cx="3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3DFDDD-6A4D-E95D-76C0-A149DE085852}"/>
                    </a:ext>
                  </a:extLst>
                </p14:cNvPr>
                <p14:cNvContentPartPr/>
                <p14:nvPr/>
              </p14:nvContentPartPr>
              <p14:xfrm>
                <a:off x="4230695" y="717815"/>
                <a:ext cx="122040" cy="191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3DFDDD-6A4D-E95D-76C0-A149DE0858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21695" y="708815"/>
                  <a:ext cx="139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B69850-7B21-6175-3CBD-AA6FDD8F48F0}"/>
                    </a:ext>
                  </a:extLst>
                </p14:cNvPr>
                <p14:cNvContentPartPr/>
                <p14:nvPr/>
              </p14:nvContentPartPr>
              <p14:xfrm>
                <a:off x="3680255" y="1005815"/>
                <a:ext cx="28800" cy="1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B69850-7B21-6175-3CBD-AA6FDD8F48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71255" y="996815"/>
                  <a:ext cx="4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702B4-5632-2298-8E08-82838D05A452}"/>
                    </a:ext>
                  </a:extLst>
                </p14:cNvPr>
                <p14:cNvContentPartPr/>
                <p14:nvPr/>
              </p14:nvContentPartPr>
              <p14:xfrm>
                <a:off x="4407455" y="984575"/>
                <a:ext cx="32040" cy="25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702B4-5632-2298-8E08-82838D05A4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8455" y="975935"/>
                  <a:ext cx="4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B615F1-2FE9-D144-3A0A-49CDC49F0CD2}"/>
                    </a:ext>
                  </a:extLst>
                </p14:cNvPr>
                <p14:cNvContentPartPr/>
                <p14:nvPr/>
              </p14:nvContentPartPr>
              <p14:xfrm>
                <a:off x="3395135" y="682175"/>
                <a:ext cx="247680" cy="358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B615F1-2FE9-D144-3A0A-49CDC49F0C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86495" y="673535"/>
                  <a:ext cx="265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0C4F2E-57FE-E568-F75B-A07CBF9EFE6F}"/>
                    </a:ext>
                  </a:extLst>
                </p14:cNvPr>
                <p14:cNvContentPartPr/>
                <p14:nvPr/>
              </p14:nvContentPartPr>
              <p14:xfrm>
                <a:off x="4169135" y="629975"/>
                <a:ext cx="234000" cy="346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0C4F2E-57FE-E568-F75B-A07CBF9EFE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60135" y="620975"/>
                  <a:ext cx="25164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C65011E-EAD2-FDB1-F1D6-33E3024535EA}"/>
                  </a:ext>
                </a:extLst>
              </p14:cNvPr>
              <p14:cNvContentPartPr/>
              <p14:nvPr/>
            </p14:nvContentPartPr>
            <p14:xfrm>
              <a:off x="1502975" y="1771895"/>
              <a:ext cx="117720" cy="424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C65011E-EAD2-FDB1-F1D6-33E3024535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93975" y="1763255"/>
                <a:ext cx="13536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FB5717E-8076-7582-CEEC-98781F6F20E7}"/>
              </a:ext>
            </a:extLst>
          </p:cNvPr>
          <p:cNvGrpSpPr/>
          <p:nvPr/>
        </p:nvGrpSpPr>
        <p:grpSpPr>
          <a:xfrm>
            <a:off x="2839295" y="1983935"/>
            <a:ext cx="371160" cy="66960"/>
            <a:chOff x="2839295" y="1983935"/>
            <a:chExt cx="37116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1B4C77-851C-0381-28A5-FB885867B0EF}"/>
                    </a:ext>
                  </a:extLst>
                </p14:cNvPr>
                <p14:cNvContentPartPr/>
                <p14:nvPr/>
              </p14:nvContentPartPr>
              <p14:xfrm>
                <a:off x="3119735" y="2030015"/>
                <a:ext cx="90720" cy="20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1B4C77-851C-0381-28A5-FB885867B0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11095" y="2021375"/>
                  <a:ext cx="108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E2280EA-1C19-1256-77BF-961318B6EBFB}"/>
                    </a:ext>
                  </a:extLst>
                </p14:cNvPr>
                <p14:cNvContentPartPr/>
                <p14:nvPr/>
              </p14:nvContentPartPr>
              <p14:xfrm>
                <a:off x="2839295" y="1983935"/>
                <a:ext cx="78840" cy="33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E2280EA-1C19-1256-77BF-961318B6EB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30655" y="1974935"/>
                  <a:ext cx="9648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1FA9AA8-A74C-D211-FBEC-C16DA5FB4F9D}"/>
                  </a:ext>
                </a:extLst>
              </p14:cNvPr>
              <p14:cNvContentPartPr/>
              <p14:nvPr/>
            </p14:nvContentPartPr>
            <p14:xfrm>
              <a:off x="1673975" y="2655695"/>
              <a:ext cx="158040" cy="29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1FA9AA8-A74C-D211-FBEC-C16DA5FB4F9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64975" y="2646695"/>
                <a:ext cx="175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5EBE3D4-1539-DE8A-3BF5-8EDEA1A98B3F}"/>
                  </a:ext>
                </a:extLst>
              </p14:cNvPr>
              <p14:cNvContentPartPr/>
              <p14:nvPr/>
            </p14:nvContentPartPr>
            <p14:xfrm>
              <a:off x="2756855" y="2267975"/>
              <a:ext cx="434160" cy="516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5EBE3D4-1539-DE8A-3BF5-8EDEA1A98B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48215" y="2258975"/>
                <a:ext cx="4518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C93E889-E3F9-908E-64F9-1A17859FE18B}"/>
                  </a:ext>
                </a:extLst>
              </p14:cNvPr>
              <p14:cNvContentPartPr/>
              <p14:nvPr/>
            </p14:nvContentPartPr>
            <p14:xfrm>
              <a:off x="3000935" y="2955215"/>
              <a:ext cx="105840" cy="62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C93E889-E3F9-908E-64F9-1A17859FE18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92295" y="2946575"/>
                <a:ext cx="123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015DC3F-2850-5443-62DE-A15F1320ACF6}"/>
                  </a:ext>
                </a:extLst>
              </p14:cNvPr>
              <p14:cNvContentPartPr/>
              <p14:nvPr/>
            </p14:nvContentPartPr>
            <p14:xfrm>
              <a:off x="1613855" y="3347255"/>
              <a:ext cx="76320" cy="9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015DC3F-2850-5443-62DE-A15F1320ACF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04855" y="3338615"/>
                <a:ext cx="93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9400C1D-8901-341C-FAE8-F730CDA57DE3}"/>
                  </a:ext>
                </a:extLst>
              </p14:cNvPr>
              <p14:cNvContentPartPr/>
              <p14:nvPr/>
            </p14:nvContentPartPr>
            <p14:xfrm>
              <a:off x="2626175" y="3858815"/>
              <a:ext cx="66960" cy="20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9400C1D-8901-341C-FAE8-F730CDA57DE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7175" y="3849815"/>
                <a:ext cx="8460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9B3AA89-648F-76A0-1E2F-F5D9BF129E67}"/>
              </a:ext>
            </a:extLst>
          </p:cNvPr>
          <p:cNvGrpSpPr/>
          <p:nvPr/>
        </p:nvGrpSpPr>
        <p:grpSpPr>
          <a:xfrm>
            <a:off x="2659295" y="3302255"/>
            <a:ext cx="735480" cy="357480"/>
            <a:chOff x="2659295" y="3302255"/>
            <a:chExt cx="7354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5F0D1F-F3DD-5A1C-E69C-2DED604B9D53}"/>
                    </a:ext>
                  </a:extLst>
                </p14:cNvPr>
                <p14:cNvContentPartPr/>
                <p14:nvPr/>
              </p14:nvContentPartPr>
              <p14:xfrm>
                <a:off x="2659295" y="3302255"/>
                <a:ext cx="735480" cy="357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5F0D1F-F3DD-5A1C-E69C-2DED604B9D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50295" y="3293255"/>
                  <a:ext cx="7531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B0BF84-680F-0D60-3E4A-41A7A895B075}"/>
                    </a:ext>
                  </a:extLst>
                </p14:cNvPr>
                <p14:cNvContentPartPr/>
                <p14:nvPr/>
              </p14:nvContentPartPr>
              <p14:xfrm>
                <a:off x="2833895" y="3551375"/>
                <a:ext cx="360" cy="2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B0BF84-680F-0D60-3E4A-41A7A895B0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5255" y="354237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BB9E2AB-A154-5FC5-3728-13C1C32F1263}"/>
                    </a:ext>
                  </a:extLst>
                </p14:cNvPr>
                <p14:cNvContentPartPr/>
                <p14:nvPr/>
              </p14:nvContentPartPr>
              <p14:xfrm>
                <a:off x="2662535" y="3347255"/>
                <a:ext cx="29880" cy="15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B9E2AB-A154-5FC5-3728-13C1C32F12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53535" y="3338615"/>
                  <a:ext cx="47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783B135-E5D6-A3E3-9FA3-39939003299C}"/>
                  </a:ext>
                </a:extLst>
              </p14:cNvPr>
              <p14:cNvContentPartPr/>
              <p14:nvPr/>
            </p14:nvContentPartPr>
            <p14:xfrm>
              <a:off x="2740655" y="3936575"/>
              <a:ext cx="475920" cy="601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783B135-E5D6-A3E3-9FA3-39939003299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31655" y="3927575"/>
                <a:ext cx="49356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7BDD6E9-EFAC-7225-A044-6AB58F10A905}"/>
                  </a:ext>
                </a:extLst>
              </p14:cNvPr>
              <p14:cNvContentPartPr/>
              <p14:nvPr/>
            </p14:nvContentPartPr>
            <p14:xfrm>
              <a:off x="2762255" y="4319615"/>
              <a:ext cx="534600" cy="459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7BDD6E9-EFAC-7225-A044-6AB58F10A9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53615" y="4310975"/>
                <a:ext cx="5522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F2EAAE0-5144-72DA-8DF7-1F324EEB97B7}"/>
                  </a:ext>
                </a:extLst>
              </p14:cNvPr>
              <p14:cNvContentPartPr/>
              <p14:nvPr/>
            </p14:nvContentPartPr>
            <p14:xfrm>
              <a:off x="3548855" y="2672975"/>
              <a:ext cx="1516680" cy="605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F2EAAE0-5144-72DA-8DF7-1F324EEB97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40215" y="2663975"/>
                <a:ext cx="1534320" cy="62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F97ADA98-02CF-CC91-E1F3-992C0ADEDD07}"/>
              </a:ext>
            </a:extLst>
          </p:cNvPr>
          <p:cNvGrpSpPr/>
          <p:nvPr/>
        </p:nvGrpSpPr>
        <p:grpSpPr>
          <a:xfrm>
            <a:off x="4187855" y="3444095"/>
            <a:ext cx="635040" cy="300600"/>
            <a:chOff x="4187855" y="3444095"/>
            <a:chExt cx="63504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A3D144-AEB5-C401-0823-EACE0206D76D}"/>
                    </a:ext>
                  </a:extLst>
                </p14:cNvPr>
                <p14:cNvContentPartPr/>
                <p14:nvPr/>
              </p14:nvContentPartPr>
              <p14:xfrm>
                <a:off x="4187855" y="3560735"/>
                <a:ext cx="115560" cy="183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A3D144-AEB5-C401-0823-EACE0206D7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79215" y="3551735"/>
                  <a:ext cx="133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BAD2EE-0423-328B-5932-B032B7E1CD00}"/>
                    </a:ext>
                  </a:extLst>
                </p14:cNvPr>
                <p14:cNvContentPartPr/>
                <p14:nvPr/>
              </p14:nvContentPartPr>
              <p14:xfrm>
                <a:off x="4433015" y="3531935"/>
                <a:ext cx="111240" cy="64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BAD2EE-0423-328B-5932-B032B7E1CD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4375" y="3523295"/>
                  <a:ext cx="128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481712-BB2E-2485-BB79-16D3C6082CCF}"/>
                    </a:ext>
                  </a:extLst>
                </p14:cNvPr>
                <p14:cNvContentPartPr/>
                <p14:nvPr/>
              </p14:nvContentPartPr>
              <p14:xfrm>
                <a:off x="4460735" y="3644255"/>
                <a:ext cx="96120" cy="37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481712-BB2E-2485-BB79-16D3C6082C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52095" y="3635615"/>
                  <a:ext cx="113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9A44B1-45D5-1DAE-3BE8-1657668927FC}"/>
                    </a:ext>
                  </a:extLst>
                </p14:cNvPr>
                <p14:cNvContentPartPr/>
                <p14:nvPr/>
              </p14:nvContentPartPr>
              <p14:xfrm>
                <a:off x="4687175" y="3444095"/>
                <a:ext cx="135720" cy="145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9A44B1-45D5-1DAE-3BE8-1657668927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78535" y="3435455"/>
                  <a:ext cx="15336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1FC74A-1B69-CC2D-2232-B0EC5CB812DD}"/>
                  </a:ext>
                </a:extLst>
              </p14:cNvPr>
              <p14:cNvContentPartPr/>
              <p14:nvPr/>
            </p14:nvContentPartPr>
            <p14:xfrm>
              <a:off x="885935" y="1664615"/>
              <a:ext cx="207360" cy="1227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1FC74A-1B69-CC2D-2232-B0EC5CB812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76935" y="1655615"/>
                <a:ext cx="225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0ABDB9B-928D-F28C-0219-5172E8EDD975}"/>
                  </a:ext>
                </a:extLst>
              </p14:cNvPr>
              <p14:cNvContentPartPr/>
              <p14:nvPr/>
            </p14:nvContentPartPr>
            <p14:xfrm>
              <a:off x="889175" y="2198855"/>
              <a:ext cx="142920" cy="1310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0ABDB9B-928D-F28C-0219-5172E8EDD97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80175" y="2190215"/>
                <a:ext cx="160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EAFC23F-5F3F-7C59-D378-6F4E891EB5BA}"/>
                  </a:ext>
                </a:extLst>
              </p14:cNvPr>
              <p14:cNvContentPartPr/>
              <p14:nvPr/>
            </p14:nvContentPartPr>
            <p14:xfrm>
              <a:off x="878375" y="3088055"/>
              <a:ext cx="124920" cy="345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EAFC23F-5F3F-7C59-D378-6F4E891EB5B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9735" y="3079055"/>
                <a:ext cx="142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FDA9071-E561-C721-AA9B-E5DB21E1B031}"/>
                  </a:ext>
                </a:extLst>
              </p14:cNvPr>
              <p14:cNvContentPartPr/>
              <p14:nvPr/>
            </p14:nvContentPartPr>
            <p14:xfrm>
              <a:off x="856055" y="4051415"/>
              <a:ext cx="144720" cy="93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FDA9071-E561-C721-AA9B-E5DB21E1B03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7415" y="4042775"/>
                <a:ext cx="162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E592EA1-9CB3-0E19-6796-9D9B198F366C}"/>
                  </a:ext>
                </a:extLst>
              </p14:cNvPr>
              <p14:cNvContentPartPr/>
              <p14:nvPr/>
            </p14:nvContentPartPr>
            <p14:xfrm>
              <a:off x="615935" y="5162735"/>
              <a:ext cx="131040" cy="867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E592EA1-9CB3-0E19-6796-9D9B198F366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6935" y="5154095"/>
                <a:ext cx="1486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6C026C2-25A1-69E4-B4FF-80D729B26BE2}"/>
              </a:ext>
            </a:extLst>
          </p:cNvPr>
          <p:cNvGrpSpPr/>
          <p:nvPr/>
        </p:nvGrpSpPr>
        <p:grpSpPr>
          <a:xfrm>
            <a:off x="1863335" y="5492855"/>
            <a:ext cx="995040" cy="974520"/>
            <a:chOff x="1863335" y="5492855"/>
            <a:chExt cx="995040" cy="9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9B4CA1-56E4-4063-9C07-4EDA40F30923}"/>
                    </a:ext>
                  </a:extLst>
                </p14:cNvPr>
                <p14:cNvContentPartPr/>
                <p14:nvPr/>
              </p14:nvContentPartPr>
              <p14:xfrm>
                <a:off x="1863335" y="5492855"/>
                <a:ext cx="557280" cy="974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9B4CA1-56E4-4063-9C07-4EDA40F309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54335" y="5484215"/>
                  <a:ext cx="574920" cy="9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F1EF91-72BC-56CA-A494-F0439067F734}"/>
                    </a:ext>
                  </a:extLst>
                </p14:cNvPr>
                <p14:cNvContentPartPr/>
                <p14:nvPr/>
              </p14:nvContentPartPr>
              <p14:xfrm>
                <a:off x="2506295" y="5744135"/>
                <a:ext cx="352080" cy="337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F1EF91-72BC-56CA-A494-F0439067F7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97295" y="5735495"/>
                  <a:ext cx="369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FD84160-72C7-90D5-CD03-B4DCF3AEC04C}"/>
                    </a:ext>
                  </a:extLst>
                </p14:cNvPr>
                <p14:cNvContentPartPr/>
                <p14:nvPr/>
              </p14:nvContentPartPr>
              <p14:xfrm>
                <a:off x="2067095" y="5601575"/>
                <a:ext cx="709920" cy="368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FD84160-72C7-90D5-CD03-B4DCF3AEC0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58095" y="5592935"/>
                  <a:ext cx="72756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6E40435-AD6F-A7ED-F975-9EA21655BB43}"/>
                  </a:ext>
                </a:extLst>
              </p14:cNvPr>
              <p14:cNvContentPartPr/>
              <p14:nvPr/>
            </p14:nvContentPartPr>
            <p14:xfrm>
              <a:off x="3984455" y="5457935"/>
              <a:ext cx="693720" cy="884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6E40435-AD6F-A7ED-F975-9EA21655BB4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75815" y="5448935"/>
                <a:ext cx="71136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CEC9D4-7DF4-DFF8-68F5-25E9490CD0AB}"/>
                  </a:ext>
                </a:extLst>
              </p14:cNvPr>
              <p14:cNvContentPartPr/>
              <p14:nvPr/>
            </p14:nvContentPartPr>
            <p14:xfrm>
              <a:off x="6011255" y="1714655"/>
              <a:ext cx="14760" cy="115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CEC9D4-7DF4-DFF8-68F5-25E9490CD0A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02255" y="1705655"/>
                <a:ext cx="32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F0BEB43-A0A8-C803-DB10-4DF886DA57A2}"/>
                  </a:ext>
                </a:extLst>
              </p14:cNvPr>
              <p14:cNvContentPartPr/>
              <p14:nvPr/>
            </p14:nvContentPartPr>
            <p14:xfrm>
              <a:off x="7031855" y="2318015"/>
              <a:ext cx="117000" cy="219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F0BEB43-A0A8-C803-DB10-4DF886DA57A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855" y="2309015"/>
                <a:ext cx="1346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E0F63BA-0F1D-C46F-A363-B8C67A7043DA}"/>
                  </a:ext>
                </a:extLst>
              </p14:cNvPr>
              <p14:cNvContentPartPr/>
              <p14:nvPr/>
            </p14:nvContentPartPr>
            <p14:xfrm>
              <a:off x="5431295" y="2547695"/>
              <a:ext cx="672120" cy="3610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E0F63BA-0F1D-C46F-A363-B8C67A7043D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22295" y="2538695"/>
                <a:ext cx="689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02F9543-990D-6FCE-858C-7287B2750670}"/>
                  </a:ext>
                </a:extLst>
              </p14:cNvPr>
              <p14:cNvContentPartPr/>
              <p14:nvPr/>
            </p14:nvContentPartPr>
            <p14:xfrm>
              <a:off x="5939255" y="1720415"/>
              <a:ext cx="2160" cy="255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02F9543-990D-6FCE-858C-7287B275067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30255" y="1711775"/>
                <a:ext cx="19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4374C9A-9571-88BD-103F-54EA7732948E}"/>
                  </a:ext>
                </a:extLst>
              </p14:cNvPr>
              <p14:cNvContentPartPr/>
              <p14:nvPr/>
            </p14:nvContentPartPr>
            <p14:xfrm>
              <a:off x="7521815" y="314615"/>
              <a:ext cx="1257840" cy="699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4374C9A-9571-88BD-103F-54EA7732948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13175" y="305975"/>
                <a:ext cx="12754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C9360AC-F7A1-2A4B-D788-124BC8151860}"/>
                  </a:ext>
                </a:extLst>
              </p14:cNvPr>
              <p14:cNvContentPartPr/>
              <p14:nvPr/>
            </p14:nvContentPartPr>
            <p14:xfrm>
              <a:off x="5763215" y="2895095"/>
              <a:ext cx="1080" cy="68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C9360AC-F7A1-2A4B-D788-124BC815186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754215" y="2886455"/>
                <a:ext cx="1872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A1F22E6-9686-0BD2-849A-D1E8172622D7}"/>
              </a:ext>
            </a:extLst>
          </p:cNvPr>
          <p:cNvGrpSpPr/>
          <p:nvPr/>
        </p:nvGrpSpPr>
        <p:grpSpPr>
          <a:xfrm>
            <a:off x="6635495" y="267815"/>
            <a:ext cx="2184120" cy="1639800"/>
            <a:chOff x="6635495" y="267815"/>
            <a:chExt cx="2184120" cy="16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0567558-D7CB-A69C-214A-32BDB3A92EF7}"/>
                    </a:ext>
                  </a:extLst>
                </p14:cNvPr>
                <p14:cNvContentPartPr/>
                <p14:nvPr/>
              </p14:nvContentPartPr>
              <p14:xfrm>
                <a:off x="6635495" y="929135"/>
                <a:ext cx="966960" cy="978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0567558-D7CB-A69C-214A-32BDB3A92E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26495" y="920495"/>
                  <a:ext cx="98460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F989B5-D824-B673-0805-6697B61D82D2}"/>
                    </a:ext>
                  </a:extLst>
                </p14:cNvPr>
                <p14:cNvContentPartPr/>
                <p14:nvPr/>
              </p14:nvContentPartPr>
              <p14:xfrm>
                <a:off x="7738535" y="681095"/>
                <a:ext cx="179640" cy="264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F989B5-D824-B673-0805-6697B61D82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29535" y="672095"/>
                  <a:ext cx="197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B9FA2C-A82B-6CA1-6901-1E98F02A361B}"/>
                    </a:ext>
                  </a:extLst>
                </p14:cNvPr>
                <p14:cNvContentPartPr/>
                <p14:nvPr/>
              </p14:nvContentPartPr>
              <p14:xfrm>
                <a:off x="7757615" y="780815"/>
                <a:ext cx="104760" cy="81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B9FA2C-A82B-6CA1-6901-1E98F02A361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8615" y="771815"/>
                  <a:ext cx="122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819F37E-9FFD-2A4E-C11C-7F5DCE2184BD}"/>
                    </a:ext>
                  </a:extLst>
                </p14:cNvPr>
                <p14:cNvContentPartPr/>
                <p14:nvPr/>
              </p14:nvContentPartPr>
              <p14:xfrm>
                <a:off x="7966415" y="653375"/>
                <a:ext cx="317160" cy="148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819F37E-9FFD-2A4E-C11C-7F5DCE2184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57775" y="644375"/>
                  <a:ext cx="334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1C10F6-B091-DE68-3E3A-0BCA00CBE33D}"/>
                    </a:ext>
                  </a:extLst>
                </p14:cNvPr>
                <p14:cNvContentPartPr/>
                <p14:nvPr/>
              </p14:nvContentPartPr>
              <p14:xfrm>
                <a:off x="8189255" y="523415"/>
                <a:ext cx="23400" cy="48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1C10F6-B091-DE68-3E3A-0BCA00CBE3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80255" y="514415"/>
                  <a:ext cx="41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C27BF1F-B633-320F-CF9C-C09F08576074}"/>
                    </a:ext>
                  </a:extLst>
                </p14:cNvPr>
                <p14:cNvContentPartPr/>
                <p14:nvPr/>
              </p14:nvContentPartPr>
              <p14:xfrm>
                <a:off x="8316335" y="518375"/>
                <a:ext cx="255600" cy="106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C27BF1F-B633-320F-CF9C-C09F085760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07695" y="509375"/>
                  <a:ext cx="273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A1780B-81A6-5D06-A6B1-2CC56AD6EB73}"/>
                    </a:ext>
                  </a:extLst>
                </p14:cNvPr>
                <p14:cNvContentPartPr/>
                <p14:nvPr/>
              </p14:nvContentPartPr>
              <p14:xfrm>
                <a:off x="7612175" y="267815"/>
                <a:ext cx="1207440" cy="720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A1780B-81A6-5D06-A6B1-2CC56AD6EB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3535" y="259175"/>
                  <a:ext cx="1225080" cy="73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2D7D27A-49A3-7BE0-035B-10143082A29C}"/>
                  </a:ext>
                </a:extLst>
              </p14:cNvPr>
              <p14:cNvContentPartPr/>
              <p14:nvPr/>
            </p14:nvContentPartPr>
            <p14:xfrm>
              <a:off x="6194855" y="3257975"/>
              <a:ext cx="461160" cy="5587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2D7D27A-49A3-7BE0-035B-10143082A29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85855" y="3249335"/>
                <a:ext cx="47880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34346C3-5081-67E9-520E-A381DFA2D021}"/>
                  </a:ext>
                </a:extLst>
              </p14:cNvPr>
              <p14:cNvContentPartPr/>
              <p14:nvPr/>
            </p14:nvContentPartPr>
            <p14:xfrm>
              <a:off x="6522815" y="4071575"/>
              <a:ext cx="72720" cy="29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34346C3-5081-67E9-520E-A381DFA2D02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13815" y="4062935"/>
                <a:ext cx="903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4B9D22-2B25-90C5-AF1E-E34033905AE2}"/>
              </a:ext>
            </a:extLst>
          </p:cNvPr>
          <p:cNvGrpSpPr/>
          <p:nvPr/>
        </p:nvGrpSpPr>
        <p:grpSpPr>
          <a:xfrm>
            <a:off x="6091535" y="3194255"/>
            <a:ext cx="696960" cy="1257840"/>
            <a:chOff x="6091535" y="3194255"/>
            <a:chExt cx="696960" cy="12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1C2F81A-7945-38BE-3E7C-022F99370948}"/>
                    </a:ext>
                  </a:extLst>
                </p14:cNvPr>
                <p14:cNvContentPartPr/>
                <p14:nvPr/>
              </p14:nvContentPartPr>
              <p14:xfrm>
                <a:off x="6136535" y="3462095"/>
                <a:ext cx="98640" cy="425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1C2F81A-7945-38BE-3E7C-022F9937094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7895" y="3453455"/>
                  <a:ext cx="116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BA2599D-FA56-20EE-6ECD-C4D0A3850A9F}"/>
                    </a:ext>
                  </a:extLst>
                </p14:cNvPr>
                <p14:cNvContentPartPr/>
                <p14:nvPr/>
              </p14:nvContentPartPr>
              <p14:xfrm>
                <a:off x="6091535" y="3194255"/>
                <a:ext cx="696960" cy="1257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BA2599D-FA56-20EE-6ECD-C4D0A3850A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82895" y="3185615"/>
                  <a:ext cx="71460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4145B6-25B2-E46A-18C5-44BE02D91687}"/>
                    </a:ext>
                  </a:extLst>
                </p14:cNvPr>
                <p14:cNvContentPartPr/>
                <p14:nvPr/>
              </p14:nvContentPartPr>
              <p14:xfrm>
                <a:off x="6376295" y="3749375"/>
                <a:ext cx="11520" cy="14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4145B6-25B2-E46A-18C5-44BE02D916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67295" y="3740375"/>
                  <a:ext cx="29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D301755-36BA-4408-BEA4-B34B26D38C00}"/>
                    </a:ext>
                  </a:extLst>
                </p14:cNvPr>
                <p14:cNvContentPartPr/>
                <p14:nvPr/>
              </p14:nvContentPartPr>
              <p14:xfrm>
                <a:off x="6564215" y="3419255"/>
                <a:ext cx="2520" cy="7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D301755-36BA-4408-BEA4-B34B26D38C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5575" y="3410255"/>
                  <a:ext cx="201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C118EA2-AD21-88F4-2BB5-666EF2C3D4DF}"/>
                  </a:ext>
                </a:extLst>
              </p14:cNvPr>
              <p14:cNvContentPartPr/>
              <p14:nvPr/>
            </p14:nvContentPartPr>
            <p14:xfrm>
              <a:off x="6551615" y="3983015"/>
              <a:ext cx="3600" cy="6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C118EA2-AD21-88F4-2BB5-666EF2C3D4D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42975" y="3974015"/>
                <a:ext cx="21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E65799B-5C2E-722C-D6F9-24324F036144}"/>
                  </a:ext>
                </a:extLst>
              </p14:cNvPr>
              <p14:cNvContentPartPr/>
              <p14:nvPr/>
            </p14:nvContentPartPr>
            <p14:xfrm>
              <a:off x="6221855" y="4374335"/>
              <a:ext cx="68400" cy="201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E65799B-5C2E-722C-D6F9-24324F03614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12855" y="4365335"/>
                <a:ext cx="86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AE59CE8-FA65-EB85-8451-653CDD59A2AA}"/>
                  </a:ext>
                </a:extLst>
              </p14:cNvPr>
              <p14:cNvContentPartPr/>
              <p14:nvPr/>
            </p14:nvContentPartPr>
            <p14:xfrm>
              <a:off x="6814415" y="4078055"/>
              <a:ext cx="65160" cy="370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AE59CE8-FA65-EB85-8451-653CDD59A2A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05775" y="4069415"/>
                <a:ext cx="82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4196127-3B3C-0C8D-89A1-590F80B6BBEA}"/>
                  </a:ext>
                </a:extLst>
              </p14:cNvPr>
              <p14:cNvContentPartPr/>
              <p14:nvPr/>
            </p14:nvContentPartPr>
            <p14:xfrm>
              <a:off x="8450975" y="4081655"/>
              <a:ext cx="105840" cy="33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4196127-3B3C-0C8D-89A1-590F80B6BBE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442335" y="4072655"/>
                <a:ext cx="1234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9E10FDF-3474-FAE6-9D27-DF504A6B1591}"/>
                  </a:ext>
                </a:extLst>
              </p14:cNvPr>
              <p14:cNvContentPartPr/>
              <p14:nvPr/>
            </p14:nvContentPartPr>
            <p14:xfrm>
              <a:off x="7707215" y="3212615"/>
              <a:ext cx="581760" cy="12452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9E10FDF-3474-FAE6-9D27-DF504A6B159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698575" y="3203975"/>
                <a:ext cx="59940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31EDC5D-590F-E58B-FCA0-86C13A991D04}"/>
                  </a:ext>
                </a:extLst>
              </p14:cNvPr>
              <p14:cNvContentPartPr/>
              <p14:nvPr/>
            </p14:nvContentPartPr>
            <p14:xfrm>
              <a:off x="5758535" y="5222135"/>
              <a:ext cx="248040" cy="54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31EDC5D-590F-E58B-FCA0-86C13A991D0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749535" y="5213135"/>
                <a:ext cx="26568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1D7FA96-713F-B2B7-4398-6C5215761008}"/>
              </a:ext>
            </a:extLst>
          </p:cNvPr>
          <p:cNvGrpSpPr/>
          <p:nvPr/>
        </p:nvGrpSpPr>
        <p:grpSpPr>
          <a:xfrm>
            <a:off x="6253535" y="4538135"/>
            <a:ext cx="1110600" cy="484560"/>
            <a:chOff x="6253535" y="4538135"/>
            <a:chExt cx="111060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E6E066-2983-63FF-05AD-9F04E211DC88}"/>
                    </a:ext>
                  </a:extLst>
                </p14:cNvPr>
                <p14:cNvContentPartPr/>
                <p14:nvPr/>
              </p14:nvContentPartPr>
              <p14:xfrm>
                <a:off x="6253535" y="4538135"/>
                <a:ext cx="1110600" cy="484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E6E066-2983-63FF-05AD-9F04E211DC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44535" y="4529135"/>
                  <a:ext cx="11282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E208E7-4FEF-4585-523A-7324CC0508CE}"/>
                    </a:ext>
                  </a:extLst>
                </p14:cNvPr>
                <p14:cNvContentPartPr/>
                <p14:nvPr/>
              </p14:nvContentPartPr>
              <p14:xfrm>
                <a:off x="7267295" y="4823975"/>
                <a:ext cx="73440" cy="83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E208E7-4FEF-4585-523A-7324CC0508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58295" y="4814975"/>
                  <a:ext cx="9108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40B05AC-15A8-4F4B-F75F-5E8C44DC7275}"/>
                  </a:ext>
                </a:extLst>
              </p14:cNvPr>
              <p14:cNvContentPartPr/>
              <p14:nvPr/>
            </p14:nvContentPartPr>
            <p14:xfrm>
              <a:off x="8870015" y="748055"/>
              <a:ext cx="282240" cy="59958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40B05AC-15A8-4F4B-F75F-5E8C44DC727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861015" y="739055"/>
                <a:ext cx="299880" cy="601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C61DCBA-151B-0DF6-E3DA-00E34C3C7405}"/>
              </a:ext>
            </a:extLst>
          </p:cNvPr>
          <p:cNvGrpSpPr/>
          <p:nvPr/>
        </p:nvGrpSpPr>
        <p:grpSpPr>
          <a:xfrm>
            <a:off x="2996975" y="6331655"/>
            <a:ext cx="2082960" cy="1069200"/>
            <a:chOff x="2996975" y="6331655"/>
            <a:chExt cx="2082960" cy="10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C26733-2C16-DAFD-2D4D-5DDF93AB0D9E}"/>
                    </a:ext>
                  </a:extLst>
                </p14:cNvPr>
                <p14:cNvContentPartPr/>
                <p14:nvPr/>
              </p14:nvContentPartPr>
              <p14:xfrm>
                <a:off x="3293975" y="6643415"/>
                <a:ext cx="413640" cy="546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C26733-2C16-DAFD-2D4D-5DDF93AB0D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85335" y="6634775"/>
                  <a:ext cx="4312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94FBDE1-DF71-F5DE-3BCD-8DEE785FBA57}"/>
                    </a:ext>
                  </a:extLst>
                </p14:cNvPr>
                <p14:cNvContentPartPr/>
                <p14:nvPr/>
              </p14:nvContentPartPr>
              <p14:xfrm>
                <a:off x="4114415" y="6817655"/>
                <a:ext cx="93960" cy="258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94FBDE1-DF71-F5DE-3BCD-8DEE785FBA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05415" y="6809015"/>
                  <a:ext cx="111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3CC68D-49ED-7E5C-59CE-E3AB41B643F0}"/>
                    </a:ext>
                  </a:extLst>
                </p14:cNvPr>
                <p14:cNvContentPartPr/>
                <p14:nvPr/>
              </p14:nvContentPartPr>
              <p14:xfrm>
                <a:off x="4064735" y="6721175"/>
                <a:ext cx="138600" cy="187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3CC68D-49ED-7E5C-59CE-E3AB41B643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56095" y="6712175"/>
                  <a:ext cx="156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7C7315F-0DBE-A522-C372-97D33AF216FB}"/>
                    </a:ext>
                  </a:extLst>
                </p14:cNvPr>
                <p14:cNvContentPartPr/>
                <p14:nvPr/>
              </p14:nvContentPartPr>
              <p14:xfrm>
                <a:off x="4299095" y="6700655"/>
                <a:ext cx="96840" cy="99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7C7315F-0DBE-A522-C372-97D33AF216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90095" y="6691655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D7941B-621B-6784-E259-BFDEB10A2BF4}"/>
                    </a:ext>
                  </a:extLst>
                </p14:cNvPr>
                <p14:cNvContentPartPr/>
                <p14:nvPr/>
              </p14:nvContentPartPr>
              <p14:xfrm>
                <a:off x="4414295" y="6534335"/>
                <a:ext cx="109440" cy="195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D7941B-621B-6784-E259-BFDEB10A2B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05655" y="6525335"/>
                  <a:ext cx="127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CA06F7-1F53-76B2-A32D-BCD9E24B9E26}"/>
                    </a:ext>
                  </a:extLst>
                </p14:cNvPr>
                <p14:cNvContentPartPr/>
                <p14:nvPr/>
              </p14:nvContentPartPr>
              <p14:xfrm>
                <a:off x="4558295" y="6600215"/>
                <a:ext cx="123840" cy="88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CA06F7-1F53-76B2-A32D-BCD9E24B9E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49655" y="6591215"/>
                  <a:ext cx="141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1A951BD-F819-24EC-1E4A-9445542020C3}"/>
                    </a:ext>
                  </a:extLst>
                </p14:cNvPr>
                <p14:cNvContentPartPr/>
                <p14:nvPr/>
              </p14:nvContentPartPr>
              <p14:xfrm>
                <a:off x="4679255" y="6448655"/>
                <a:ext cx="160200" cy="145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1A951BD-F819-24EC-1E4A-9445542020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0615" y="6439655"/>
                  <a:ext cx="177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917B23-C8CB-6C23-E8E4-DCFAC2F12423}"/>
                    </a:ext>
                  </a:extLst>
                </p14:cNvPr>
                <p14:cNvContentPartPr/>
                <p14:nvPr/>
              </p14:nvContentPartPr>
              <p14:xfrm>
                <a:off x="4985615" y="6486095"/>
                <a:ext cx="30240" cy="4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917B23-C8CB-6C23-E8E4-DCFAC2F1242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76615" y="6477095"/>
                  <a:ext cx="4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89906FB-0303-D2B5-2A4B-62110599BB43}"/>
                    </a:ext>
                  </a:extLst>
                </p14:cNvPr>
                <p14:cNvContentPartPr/>
                <p14:nvPr/>
              </p14:nvContentPartPr>
              <p14:xfrm>
                <a:off x="2996975" y="6331655"/>
                <a:ext cx="2082960" cy="1069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89906FB-0303-D2B5-2A4B-62110599BB4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88335" y="6323015"/>
                  <a:ext cx="2100600" cy="10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0F5A1CA-B97C-FC97-7C2D-51079214710B}"/>
                  </a:ext>
                </a:extLst>
              </p14:cNvPr>
              <p14:cNvContentPartPr/>
              <p14:nvPr/>
            </p14:nvContentPartPr>
            <p14:xfrm>
              <a:off x="3124415" y="1583975"/>
              <a:ext cx="222840" cy="1656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0F5A1CA-B97C-FC97-7C2D-51079214710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115775" y="1574975"/>
                <a:ext cx="24048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E242B0-31C5-F687-38B2-915147949D26}"/>
              </a:ext>
            </a:extLst>
          </p:cNvPr>
          <p:cNvGrpSpPr/>
          <p:nvPr/>
        </p:nvGrpSpPr>
        <p:grpSpPr>
          <a:xfrm>
            <a:off x="6219695" y="1815815"/>
            <a:ext cx="821520" cy="839160"/>
            <a:chOff x="6219695" y="1815815"/>
            <a:chExt cx="821520" cy="83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D49F0E0-689E-0F7D-A4C0-136A3F9A8C82}"/>
                    </a:ext>
                  </a:extLst>
                </p14:cNvPr>
                <p14:cNvContentPartPr/>
                <p14:nvPr/>
              </p14:nvContentPartPr>
              <p14:xfrm>
                <a:off x="6219695" y="1815815"/>
                <a:ext cx="821520" cy="839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D49F0E0-689E-0F7D-A4C0-136A3F9A8C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10695" y="1806815"/>
                  <a:ext cx="83916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FE087A-7F8D-4072-5803-72FA0743EE78}"/>
                    </a:ext>
                  </a:extLst>
                </p14:cNvPr>
                <p14:cNvContentPartPr/>
                <p14:nvPr/>
              </p14:nvContentPartPr>
              <p14:xfrm>
                <a:off x="6617135" y="2209655"/>
                <a:ext cx="4320" cy="2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FE087A-7F8D-4072-5803-72FA0743EE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08135" y="2200655"/>
                  <a:ext cx="2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63D38D6-B961-ABCC-E28F-2D784C0F9D80}"/>
                    </a:ext>
                  </a:extLst>
                </p14:cNvPr>
                <p14:cNvContentPartPr/>
                <p14:nvPr/>
              </p14:nvContentPartPr>
              <p14:xfrm>
                <a:off x="6555575" y="2003735"/>
                <a:ext cx="162000" cy="151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63D38D6-B961-ABCC-E28F-2D784C0F9D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46935" y="1994735"/>
                  <a:ext cx="1796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E5B51CA-140D-831A-48E2-6566511DCCE0}"/>
              </a:ext>
            </a:extLst>
          </p:cNvPr>
          <p:cNvGrpSpPr/>
          <p:nvPr/>
        </p:nvGrpSpPr>
        <p:grpSpPr>
          <a:xfrm>
            <a:off x="6714335" y="5259215"/>
            <a:ext cx="503640" cy="207720"/>
            <a:chOff x="6714335" y="5259215"/>
            <a:chExt cx="50364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53E902D-D7FD-5A89-F31A-AB6478F4AEB6}"/>
                    </a:ext>
                  </a:extLst>
                </p14:cNvPr>
                <p14:cNvContentPartPr/>
                <p14:nvPr/>
              </p14:nvContentPartPr>
              <p14:xfrm>
                <a:off x="7135895" y="5434175"/>
                <a:ext cx="82080" cy="32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53E902D-D7FD-5A89-F31A-AB6478F4AEB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26895" y="5425175"/>
                  <a:ext cx="99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C384AB-05A6-A9A8-C3E4-0DC02056078B}"/>
                    </a:ext>
                  </a:extLst>
                </p14:cNvPr>
                <p14:cNvContentPartPr/>
                <p14:nvPr/>
              </p14:nvContentPartPr>
              <p14:xfrm>
                <a:off x="6714335" y="5286935"/>
                <a:ext cx="229320" cy="46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C384AB-05A6-A9A8-C3E4-0DC0205607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05335" y="5278295"/>
                  <a:ext cx="246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8C58A9-F3DC-A897-DBD1-EF70ABE975ED}"/>
                    </a:ext>
                  </a:extLst>
                </p14:cNvPr>
                <p14:cNvContentPartPr/>
                <p14:nvPr/>
              </p14:nvContentPartPr>
              <p14:xfrm>
                <a:off x="6732335" y="5259215"/>
                <a:ext cx="190800" cy="167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8C58A9-F3DC-A897-DBD1-EF70ABE975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23335" y="5250215"/>
                  <a:ext cx="2084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631B8B1-0ADB-B6FF-7C8F-DF1552EC8568}"/>
              </a:ext>
            </a:extLst>
          </p:cNvPr>
          <p:cNvGrpSpPr/>
          <p:nvPr/>
        </p:nvGrpSpPr>
        <p:grpSpPr>
          <a:xfrm>
            <a:off x="10984655" y="258095"/>
            <a:ext cx="1595520" cy="477000"/>
            <a:chOff x="10984655" y="258095"/>
            <a:chExt cx="159552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B956C03-A3DC-7439-CE92-9ADF2B321737}"/>
                    </a:ext>
                  </a:extLst>
                </p14:cNvPr>
                <p14:cNvContentPartPr/>
                <p14:nvPr/>
              </p14:nvContentPartPr>
              <p14:xfrm>
                <a:off x="10984655" y="456095"/>
                <a:ext cx="676080" cy="279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B956C03-A3DC-7439-CE92-9ADF2B32173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76015" y="447095"/>
                  <a:ext cx="693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BC82D8-4867-6DAE-247F-ED49B9CB42F9}"/>
                    </a:ext>
                  </a:extLst>
                </p14:cNvPr>
                <p14:cNvContentPartPr/>
                <p14:nvPr/>
              </p14:nvContentPartPr>
              <p14:xfrm>
                <a:off x="11836055" y="393095"/>
                <a:ext cx="116640" cy="170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BC82D8-4867-6DAE-247F-ED49B9CB42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27415" y="384455"/>
                  <a:ext cx="134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E55C2E3-0950-F327-9925-3CD22E03F8BA}"/>
                    </a:ext>
                  </a:extLst>
                </p14:cNvPr>
                <p14:cNvContentPartPr/>
                <p14:nvPr/>
              </p14:nvContentPartPr>
              <p14:xfrm>
                <a:off x="12001655" y="358895"/>
                <a:ext cx="95040" cy="113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E55C2E3-0950-F327-9925-3CD22E03F8B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992655" y="350255"/>
                  <a:ext cx="112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117605-63FE-B320-E283-82912AEBA89F}"/>
                    </a:ext>
                  </a:extLst>
                </p14:cNvPr>
                <p14:cNvContentPartPr/>
                <p14:nvPr/>
              </p14:nvContentPartPr>
              <p14:xfrm>
                <a:off x="12113975" y="258095"/>
                <a:ext cx="82800" cy="175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117605-63FE-B320-E283-82912AEBA8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105335" y="249095"/>
                  <a:ext cx="100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3BD3E3E-2080-4E56-ECE0-E4FF9244EE16}"/>
                    </a:ext>
                  </a:extLst>
                </p14:cNvPr>
                <p14:cNvContentPartPr/>
                <p14:nvPr/>
              </p14:nvContentPartPr>
              <p14:xfrm>
                <a:off x="12228815" y="353135"/>
                <a:ext cx="247680" cy="79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3BD3E3E-2080-4E56-ECE0-E4FF9244EE1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220175" y="344135"/>
                  <a:ext cx="265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226811-3C2E-E4B8-7027-43E57FB5F492}"/>
                    </a:ext>
                  </a:extLst>
                </p14:cNvPr>
                <p14:cNvContentPartPr/>
                <p14:nvPr/>
              </p14:nvContentPartPr>
              <p14:xfrm>
                <a:off x="12563975" y="360335"/>
                <a:ext cx="16200" cy="33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226811-3C2E-E4B8-7027-43E57FB5F4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555335" y="351695"/>
                  <a:ext cx="338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1F691C6-ABA5-8874-313A-5E029742D559}"/>
                  </a:ext>
                </a:extLst>
              </p14:cNvPr>
              <p14:cNvContentPartPr/>
              <p14:nvPr/>
            </p14:nvContentPartPr>
            <p14:xfrm>
              <a:off x="10937495" y="893135"/>
              <a:ext cx="1103040" cy="57780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1F691C6-ABA5-8874-313A-5E029742D55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928495" y="884495"/>
                <a:ext cx="112068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541F438-48CE-58C4-BCA3-A00CD3588D99}"/>
                  </a:ext>
                </a:extLst>
              </p14:cNvPr>
              <p14:cNvContentPartPr/>
              <p14:nvPr/>
            </p14:nvContentPartPr>
            <p14:xfrm>
              <a:off x="9875855" y="2453375"/>
              <a:ext cx="1773720" cy="3898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541F438-48CE-58C4-BCA3-A00CD3588D9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867215" y="2444735"/>
                <a:ext cx="17913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E4C8759-5E09-862A-4EE1-F76FF6EB77FC}"/>
                  </a:ext>
                </a:extLst>
              </p14:cNvPr>
              <p14:cNvContentPartPr/>
              <p14:nvPr/>
            </p14:nvContentPartPr>
            <p14:xfrm>
              <a:off x="10122095" y="3160055"/>
              <a:ext cx="4320" cy="28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E4C8759-5E09-862A-4EE1-F76FF6EB77F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113455" y="3151055"/>
                <a:ext cx="21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AAD5B18-E896-D07F-B53D-B00028335DD9}"/>
                  </a:ext>
                </a:extLst>
              </p14:cNvPr>
              <p14:cNvContentPartPr/>
              <p14:nvPr/>
            </p14:nvContentPartPr>
            <p14:xfrm>
              <a:off x="9897815" y="3772415"/>
              <a:ext cx="336960" cy="4240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AAD5B18-E896-D07F-B53D-B00028335DD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888815" y="3763415"/>
                <a:ext cx="354600" cy="44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6A66628-8276-4C27-E83E-12887A4FEEAD}"/>
              </a:ext>
            </a:extLst>
          </p:cNvPr>
          <p:cNvGrpSpPr/>
          <p:nvPr/>
        </p:nvGrpSpPr>
        <p:grpSpPr>
          <a:xfrm>
            <a:off x="9685775" y="3491255"/>
            <a:ext cx="858240" cy="894600"/>
            <a:chOff x="9685775" y="3491255"/>
            <a:chExt cx="858240" cy="8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A5FA4AD-65C6-9483-D95F-FDE72182E0AD}"/>
                    </a:ext>
                  </a:extLst>
                </p14:cNvPr>
                <p14:cNvContentPartPr/>
                <p14:nvPr/>
              </p14:nvContentPartPr>
              <p14:xfrm>
                <a:off x="10170335" y="4156535"/>
                <a:ext cx="13680" cy="10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A5FA4AD-65C6-9483-D95F-FDE72182E0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61695" y="4147535"/>
                  <a:ext cx="31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D545F39-5418-6AD1-356B-639DBE9D71B9}"/>
                    </a:ext>
                  </a:extLst>
                </p14:cNvPr>
                <p14:cNvContentPartPr/>
                <p14:nvPr/>
              </p14:nvContentPartPr>
              <p14:xfrm>
                <a:off x="10169615" y="3881855"/>
                <a:ext cx="10080" cy="12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D545F39-5418-6AD1-356B-639DBE9D71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60975" y="3873215"/>
                  <a:ext cx="2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C2AE10-53DD-96C1-D15B-CF5C28D0A5D4}"/>
                    </a:ext>
                  </a:extLst>
                </p14:cNvPr>
                <p14:cNvContentPartPr/>
                <p14:nvPr/>
              </p14:nvContentPartPr>
              <p14:xfrm>
                <a:off x="9987455" y="4008575"/>
                <a:ext cx="8280" cy="2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C2AE10-53DD-96C1-D15B-CF5C28D0A5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78815" y="3999935"/>
                  <a:ext cx="25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4FFB242-A0B7-C25B-4B64-6A9D43245847}"/>
                    </a:ext>
                  </a:extLst>
                </p14:cNvPr>
                <p14:cNvContentPartPr/>
                <p14:nvPr/>
              </p14:nvContentPartPr>
              <p14:xfrm>
                <a:off x="10308935" y="4046015"/>
                <a:ext cx="212400" cy="195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4FFB242-A0B7-C25B-4B64-6A9D432458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99935" y="4037375"/>
                  <a:ext cx="23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7BC29D8-42A1-F522-64C2-DAB31BD5D3DB}"/>
                    </a:ext>
                  </a:extLst>
                </p14:cNvPr>
                <p14:cNvContentPartPr/>
                <p14:nvPr/>
              </p14:nvContentPartPr>
              <p14:xfrm>
                <a:off x="10339895" y="3727415"/>
                <a:ext cx="204120" cy="193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7BC29D8-42A1-F522-64C2-DAB31BD5D3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30895" y="3718415"/>
                  <a:ext cx="221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CFBE84B-2203-5742-7424-4999F1B7DBCA}"/>
                    </a:ext>
                  </a:extLst>
                </p14:cNvPr>
                <p14:cNvContentPartPr/>
                <p14:nvPr/>
              </p14:nvContentPartPr>
              <p14:xfrm>
                <a:off x="9974135" y="3491255"/>
                <a:ext cx="174240" cy="181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CFBE84B-2203-5742-7424-4999F1B7DBC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65495" y="3482255"/>
                  <a:ext cx="191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A17188-D53E-6E5E-8319-9EE7D8416A8B}"/>
                    </a:ext>
                  </a:extLst>
                </p14:cNvPr>
                <p14:cNvContentPartPr/>
                <p14:nvPr/>
              </p14:nvContentPartPr>
              <p14:xfrm>
                <a:off x="9685775" y="3694655"/>
                <a:ext cx="69480" cy="108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A17188-D53E-6E5E-8319-9EE7D8416A8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77135" y="3685655"/>
                  <a:ext cx="87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3C0442-E859-59F7-B855-7EBE750A83E5}"/>
                    </a:ext>
                  </a:extLst>
                </p14:cNvPr>
                <p14:cNvContentPartPr/>
                <p14:nvPr/>
              </p14:nvContentPartPr>
              <p14:xfrm>
                <a:off x="9734015" y="4056815"/>
                <a:ext cx="34560" cy="74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3C0442-E859-59F7-B855-7EBE750A83E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25375" y="4048175"/>
                  <a:ext cx="52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C392553-4276-28F6-73E4-0B633BF9F4A2}"/>
                    </a:ext>
                  </a:extLst>
                </p14:cNvPr>
                <p14:cNvContentPartPr/>
                <p14:nvPr/>
              </p14:nvContentPartPr>
              <p14:xfrm>
                <a:off x="10051895" y="4250855"/>
                <a:ext cx="121680" cy="135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C392553-4276-28F6-73E4-0B633BF9F4A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43255" y="4241855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58A6398-B7FD-8D23-849A-36F820A87091}"/>
              </a:ext>
            </a:extLst>
          </p:cNvPr>
          <p:cNvGrpSpPr/>
          <p:nvPr/>
        </p:nvGrpSpPr>
        <p:grpSpPr>
          <a:xfrm>
            <a:off x="11298935" y="4542095"/>
            <a:ext cx="1315080" cy="951840"/>
            <a:chOff x="11298935" y="4542095"/>
            <a:chExt cx="1315080" cy="95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BBF489E-C571-15B2-A109-F50309DB9B08}"/>
                    </a:ext>
                  </a:extLst>
                </p14:cNvPr>
                <p14:cNvContentPartPr/>
                <p14:nvPr/>
              </p14:nvContentPartPr>
              <p14:xfrm>
                <a:off x="11558855" y="4809935"/>
                <a:ext cx="62280" cy="245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BBF489E-C571-15B2-A109-F50309DB9B0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50215" y="4800935"/>
                  <a:ext cx="79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0C66DC-DFA1-33DD-0BD8-008171AFE170}"/>
                    </a:ext>
                  </a:extLst>
                </p14:cNvPr>
                <p14:cNvContentPartPr/>
                <p14:nvPr/>
              </p14:nvContentPartPr>
              <p14:xfrm>
                <a:off x="11517455" y="4775015"/>
                <a:ext cx="149400" cy="119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0C66DC-DFA1-33DD-0BD8-008171AFE1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08455" y="4766015"/>
                  <a:ext cx="167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99493F1-BFFE-FCEC-DE0B-2488820797EA}"/>
                    </a:ext>
                  </a:extLst>
                </p14:cNvPr>
                <p14:cNvContentPartPr/>
                <p14:nvPr/>
              </p14:nvContentPartPr>
              <p14:xfrm>
                <a:off x="11674415" y="4647935"/>
                <a:ext cx="74160" cy="163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99493F1-BFFE-FCEC-DE0B-2488820797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65775" y="4639295"/>
                  <a:ext cx="91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173E760-3F65-BBC8-04F2-48EACDF5382B}"/>
                    </a:ext>
                  </a:extLst>
                </p14:cNvPr>
                <p14:cNvContentPartPr/>
                <p14:nvPr/>
              </p14:nvContentPartPr>
              <p14:xfrm>
                <a:off x="11797535" y="4678895"/>
                <a:ext cx="106560" cy="101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173E760-3F65-BBC8-04F2-48EACDF538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788535" y="4669895"/>
                  <a:ext cx="124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748C46-5645-6C2A-C751-DF568A39E35E}"/>
                    </a:ext>
                  </a:extLst>
                </p14:cNvPr>
                <p14:cNvContentPartPr/>
                <p14:nvPr/>
              </p14:nvContentPartPr>
              <p14:xfrm>
                <a:off x="11930375" y="4647575"/>
                <a:ext cx="157320" cy="96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748C46-5645-6C2A-C751-DF568A39E3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921735" y="4638935"/>
                  <a:ext cx="174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93002B6-A11F-91CB-8059-DF8DDEE7FB88}"/>
                    </a:ext>
                  </a:extLst>
                </p14:cNvPr>
                <p14:cNvContentPartPr/>
                <p14:nvPr/>
              </p14:nvContentPartPr>
              <p14:xfrm>
                <a:off x="12148175" y="4600055"/>
                <a:ext cx="121320" cy="100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93002B6-A11F-91CB-8059-DF8DDEE7FB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139535" y="4591415"/>
                  <a:ext cx="13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3D730DB-03AB-A0C9-9B39-BD4BFBEED66E}"/>
                    </a:ext>
                  </a:extLst>
                </p14:cNvPr>
                <p14:cNvContentPartPr/>
                <p14:nvPr/>
              </p14:nvContentPartPr>
              <p14:xfrm>
                <a:off x="12306575" y="4542095"/>
                <a:ext cx="140400" cy="133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3D730DB-03AB-A0C9-9B39-BD4BFBEED66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297935" y="4533455"/>
                  <a:ext cx="158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5178A24-966A-DA0B-AB33-E33DEFF2E0D8}"/>
                    </a:ext>
                  </a:extLst>
                </p14:cNvPr>
                <p14:cNvContentPartPr/>
                <p14:nvPr/>
              </p14:nvContentPartPr>
              <p14:xfrm>
                <a:off x="11298935" y="5294495"/>
                <a:ext cx="472320" cy="199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5178A24-966A-DA0B-AB33-E33DEFF2E0D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90295" y="5285855"/>
                  <a:ext cx="489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80F42A5-50BC-C155-42E1-8A2955FAE777}"/>
                    </a:ext>
                  </a:extLst>
                </p14:cNvPr>
                <p14:cNvContentPartPr/>
                <p14:nvPr/>
              </p14:nvContentPartPr>
              <p14:xfrm>
                <a:off x="11878535" y="5129615"/>
                <a:ext cx="166320" cy="238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80F42A5-50BC-C155-42E1-8A2955FAE7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69535" y="5120975"/>
                  <a:ext cx="183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EB3E4C-3C37-BD5B-F629-81443A26D8CA}"/>
                    </a:ext>
                  </a:extLst>
                </p14:cNvPr>
                <p14:cNvContentPartPr/>
                <p14:nvPr/>
              </p14:nvContentPartPr>
              <p14:xfrm>
                <a:off x="12072935" y="5113415"/>
                <a:ext cx="83880" cy="69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EB3E4C-3C37-BD5B-F629-81443A26D8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064295" y="5104775"/>
                  <a:ext cx="101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A368AE-7971-9AD4-EC19-90624A7665ED}"/>
                    </a:ext>
                  </a:extLst>
                </p14:cNvPr>
                <p14:cNvContentPartPr/>
                <p14:nvPr/>
              </p14:nvContentPartPr>
              <p14:xfrm>
                <a:off x="12161135" y="4946375"/>
                <a:ext cx="74160" cy="19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A368AE-7971-9AD4-EC19-90624A7665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152495" y="4937735"/>
                  <a:ext cx="91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FCD0C0E-C2A6-B2E0-1F5D-6560B79BC101}"/>
                    </a:ext>
                  </a:extLst>
                </p14:cNvPr>
                <p14:cNvContentPartPr/>
                <p14:nvPr/>
              </p14:nvContentPartPr>
              <p14:xfrm>
                <a:off x="12289295" y="5005055"/>
                <a:ext cx="228600" cy="95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FCD0C0E-C2A6-B2E0-1F5D-6560B79BC1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280295" y="4996415"/>
                  <a:ext cx="24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799AC6F-F44F-C259-5C5A-8571F676382B}"/>
                    </a:ext>
                  </a:extLst>
                </p14:cNvPr>
                <p14:cNvContentPartPr/>
                <p14:nvPr/>
              </p14:nvContentPartPr>
              <p14:xfrm>
                <a:off x="12583415" y="4956815"/>
                <a:ext cx="30600" cy="39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799AC6F-F44F-C259-5C5A-8571F67638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574415" y="4948175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261347D-5ED6-3B6E-6A82-A10ED18F4DF1}"/>
                  </a:ext>
                </a:extLst>
              </p14:cNvPr>
              <p14:cNvContentPartPr/>
              <p14:nvPr/>
            </p14:nvContentPartPr>
            <p14:xfrm>
              <a:off x="8978375" y="5133575"/>
              <a:ext cx="854640" cy="5169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261347D-5ED6-3B6E-6A82-A10ED18F4DF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969735" y="5124935"/>
                <a:ext cx="87228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2BFF803-D749-6F98-6D68-12922D843487}"/>
                  </a:ext>
                </a:extLst>
              </p14:cNvPr>
              <p14:cNvContentPartPr/>
              <p14:nvPr/>
            </p14:nvContentPartPr>
            <p14:xfrm>
              <a:off x="10936055" y="5618855"/>
              <a:ext cx="1173960" cy="3762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2BFF803-D749-6F98-6D68-12922D84348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927415" y="5610215"/>
                <a:ext cx="119160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46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2639</Words>
  <Application>Microsoft Office PowerPoint</Application>
  <PresentationFormat>Custom</PresentationFormat>
  <Paragraphs>375</Paragraphs>
  <Slides>24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MDLDrawObject Class</vt:lpstr>
      <vt:lpstr>PowerPoint Presentation</vt:lpstr>
      <vt:lpstr>PowerPoint Presentation</vt:lpstr>
      <vt:lpstr>PowerPoint Presentation</vt:lpstr>
      <vt:lpstr>Electron Orbitals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pH, Strong Acids &amp; Bases</vt:lpstr>
      <vt:lpstr>Acids and Bases.</vt:lpstr>
      <vt:lpstr>PowerPoint Presentation</vt:lpstr>
      <vt:lpstr>Key Points &amp;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 in Qatar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Hovis</dc:creator>
  <cp:lastModifiedBy>Gordon Stephen Rule</cp:lastModifiedBy>
  <cp:revision>203</cp:revision>
  <cp:lastPrinted>2024-08-17T19:42:44Z</cp:lastPrinted>
  <dcterms:created xsi:type="dcterms:W3CDTF">2011-08-23T09:25:13Z</dcterms:created>
  <dcterms:modified xsi:type="dcterms:W3CDTF">2025-01-15T15:20:21Z</dcterms:modified>
</cp:coreProperties>
</file>