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video/unknown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ink/inkAction1.xml" ContentType="application/vnd.ms-office.inkAction+xml"/>
  <Override PartName="/ppt/ink/ink1.xml" ContentType="application/inkml+xml"/>
  <Override PartName="/ppt/ink/inkAction2.xml" ContentType="application/vnd.ms-office.inkAction+xml"/>
  <Override PartName="/ppt/notesSlides/notesSlide3.xml" ContentType="application/vnd.openxmlformats-officedocument.presentationml.notesSlide+xml"/>
  <Override PartName="/ppt/ink/inkAction3.xml" ContentType="application/vnd.ms-office.inkAction+xml"/>
  <Override PartName="/ppt/ink/inkAction4.xml" ContentType="application/vnd.ms-office.inkAction+xml"/>
  <Override PartName="/ppt/notesSlides/notesSlide4.xml" ContentType="application/vnd.openxmlformats-officedocument.presentationml.notesSlide+xml"/>
  <Override PartName="/ppt/ink/inkAction5.xml" ContentType="application/vnd.ms-office.inkAction+xml"/>
  <Override PartName="/ppt/notesSlides/notesSlide5.xml" ContentType="application/vnd.openxmlformats-officedocument.presentationml.notesSlide+xml"/>
  <Override PartName="/ppt/ink/inkAction6.xml" ContentType="application/vnd.ms-office.inkAction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ink/inkAction7.xml" ContentType="application/vnd.ms-office.inkAction+xml"/>
  <Override PartName="/ppt/notesSlides/notesSlide7.xml" ContentType="application/vnd.openxmlformats-officedocument.presentationml.notesSlide+xml"/>
  <Override PartName="/ppt/ink/ink2.xml" ContentType="application/inkml+xml"/>
  <Override PartName="/ppt/ink/inkAction8.xml" ContentType="application/vnd.ms-office.inkAction+xml"/>
  <Override PartName="/ppt/notesSlides/notesSlide8.xml" ContentType="application/vnd.openxmlformats-officedocument.presentationml.notesSlide+xml"/>
  <Override PartName="/ppt/ink/inkAction9.xml" ContentType="application/vnd.ms-office.inkAction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ink/inkAction10.xml" ContentType="application/vnd.ms-office.inkAction+xml"/>
  <Override PartName="/ppt/notesSlides/notesSlide11.xml" ContentType="application/vnd.openxmlformats-officedocument.presentationml.notesSlide+xml"/>
  <Override PartName="/ppt/ink/inkAction11.xml" ContentType="application/vnd.ms-office.inkAction+xml"/>
  <Override PartName="/ppt/ink/inkAction12.xml" ContentType="application/vnd.ms-office.inkAction+xml"/>
  <Override PartName="/ppt/notesSlides/notesSlide12.xml" ContentType="application/vnd.openxmlformats-officedocument.presentationml.notesSlide+xml"/>
  <Override PartName="/ppt/ink/inkAction13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8" r:id="rId2"/>
    <p:sldId id="468" r:id="rId3"/>
    <p:sldId id="280" r:id="rId4"/>
    <p:sldId id="272" r:id="rId5"/>
    <p:sldId id="378" r:id="rId6"/>
    <p:sldId id="265" r:id="rId7"/>
    <p:sldId id="318" r:id="rId8"/>
    <p:sldId id="544" r:id="rId9"/>
    <p:sldId id="335" r:id="rId10"/>
    <p:sldId id="389" r:id="rId11"/>
    <p:sldId id="327" r:id="rId12"/>
    <p:sldId id="390" r:id="rId13"/>
    <p:sldId id="391" r:id="rId14"/>
    <p:sldId id="469" r:id="rId15"/>
    <p:sldId id="454" r:id="rId16"/>
  </p:sldIdLst>
  <p:sldSz cx="12192000" cy="6858000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96" autoAdjust="0"/>
    <p:restoredTop sz="80696" autoAdjust="0"/>
  </p:normalViewPr>
  <p:slideViewPr>
    <p:cSldViewPr>
      <p:cViewPr varScale="1">
        <p:scale>
          <a:sx n="69" d="100"/>
          <a:sy n="69" d="100"/>
        </p:scale>
        <p:origin x="392" y="2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ule\Desktop\andrew_www\F2017_03_151_HMB\Lab\4_Gel%20Electrophoresis%20Lab\Sample_Gel_NEB100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62572718419381"/>
          <c:y val="0.17189995301101313"/>
          <c:w val="0.69750559737123341"/>
          <c:h val="0.69560822448113047"/>
        </c:manualLayout>
      </c:layout>
      <c:scatterChart>
        <c:scatterStyle val="line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Sheet1!$C$2:$C$13</c:f>
              <c:numCache>
                <c:formatCode>General</c:formatCode>
                <c:ptCount val="12"/>
                <c:pt idx="0">
                  <c:v>493</c:v>
                </c:pt>
                <c:pt idx="1">
                  <c:v>539</c:v>
                </c:pt>
                <c:pt idx="2">
                  <c:v>580</c:v>
                </c:pt>
                <c:pt idx="3">
                  <c:v>602</c:v>
                </c:pt>
                <c:pt idx="4">
                  <c:v>630</c:v>
                </c:pt>
                <c:pt idx="5">
                  <c:v>660</c:v>
                </c:pt>
                <c:pt idx="6">
                  <c:v>695</c:v>
                </c:pt>
                <c:pt idx="7">
                  <c:v>736</c:v>
                </c:pt>
                <c:pt idx="8">
                  <c:v>783</c:v>
                </c:pt>
                <c:pt idx="9">
                  <c:v>844</c:v>
                </c:pt>
                <c:pt idx="10">
                  <c:v>914</c:v>
                </c:pt>
              </c:numCache>
            </c:numRef>
          </c:xVal>
          <c:yVal>
            <c:numRef>
              <c:f>Sheet1!$D$2:$D$13</c:f>
              <c:numCache>
                <c:formatCode>General</c:formatCode>
                <c:ptCount val="12"/>
                <c:pt idx="0">
                  <c:v>3.1809855807867304</c:v>
                </c:pt>
                <c:pt idx="1">
                  <c:v>3.0791812460476247</c:v>
                </c:pt>
                <c:pt idx="2">
                  <c:v>3</c:v>
                </c:pt>
                <c:pt idx="3">
                  <c:v>2.9542425094393248</c:v>
                </c:pt>
                <c:pt idx="4">
                  <c:v>2.9030899869919438</c:v>
                </c:pt>
                <c:pt idx="5">
                  <c:v>2.8450980400142569</c:v>
                </c:pt>
                <c:pt idx="6">
                  <c:v>2.7781512503836434</c:v>
                </c:pt>
                <c:pt idx="7">
                  <c:v>2.6989700043360187</c:v>
                </c:pt>
                <c:pt idx="8">
                  <c:v>2.6020599913279625</c:v>
                </c:pt>
                <c:pt idx="9">
                  <c:v>2.4771212547196626</c:v>
                </c:pt>
                <c:pt idx="10">
                  <c:v>2.3010299956639813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F71-470C-A431-C1D49D05F7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43570032"/>
        <c:axId val="1153105440"/>
      </c:scatterChart>
      <c:valAx>
        <c:axId val="943570032"/>
        <c:scaling>
          <c:orientation val="minMax"/>
          <c:max val="950"/>
          <c:min val="45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>
                    <a:solidFill>
                      <a:sysClr val="windowText" lastClr="000000"/>
                    </a:solidFill>
                  </a:rPr>
                  <a:t>d</a:t>
                </a:r>
                <a:r>
                  <a:rPr lang="en-US" sz="1600" baseline="0">
                    <a:solidFill>
                      <a:sysClr val="windowText" lastClr="000000"/>
                    </a:solidFill>
                  </a:rPr>
                  <a:t> (mm)</a:t>
                </a:r>
                <a:endParaRPr lang="en-US" sz="1600">
                  <a:solidFill>
                    <a:sysClr val="windowText" lastClr="000000"/>
                  </a:solidFill>
                </a:endParaRPr>
              </a:p>
            </c:rich>
          </c:tx>
          <c:layout>
            <c:manualLayout>
              <c:xMode val="edge"/>
              <c:yMode val="edge"/>
              <c:x val="0.48882827146606667"/>
              <c:y val="0.932721156703924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in"/>
        <c:minorTickMark val="in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53105440"/>
        <c:crosses val="autoZero"/>
        <c:crossBetween val="midCat"/>
        <c:majorUnit val="100"/>
        <c:minorUnit val="50"/>
      </c:valAx>
      <c:valAx>
        <c:axId val="1153105440"/>
        <c:scaling>
          <c:orientation val="minMax"/>
          <c:max val="3.2"/>
          <c:min val="2.200000000000000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log(MW)</a:t>
                </a:r>
              </a:p>
            </c:rich>
          </c:tx>
          <c:layout>
            <c:manualLayout>
              <c:xMode val="edge"/>
              <c:yMode val="edge"/>
              <c:x val="9.3510967379077624E-3"/>
              <c:y val="0.3764491247408834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in"/>
        <c:minorTickMark val="in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43570032"/>
        <c:crosses val="autoZero"/>
        <c:crossBetween val="midCat"/>
        <c:majorUnit val="0.1"/>
        <c:minorUnit val="5.000000000000001E-2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0.43237</cdr:x>
      <cdr:y>0.35659</cdr:y>
    </cdr:from>
    <cdr:to>
      <cdr:x>0.43237</cdr:x>
      <cdr:y>0.89922</cdr:y>
    </cdr:to>
    <cdr:cxnSp macro="">
      <cdr:nvCxnSpPr>
        <cdr:cNvPr id="7" name="Straight Arrow Connector 6">
          <a:extLst xmlns:a="http://schemas.openxmlformats.org/drawingml/2006/main">
            <a:ext uri="{FF2B5EF4-FFF2-40B4-BE49-F238E27FC236}">
              <a16:creationId xmlns:a16="http://schemas.microsoft.com/office/drawing/2014/main" id="{1C5C2D66-0F95-4EAC-9D37-7F9AEC38DD9B}"/>
            </a:ext>
          </a:extLst>
        </cdr:cNvPr>
        <cdr:cNvCxnSpPr/>
      </cdr:nvCxnSpPr>
      <cdr:spPr>
        <a:xfrm xmlns:a="http://schemas.openxmlformats.org/drawingml/2006/main" flipV="1">
          <a:off x="2786064" y="2190749"/>
          <a:ext cx="0" cy="3333750"/>
        </a:xfrm>
        <a:prstGeom xmlns:a="http://schemas.openxmlformats.org/drawingml/2006/main" prst="straightConnector1">
          <a:avLst/>
        </a:prstGeom>
        <a:ln xmlns:a="http://schemas.openxmlformats.org/drawingml/2006/main" w="38100">
          <a:solidFill>
            <a:srgbClr val="FF0000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0.17857</cdr:x>
      <cdr:y>0.35504</cdr:y>
    </cdr:from>
    <cdr:to>
      <cdr:x>0.43089</cdr:x>
      <cdr:y>0.35504</cdr:y>
    </cdr:to>
    <cdr:cxnSp macro="">
      <cdr:nvCxnSpPr>
        <cdr:cNvPr id="11" name="Straight Arrow Connector 10">
          <a:extLst xmlns:a="http://schemas.openxmlformats.org/drawingml/2006/main">
            <a:ext uri="{FF2B5EF4-FFF2-40B4-BE49-F238E27FC236}">
              <a16:creationId xmlns:a16="http://schemas.microsoft.com/office/drawing/2014/main" id="{96E7A5B3-8F9F-4A31-8E3E-94E8F6D33B1E}"/>
            </a:ext>
          </a:extLst>
        </cdr:cNvPr>
        <cdr:cNvCxnSpPr/>
      </cdr:nvCxnSpPr>
      <cdr:spPr>
        <a:xfrm xmlns:a="http://schemas.openxmlformats.org/drawingml/2006/main" flipH="1">
          <a:off x="762000" y="1509954"/>
          <a:ext cx="1076695" cy="0"/>
        </a:xfrm>
        <a:prstGeom xmlns:a="http://schemas.openxmlformats.org/drawingml/2006/main" prst="straightConnector1">
          <a:avLst/>
        </a:prstGeom>
        <a:ln xmlns:a="http://schemas.openxmlformats.org/drawingml/2006/main" w="38100">
          <a:solidFill>
            <a:srgbClr val="FF0000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840" units="cm"/>
          <inkml:channel name="Y" type="integer" max="2160" units="cm"/>
          <inkml:channel name="T" type="integer" max="2.14748E9" units="dev"/>
        </inkml:traceFormat>
        <inkml:channelProperties>
          <inkml:channelProperty channel="X" name="resolution" value="124.27184" units="1/cm"/>
          <inkml:channelProperty channel="Y" name="resolution" value="124.13793" units="1/cm"/>
          <inkml:channelProperty channel="T" name="resolution" value="1" units="1/dev"/>
        </inkml:channelProperties>
      </inkml:inkSource>
      <inkml:timestamp xml:id="ts0" timeString="2023-08-20T18:02:44.85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30721 15846 0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931" units="cm"/>
          <inkml:channel name="Y" type="integer" max="17399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03235" units="1/cm"/>
          <inkml:channelProperty channel="Y" name="resolution" value="999.942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8-20T18:34:18.544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nkml:trace contextRef="#ctx0" brushRef="#br0">1928 16966 833 0,'-20'-3'88'5,"0"1"76"16,5 0-20-21,1-1-22 14,-5 0-14-14,4-5-31 18,-1-1-10-18,6-4-14 0,6 0-4 17,5 0-7-17,5-3-5 17,7-3-13-17,6-3-7 0,7 0-9 17,2-1-4-17,-1 3-3 17,4 4 1-17,-5 3-1 16,-3 0 1-16,2 7 1 15,-5 3-1-15,-1 9 2 17,-1 7 1-17,-8 11 2 16,1 4 2-16,-6 7 1 16,-2 0-1-16,2-3-1 0,0-11-1 6,1-7-1 9,-1-9-1-15,1-13-2 14,1-8 0-14,5-12 0 15,-2-1 0-15,3 1 2 18,-1 5 3-18,-1 10 3 15,1 4 1-15,1 12-1 16,0 3-1-16,-1 12 0 22,-1 5 2-22,-3 0 15 0,2 2 8 15,-1-9 6-15,-1-6-1 15,2-7-14-15,2-3-9 14,3-10-8-14,1-4-6 19,0-4-81-19,-1-4 6 0,0-16 24 15</inkml:trace>
</inkml:ink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0931" units="cm"/>
          <inkml:channel name="Y" type="integer" max="17399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03235" units="1/cm"/>
          <inkml:channelProperty channel="Y" name="resolution" value="999.942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8-20T18:02:41.161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context xml:id="ctx1">
      <inkml:inkSource xml:id="inkSrc20">
        <inkml:traceFormat>
          <inkml:channel name="X" type="integer" max="3840" units="cm"/>
          <inkml:channel name="Y" type="integer" max="2160" units="cm"/>
          <inkml:channel name="T" type="integer" max="2.14748E9" units="dev"/>
        </inkml:traceFormat>
        <inkml:channelProperties>
          <inkml:channelProperty channel="X" name="resolution" value="124.27184" units="1/cm"/>
          <inkml:channelProperty channel="Y" name="resolution" value="124.13793" units="1/cm"/>
          <inkml:channelProperty channel="T" name="resolution" value="1" units="1/dev"/>
        </inkml:channelProperties>
      </inkml:inkSource>
      <inkml:timestamp xml:id="ts1" timeString="2023-08-20T18:02:41.161"/>
    </inkml:context>
  </inkml:definitions>
  <iact:action type="add" startTime="5733">
    <iact:property name="dataType"/>
    <iact:actionData xml:id="d0">
      <inkml:trace xmlns:inkml="http://www.w3.org/2003/InkML" xml:id="stk0" contextRef="#ctx0" brushRef="#br0">3800 8142 944 0,'-15'-13'183'3,"5"-4"231"12,1-1-203-15,9 7-67 15,0 4-31-15,3 11-38 15,5 8-14-15,-3 8-8 16,4 13-1-16,1 5-3 15,-2 0 0-15,3-3-4 14,-2-14-5-14,5-8-8 28,-1-13 0-28,5-14 5 0,1-9 0 0,3-24-3 26,5-6-7-25,2-11-4-1,3 0-48 14,0 12-139-14,0 7-116 10,7 10 124 14</inkml:trace>
    </iact:actionData>
  </iact:action>
  <iact:action type="add" startTime="6424">
    <iact:property name="dataType"/>
    <iact:actionData xml:id="d1">
      <inkml:trace xmlns:inkml="http://www.w3.org/2003/InkML" xml:id="stk1" contextRef="#ctx0" brushRef="#br0">5509 8468 1543 0,'-8'2'145'15,"3"3"93"-15,3 1-51 14,9-3-74-14,11-1-22 15,15-2-27-15,9-2-9 15,19 2-11-15,5-3-8 15,-10-2-13-15,4 2-5 19,-14 0-6-19,-7 3-3 0,-4 0-1 15,-3 5 0-15,-6 1-59 18,-7-1-48-18,-4-2-109 13,-4 0-64-13,-6-3-179 17,-5 0 246-17</inkml:trace>
    </iact:actionData>
  </iact:action>
  <iact:action type="add" startTime="6648">
    <iact:property name="dataType"/>
    <iact:actionData xml:id="d2">
      <inkml:trace xmlns:inkml="http://www.w3.org/2003/InkML" xml:id="stk2" contextRef="#ctx0" brushRef="#br0">5931 8389 1223 0,'0'12'117'8,"7"-5"80"7,8 2-34-15,8-5-47 22,10 0-5-22,2 1-11 0,2 1-5 14,-1-2-14-14,0 2-10 14,-11 0-16-14,-2 2-7 16,-14 5-17-16,-5 3-3 18,-5 0-5-18,-8 0-2 0,-8 3-5 12,-4 0 0 1,-3 0-3-12,-1-3-1 14,0-5-4-15,1 0-5 18,2-8-11-18,-1-3-6 0,2-6-13 15,1-2-4-15,5-3-8 12,2-2-1 9,8-9 7-21,2 0 6 0,3-2 15 13,0-3 4-12,1 6 4 13,2 2 3-14,1 3 1 15,-1 6 4-15,0 10-61 16,-1-3-54-16,-2 3 62 15</inkml:trace>
    </iact:actionData>
  </iact:action>
  <iact:action type="add" startTime="8002">
    <iact:property name="dataType"/>
    <iact:actionData xml:id="d3">
      <inkml:trace xmlns:inkml="http://www.w3.org/2003/InkML" xml:id="stk3" contextRef="#ctx0" brushRef="#br0">3591 6747 905 0,'-10'-4'145'14,"4"-2"163"-14,1 3-135 13,3 0-37-13,2 0-17 21,0 6-19-21,0-3-13 0,2 7-21 15,-2 5-6-15,6 0-10 15,-1 5-2-15,-1 5-8 18,2 3-2-18,0-2-1 16,-1 2 0-16,3-7 5 15,-1 1-3-15,3-10-3 11,0-2-3-11,5-7-7 15,1-10 0-15,7-9-6 16,6-10-3-16,7-11-6 15,1-4-25-15,-1-7-120 24,-3-3-102-24,6-5 116 0</inkml:trace>
    </iact:actionData>
  </iact:action>
  <iact:action type="add" startTime="8733">
    <iact:property name="dataType"/>
    <iact:actionData xml:id="d4">
      <inkml:trace xmlns:inkml="http://www.w3.org/2003/InkML" xml:id="stk4" contextRef="#ctx0" brushRef="#br0">5461 6804 572 0,'-18'-3'123'15,"1"3"106"-15,-1-4-56 24,2 1-18-24,3 1-2 0,2 1-2 15,4 1-11-15,1-3-8 15,6 3-20-15,-6-6-11 15,7 2-18-15,2 1-13 15,7 0-25-15,3 0-8 15,6 3-11-15,6 3-4 15,7 0-2-15,1-3-1 16,9 0-2-16,5 0-1 13,4-3 2-13,4 0 2 15,-1-3 2-14,-5 5 1 13,-7-4 1-14,-6 4-2 16,-5-5-5-16,-4 3-2 16,-5-1-6-16,-3 1-1 1,-3 3-2 14,-1 1 0-15,-5 1-5 16,0-1-32-16,-6 2-75 14,2-3-47-14,-6 0-128 17,2 3-102-17,-1 0 223 15</inkml:trace>
    </iact:actionData>
  </iact:action>
  <iact:action type="add" startTime="9145">
    <iact:property name="dataType"/>
    <iact:actionData xml:id="d5">
      <inkml:trace xmlns:inkml="http://www.w3.org/2003/InkML" xml:id="stk5" contextRef="#ctx0" brushRef="#br0">5962 6683 1105 0,'1'0'115'12,"3"-5"94"3,5 2-23-15,4-3-53 15,0 1-12-15,3 5-23 0,-1 0-11 16,-2 6-12-16,-3 2-7 18,-1 2-15-18,-5 1-6 12,-1 2-10-12,-2 0-4 16,-2 3-9-16,-2 3-5 15,-6 6-3-15,1 1-8 16,-3 2-1-16,0-2-1 17,1-6-2-17,-1-2 0 0,0-7-21 18,2-4-20-18,-1-1-39 15,3 0-46-15,2-6-88 17,4 0-73-17,-3-3 148 12</inkml:trace>
    </iact:actionData>
  </iact:action>
  <iact:action type="add" startTime="9464">
    <iact:property name="dataType"/>
    <iact:actionData xml:id="d6">
      <inkml:trace xmlns:inkml="http://www.w3.org/2003/InkML" xml:id="stk6" contextRef="#ctx0" brushRef="#br0">5963 6718 1152 0,'-6'0'201'25,"2"6"180"-25,5 7-183 0,1 0-40 15,5 9-54-15,-3 0-12 15,2 4-37-15,1 3-14 14,1-2-20-14,-1 0-67 15,9-6 33-15</inkml:trace>
    </iact:actionData>
  </iact:action>
  <iact:action type="add" startTime="13210">
    <iact:property name="dataType"/>
    <iact:actionData xml:id="d7">
      <inkml:trace xmlns:inkml="http://www.w3.org/2003/InkML" xml:id="stk7" contextRef="#ctx0" brushRef="#br0">3556 10014 425 0,'0'-9'126'26,"-4"0"105"-25,2 2-47-1,-2 1-15 12,1 0-15-12,0 4-5 17,1 0-21-17,2 2-14 14,-1 0-22-14,0 0-13 17,1 4-18-17,-3 5-9 14,3 3-20-14,0 2-7 15,4 7-7-15,-3 2 0 23,4 2-1-23,-1 1 0 0,1-2 1 12,0-2 3-11,0-9 8 12,-2-1 4-13,2-8 7 14,3-4 0-14,5-9 1 16,6-5-2-16,4-14-3 25,6-7-5-25,12-15-10 0,2-10-2 5,5-10 4 20,-6 5-2-25,-8 9-2 0,-3 6-1 15,-3 20-102-15,18 1 61 14</inkml:trace>
    </iact:actionData>
  </iact:action>
  <iact:action type="add" startTime="17452">
    <iact:property name="dataType"/>
    <iact:actionData xml:id="d8">
      <inkml:trace xmlns:inkml="http://www.w3.org/2003/InkML" xml:id="stk8" contextRef="#ctx0" brushRef="#br0">5554 10419 1116 0,'-13'0'114'2,"5"0"87"13,0-3-16-15,3 3-33 16,2 0-12-16,3 0-28 15,2-2-11-15,8 1-21 15,7 0-9-15,8-2-8 24,6-3-5-24,12 3-9 0,5-4-5 6,6 4-9 18,-2 3-5-24,-7 0-9 0,-7 0-5 17,-5 0-5-17,-1 1-1 12,-6 2-2-12,-4-1-1 16,-3 2-2-16,-3-1-12 15,-7 0-72-15,-8-3-39 14,3 0-98-14,-4-3-56 16,-14-25-194-16,12 24 260 15</inkml:trace>
    </iact:actionData>
  </iact:action>
  <iact:action type="add" startTime="17739">
    <iact:property name="dataType"/>
    <iact:actionData xml:id="d9">
      <inkml:trace xmlns:inkml="http://www.w3.org/2003/InkML" xml:id="stk9" contextRef="#ctx0" brushRef="#br0">5914 10282 831 0,'-5'-3'144'10,"5"1"125"5,2-4-106-15,5 4-19 19,6 2-18-19,2 0-2 0,5 5-17 12,2 3-14 7,1 2-16-19,2 4-4 0,1 3-12 16,-2 2-6-16,-5 4-15 13,-6-1-9-13,-2 4-12 15,-4 2-3-15,-7-5-5 25,0 1 0-25,-6-2-2 0,-3 0-3 7,-2-9-53 16,-4-3-38-23,-4-4-103 0,-4-6-75 15,-9-7 145-15</inkml:trace>
    </iact:actionData>
  </iact:action>
  <iact:action type="add" startTime="18004">
    <iact:property name="dataType"/>
    <iact:actionData xml:id="d10">
      <inkml:trace xmlns:inkml="http://www.w3.org/2003/InkML" xml:id="stk10" contextRef="#ctx0" brushRef="#br0">5889 10403 837 0,'9'6'171'3,"2"1"168"7,-2 2-48 6,4 1-84-16,-6 3-49 14,5 4-71-14,-2 2-83 15,-1 1-38-15</inkml:trace>
    </iact:actionData>
  </iact:action>
  <iact:action type="add" startTime="18985">
    <iact:property name="dataType"/>
    <iact:actionData xml:id="d11">
      <inkml:trace xmlns:inkml="http://www.w3.org/2003/InkML" xml:id="stk11" contextRef="#ctx0" brushRef="#br0">7804 11801 1237 0,'-3'-9'146'2,"0"3"101"13,5 6-57-14,-1 12-67 10,-1 10-24 8,0 16-25-19,3 4-2 0,4 4-28 13,2-1-8-13,-5-7-14 16,4-6-4-16,-1-5-8 15,1-5-2-15,0-4-3 26,-5-4-23-26,2-8-72 0,0 1-40 14,-5-7-123-14,-2-9-72 15,-6-4 186-15</inkml:trace>
    </iact:actionData>
  </iact:action>
  <iact:action type="add" startTime="19209">
    <iact:property name="dataType"/>
    <iact:actionData xml:id="d12">
      <inkml:trace xmlns:inkml="http://www.w3.org/2003/InkML" xml:id="stk12" contextRef="#ctx0" brushRef="#br0">7694 11725 1079 0,'14'-5'115'1,"2"0"83"9,4 4-1 6,11 2-26-14,4 4-21 11,4 3-34-13,3 0-17 15,0 8-34-15,-7 1-12 16,-10 9-17-16,-5 3-2 14,-11 5 2-14,-3 0 0 15,-8 1-5-15,-5-3-4 15,-9 0-9-15,-3-1-4 21,-6-5-19-20,-1-5-27-1,3-5-70 12,1-2-48-12,6-6-131 15,2-6-116-15,12-2 225 15</inkml:trace>
    </iact:actionData>
  </iact:action>
  <iact:action type="add" startTime="19506">
    <iact:property name="dataType"/>
    <iact:actionData xml:id="d13">
      <inkml:trace xmlns:inkml="http://www.w3.org/2003/InkML" xml:id="stk13" contextRef="#ctx0" brushRef="#br0">8174 11765 1168 0,'13'30'107'14,"-3"2"53"-14,-1-1-35 15,-3-2-34-15,-5-2-22 15,-1-4-4-15,-3-7 0 15,-1-3-1-15,0-4-1 14,-4-9-14-14,1-3-6 15,1-10-20-15,1-3-10 15,0-17-11-15,4-4-3 15,1-3-6-15,3 2-2 15,7 10-3-15,0 10-2 17,9 16 0-17,6 2 1 14,2 13 6-14,-1 3 4 19,2-3 14-19,-2 3 7 0,-7-4 7 14,3-6 4-14,-6-6 0 15,-5 0 0-15,-4-9 1 16,2 0 1-16,-9-4 2 14,-1-3-2-14,-4-6-5 16,-3-1-6-16,-7-4-58 15,-4-5-42-14,0 1-91 23,5 5-69-24,8 10 132 0</inkml:trace>
    </iact:actionData>
  </iact:action>
  <iact:action type="add" startTime="19909">
    <iact:property name="dataType"/>
    <iact:actionData xml:id="d14">
      <inkml:trace xmlns:inkml="http://www.w3.org/2003/InkML" xml:id="stk14" contextRef="#ctx0" brushRef="#br0">8605 11798 1189 0,'9'22'138'14,"-5"-5"90"-14,2-5-38 15,-6-6-60-15,-3-6-24 15,-3-9-25-15,2-4-17 15,-3-15-29-15,-3-4-10 15,-3-8-9-15,0-2-1 19,0-6-5-19,-1 1-1 0,0 1-5 15,7 8-3-15,2 12-6 15,5 7 1-15,10 12-2 15,5 5 3-15,5 11 10 15,4 3 2-15,6 8 13 16,2 2 6-16,0 2 9 14,0 0 1-14,-7 3-3 25,-2-1-8-25,-4 2-11 0,-5-2-6 15,2 2-5-15,-1-7-12 15,-7 1-94-15,3-4-78 15,-11-7 91-15</inkml:trace>
    </iact:actionData>
  </iact:action>
  <iact:action type="add" startTime="20268">
    <iact:property name="dataType"/>
    <iact:actionData xml:id="d15">
      <inkml:trace xmlns:inkml="http://www.w3.org/2003/InkML" xml:id="stk15" contextRef="#ctx0" brushRef="#br0">8649 11773 1776 0,'9'-3'82'13,"5"-4"0"-13,9-7-21 16,3-4-44-16,2-2-6 14,-3 0-20-14,-6 4-37 20,-6 7-125-20,-5 6-192 0,-8 17 202 18</inkml:trace>
    </iact:actionData>
  </iact:action>
  <iact:action type="add" startTime="20537">
    <iact:property name="dataType"/>
    <iact:actionData xml:id="d16">
      <inkml:trace xmlns:inkml="http://www.w3.org/2003/InkML" xml:id="stk16" contextRef="#ctx0" brushRef="#br0">8003 12708 1331 0,'0'6'160'13,"0"4"145"-12,4 5-128 13,3 5-60-14,2 5-30 14,1 5-32-14,0-1-11 17,-1 3-19-17,-2-1-6 14,-5-2-5-14,-1-5-2 15,-2-6 1-15,-3-4 1 15,-4-9 1-15,-3-7-2 15,2-12-14-14,-4-9-8 18,0-18-12-19,-2-4-2 0,2-10-2 12,2-2 2 4,11 6 2-16,4 3 3 0,11 8 9 16,2 3 6-16,8 7 18 15,1 4 7-15,7 11 8 14,2 5 1-14,-6 10-12 26,0 0-3-26,-13 16-6 0,-3 3 0 5,-9 9 0 20,-4 3-1-25,-4-1 0 0,-6 0-1 15,-5-1 1-15,1 0-1 15,-1 0-1-15,2-1 1 15,7-7 1-15,2 1 2 14,10-6 3-13,3-6 2 13,4-4 1-14,1 0 0 16,7-7-5-16,2-1-3 15,3-10-7-15,0 2-2 15,-3-3-77-15,-4-1-51 15,-4 1-116-15,4 0-91 15,-8 0 189-15</inkml:trace>
    </iact:actionData>
  </iact:action>
  <iact:action type="add" startTime="21034">
    <iact:property name="dataType"/>
    <iact:actionData xml:id="d17">
      <inkml:trace xmlns:inkml="http://www.w3.org/2003/InkML" xml:id="stk17" contextRef="#ctx0" brushRef="#br0">8469 12669 1129 0,'-2'10'166'12,"4"6"114"-12,-2-3-102 16,-2 2-26-16,0-2-44 17,-3-3-8-17,-1-1-19 14,6-6-11-14,-4-6-17 24,-5-9-9-24,-1-4-16 0,-2-3-9 6,5-4-10 18,3-2-3-23,0-7-4-1,1 2 0 14,3 4-4-14,-3-2-5 18,6 15-6-18,8 6-5 12,4 8 0-12,4 8 6 16,0 7 9-16,-2 3 8 15,2-3 13-15,1 1 5 13,2-4 9-13,1-2 5 16,0-6 5-16,-1-2 2 15,0-4 5-15,-2-4 2 15,-4 0-4-15,2-6-3 15,-11 0-11-15,-1-2-8 14,-6-6-9-14,-3-3-4 16,-6-4-20-16,-4 1-20 15,-4-1-50-15,-1 1-27 20,2 4-55-20,-1 2-27 0,4 9-82 15,0 1-85-15,8 9 202 14</inkml:trace>
    </iact:actionData>
  </iact:action>
  <iact:action type="add" startTime="21520">
    <iact:property name="dataType"/>
    <iact:actionData xml:id="d18">
      <inkml:trace xmlns:inkml="http://www.w3.org/2003/InkML" xml:id="stk18" contextRef="#ctx0" brushRef="#br0">8843 12382 1097 0,'9'7'185'0,"3"2"121"16,1 1-90-15,-3 0-20 12,2 4-64-13,-7-1-14 16,0-1-33-16,-5 1-17 14,0-7-26-14,1 1-9 15,-2-4-13-15,-2-3-3 15,-1-6-7-15,-5-7-2 15,2-9-5-15,2-4-2 15,1-8-8-15,2-4-7 16,2-6-11-16,-1-1-2 14,2 5 4-14,4 5 1 19,5 14 8-19,4 11-1 0,7 16 4 15,-2 7 6-15,2 15 19 15,0 4 10-15,-7 5 13 15,2 1 1-15,0 1-12 15,-1-2-5-15,1-3-13 14,-5-2-3-14,-2-10-19 27,0-2-37-27,-5-8-103 0,0-3-72 6,-4-9 109 18</inkml:trace>
    </iact:actionData>
  </iact:action>
  <iact:action type="add" startTime="21878">
    <iact:property name="dataType"/>
    <iact:actionData xml:id="d19">
      <inkml:trace xmlns:inkml="http://www.w3.org/2003/InkML" xml:id="stk19" contextRef="#ctx0" brushRef="#br0">8994 12434 1297 0,'3'0'233'0,"2"1"215"16,5-1-256-16,4-3-54 14,5-13-85-14,9-5-48 15,8-13-156-15,12 2 107 16</inkml:trace>
    </iact:actionData>
  </iact:action>
  <iact:action type="add" startTime="3698">
    <iact:property name="dataType"/>
    <iact:actionData xml:id="d20">
      <inkml:trace xmlns:inkml="http://www.w3.org/2003/InkML" xml:id="stk20" contextRef="#ctx1" brushRef="#br0">30721 15846 0</inkml:trace>
    </iact:actionData>
  </iact:action>
</iact:actions>
</file>

<file path=ppt/ink/inkAction10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0931" units="cm"/>
          <inkml:channel name="Y" type="integer" max="17399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03235" units="1/cm"/>
          <inkml:channelProperty channel="Y" name="resolution" value="999.942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8-20T18:38:45.582"/>
    </inkml:context>
    <inkml:brush xml:id="br0">
      <inkml:brushProperty name="width" value="0.05292" units="cm"/>
      <inkml:brushProperty name="height" value="0.05292" units="cm"/>
      <inkml:brushProperty name="color" value="#C00000"/>
    </inkml:brush>
    <inkml:context xml:id="ctx1">
      <inkml:inkSource xml:id="inkSrc17">
        <inkml:traceFormat>
          <inkml:channel name="X" type="integer" max="12372" units="cm"/>
          <inkml:channel name="Y" type="integer" max="6960" units="cm"/>
          <inkml:channel name="T" type="integer" max="2.14748E9" units="dev"/>
        </inkml:traceFormat>
        <inkml:channelProperties>
          <inkml:channelProperty channel="X" name="resolution" value="400" units="1/cm"/>
          <inkml:channelProperty channel="Y" name="resolution" value="400" units="1/cm"/>
          <inkml:channelProperty channel="T" name="resolution" value="1" units="1/dev"/>
        </inkml:channelProperties>
      </inkml:inkSource>
      <inkml:timestamp xml:id="ts1" timeString="2023-08-20T18:38:45.582"/>
    </inkml:context>
  </inkml:definitions>
  <iact:action type="add" startTime="5074">
    <iact:property name="dataType"/>
    <iact:actionData xml:id="d0">
      <inkml:trace xmlns:inkml="http://www.w3.org/2003/InkML" xml:id="stk0" contextRef="#ctx0" brushRef="#br0">5452 2562 671 0,'-3'0'146'15,"0"0"164"-15,2 3-123 20,5 5-48-20,5 0-21 0,7 9-21 14,3 2-6-14,4 10-11 21,2 3-9-21,4 6-13 13,-2 2-4-13,-2 8-17 16,0-4-6-16,-2-7-11 15,1-2-4-15,1-6-2 16,-2-7 0-16,-4-6-13 16,-6-3-19-16,-1-4-66 23,-8-5-45-23,-4-4-110 0,-3 0-132 0,-1-1 214 30</inkml:trace>
    </iact:actionData>
  </iact:action>
  <iact:action type="add" startTime="5421">
    <iact:property name="dataType"/>
    <iact:actionData xml:id="d1">
      <inkml:trace xmlns:inkml="http://www.w3.org/2003/InkML" xml:id="stk1" contextRef="#ctx0" brushRef="#br0">5326 2605 864 0,'3'-10'120'0,"2"-6"101"23,3 3-17-23,11 1-40 14,2-6-16-14,7 5-27 16,2-2-22-16,1 8-42 16,1 1-18-16,6 6-23 15,-5 0-4-15,2 6-1 15,-3 0 0-15,-8 7-1 9,1 3-1-9,-7 2 1 13,-8 4 1-13,-5 3 2 20,-5 4 3-20,-2 3 2 12,-7 6 1-12,-3 2-2 15,-4-1-1-15,-3 1-3 18,5-4 0-18,-5-11-13 20,7-6-16-20,2-12-45 0,0-3-37 15,3-7-100-15,1-5-98 20,5-8 164-20</inkml:trace>
    </iact:actionData>
  </iact:action>
  <iact:action type="add" startTime="5777">
    <iact:property name="dataType"/>
    <iact:actionData xml:id="d2">
      <inkml:trace xmlns:inkml="http://www.w3.org/2003/InkML" xml:id="stk2" contextRef="#ctx0" brushRef="#br0">5892 2614 1090 0,'10'1'112'14,"-1"4"55"-14,-2 2-27 15,2 5-62-15,-5 1-21 16,2 0-2-16,3 6-4 22,-6 0-7-22,2-1-3 0,-2 6-11 15,-3-5-3-15,-3-8-1 16,2-2 2-16,-1-9 2 16,-3-5 0-16,0-9-6 15,-2-9-5-15,3-8-13 16,-4 1-4-16,8 2-2 23,0 8 0-23,3 2 0 0,2 4 0 0,-1 2-3 15,-1 2-8-15,4-1-37 15,-1 3-27-15,6 2-93 20,-2-1-77-20,4 3 136 11</inkml:trace>
    </iact:actionData>
  </iact:action>
  <iact:action type="add" startTime="6094">
    <iact:property name="dataType"/>
    <iact:actionData xml:id="d3">
      <inkml:trace xmlns:inkml="http://www.w3.org/2003/InkML" xml:id="stk3" contextRef="#ctx0" brushRef="#br0">6137 2512 884 0,'15'0'155'1,"-1"5"132"11,2-5-35 3,-1 8-78-15,1-3-38 0,-3 1-51 23,0 5-23-23,-2-1-31 15,0 3-8-15,-3 0-8 16,4-1-18-16,-3-2-64 16,-2-7-49-16,-6 0-188 17,1-3 168-16</inkml:trace>
    </iact:actionData>
  </iact:action>
  <iact:action type="add" startTime="6307">
    <iact:property name="dataType"/>
    <iact:actionData xml:id="d4">
      <inkml:trace xmlns:inkml="http://www.w3.org/2003/InkML" xml:id="stk4" contextRef="#ctx0" brushRef="#br0">6107 2422 1071 0,'-6'0'151'16,"-3"-3"92"-16,8 2-122 22,-1-2-54-22,5 0-65 0,4 3-40 16,4-6-178-16,-3 2 145 15</inkml:trace>
    </iact:actionData>
  </iact:action>
  <iact:action type="add" startTime="6523">
    <iact:property name="dataType"/>
    <iact:actionData xml:id="d5">
      <inkml:trace xmlns:inkml="http://www.w3.org/2003/InkML" xml:id="stk5" contextRef="#ctx0" brushRef="#br0">6377 2434 678 0,'10'10'162'0,"3"2"170"0,-1-2-106 14,1-1-78-14,-5 4-38 9,3-6-45 6,-4 5-9-15,0-2-14 17,-3-4-3-17,2 4-9 14,-3-5-4-14,-3 0-9 16,2-4-1-16,-1 1 3 16,-1-7 0-16,-4-5 2 22,-4-1-1-22,6-8-8 0,-6-3-2 0,2-1-7 16,5 1-3-16,2 3-5 14,4 0-3-14,-1 3 7 16,2 3 5-16,1 4 12 19,2 7 4-19,0 2 2 13,1 5-2-13,-3 6-1 8,0-3-2 6,5 8-3-14,-5-6-2 15,-1 2-2-15,3 1-1 15,-8-4 1-15,5 1 0 19,-3-4 1-19,-3-6 0 0,4 3 2 16,-4-6 0-16,-1-6-1 12,1-1-2 11,-3-10-5-23,3-1-3 0,6-3-2 16,-2-3-3-16,3 3-1 15,2-2-1-15,3 8-2 18,1 5 0-18,0 7-1 0,4 5 1 14,-2 1 7-14,-1 1 5 16,1 5 9-16,-4 0 2 6,2-2 1 18,-2 2-1-24,0 0-5 0,1 0 0 8,-3 4-4 6,1-3-1-14,-3 5-18 18,0 1-20-18,-5-3-60 14,3-1-47-14,-2-6-111 16,0-1 132-16</inkml:trace>
    </iact:actionData>
  </iact:action>
  <iact:action type="add" startTime="7165">
    <iact:property name="dataType"/>
    <iact:actionData xml:id="d6">
      <inkml:trace xmlns:inkml="http://www.w3.org/2003/InkML" xml:id="stk6" contextRef="#ctx0" brushRef="#br0">6886 2154 1357 0,'9'-6'144'13,"1"2"77"-13,5-2-12 16,-2-3-97-16,3 2-22 15,-5-3-22-15,-2 1-11 20,-2-3-8-20,-4 2-1 0,-1 0-8 10,-2 4-6-1,-3-4-11 6,-4 4-5-15,-4 0-7 16,0 1-1-16,-5 3-7 16,4 2-4-16,-1 5-12 16,0 6-4-16,3 8-2 15,4 3 3-15,2 4 3 23,4 0 4-23,4 2 4 0,5-4 2 0,8 0 4 24,4-6 1-24,0-6 1 0,3-6 1 15,-6-6-4-15,-2-3-15 7,0-10-40 9,-3-2-27-16,-1-4-51 16,0-4-18-16,-2 1-40 5,-1-2-15 11,-2-2-26-16,-3 1 1 19,2-3 67-19,1 5 42 0,-1 4 98 12,3 0 55 4,-3 6 81-15,-2 5 28 0,5 5 55 15,4 3 1-16,3 6-22 14,1-1-12-14,-1 6-44 22,0-1-16-22,0 4-26 16,-3 2-13-16,-3 3-19 17,-4-3-7-17,-3-6-6 0,1-1 1 15,-4-5 6-15,0-4 4 15,-7-4 0-15,3-2-3 14,-8-17-12-14,3 1-7 8,2-6-14 7,0-3-6-15,7 1-9 15,9 3-6-15,4 8-3 16,4 0 2-16,6 12 8 16,-1 4-23-16,3-3-85 16,-1 6-30-16,8-3 56 15</inkml:trace>
    </iact:actionData>
  </iact:action>
  <iact:action type="add" startTime="8216">
    <iact:property name="dataType"/>
    <iact:actionData xml:id="d7">
      <inkml:trace xmlns:inkml="http://www.w3.org/2003/InkML" xml:id="stk7" contextRef="#ctx0" brushRef="#br0">6339 6936 1171 0,'-12'-13'105'0,"2"-3"60"0,9 1-2 12,5 5-22-12,5 2-27 23,8 8-23-23,8 10-8 0,0 17 3 16,2 8 1-16,1 9-10 14,-3 1-7-14,-4-2-24 16,-2-5-13-16,0-6-14 16,-3-7-1-16,-3-7 0 15,-4-2-4-15,0-3-43 22,-5-4-33-22,-4-4-80 0,-3-3-49 17,-7-2-124-17,-2-7 170 0</inkml:trace>
    </iact:actionData>
  </iact:action>
  <iact:action type="add" startTime="8514">
    <iact:property name="dataType"/>
    <iact:actionData xml:id="d8">
      <inkml:trace xmlns:inkml="http://www.w3.org/2003/InkML" xml:id="stk8" contextRef="#ctx0" brushRef="#br0">6060 7151 957 0,'-11'0'173'0,"5"3"208"0,3-3-146 16,7-13-48-16,9-6-27 22,9-18-34-22,9-8-2 0,11-17-15 16,3-5-15-16,10 0-35 15,-3 5-16-15,-2 14-22 16,-5 7-7-16,-16 14-10 15,-3 7-19-15,-12 4-58 16,-1 4-36-16,-1 9-86 7,-5 3-37-7,6 3 130 16</inkml:trace>
    </iact:actionData>
  </iact:action>
  <iact:action type="add" startTime="8785">
    <iact:property name="dataType"/>
    <iact:actionData xml:id="d9">
      <inkml:trace xmlns:inkml="http://www.w3.org/2003/InkML" xml:id="stk9" contextRef="#ctx0" brushRef="#br0">6608 7054 902 0,'7'0'159'0,"3"-5"142"15,3-6-55-15,7-13-42 15,2-6-42-15,-3-5-48 15,0-3-21-15,-10 6-40 11,-4 2-16 1,-5 7-12 3,-2 7-3-15,-6 4-5 18,-2 5-5-18,-4 7-13 0,-4 1-10 15,2 17-12-15,2 2-2 14,4 10 5-14,2 5 7 17,8 0 14-17,2 0 4 21,8-6 6-21,4 2-3 0,7-13-3 15,5 1-1-15,3-11 1 16,6-3 3-16,-3-8-42 16,-2-5-28-16,-7-5-79 15,-2-3-59-15,-4-5-175 16,2-3 210-16</inkml:trace>
    </iact:actionData>
  </iact:action>
  <iact:action type="add" startTime="9117">
    <iact:property name="dataType"/>
    <iact:actionData xml:id="d10">
      <inkml:trace xmlns:inkml="http://www.w3.org/2003/InkML" xml:id="stk10" contextRef="#ctx0" brushRef="#br0">6897 6715 1084 0,'11'0'171'0,"5"3"149"15,4-3-61-15,2 3-70 7,-4 1-46 9,-1 5-59-16,-2 0-20 14,-4 1-27-14,-1 3-7 17,-4 0-5-17,0 0-3 18,-2 2-3-18,2-8-2 0,-6-6 4 13,0 4 0 2,0-8-5-15,-7-7-5 22,1-3-12-21,-3-3-8-1,4-5-6 14,5 5 0-14,4 0 3 16,3-1 1-16,2 5 3 16,-2-1-2-16,6 5 0 15,-4-3 1-15,3 6 8 17,-1 2 3-17,-4 3 6 0,1 3 2 6,-4 2 0 10,0 1-1-16,1-1-1 16,1-2-1-16,-2-1 0 15,2-4 0-15,-3-6 1 15,0 0-1-15,-1-6-4 16,0-3-2-16,1-3-11 15,1-2-7-15,0-3-2 24,-1 2 2-24,-1 3 9 0,-1 2 5 14,2 7-1-14,-1 3-1 17,2 6-5-17,0-1-2 1,5 6 0 15,-2-1 2-16,8 6 6 13,-2 0 3-13,1-5 2 26,4-1 3-26,-5-4 2 0,4-6 2 12,-2-3 5 6,-5-3 0-18,0 1 0 0,-3-7 0 14,-2-1-2-14,-2 4-1 15,-2-1-3-15,1 5-2 15,1 5-9-15,1 3-5 20,3 8 0-20,3 3 1 0,5 11 5 19,5 8 1-19,5 3 0 15,1 5 1-15,-1 3 1 16,-5-1 2-16,-4 0 1 16,-2 0 2-16,-2-10 2 15,-2 1 2-15,-5-10 4 16,-5-5 3-16,-5-6 4 22,-5-5-1-22,-6-8-7 0,0 0-5 0,-3-11-9 16,-3-4-3-16,1-11 0 17,-4-5 0-17,6-8-1 14,0-3 2-14,9-4-5 16,1 3-2-16,9 5-3 15,0 5-2-15,12 8-1 8,7 5 3 7,4 9 9-15,6 6 5 16,-4 10 10-16,-1 3 3 17,-6 10 2-17,-4 5 2 0,1 8 2 13,-6 2-1 3,-6 4-3-15,-3-2-3 0,-6 5-1 14,-3 0-1-15,-5-4-12 20,2-2-17-20,-1-11-38 17,-2-5-23-17,1-10-53 15,-2-9-35-15,1-11-114 15,-1-2-199-15,12-6 281 17</inkml:trace>
    </iact:actionData>
  </iact:action>
  <iact:action type="add" startTime="10120">
    <iact:property name="dataType"/>
    <iact:actionData xml:id="d11">
      <inkml:trace xmlns:inkml="http://www.w3.org/2003/InkML" xml:id="stk11" contextRef="#ctx0" brushRef="#br0">7399 5822 767 0,'-6'-18'213'15,"0"-1"170"-15,3 9-105 22,2 4-35-22,1 3-79 0,0 6-36 17,4 5-55-16,4 8-23-1,6 6-20 13,5 4 3-13,6 5 1 16,-2 1-2-16,3 0-5 25,2-3-5-25,-1-2-7 0,1 1-2 7,-2-2-3 17,-3-4-1-24,-1-3 1 1,-5-3-1 11,-1-3-3-12,-3-2-18 33,-4-6-54-33,-2 0-36 0,-1-5-79 0,1 0-29 15,2-2-127-15,-5-9 183 15</inkml:trace>
    </iact:actionData>
  </iact:action>
  <iact:action type="add" startTime="10459">
    <iact:property name="dataType"/>
    <iact:actionData xml:id="d12">
      <inkml:trace xmlns:inkml="http://www.w3.org/2003/InkML" xml:id="stk12" contextRef="#ctx0" brushRef="#br0">7846 5923 796 0,'0'-3'156'1,"-3"-6"144"-1,3 2-56 0,-4 1-46 18,2 2-32-18,2 2-30 12,-4 2-16-12,0 3-34 15,-1 6-16-15,-2 7-26 16,3 3-10-16,-2 2-15 16,0 5-5-16,2-1-7 6,2-3-3 10,2-3-1-16,2-2-2 18,2-5 0-18,2-3 0 0,-2-8-8 12,2-1-6 4,0-3-13-16,-2-1-7 17,2-2-13-17,-5-4 1 0,4-3 10 14,3 4 6-12,-2-4 19 9,3 1 4 8,0 7 4-19,-3-3 0 0,4 5-1 16,-2-2 0-16,3 0-2 15,0 2-1-15,5-3 3 15,-3 1 1-15,0-3 3 16,-1-3 2-16,-3-7 3 12,-1 1 0-12,-2-3 0 19,0-2 1-19,-3-6-1 13,-3 5 0-13,0-7 1 15,-5 1 0-14,-3-2 1 14,-4-2 0-15,-1-1 0 17,-6-1 0-17,0 1 0 14,-2 2 1-14,0 1-3 26,2 5 1-26,6 10 3 0,2 3 2 0,3 7 0 12,4 6-3 4,1 3-9-16,3 3 0 0,6 10 0 15,0 1 3-15,7 2 7 27,0 4 1-27,1 1 4 0,2-3 1 14,-1 1 1-14,2 4 0 13,2-4-1-11,3 3-3 10,-2-3 2 5,-1 1 0-17,-4-4 1 0,-2-3 0 15,0-6 0-15,-2-2-3 15,0-5 1-15,-3 3 3 16,-2-6-42-16,-4 0-34 14,2 0-82-14,-4 0-57 11,-2-9-117 3,-3 4 166-14</inkml:trace>
    </iact:actionData>
  </iact:action>
  <iact:action type="add" startTime="11194">
    <iact:property name="dataType"/>
    <iact:actionData xml:id="d13">
      <inkml:trace xmlns:inkml="http://www.w3.org/2003/InkML" xml:id="stk13" contextRef="#ctx0" brushRef="#br0">7868 5724 1022 0,'-3'4'151'1,"1"-1"136"19,4 0-98-20,7-7-38 0,1-2-31 6,6-10-25 10,4-3-9-16,3 0-31 7,2-3-16 8,-3 3-22-15,-2 6-30 15,-5-1-83-15,-2 4-50 17,3 2-96-17,0 7 114 15</inkml:trace>
    </iact:actionData>
  </iact:action>
  <iact:action type="add" startTime="11406">
    <iact:property name="dataType"/>
    <iact:actionData xml:id="d14">
      <inkml:trace xmlns:inkml="http://www.w3.org/2003/InkML" xml:id="stk14" contextRef="#ctx0" brushRef="#br0">8160 5608 1124 0,'4'-8'128'0,"5"0"83"17,1-5-5-17,3-3-63 0,-1-3-11 15,1 0-19-15,-5 0-16 26,-5 3-33-26,-3 0-15 0,-6 4-23 14,-2 2-7-14,-2 4-12 16,1 2-7-16,2 8-15 13,1 5-7-13,1 9-3 15,2 3 3-15,3 7 10 16,3-1 9-16,6 7 7 6,3-1 7 13,10 2 12-19,2-6 5 0,2-7 4 15,3-3 3-15,-4-15-6 14,0-4-4-14,-5-7-3 16,-3-3 0-16,-1-8-46 14,-5-2-42-14,7-2 463 15,-2-2-335-15</inkml:trace>
    </iact:actionData>
  </iact:action>
  <iact:action type="add" startTime="11743">
    <iact:property name="dataType"/>
    <iact:actionData xml:id="d15">
      <inkml:trace xmlns:inkml="http://www.w3.org/2003/InkML" xml:id="stk15" contextRef="#ctx0" brushRef="#br0">8562 5475 1822 0,'-16'19'223'1,"4"0"159"-1,-5 0-149 0,5-7-104 8,1 1-127 2,2-10 314 4,9 4-252-14</inkml:trace>
    </iact:actionData>
  </iact:action>
  <iact:action type="add" startTime="13087">
    <iact:property name="dataType"/>
    <iact:actionData xml:id="d16">
      <inkml:trace xmlns:inkml="http://www.w3.org/2003/InkML" xml:id="stk16" contextRef="#ctx0" brushRef="#br0">3353 11553 490 0,'0'-13'113'2,"-3"2"101"9,3 3-13 0,0 5-45 4,-3 0-27-15,-1 3-27 15,-5 1-8-15,0 4-21 21,3 0-6-21,-1 3-17 0,3 6-9 16,-2 7-12-16,3 9-4 17,-3 8-11-17,-1 4-4 0,5 10-5 17,-3-1-3-17,3 0-1 13,1-3 0-13,-2-2 1 15,3-1 0-15,-3 6-1 10,-3 6 1 4,0 15-1-14,0 10 0 17,-1-3-1-17,4 3-2 13,-1-16 0-13,-8 0 0 16,8 3 1-16,-6 4 0 15,1 16 1-15,6 2 0 19,-4-2 0-19,1-10 1 0,3-19-1 19,-3 0 1-19,5-4-1 16,-3 5 0-16,4 15 0 16,0 2 1-16,0-2 0 16,3-5 0-16,-2-16 0 15,-1-7 1-15,1-8-1 18,-1 1 0-18,2 4-1 0,2 3 1 6,-2 9 0 8,1-1 1-14,0 4 5 15,-2-4 4-15,0-11 9 15,-1-1 6-15,0-12 4 19,0-5 7-19,0-3 14 15,0-3 7-15,0-8 9 16,-2-1 0-16,-3-2-13 20,-2-4-10-20,4-3-16 0,2-2-8 19,-7 2-38-19,4-3-46 0,2-4 37 13</inkml:trace>
    </iact:actionData>
  </iact:action>
  <iact:action type="add" startTime="26730">
    <iact:property name="dataType"/>
    <iact:actionData xml:id="d17">
      <inkml:trace xmlns:inkml="http://www.w3.org/2003/InkML" xml:id="stk17" contextRef="#ctx1" brushRef="#br0">19462 9853 0</inkml:trace>
    </iact:actionData>
  </iact:action>
  <iact:action type="add" startTime="27051">
    <iact:property name="dataType"/>
    <iact:actionData xml:id="d18">
      <inkml:trace xmlns:inkml="http://www.w3.org/2003/InkML" xml:id="stk18" contextRef="#ctx0" brushRef="#br0">6274 3192 990 0,'-12'0'128'0,"3"0"93"15,4-3-37-15,5-4-67 17,5 1-23-17,10-10-17 1,8 1-2 13,12-5 2-14,3-2 0 6,7-8 2 10,-2-5-1-16,11-13-2 16,6-9 2-16,19-12-3 15,10 2 1-15,7 4-6 16,1 7-6-16,-16 15-5 17,-11 6-1-17,-21 14-5 19,-9 2-2-19,-8 6-10 0,-5 5-7 20,-8 3-10-20,-3-1-2 0,-6 1 2 13,-1 5-28 3,-6-2-135-16,-2 2 62 0,8 4-7 15</inkml:trace>
    </iact:actionData>
  </iact:action>
  <iact:action type="add" startTime="33544">
    <iact:property name="dataType"/>
    <iact:actionData xml:id="d19">
      <inkml:trace xmlns:inkml="http://www.w3.org/2003/InkML" xml:id="stk19" contextRef="#ctx0" brushRef="#br0">9016 3707 344 0,'-9'-6'139'13,"-4"-4"98"-13,6 0-44 15,3-2-23-15,7 2-59 16,5 0-18-16,4-2-32 25,-2 2-16-25,6 5-22 0,3-3-9 7,4 10-3 15,2 4-14-22,5-4-96 0,2 4-114 15,8 1 112-14</inkml:trace>
    </iact:actionData>
  </iact:action>
  <iact:action type="add" startTime="33874">
    <iact:property name="dataType"/>
    <iact:actionData xml:id="d20">
      <inkml:trace xmlns:inkml="http://www.w3.org/2003/InkML" xml:id="stk20" contextRef="#ctx0" brushRef="#br0">9874 3584 940 0,'6'3'90'15,"3"0"6"-15,2-1-16 14,4-2-28-14,8 0-56 15,9-2-94-14,9-7 68 22</inkml:trace>
    </iact:actionData>
  </iact:action>
  <iact:action type="add" startTime="34274">
    <iact:property name="dataType"/>
    <iact:actionData xml:id="d21">
      <inkml:trace xmlns:inkml="http://www.w3.org/2003/InkML" xml:id="stk21" contextRef="#ctx0" brushRef="#br0">10750 3514 883 0,'13'6'50'0,"7"1"-7"15,6-1 3-15,2-6-29 15,-1 0-30-15,2-9 11 17</inkml:trace>
    </iact:actionData>
  </iact:action>
  <iact:action type="add" startTime="34573">
    <iact:property name="dataType"/>
    <iact:actionData xml:id="d22">
      <inkml:trace xmlns:inkml="http://www.w3.org/2003/InkML" xml:id="stk22" contextRef="#ctx0" brushRef="#br0">11688 3385 974 0,'18'-3'100'1,"4"0"32"13,7 0-12-14,2-1-80 32</inkml:trace>
    </iact:actionData>
  </iact:action>
  <iact:action type="add" startTime="38202">
    <iact:property name="dataType"/>
    <iact:actionData xml:id="d23">
      <inkml:trace xmlns:inkml="http://www.w3.org/2003/InkML" xml:id="stk23" contextRef="#ctx0" brushRef="#br0">14462 6495 515 0,'0'0'108'16,"0"0"87"-16,4 0-42 16,-1 0-27-16,-1 3-27 22,-1-1-13-22,-1 6-28 0,0 0-11 16,0 5-16-16,-1-1-8 16,-2 5-10-16,1 2-3 15,1 0-4-15,-2 2-2 16,3-5-2-16,0-3 0 0,0 0 2 14,0-8 0-14,3 3 5 12,-3-5 3 0,0-3 4 3,-3 0 1-15,1-13-3 15,2-1-4-14,-2-7-4 15,0-1-1-16,1-7-1 0,-1-4-1 15,2-2-2-15,0-3 0 17,0 2-1-16,2-1 0 19,2 5 0-20,-1 6 0 0,7-3-2 15,-1 5 1-15,0 2 7 16,2 3 6-16,1 6 10 16,1-3 2-16,1 7-1 15,-1-2-3-15,0 6-6 16,2 5 3-16,1 0 6 10,1 3 5-10,-2-1 8 13,-2 2 1-13,6 0-3 15,-3 2-4-15,1 3-4 15,-5-2-3-15,-3 2-4 16,-5 1-1-16,3 3-1 25,-2 1-1-25,0 4 2 0,0 1 3 14,-4 0 3-14,2 0 3 15,-3 2 0-15,3-2-1 15,-3 3-2-15,0 0-2 15,0 1-2-15,-1 2-1 15,-2-1-2-15,1 2 0 20,1-4-2-20,-1 0-1 0,2-6-3 15,2 3 0-15,-1-6-2 19,-1 0 1-19,2-1-1 16,-2-2 0-16,0-2 1 15,-2 3-1-14,1-3-1 14,-1 2 0-15,-1-1-2 16,3 1-1-16,0-2-2 15,-3-3 1-15,1 1-4 10,2-6-15-10,-2 0-43 13,-4 0-25-13,8-3-67 16,-2-1-34-16,0-2-86 15,6 0-238-15,-6-4 308 16</inkml:trace>
    </iact:actionData>
  </iact:action>
  <iact:action type="add" startTime="39124">
    <iact:property name="dataType"/>
    <iact:actionData xml:id="d24">
      <inkml:trace xmlns:inkml="http://www.w3.org/2003/InkML" xml:id="stk24" contextRef="#ctx0" brushRef="#br0">14500 6522 651 0,'-5'-3'109'12,"2"0"85"-12,1 0-33 24,2-2-59-24,1 2-15 0,3 1-4 14,2 2 3-13,4 2 4 13,2 1-2-14,4 2-4 17,1 1-7-17,4-1-14 15,0 0-8-15,-2-5-19 16,-1 3-6-16,-2-3-9 9,-2-5 2-9,-2 0-60 15,1-1-43-15,3 3 43 16</inkml:trace>
    </iact:actionData>
  </iact:action>
  <iact:action type="add" startTime="39940">
    <iact:property name="dataType"/>
    <iact:actionData xml:id="d25">
      <inkml:trace xmlns:inkml="http://www.w3.org/2003/InkML" xml:id="stk25" contextRef="#ctx0" brushRef="#br0">14983 6498 658 0,'-6'0'110'1,"1"-3"98"20,0 3-36-21,5-3-55 15,-3 3-18-15,3 0-35 15,0 0-5-15,3 0 4 16,0 3 5-16,3-3 15 15,0 3 3-15,2-3-14 16,3 0-9-16,2 0-18 5,0 2-8 13,0-2-13-18,4 0-4 0,-4 3-5 14,2-1-2-14,-4 4-3 16,1 2-13-16,-2 2-66 24,0-1-42-24,2-3-136 0,-2-2 127 8</inkml:trace>
    </iact:actionData>
  </iact:action>
  <iact:action type="add" startTime="40308">
    <iact:property name="dataType"/>
    <iact:actionData xml:id="d26">
      <inkml:trace xmlns:inkml="http://www.w3.org/2003/InkML" xml:id="stk26" contextRef="#ctx0" brushRef="#br0">15467 6341 628 0,'0'0'156'3,"0"0"116"9,1 1-91 3,-5 2-13-14,7 4-51 22,-6 1-9-23,4 3-10 0,6 5-6 0,-7 0-23 23,3 0-10-23,-3 3-14 0,0 0-6 9,0 3-5 5,0-3-3-14,5-1-7 15,-4 1-2-15,1-3-8 16,0 0-1-16,-2-3-3 26,0 0 0-26,0-1-1 0,-1-2 0 0,1 2-4 12,-3-5-9 21,2-1-38-33,1-6-22 0,-8 3-48 0,8-3-26 0,6 0-58 14,0-3-81-14,-2-6 158 15</inkml:trace>
    </iact:actionData>
  </iact:action>
  <iact:action type="add" startTime="40739">
    <iact:property name="dataType"/>
    <iact:actionData xml:id="d27">
      <inkml:trace xmlns:inkml="http://www.w3.org/2003/InkML" xml:id="stk27" contextRef="#ctx0" brushRef="#br0">15292 6291 529 0,'0'-3'136'9,"-1"1"98"-9,2 2-72 15,5 0-31-15,3 2-33 15,0 3-1-15,5 1-4 15,2-3-2-15,7 1-12 15,-1-1-7-15,6-2-3 20,-2-1-2-20,4-4 2 12,1-3 7-12,-8-2-10 24,2 2-6-24,-8 1-18 4,-5-1-14-4,2 4-12 24,-5 3-3-24,0 1-4 0,-1 3-2 16,-2 1-62-16,0 4-44 16,0-2 51-16</inkml:trace>
    </iact:actionData>
  </iact:action>
  <iact:action type="add" startTime="41905">
    <iact:property name="dataType"/>
    <iact:actionData xml:id="d28">
      <inkml:trace xmlns:inkml="http://www.w3.org/2003/InkML" xml:id="stk28" contextRef="#ctx0" brushRef="#br0">16104 6630 431 0,'-3'0'132'23,"-4"-3"106"-23,1 0-65 0,2 0-29 14,-4-4-33-7,8 4-6-7,-1 0-9 23,1 0-2-23,-3 0-10 0,3 3-4 8,0-4-7 7,4 4-1-15,1 0-5 17,1 0-5-17,-2 0-5 15,2 0-4-15,4-3-6 16,1 3-3-16,4-3-7 21,4 0-3-20,0-3-9-1,0 0-4 17,1 2-7-16,-1-2-3 3,0 2-2 4,-2 1 1-8,-1 0-40 16,-3 3-43-16,-3-3-91 16,-2-3 78-16</inkml:trace>
    </iact:actionData>
  </iact:action>
  <iact:action type="add" startTime="42413">
    <iact:property name="dataType"/>
    <iact:actionData xml:id="d29">
      <inkml:trace xmlns:inkml="http://www.w3.org/2003/InkML" xml:id="stk29" contextRef="#ctx0" brushRef="#br0">16660 6251 550 0,'-3'-3'111'0,"0"-3"108"23,2 0-26-23,-2 3-34 0,3 2-7 9,0 1-10-4,-2 0-4 11,-5 1-19-16,-3 8-11 15,1 3-25-15,-4 2-11 15,0 5-25-15,-3 1-12 19,0 6-12-19,2 1-6 0,-1 3 1 13,6 2 0 6,2-4 0-19,3-2 1 1,7 1-2 16,3-3-1-17,4-3-1 16,6-2-3-16,1-9-2 16,3-1-1-16,2-3-2 15,0-6 0-15,-5 0 1 17,-1-3 1-17,0-3 0 0,-6 0 0 16,4-1 2-16,0 1 3 5,-2-1-49 12,-2-5-44-17,4 2 44 14</inkml:trace>
    </iact:actionData>
  </iact:action>
  <iact:action type="add" startTime="43691">
    <iact:property name="dataType"/>
    <iact:actionData xml:id="d30">
      <inkml:trace xmlns:inkml="http://www.w3.org/2003/InkML" xml:id="stk30" contextRef="#ctx0" brushRef="#br0">16927 6406 385 0,'-3'0'122'2,"0"0"134"22,0 0-23-24,3 0-39 18,0 0-17-18,0 0-42 0,0 0-19 12,3 3-28 10,2-3-10-22,0 3-9 0,3 0-6 0,2-2-19 25,0 1-12-25,6-2-11 0,0-2-5 7,3-1-4 8,0-1-12-15,0-6-72 15,0 4-60-15,-2-3 64 17</inkml:trace>
    </iact:actionData>
  </iact:action>
  <iact:action type="add" startTime="43985">
    <iact:property name="dataType"/>
    <iact:actionData xml:id="d31">
      <inkml:trace xmlns:inkml="http://www.w3.org/2003/InkML" xml:id="stk31" contextRef="#ctx0" brushRef="#br0">17239 6304 723 0,'6'13'153'1,"-4"3"113"13,11 0-74 4,-5 0-19-18,0 3-55 0,3 3-19 15,-6-3-22-15,0 0-8 15,-2 0-15-15,-3-3-10 22,-1 0-15-22,-2-5-5 0,0-1-6 15,3-2 1-15,0-8 1 16,-3 0-1-16,-3-11-5 16,0-2-2-16,-4-8-8 16,7-6-1-16,-2-6-4 15,0-2-4-15,5-5-10 23,0-2-4-23,0-2-5 0,5 6 1 0,0 3 8 15,-5 3 5-15,6 6 7 17,-4 2 1-17,1 9 1 24,2 5 1-24,-3 3 2 0,-1 5 3 7,8-2 9 8,-5 7 4-15,5 4 7 22,0 2 1-22,4 7 1 0,-3-6 0 17,5 4-2-17,-2 2 0 14,-3-3 0-14,-2 3-1 17,4 0 2-17,-6-1-1 15,3 1-3-15,-2 3-2 15,-3 1-5-15,3 2-3 6,1 0-1 10,-4-1-2-16,-1-2 0 15,-2 3-2-15,-1-2 2 16,3 2-2-16,-1-3 0 16,-2-4 0-16,1-2-2 15,2-3 1-15,-3-3 0 16,0-3-2-16,2 1-20 0,0-2-16 31,1-3-43-31,3 0-29 0,-3 0-55 0,-1 0-35 7,-1-8-216 8,-4 4 239-15</inkml:trace>
    </iact:actionData>
  </iact:action>
  <iact:action type="add" startTime="44618">
    <iact:property name="dataType"/>
    <iact:actionData xml:id="d32">
      <inkml:trace xmlns:inkml="http://www.w3.org/2003/InkML" xml:id="stk32" contextRef="#ctx0" brushRef="#br0">17300 6387 1045 0,'3'0'188'1,"0"0"153"-1,7-3-110 15,2-4-22-15,7-8-76 15,2 2-37-15,7-5-43 23,-5-1-33-23,9 6-14 15</inkml:trace>
    </iact:actionData>
  </iact:action>
  <iact:action type="add" startTime="46761">
    <iact:property name="dataType"/>
    <iact:actionData xml:id="d33">
      <inkml:trace xmlns:inkml="http://www.w3.org/2003/InkML" xml:id="stk33" contextRef="#ctx0" brushRef="#br0">14189 5775 978 0,'-7'2'120'28,"1"-2"97"-28,6 3-48 0,0-3-39 0,0 0-30 16,4-8-18-16,1-3 5 8,6-6 13 7,2-3-2-15,6-5-22 16,-4-1-14-16,-2 4-27 15,0 3-13-15,-3 6-15 25,-1 4-11-25,-3 9-59 0,-2 3-42 0,-1 3-113 12,-2 7-74 3,2 6 160-15</inkml:trace>
    </iact:actionData>
  </iact:action>
  <iact:action type="add" startTime="47028">
    <iact:property name="dataType"/>
    <iact:actionData xml:id="d34">
      <inkml:trace xmlns:inkml="http://www.w3.org/2003/InkML" xml:id="stk34" contextRef="#ctx0" brushRef="#br0">14228 5775 878 0,'-3'0'171'0,"-3"0"110"15,4 5-123-15,-6 0-40 16,5 6-80-16,2-1-14 22,0 4 0-22,-1-3 3 0,2-2-4 15,0-2-2-15,0-4-8 16,0-3-4-16,4 0-5 16,-1-3-1-16,5 0-2 16,3-4 1-16,4 4 0 15,-1 0 0-15,1 3 3 8,1 3 3-8,-2 3 8 15,1 4 4-15,1 3 18 16,-5 3 8-16,0 0 12 14,-4 1 5-14,-4 4 1 17,-3-2-5-17,-2-3-10 14,-4 2-5-14,-2 1-13 18,-5-7-5-18,0-2-5 21,-2-3-3-21,-1-2-14 0,3-1-17 17,1-1-49-17,-2-3-28 13,5-3-67-13,0-6-41 15,5 2-333-15,3-4 326 33</inkml:trace>
    </iact:actionData>
  </iact:action>
  <iact:action type="add" startTime="47560">
    <iact:property name="dataType"/>
    <iact:actionData xml:id="d35">
      <inkml:trace xmlns:inkml="http://www.w3.org/2003/InkML" xml:id="stk35" contextRef="#ctx0" brushRef="#br0">14231 5383 1071 0,'0'-3'131'0,"2"3"70"25,-1 0-5-25,6 4-41 0,2 5-28 0,1 7-11 13,0 0-14 2,-4 1-35-15,-3 0-15 18,4-1-22-18,-2-1-6 0,-1-5-56 14,2 3-45-14,3 0 43 19</inkml:trace>
    </iact:actionData>
  </iact:action>
  <iact:action type="add" startTime="48509">
    <iact:property name="dataType"/>
    <iact:actionData xml:id="d36">
      <inkml:trace xmlns:inkml="http://www.w3.org/2003/InkML" xml:id="stk36" contextRef="#ctx0" brushRef="#br0">17435 6078 775 0,'0'0'138'2,"0"0"119"19,0 3-24-21,2-3-55 16,-1 3-27-16,4-3-36 16,-3-3-20-16,10-4-42 22,0-2-12-22,1-1-21 0,1 1-46 0,5-7-124 16,-1 0-179-16,3-6 171 15</inkml:trace>
    </iact:actionData>
  </iact:action>
  <iact:action type="add" startTime="49379">
    <iact:property name="dataType"/>
    <iact:actionData xml:id="d37">
      <inkml:trace xmlns:inkml="http://www.w3.org/2003/InkML" xml:id="stk37" contextRef="#ctx0" brushRef="#br0">17792 5796 505 0,'0'-8'163'9,"-2"0"122"7,-1 0-48-16,0-3-26 15,-7 6-39-14,7 2-18 15,-9 6-35-16,0 5-18 15,-1 11-33-15,-1 4-8 0,2 5-16 15,2 1-5-15,4 0-13 22,5-4-6-22,2-3-9 15,5-6-4-15,7-5-5 19,2-4-1-19,6-4 2 0,3-3 1 14,3-10 2-14,2-1 2 15,-6-8 0-15,-2 0 1 16,-7-6 3-16,-6 3 1 5,-1 5 6 11,-4-2 1-16,-6 5 1 16,-4 3-7-16,-9 6-30 15,-5-3-24-15,-8 5-57 17,5 0-31-17,-5 3-59 15,8 0-27-15,8 8 118 15</inkml:trace>
    </iact:actionData>
  </iact:action>
  <iact:action type="add" startTime="49804">
    <iact:property name="dataType"/>
    <iact:actionData xml:id="d38">
      <inkml:trace xmlns:inkml="http://www.w3.org/2003/InkML" xml:id="stk38" contextRef="#ctx0" brushRef="#br0">17922 5664 1278 0,'-3'7'150'1,"0"5"98"-1,0-3-24 14,3 4-78-14,0 0-37 15,3 0-44-15,1 3-13 17,-1 1-19-17,4 1-9 18,-2-4-10-18,-1 2-4 0,0-7-2 11,-1-2-14-2,0-1-50 6,2-3-28-15,-5-3-64 16,5-3-19-16,1-6-50 16,-4 1-19-16,1-5 10 15,-1 2 29-15,1-2 94 16,0 5 47-16,-3-1 72 22,2 5 23-22,-2-2 36 0,0 3 17 0,3 0 21 25,0 3 4-25,2-2 1 0,1 2 1 7,1-2-9 8,2-1-4-15,-2-9-7 15,-1 2-5-15,1-6-14 23,-1-3-10-23,0 0-21 0,1-3-10 15,-1 6-15-15,-3-2-4 16,0 2 0-16,-3 5 4 16,-3 3 9-16,-1 2 6 15,-2 6 6-15,0 3-1 17,2 6-2-17,-1 4-1 0,2 3-12 16,3 5-5-16,5 4-12 21,-1 1-4-21,9-1-12 16,-4-5-30-16,1-5-79 14,-1-2-51-14,2-5-72 17,1-3 110-17</inkml:trace>
    </iact:actionData>
  </iact:action>
  <iact:action type="add" startTime="50607">
    <iact:property name="dataType"/>
    <iact:actionData xml:id="d39">
      <inkml:trace xmlns:inkml="http://www.w3.org/2003/InkML" xml:id="stk39" contextRef="#ctx0" brushRef="#br0">17146 5216 500 0,'-11'-3'151'0,"-1"0"208"15,2 3-123-15,1 0-62 16,5-3-35-16,2 3-68 16,2 0-13-16,3 0-14 15,3 0-6-15,3-3-1 23,-2-1 1-23,5-2 12 0,1 0 0 0,0 2-5 15,0-2-6-15,-1 6-16 15,-2 3-7-15,-4 4-9 16,-1 5-1-16,-3 4-1 15,-1-3 1-15,4-2-2 16,-1-1-1-16,2-1 1 7,0-2-1 7,1-4 2-14,2 0 1 18,-4-1-3-18,0 1 0 14,0 2-3-14,-3 4 0 16,5-3 0-16,-2 1-1 16,0-1 1-16,7-2 0 0,-6 2-1 15,4 0 1-15,-1 4 2 23,-1 2 1-23,-2 4 5 15,-1 0 1-15,-4 2 0 15,-1-2 1-15,-1-2 0 20,-2-3 2-20,-2-1 1 0,1-2 2 4,-3-3-8 19,2-5-15-23,-2 0-49 0,-2-4-38 26,5-2-82-26,-2-4-38 0,6 1 115 12</inkml:trace>
    </iact:actionData>
  </iact:action>
  <iact:action type="add" startTime="51223">
    <iact:property name="dataType"/>
    <iact:actionData xml:id="d40">
      <inkml:trace xmlns:inkml="http://www.w3.org/2003/InkML" xml:id="stk40" contextRef="#ctx0" brushRef="#br0">17342 4885 1318 0,'-1'0'179'2,"-2"-3"117"12,7 11-94-14,2 0-31 15,1 9-61-15,2 2-26 17,-3 0-34-17,-3 0-10 13,0 1-59-13,1 2-56 9,8 5 42 5</inkml:trace>
    </iact:actionData>
  </iact:action>
  <iact:action type="add" startTime="54545">
    <iact:property name="dataType"/>
    <iact:actionData xml:id="d41">
      <inkml:trace xmlns:inkml="http://www.w3.org/2003/InkML" xml:id="stk41" contextRef="#ctx0" brushRef="#br0">12454 13446 731 0,'-6'-19'117'2,"3"-3"109"16,2 3-11-18,1 0-13 15,-2 6-27-15,2 5-32 7,0 2-16 8,0 9-34-15,0 5-14 17,-2 8-19-17,0 9-4 13,2 10 3-13,3 0 2 17,4-3 3-17,-1-2 3 16,4-10 1-16,0-8-1 16,8-13-5-16,5-14-5 0,12-18-15 21,11-8-7-21,7-13-15 16,3-2 1-16,-5 2-93 18,-9 3-51-17,-7 9 64-1</inkml:trace>
    </iact:actionData>
  </iact:action>
  <iact:action type="add" startTime="56133">
    <iact:property name="dataType"/>
    <iact:actionData xml:id="d42">
      <inkml:trace xmlns:inkml="http://www.w3.org/2003/InkML" xml:id="stk42" contextRef="#ctx0" brushRef="#br0">18206 7682 460 0,'-1'0'104'0,"-1"0"97"12,1-1-14-3,-1-1-39 6,-1 1-11-15,2-2-14 16,-2 0-5-16,2 3-3 23,1 0-4-23,-2-3-16 0,2 3-6 0,2 0-19 16,1 0-9-2,1-4-5-14,3-1-4 0,6 1-7 16,5-2-3-16,8 0-3 15,4-1-2-15,7 1-7 16,-3-1-5-15,-2 4-9 7,-4 0-5 7,-9 0-2-15,0 3-2 14,-6 3 1-14,-7 0 0 16,-1-3 0-16,-2 3 1 14,-1 0 4-14,-2 0 3 18,-8 1 3-18,-2-1-1 15,-9 0-2-15,-1-3-3 22,-3 3-3-22,-3 0-1 0,-5-2-3 15,-1-1 0-15,-1 3 0 16,2-3-3-15,7 3 1 13,1-3-2-14,2 3-1 16,-1 1-1-16,-1 2 0 15,0 0-1-15,7 1-1 10,3-1 1-10,6 0 0 13,-2-3 2-13,8-3 5 15,-5 0 1-15,6 0 7 16,-3-9 0-16,6 5 1 16,4-2 1-16,3 0-4 15,6-1 1-15,10 1 1 16,3 0 0-16,0 2-1 23,3 1 0-23,-3 3-3 0,2 0 0 14,4 1-2-14,-3 2-1 20,-8 0 2-20,-5 0 0 0,-9 0 6 12,-4-3 4 3,-6 0 14-15,3-3 7 17,-6 0 6-17,-3 3-1 0,-7-3-10 21,0 2-7-21,-6 1-11 16,-3 0-5-16,4 0-28 16,-1 1-44-16,6-1 318 3,10 0-220 8</inkml:trace>
    </iact:actionData>
  </iact:action>
  <iact:action type="add" startTime="58501">
    <iact:property name="dataType"/>
    <iact:actionData xml:id="d43">
      <inkml:trace xmlns:inkml="http://www.w3.org/2003/InkML" xml:id="stk43" contextRef="#ctx0" brushRef="#br0">19346 4721 981 0,'0'8'108'1,"-2"2"77"16,0-1-3-17,2 4-21 14,-2 3-18-14,-1 0-27 10,0 3-10 3,-8 6-29 2,-1 4-16-15,-7 1-23 16,-1 6-6-16,-2 8-7 0,-3 0-3 16,1 9-2-16,2 1-1 16,-6 10 2-16,-2 1 3 18,-4-1 3-18,-2-1 1 0,-2-13 1 19,4-6-4-19,2-12-4 16,1-3-2-16,8-10-4 15,3 0 1-15,4-11-2 16,5-3 0-16,4-5-21 16,6 0-22-16,-7-8-59 15,8 3-34-15,0-7-107 24,0 2-35-24,5 3 143 0</inkml:trace>
    </iact:actionData>
  </iact:action>
  <iact:action type="add" startTime="58844">
    <iact:property name="dataType"/>
    <iact:actionData xml:id="d44">
      <inkml:trace xmlns:inkml="http://www.w3.org/2003/InkML" xml:id="stk44" contextRef="#ctx0" brushRef="#br0">18852 5446 1312 0,'-11'16'140'1,"-4"6"114"26,1 0-42-27,1 3-41 0,1 1-29 15,6-2-33-15,2-3-7 17,5-1-13-17,2-3-7 15,9-5-22-15,1 1-11 15,3-10-18-15,7-3-8 23,6-6-8-23,4-7-18 0,8-6-92 15,0 0-53-15,-1 1-48 16,1-1 68-16</inkml:trace>
    </iact:actionData>
  </iact:action>
  <iact:action type="add" startTime="59374">
    <iact:property name="dataType"/>
    <iact:actionData xml:id="d45">
      <inkml:trace xmlns:inkml="http://www.w3.org/2003/InkML" xml:id="stk45" contextRef="#ctx0" brushRef="#br0">19800 4331 947 0,'-7'-21'170'16,"-5"2"115"-16,-2 3-55 16,-2 7-36-16,-4 12-58 16,-2 6-19-16,3 10-38 14,-3 5-11-13,3 5-16 20,5 3-12-21,5-4-17 0,8 1-8 0,5-6-9 26,3-4-3-26,5-5-3 0,-1-9 1 11,7-7 6 0,-2-6 2-11,4-14 7 16,-1-7 2-16,-7-6 1 15,2-3 0-15,-12-7-1 7,-2-1-1 7,-9-14-7-14,-7-4-5 16,-4-1-3-16,-5 1-2 20,5 13 1-20,-1 11 1 0,2 12 5 13,2 11 6-13,2 12 6 15,5 7 5-15,4 11 0 15,4 6-2-15,4 7 3 22,9 4 0-22,3 10 3 16,2 0 1-16,0 7-2 15,0-2-2-15,-1-8-5 16,1-2-5-16,2-7-4 15,1-2-1-15,2-10-1 1,2 0 1 15,-6-4 0-16,-1-4-17 7,-4 0-60 9,-2-4-37-16,-3-3-90 17,-1-1-33-17,6-3-61 12,-5-5 144-12</inkml:trace>
    </iact:actionData>
  </iact:action>
  <iact:action type="add" startTime="59894">
    <iact:property name="dataType"/>
    <iact:actionData xml:id="d46">
      <inkml:trace xmlns:inkml="http://www.w3.org/2003/InkML" xml:id="stk46" contextRef="#ctx0" brushRef="#br0">20024 3826 1258 0,'-9'-9'201'13,"0"2"154"-13,-1 7-140 14,0 3-32-14,-4 10-76 11,2 0-20 18,-3 12-25-29,4 4-8 0,4 6-12 0,1 3-10 15,4 2-14-15,1 2-3 16,7-1-7-16,4-3-4 14,9-6-2-14,2-5-1 17,4-11 1-17,3-7 2 21,-4-5 2-21,-2-4 1 0,-7 0-1 17,-2-4-3-17,-7-2-6 15,-3 0-4-15,-3-1 0 15,-5 1 2-15,-4-5 4 16,-1 3 1-16,-1-2 1 16,-2 2 0-16,2-3 1 15,3 3 0-15,5-1 1 23,3 2 1-23,4-5 0 0,5 2-1 0,7-3-2 15,3-3 0-15,0 1 0 15,-1 2 2-15,3-3-24 17,-1 0-32-17,2-3-88 15,-2 3-56-15,-1-5-248 15,1 2 256-15</inkml:trace>
    </iact:actionData>
  </iact:action>
  <iact:action type="add" startTime="60338">
    <iact:property name="dataType"/>
    <iact:actionData xml:id="d47">
      <inkml:trace xmlns:inkml="http://www.w3.org/2003/InkML" xml:id="stk47" contextRef="#ctx0" brushRef="#br0">20348 3662 1422 0,'-5'6'149'1,"1"1"115"22,4 3-46-23,4 5-63 15,1 1-29-15,5 3-39 15,1 0-11-15,1 1-17 17,1 5-8-17,2-1-22 15,-2-2-6-15,-3-2-7 0,1-1-2 15,-3-4-26-15,2-5-32 7,-4-4-77 10,-6-6-39-17,-2-3-102 15,-5-3 34-15,3-1 119 17</inkml:trace>
    </iact:actionData>
  </iact:action>
  <iact:action type="add" startTime="60594">
    <iact:property name="dataType"/>
    <iact:actionData xml:id="d48">
      <inkml:trace xmlns:inkml="http://www.w3.org/2003/InkML" xml:id="stk48" contextRef="#ctx0" brushRef="#br0">20091 3788 1146 0,'-6'0'188'0,"1"0"173"0,11-5-174 15,4-6-7-15,19-10-43 15,12-1-8-15,7-7-27 14,3 1-17-14,-8-1-35 25,-6 0-18-25,-10 2-30 0,-2-1-34 15,-9 5-100-15,0 4-67 16,-6 4 94-16</inkml:trace>
    </iact:actionData>
  </iact:action>
  <iact:action type="add" startTime="60843">
    <iact:property name="dataType"/>
    <iact:actionData xml:id="d49">
      <inkml:trace xmlns:inkml="http://www.w3.org/2003/InkML" xml:id="stk49" contextRef="#ctx0" brushRef="#br0">20589 3318 1145 0,'-2'3'192'0,"-4"3"239"0,9 4-204 19,5 6-62-19,2 6-33 0,11 10-46 16,-2 0-9-16,5 5-19 18,-6 1-5-18,4 0-13 15,-6-6-8-15,-1-3-9 14,-5-2-4-14,-6-5-2 15,2-3-1-15,-6-9 1 6,0-4 1 10,0-6-17-16,-4 0-7 19,-5-13-21-19,-1-4-13 0,-11-10-4 13,-2-7 3 6,-6-16 8-18,-1-4 5-1,4-7 8 14,1 1 0-14,13 7-2 14,2 5-3-14,17 13-5 21,5 8-1-21,7 8 15 16,11 6 14-16,2 0 33 15,3 4 16-15,-3 8 20 2,-1 5 2 11,-11 6 0 4,2 5 0-17,-12 4-6 0,-7 1-2 15,-11 10-11-15,-6 5-8 21,-5 7-16-21,-1 1-3 0,-8 2-37 17,1-8-52-17,-2-2-33 15,4-10 37-15</inkml:trace>
    </iact:actionData>
  </iact:action>
  <iact:action type="add" startTime="62242">
    <iact:property name="dataType"/>
    <iact:actionData xml:id="d50">
      <inkml:trace xmlns:inkml="http://www.w3.org/2003/InkML" xml:id="stk50" contextRef="#ctx0" brushRef="#br0">17731 6242 397 0,'-5'-4'123'29,"-4"-2"104"-29,0 3-14 0,-1 0-3 0,1-4-8 12,1 2-10 3,2 1-23-15,0-2-12 17,3 0-16-17,0 2-11 0,3 4-14 15,0-3-10-15,7 3-22 14,-1 0-8-14,4 0-18 12,2 0-7-1,5 3-12 5,4-1-4-15,6 0-5 16,2 1 2-16,2-3 4-1,1-1 0 12,-6-3 1-12,0-1-2 16,-6-1-6-16,-2 1-2 15,-5 0-5-15,-1 2-2 22,-7 0-5-22,1 0-2 0,-3 2-2 16,-1 1-4-16,0 0-43 16,-2 0-42-16,5 0-97 15,-2 1-56-15,2 2-59 16,6-3 138-16</inkml:trace>
    </iact:actionData>
  </iact:action>
  <iact:action type="add" startTime="62685">
    <iact:property name="dataType"/>
    <iact:actionData xml:id="d51">
      <inkml:trace xmlns:inkml="http://www.w3.org/2003/InkML" xml:id="stk51" contextRef="#ctx0" brushRef="#br0">18264 6024 877 0,'-4'-3'205'1,"0"-1"203"12,-2-2-193-13,0 3-9 17,2 3-77-17,-2-6-26 15,0 9-26-15,0 0-10 15,0 6-12-15,-1 4-7 23,3 6-16-23,-5 0-5 0,5 3-10 16,-2 1-6-16,6 1-7 14,1-2-2-14,4 1-1 16,0 2-1-16,3-3-1 18,2-3 0-18,9 0 1 0,1-3 0 14,5-6 1-14,1 1 0 6,0-5 3 10,0 1-1-16,-4-4 1 16,-5 2-1-16,-2-4 2 15,-2 1 0-15,-3-2 2 15,2-2 1-15,-6-4 1 16,-2 1 1-16,-1-4-1 15,1-1 0-15,1 0-1 24,-1-2 0-24,-4 2 0 0,1-3-1 15,-1 4 0-15,-3-4-1 15,2 4-1-15,0 2-1 16,1 1-1-16,-2 0 0 0,-1 3 1 16,3 2-2-16,-6-5 0 14,6 6 0-14,-5-3-1 23,-1 3 2-23,0 0 0 16,0 0 0-16,5 0-1 15,-5-6 0-14,6 6-1 0,-3-7 0 14,3 4 0-15,0-3 3 14,0 2 4-14,3-2 3 16,-2 3 3-16,-1 3 0 15,2-5-2-15,-2 5-1 7,0 0-2 9,0 0-1-16,1 0 1 15,-1 0-2-15,2 0 0 16,-2 0-1-16,1-2 1 16,2 1 2-16,0-1 10 15,7-1 5-14,-1 3 12 21,1-3 2-22,3 1-3 0,-3-1-3 0,2 3-11 15,-1-3-1-15,-3 1-45 17,-3 2-69-17,3 5 56 31</inkml:trace>
    </iact:actionData>
  </iact:action>
  <iact:action type="add" startTime="65731">
    <iact:property name="dataType"/>
    <iact:actionData xml:id="d52">
      <inkml:trace xmlns:inkml="http://www.w3.org/2003/InkML" xml:id="stk52" contextRef="#ctx0" brushRef="#br0">17833 5946 534 0,'-22'1'94'2,"3"-2"78"20,5-6-42-20,5-7-73 2,8 0-25 13,1-9-13-17,1-5 15 0,6-1 61 17,-2-4 33-17,1 7 43 14,2 2 0-14,-5 16-26 15,-1 8-25-15,-7 8-55 25,-8 11-21-25,0 20-35 0,-3 5-5 16,-1 4-1-16,4-2 1 13,3-11 1-13,4-9-1 16,6-17-3-16,6-5 1 14,7-17 0-13,7-10 1 14,8-18 4-15,-1-6-1 15,2-6 0-15,-3 5-1 20,-7 11 2-20,0 6 0 0,-10 21-1 10,-8 10-1 0,-5 22-5 4,-2 7 2-14,-7 17 1 16,4 5 1-16,-1-7 0 16,4-10-3-16,9-20-3 16,4-9 0-16,12-21 2 17,-4-8 2-17,5-17 3 1,-1-4 1 12,-2 4 11-13,-1 4 8 15,-4 11 8-15,-2 8 0 15,-1 14-14-15,-5 4-7 15,4 7-5-15,-6 5 0 19,0-2-3-19,5 0-1 0,5-10-2 16,-1-2-1-16,7-6 4 26,-5-5 0-26,9 0 10 0,2-2-18 15,2 2 20-15,6 0-11 18</inkml:trace>
    </iact:actionData>
  </iact:action>
  <iact:action type="add" startTime="69441">
    <iact:property name="dataType"/>
    <iact:actionData xml:id="d53">
      <inkml:trace xmlns:inkml="http://www.w3.org/2003/InkML" xml:id="stk53" contextRef="#ctx0" brushRef="#br0">19000 6339 402 0,'5'-3'161'25,"0"-2"126"-25,9-6-48 0,0 0-35 21,2 1-65-21,0 1-32 0,-6 5-50 17,-1 1-19-17,-2 3-21 15,-1 3-2-15,1-2-8 16,2 5-3-16,1-3 1 16,6 0-14-16,3 0-86 15,0-3-98-15,14 2 102 12</inkml:trace>
    </iact:actionData>
  </iact:action>
  <iact:action type="add" startTime="69668">
    <iact:property name="dataType"/>
    <iact:actionData xml:id="d54">
      <inkml:trace xmlns:inkml="http://www.w3.org/2003/InkML" xml:id="stk54" contextRef="#ctx0" brushRef="#br0">19651 6339 307 0,'29'0'17'0,"0"-3"5"21,0 3-8-21,0 0-13 0,-4 3-3 16,-2-1-5-16,1 2-3 15,0-2 5-15</inkml:trace>
    </iact:actionData>
  </iact:action>
  <iact:action type="add" startTime="69870">
    <iact:property name="dataType"/>
    <iact:actionData xml:id="d55">
      <inkml:trace xmlns:inkml="http://www.w3.org/2003/InkML" xml:id="stk55" contextRef="#ctx0" brushRef="#br0">20535 6248 841 0,'0'3'103'0,"3"1"210"30,1 5-334-30,2-2-42 0,1 8 39 0</inkml:trace>
    </iact:actionData>
  </iact:action>
  <iact:action type="add" startTime="70022">
    <iact:property name="dataType"/>
    <iact:actionData xml:id="d56">
      <inkml:trace xmlns:inkml="http://www.w3.org/2003/InkML" xml:id="stk56" contextRef="#ctx0" brushRef="#br0">20966 6268 175 0,'61'-7'19'1,"-3"-3"16"-1,-4 1-12 13,-2 3-2 6,-4 2-11-18</inkml:trace>
    </iact:actionData>
  </iact:action>
  <iact:action type="add" startTime="70139">
    <iact:property name="dataType"/>
    <iact:actionData xml:id="d57">
      <inkml:trace xmlns:inkml="http://www.w3.org/2003/InkML" xml:id="stk57" contextRef="#ctx0" brushRef="#br0">21621 6299 242 0,'30'16'27'0,"1"0"18"0,-9-3-23 13,2 1-20-13</inkml:trace>
    </iact:actionData>
  </iact:action>
  <iact:action type="add" startTime="70269">
    <iact:property name="dataType"/>
    <iact:actionData xml:id="d58">
      <inkml:trace xmlns:inkml="http://www.w3.org/2003/InkML" xml:id="stk58" contextRef="#ctx0" brushRef="#br0">22232 6323 308 0,'36'13'69'0,"-2"-2"60"9,-4 0-49-9,-5-5-69 12,-3-2-4 4</inkml:trace>
    </iact:actionData>
  </iact:action>
  <iact:action type="add" startTime="70421">
    <iact:property name="dataType"/>
    <iact:actionData xml:id="d59">
      <inkml:trace xmlns:inkml="http://www.w3.org/2003/InkML" xml:id="stk59" contextRef="#ctx0" brushRef="#br0">22967 6315 1106 0,'16'18'86'1,"0"-2"47"14,2-5-73-15,6-6 4 19,6-5-52-19,4-3-72 0,6-7 38 13</inkml:trace>
    </iact:actionData>
  </iact:action>
  <iact:action type="add" startTime="70577">
    <iact:property name="dataType"/>
    <iact:actionData xml:id="d60">
      <inkml:trace xmlns:inkml="http://www.w3.org/2003/InkML" xml:id="stk60" contextRef="#ctx0" brushRef="#br0">23723 6315 1268 0,'16'21'91'1,"-1"4"53"11,1 1-30-12,4-1-26 16,6-6-25-16,9-6-107 25,10-5-66-25,0-8 61 0</inkml:trace>
    </iact:actionData>
  </iact:action>
  <iact:action type="add" startTime="70737">
    <iact:property name="dataType"/>
    <iact:actionData xml:id="d61">
      <inkml:trace xmlns:inkml="http://www.w3.org/2003/InkML" xml:id="stk61" contextRef="#ctx0" brushRef="#br0">24574 6239 1248 0,'13'12'109'16,"-1"-2"96"-16,1 0-85 17,1-1-14-17,6-3-38 0,9-6-78 20,5 0-68-20,7-6-256 17,-4-2 204-17</inkml:trace>
    </iact:actionData>
  </iact:action>
  <iact:action type="add" startTime="70888">
    <iact:property name="dataType"/>
    <iact:actionData xml:id="d62">
      <inkml:trace xmlns:inkml="http://www.w3.org/2003/InkML" xml:id="stk62" contextRef="#ctx0" brushRef="#br0">25176 6196 985 0,'18'17'106'0,"-4"-1"101"19,4 3-63-19,-2 0-31 15,1 0-36-15,5-6-62 16,8 0-62-16,5-10-198 15,4-3 155-15</inkml:trace>
    </iact:actionData>
  </iact:action>
  <iact:action type="add" startTime="71054">
    <iact:property name="dataType"/>
    <iact:actionData xml:id="d63">
      <inkml:trace xmlns:inkml="http://www.w3.org/2003/InkML" xml:id="stk63" contextRef="#ctx0" brushRef="#br0">25975 6178 864 0,'36'10'141'0,"0"3"140"0,-7 5-141 15,3 1 1-15,0 4-64 10,2-1-25 5,-2-3-42-15,3-4-42 7,5-9-133 15,2-4 104-21</inkml:trace>
    </iact:actionData>
  </iact:action>
  <iact:action type="add" startTime="71208">
    <iact:property name="dataType"/>
    <iact:actionData xml:id="d64">
      <inkml:trace xmlns:inkml="http://www.w3.org/2003/InkML" xml:id="stk64" contextRef="#ctx0" brushRef="#br0">26982 6268 886 0,'32'6'152'15,"2"3"137"-15,1-1-159 15,1 3-9-15,5-4-67 16,-1 1-54-16,5 0-186 15,-1-2 133-15</inkml:trace>
    </iact:actionData>
  </iact:action>
  <iact:action type="add" startTime="71393">
    <iact:property name="dataType"/>
    <iact:actionData xml:id="d65">
      <inkml:trace xmlns:inkml="http://www.w3.org/2003/InkML" xml:id="stk65" contextRef="#ctx0" brushRef="#br0">27824 6393 1294 0,'29'6'101'1,"-1"1"35"-1,4-4-23 12,1-3-50-12,7-6-25 16,0-3-97-16,-2-1-76 17,0-3 76-17</inkml:trace>
    </iact:actionData>
  </iact:action>
  <iact:action type="add" startTime="71578">
    <iact:property name="dataType"/>
    <iact:actionData xml:id="d66">
      <inkml:trace xmlns:inkml="http://www.w3.org/2003/InkML" xml:id="stk66" contextRef="#ctx0" brushRef="#br0">28807 6242 1162 0,'13'6'93'23,"2"-2"119"-23,8-2-187 0,2-4 0 11,15-2-18 16</inkml:trace>
    </iact:actionData>
  </iact:action>
  <iact:action type="add" startTime="71770">
    <iact:property name="dataType"/>
    <iact:actionData xml:id="d67">
      <inkml:trace xmlns:inkml="http://www.w3.org/2003/InkML" xml:id="stk67" contextRef="#ctx0" brushRef="#br0">29681 6178 1490 0,'-16'32'63'1,"5"-4"28"9,6-2-79 2,8-7-21 4,5-6-15-16,16-2 13 0</inkml:trace>
    </iact:actionData>
  </iact:action>
  <iact:action type="add" startTime="71940">
    <iact:property name="dataType"/>
    <iact:actionData xml:id="d68">
      <inkml:trace xmlns:inkml="http://www.w3.org/2003/InkML" xml:id="stk68" contextRef="#ctx0" brushRef="#br0">29998 6264 1669 0,'-5'7'110'0,"-3"5"38"15,3 1-68-15,2 0-6 17,3-2-86-17,8 2 7 10</inkml:trace>
    </iact:actionData>
  </iact:action>
  <iact:action type="add" startTime="72426">
    <iact:property name="dataType"/>
    <iact:actionData xml:id="d69">
      <inkml:trace xmlns:inkml="http://www.w3.org/2003/InkML" xml:id="stk69" contextRef="#ctx0" brushRef="#br0">30410 6377 1927 0,'0'-3'80'0,"-1"-3"-20"0,1 2-31 17,1 2 195-17,2 1-175 16</inkml:trace>
    </iact:actionData>
  </iact:action>
  <iact:action type="add" startTime="73394">
    <iact:property name="dataType"/>
    <iact:actionData xml:id="d70">
      <inkml:trace xmlns:inkml="http://www.w3.org/2003/InkML" xml:id="stk70" contextRef="#ctx0" brushRef="#br0">31074 6119 547 0,'-3'-3'151'20,"1"-3"138"-20,-1 2-81 16,0 1-22-16,3 0-23 17,-1 0-3-17,1 0-27 0,0 3-14 14,0 0-23 2,0 3-13-16,4 3-14 0,-1 2-4 6,-3 7-12 9,0 1-4-14,0 3-11 14,-3 2-4-15,0 1-8 16,2 3-5-16,-2-3-6 15,2-2-4-15,-2 2-2 17,0-3-1-17,3-3-1 16,0-5 1-16,0-11 0 21,0 5 0-21,0-7 4 0,3-4 1 15,-2-5-2-15,1-4-1 3,-2-5-8 10,0-2-3-13,1-4-7 16,-1 1 0-16,0 2 3 16,-1 1 3-16,-1 3 3 15,-2 3 2-15,1 0-1 9,-3 3 1 4,-4 5 0-10,4-2 3 11,3 7 10-14,3 3 1 14,-3-3 3-14,6 6-1 16,5 7-2-16,-1-1 0 15,1 6 6-15,1 6 1 19,-2 3 2-19,1 4 2 0,-2-2 0 19,1 2-1-19,1 1 1 16,0 0 0-16,-2 1-1 16,2-1-1-16,-6-1-4 15,-1 1-1-15,1-7-5 17,-2-3-1-17,1-11-3 15,2 0-2-15,-2-8 0 6,4 0 0-6,-1-12-10 16,-1-3-18-16,0-5-52 15,1 0-38-15,-1-2-78 17,-3 3-33-17,-3 3-65 16,-1 0 467-16,1 8-176 14</inkml:trace>
    </iact:actionData>
  </iact:action>
  <iact:action type="add" startTime="74180">
    <iact:property name="dataType"/>
    <iact:actionData xml:id="d71">
      <inkml:trace xmlns:inkml="http://www.w3.org/2003/InkML" xml:id="stk71" contextRef="#ctx0" brushRef="#br0">30817 6197 921 0,'-12'-1'119'6,"2"1"111"9,1-2-30-15,3 2-54 15,1 0-9-15,2 0-25 16,3 0-12-16,4-3-20 16,3 0-11-16,9 0-21 16,10-4-4-16,8-5-4 16,5 2 4-16,13-9 14 23,-1 3 10-23,4-2 11 0,-3 2-2 14,-14 0-18-14,-3 4-11 0,-12 2-21 16,-7 1-5-16,-8 6-4 25,-4 0-2-25,-4 3-3 0,-6-1-4 5,-8 1-6 20,-5 4-3-25,-7 5-2 0,-1 4 0 14,-2-3 2-14,-1 2 1 16,-5 1 0-16,-3-1 0 14,-1-2 0-14,0 3 0 16,5 0 0-16,4 1-1 15,1-1 1-15,3-2 0 17,6-3 1-17,4 1 0 21,5-2 0-21,1-4-1 0,4 0 0 16,2 0 0-16,4-3 0 16,-3-3-1-16,8-3-2 15,6-1-1-15,9-2 1 16,8-4-1-16,4 0 4 17,12-3 2-17,11-3 4 1,1 0 3 3,8-1 4 11,-1-3 1-15,-15 4-1 26,-3 3-2-26,-16-3-3 0,-8 8-1 8,-9 3-2 6,-5 0 0-14,-7 8-3 15,2-3 0-15,-7 8-2 16,-5 4 0-16,-7 4-1 22,-4 3 0-22,-8 0 2 0,-3 3 0 15,-5-4 2-15,-1-2 0 15,-7 0 0-15,0-3 0 17,3 1 0-17,-5 3-1 16,11-7 0-16,6 4 0 0,3-3 0 15,4-3 0-15,12-2 2 22,0 0 2-22,11-3-1 16,-1 0 0-16,11-3-4 18,8-1-1-18,11-5-1 0,5-2 0 12,14 1 0 4,9-6 1-15,3 0 4 0,5 0 3 15,-11-3 6-16,-8 4 2 4,-13 1 2 14,-12 5 0-18,-10 3 1 14,-9 6 0-14,1-3 8 16,-6 3 0-16,-10 6-4 15,0 0-2-15,-11-3-11 16,-2 4-2-16,0-4-20 15,0 3-23-15,12 1-85 23,3-4-47-23,8 7-101 0,3 2-35 16,5-2 171-16</inkml:trace>
    </iact:actionData>
  </iact:action>
  <iact:action type="add" startTime="75137">
    <iact:property name="dataType"/>
    <iact:actionData xml:id="d72">
      <inkml:trace xmlns:inkml="http://www.w3.org/2003/InkML" xml:id="stk72" contextRef="#ctx0" brushRef="#br0">31143 6180 1255 0,'-3'-5'158'15,"-1"-1"139"-15,1 1-28 17,-1 3-85-17,-1 2-24 0,4 2-47 13,-5 3-20 9,5 6-8-22,1 3-5 0,-2 5-7 15,2 0-4-15,2 7-10 16,1 3 2-16,0 4-3 15,-1 2-2-15,3 3-9 16,-2-3-5-16,2 0-9 17,1-6-1-17,0-8-5 0,1-2-1 20,-2-7-4-20,1-5-2 0,-1-4-3 17,0-3 0-17,-1-10-18 15,2-2-36-15,-5-7-89 15,5-7-177-15,-6-7 170 16</inkml:trace>
    </iact:actionData>
  </iact:action>
</iact:actions>
</file>

<file path=ppt/ink/inkAction1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0931" units="cm"/>
          <inkml:channel name="Y" type="integer" max="17399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03235" units="1/cm"/>
          <inkml:channelProperty channel="Y" name="resolution" value="999.942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8-20T18:38:45.582"/>
    </inkml:context>
    <inkml:brush xml:id="br0">
      <inkml:brushProperty name="width" value="0.05292" units="cm"/>
      <inkml:brushProperty name="height" value="0.05292" units="cm"/>
      <inkml:brushProperty name="color" value="#C00000"/>
    </inkml:brush>
    <inkml:context xml:id="ctx1">
      <inkml:inkSource xml:id="inkSrc50">
        <inkml:traceFormat>
          <inkml:channel name="X" type="integer" max="12372" units="cm"/>
          <inkml:channel name="Y" type="integer" max="6960" units="cm"/>
          <inkml:channel name="T" type="integer" max="2.14748E9" units="dev"/>
        </inkml:traceFormat>
        <inkml:channelProperties>
          <inkml:channelProperty channel="X" name="resolution" value="400" units="1/cm"/>
          <inkml:channelProperty channel="Y" name="resolution" value="400" units="1/cm"/>
          <inkml:channelProperty channel="T" name="resolution" value="1" units="1/dev"/>
        </inkml:channelProperties>
      </inkml:inkSource>
      <inkml:timestamp xml:id="ts1" timeString="2023-08-20T18:38:45.582"/>
    </inkml:context>
  </inkml:definitions>
  <iact:action type="add" startTime="23451">
    <iact:property name="dataType"/>
    <iact:actionData xml:id="d0">
      <inkml:trace xmlns:inkml="http://www.w3.org/2003/InkML" xml:id="stk0" contextRef="#ctx0" brushRef="#br0">21853 2226 219 0,'-11'6'80'8,"-7"-3"57"9,5 7-14-17,0-4-12 15,4 4-14-15,3-1-4 17,2 1-5-17,3-4-3 14,1 0-6-14,0-2 1 23,3-1 5-23,4-3 1 0,4-3 2 15,7 2 0-15,4 1-10 15,1 0-7-15,6 7-16 16,0 2-7-16,4 4-15 16,2 0-6-16,9-5-10 15,4 5-4-15,2-7-3 3,4 2-1 2,1 0 3 9,-5-8 2-14,-2 0 8 25,-5 0 0-25,-2 0 1 0,4-3-3 7,6 3-6 8,-2-3-2-15,5 1-4 16,1-3-1-16,0 5-1 16,-1 0-1-16,-5 5-1 25,2 0 2-25,-3 1 5 0,-2 1 1 0,-4-4 5 13,-1 3-3 2,3-3-1-15,4 1 0 17,2-4 0-17,0 0 4 0,-1-5 3 14,-1 0 2-14,-2 2-1 16,4 0-3-16,-5 3-2 10,-3 0-2 2,-4 0-1 4,-4 0-1-16,-6 0-3 17,0 0-1-17,-1-3-3 0,-1 2 0 16,2-3-1-16,-2-1 0 14,3-3-1-14,3 0 1 15,3 3 0-15,-2-1 0 15,-2 0-1-15,-1 2 1 16,2-2-1-16,0 0 0 19,-1 2-1-19,1-2 0 0,-2 0 0 15,2 2-1-15,-3-2 2 14,3 3-1-14,-10-4 0 15,-3 4 0-15,0 0 1 29,-9 0 0-29,4 0 1 0,-4-1-1 0,-1-2 1 15,0 3 1-15,-5-6 1 16,3 2 2-16,1-5-2 25,-3 2-1-25,1-3 0 0,2 2-2 8,-1 0 1 7,-4 0 0-15,2 4-1 7,0-7 1 8,-2 3 0-15,1 1-1 15,-4-2 1-15,0 2-1 15,0 0 1-15,0 1-1 19,-1-1 1-19,-5 1 0 0,3-1-1 13,-1 4 0 2,-1-4-1-15,-2-2-1 22,-2 2-2-22,-2-4-1 0,-1 4 0 16,0-1 0-16,-2-2 2 16,-1 8 0-16,-5-9 0 15,-2 9 0-15,-4-4 0 18,-4 2-2-18,-4 4-1 0,-1-3 2 13,-1 3-1-6,-2-1 2-7,5 1 3 17,-2 0-1-17,0 0 1 17,0-3-1-17,1-1 0 10,-4-2 1-9,3 2-1 17,0-2 0-18,-1-1-2 15,4 4 0-15,-6-2 1 16,0 0 0-16,-7 5 1 22,-8-7-2-22,-4 4 1 0,-4-1 0 16,5 1-1-16,-1-2 1 15,6 2-1-13,2 2 0 12,4 1-1-14,3 0 0 0,2 3-2 16,1-3 0-16,-15 3-3 15,1 6-1-15,-21-1-1 10,-6 8 1 2,4 3 6 3,-3 3 1-15,13-9 2 17,8-1 2-17,12-2-3 0,11-4 0 16,1-3 0-16,2 0 0 14,-1-4 0-14,0 1-1 16,-1 3-1-16,1-3-1 23,-5 9-2-23,3 1 1 0,-2 5-1 15,-3 1 0-15,6 0 0 16,0 0-1-16,5 2-2 16,2 2 0-16,0 3-2 15,3 1-1-15,3 6 3 16,0-2-1-16,3 4 0 22,2-1 0-22,6 5-1 0,1 3 0 0,2 6-3 15,3-1-34-15,8 1-86 17,6 2-64-17,24-4 89 16</inkml:trace>
    </iact:actionData>
  </iact:action>
  <iact:action type="add" startTime="25833">
    <iact:property name="dataType"/>
    <iact:actionData xml:id="d1">
      <inkml:trace xmlns:inkml="http://www.w3.org/2003/InkML" xml:id="stk1" contextRef="#ctx0" brushRef="#br0">20451 2570 1314 0,'-3'-7'117'20,"3"1"82"-20,-2 1-30 0,4 2-51 14,6 6-19-14,3 2-28 16,5 4 0-16,5 8 4 15,1 5-6-15,6 6-13 15,-1 4-4-14,2 3-9 15,0 2-4-16,5 4-7 22,-4 0 0-22,-5 1 3 0,-3-4 1 18,-8-1 4-18,-4-5 0 12,-5-7-5-12,-4-5-2 16,-5-5-14-15,-3-5-48 14,-5-12-24-15,3-3 24 16</inkml:trace>
    </iact:actionData>
  </iact:action>
  <iact:action type="add" startTime="26682">
    <iact:property name="dataType"/>
    <iact:actionData xml:id="d2">
      <inkml:trace xmlns:inkml="http://www.w3.org/2003/InkML" xml:id="stk2" contextRef="#ctx0" brushRef="#br0">19387 2321 1512 0,'-6'6'114'1,"6"4"47"21,6 6-4-22,9 8-43 13,6 2-24-13,6 5-20 15,5-2-7-15,0-3-11 7,3 2-7 7,-4-7-17-14,2 3-7 20,-10-3-7-20,-4 1-3 0,-7-3 1 15,-5 0-16-15,-4-3-63 15,-3-3-38-15,-6-4-117 14,-4-3-65-14,-10-6 160 17</inkml:trace>
    </iact:actionData>
  </iact:action>
  <iact:action type="add" startTime="26952">
    <iact:property name="dataType"/>
    <iact:actionData xml:id="d3">
      <inkml:trace xmlns:inkml="http://www.w3.org/2003/InkML" xml:id="stk3" contextRef="#ctx0" brushRef="#br0">19247 2366 1364 0,'-3'-10'116'1,"3"-6"67"18,3 0-22-19,10-3-26 16,0 0-22-16,10 0-23 15,4 3-9-15,3 3-13 15,4 4-15-15,-3 6-23 16,1 3-6-16,-5 6-11 22,-3 7-4-22,-6 2 6 0,-4 5 2 16,-7 2 6-16,-2 3 0 0,-5 1-3 16,-6-2-1-16,-4 1-4 15,-5-5-2-15,-2-1-2 15,-2-1-18-15,0-5-56 17,0-6-36-17,6-1-87 8,0-6-43 6,7 0 128-14</inkml:trace>
    </iact:actionData>
  </iact:action>
  <iact:action type="add" startTime="27273">
    <iact:property name="dataType"/>
    <iact:actionData xml:id="d4">
      <inkml:trace xmlns:inkml="http://www.w3.org/2003/InkML" xml:id="stk4" contextRef="#ctx0" brushRef="#br0">19590 2363 911 0,'27'0'143'1,"-3"-2"138"14,0 2-58-15,-1 0-45 15,1 0-31-15,-5 5-47 17,-2 1-14-17,-5 2-22 15,-9 2-8-15,2 3-9 22,-5 2-3-22,-7-2-10 0,3 0-2 0,-9-7-1 23,1-3-1-23,-2-6-5 0,-1-10-6 8,2-3-11-2,7-2-6 21,5-2-7-27,1-2-3 0,1-5-6 13,5 1-17-13,3-2-50 6,-4 2-32 9,3 1-88-15,-1 3-41 20,-1 6 133-20</inkml:trace>
    </iact:actionData>
  </iact:action>
  <iact:action type="add" startTime="27576">
    <iact:property name="dataType"/>
    <iact:actionData xml:id="d5">
      <inkml:trace xmlns:inkml="http://www.w3.org/2003/InkML" xml:id="stk5" contextRef="#ctx0" brushRef="#br0">19824 2148 884 0,'8'0'128'0,"1"1"108"0,1 4-17 14,2 1-51-14,-2-2-24 14,0 8-39-14,2-1-17 16,-4 4-37-16,1-1-13 16,0-1-15-16,-6 0-19 15,5-1-87-15,-3-6-55 7,1-2 62 24</inkml:trace>
    </iact:actionData>
  </iact:action>
  <iact:action type="add" startTime="27778">
    <iact:property name="dataType"/>
    <iact:actionData xml:id="d6">
      <inkml:trace xmlns:inkml="http://www.w3.org/2003/InkML" xml:id="stk6" contextRef="#ctx0" brushRef="#br0">19792 2049 1128 0,'-11'0'130'21,"7"0"116"-21,4 0-167 0,0-3-9 6,7 0-101 19,1-1-58-25,3 1 50 0</inkml:trace>
    </iact:actionData>
  </iact:action>
  <iact:action type="add" startTime="27959">
    <iact:property name="dataType"/>
    <iact:actionData xml:id="d7">
      <inkml:trace xmlns:inkml="http://www.w3.org/2003/InkML" xml:id="stk7" contextRef="#ctx0" brushRef="#br0">19993 2094 1074 0,'3'9'151'16,"5"-3"88"-16,-3 1-77 15,1 2-32-15,3-1-59 18,-3 3-14-18,-2-4-16 0,3 2-6 14,-2-7-11 2,-4-2-4-16,3-2 1 0,-2-10 0 22,-2-7-2-22,-2-4-3 0,2-5-10 15,0-1-3-15,2 2-3 15,1 6-1-14,1 7-1 14,2 4 4-15,1 4 10 16,2 3 5-16,0 1 10 16,2 2 1-16,-1 8-2 9,1 0-3-9,0 6-7 13,-1-1-4 4,-4 3-2-17,-3 0-1 0,-1-1 3 15,-1-3 2-15,-1-6 3 15,0-6 3-15,-6-3-3 15,2-9-1-15,-1-4-8 16,5 0-3-16,0-2-6 22,8-3-2-22,3 1-4 15,8 1-1-15,6 2 9 3,2 2 7 9,2 8 12 6,-2 1 3-18,-8 3-1 0,-1 3-4 15,-3 0-5-15,-3 3 0 15,-1 3-3-15,-2 1-2 14,-5 2-2-14,3-3-1 7,-2 1-5 9,-2-1-23-16,0-2-61 16,-3 2-38-16,1-3-110 16,5 0-72-16,0 1 171 15</inkml:trace>
    </iact:actionData>
  </iact:action>
  <iact:action type="add" startTime="28539">
    <iact:property name="dataType"/>
    <iact:actionData xml:id="d8">
      <inkml:trace xmlns:inkml="http://www.w3.org/2003/InkML" xml:id="stk8" contextRef="#ctx0" brushRef="#br0">20443 1805 1091 0,'6'5'133'0,"1"-2"123"22,2-1-50-22,-2-4-28 0,5-1-30 15,0-2-33-15,-1 0-13 19,-3-1-17-19,-3-4-12 0,-2 1-29 13,0 0-8 2,-3 5-12-15,0-2-5 15,-6 0-5-15,-1 2-2 12,-2-2-7-12,-1-1-3 11,2 4-4 4,2 3-9-15,1 4-11 16,-3 8-2-16,8 1 0 18,0 6 7-18,3 0 14 0,10-1 3 13,-3-2 6 4,4 0-1-17,2-10 1 0,3 1-1 21,-3-5 1-21,0-2 2 0,-4-2 1 16,-2-2 0-16,0-2-21 15,-4-4-15-15,-2-1-30 16,-2-5-9-16,-2-3 4 15,0-5 10-15,1 1 22 16,1 0 7-16,2 7 12 10,0 3 3-10,2 10 9 13,0 3 7 2,5 3 13-15,3 4 3 18,0 2 1-18,2 1 1 0,-4 2-3 14,-2 2-2-14,-3 4-4 15,0-5-4-15,-2 0 1 15,-1-2 1-15,-4-9 9 23,0-2 6-21,0-4 4 5,0-11 0-7,-3-5-11 23,2-9-7-23,2 1-10 0,2-4-3 16,9 7-1-16,1 4-1 15,7 5-1-15,5 3 0 14,4 1-41-14,-2-1-46 15,-1 4-95-15,-5 5 90 8</inkml:trace>
    </iact:actionData>
  </iact:action>
  <iact:action type="add" startTime="29164">
    <iact:property name="dataType"/>
    <iact:actionData xml:id="d9">
      <inkml:trace xmlns:inkml="http://www.w3.org/2003/InkML" xml:id="stk9" contextRef="#ctx0" brushRef="#br0">21117 1611 1239 0,'0'10'426'0,"2"2"-231"0</inkml:trace>
    </iact:actionData>
  </iact:action>
  <iact:action type="add" startTime="30244">
    <iact:property name="dataType"/>
    <iact:actionData xml:id="d10">
      <inkml:trace xmlns:inkml="http://www.w3.org/2003/InkML" xml:id="stk10" contextRef="#ctx0" brushRef="#br0">26474 4837 770 0,'-3'-3'121'7,"0"-3"119"8,-1-1-21-15,3 1-35 16,-4-4-18-16,2 1-34 16,2-1-18-16,-3 4-26 15,-1-1-13-15,5 7-20 16,-6 0-10-16,6 13-14 15,0 3-5-15,9 10-7 22,1 6-1-22,9-2-4 0,4-1-1 0,5 2-3 18,7-2 2-18,0-3 4 12,1-4 3-12,6-3 2 12,-1-3-1 9,1-5-4-21,-4-1-3 0,-9-4-54 16,-2 0-48-16,-5-3-98 21,0 1 87-21</inkml:trace>
    </iact:actionData>
  </iact:action>
  <iact:action type="add" startTime="30785">
    <iact:property name="dataType"/>
    <iact:actionData xml:id="d11">
      <inkml:trace xmlns:inkml="http://www.w3.org/2003/InkML" xml:id="stk11" contextRef="#ctx0" brushRef="#br0">27260 5073 1559 0,'8'-3'138'0,"3"6"103"14,-1 2-35-14,7 12-70 16,2 9-18-16,-2 6-42 16,-2 6-13-16,1 3-18 14,-6 1-7-14,0-5-16 24,0-2-6-24,-2-7-5 0,-1-6-3 16,-1-9-16-16,-3-5-38 14,-3-8-87-14,-5-3-55 16,-5-11 87-16</inkml:trace>
    </iact:actionData>
  </iact:action>
  <iact:action type="add" startTime="31016">
    <iact:property name="dataType"/>
    <iact:actionData xml:id="d12">
      <inkml:trace xmlns:inkml="http://www.w3.org/2003/InkML" xml:id="stk12" contextRef="#ctx0" brushRef="#br0">27051 5121 1498 0,'-3'0'177'14,"3"-4"132"-14,19-5-124 16,4-4-39-16,22-4-50 23,6-4-19-23,2 0-37 0,3 2-10 0,-9 3-14 15,3 0-4-15,-17 7-13 16,-7 0-35-16,-10 5-87 16,-8 1-62-16,0 3 86 15</inkml:trace>
    </iact:actionData>
  </iact:action>
  <iact:action type="add" startTime="31248">
    <iact:property name="dataType"/>
    <iact:actionData xml:id="d13">
      <inkml:trace xmlns:inkml="http://www.w3.org/2003/InkML" xml:id="stk13" contextRef="#ctx0" brushRef="#br0">27504 5200 1533 0,'3'0'118'0,"7"-3"99"11,1-7-21 0,2-5-56 3,5-4-16-14,-7-3-62 18,-2 2-17-17,0-2-13-1,-8 3-7 13,-1 3-8 2,0 5-5-15,-10 4-18 0,1 4-8 17,-5 6-16-17,-1 5-2 23,5 13 12-23,1 6 11 0,4 2 14 18,3 0 6-18,5-1 2 12,1-3-4-12,5-5-3 15,1-4-1-15,6-7 0 17,3-4 0-17,3-5-12 15,3-3-25-15,-4-4-80 9,1-2-57-9,-4-1-148 15,-4-1 166-15</inkml:trace>
    </iact:actionData>
  </iact:action>
  <iact:action type="add" startTime="31572">
    <iact:property name="dataType"/>
    <iact:actionData xml:id="d14">
      <inkml:trace xmlns:inkml="http://www.w3.org/2003/InkML" xml:id="stk14" contextRef="#ctx0" brushRef="#br0">27755 5030 1138 0,'0'3'157'0,"4"2"142"0,2 1-59 14,3 7-70-14,1 0-31 16,0 6-44-16,3 0-21 14,-4-3-22-14,-1 3-7 21,-2-6-13-21,-4 0-7 0,1-4-8 11,-3-6-2 12,0-3 1-23,0-6 0 0,0-7-1 16,-3-9-3-16,1-7-15 15,2-3-6-15,2 5-11 16,5-4-2-16,5 11 4 15,-1 5 2-15,1 8-3 15,-2 4-1-15,3 6 3 8,-3 3 5-8,3 10 13 15,-1 0 6-15,1 3 5 25,-1-3 1-25,-4-1-1 0,0-3-1 9,-4-2-2 4,-1-4 0-13,-3-6 1 16,4 2 1-16,-2-10 0 15,1 0-1-15,4-6-5 22,-1-1-2-22,4-1-3 0,4-3 0 15,-2 0-1-15,-1 3 0 19,4 0 0-19,-6 3-2 0,2 7 1 15,-5 0-2-15,4 3-1 14,-1 3 0-14,-2 3-1 15,2 3 0-15,-6 1 2 23,-3-1 1-23,6 3 2 14,-3-5 2-14,1-1 2 18,5 3 0-18,-6-6 1 0,-2 0-2 14,2 0-2-13,4 0 0 15,0 6-2-16,-2 1 0 14,6 3-1-14,-3 2 0 23,0 4 3-23,3 3 1 0,2 2 4 16,-2 4 1-16,4 1 1 15,-5-1 0-15,-1-2 1 16,-4 2 1-16,-2-6 0 15,0-3 0-15,-3-5 3 16,-1-4 0-16,-4-7 4 8,-2-2 1-8,-3-14 0 15,-2-6 0-15,-2-7-7 15,1-6-4-15,0-9-7 15,-2-1-5-15,1-7-8 16,4 7-2-16,8 7-3 25,2 6 0-25,9 8-4 0,5 3-2 6,2 10 0 17,6 8 3-23,-2 9 15 0,2 7 8 15,-9 11 13-15,-4 0 3 16,-8 3 0-16,-1-1-1 14,-4 2-3-14,-6-2-1 19,-3-1-5-19,0-3 1 0,0-9-58 13,3-5-43 10,1-8-98-23,-1-6-77 0,10-7 149 15</inkml:trace>
    </iact:actionData>
  </iact:action>
  <iact:action type="add" startTime="32489">
    <iact:property name="dataType"/>
    <iact:actionData xml:id="d15">
      <inkml:trace xmlns:inkml="http://www.w3.org/2003/InkML" xml:id="stk15" contextRef="#ctx0" brushRef="#br0">28330 4530 1550 0,'13'5'155'1,"0"6"100"13,3 5-27-14,0 10-82 18,-2 5-32-18,4 4-41 16,-1 2-16-16,-4 1-20 12,2-3-6-12,-5-3-11 26,0-3-5-26,0-4-5 0,0-4-2 0,1-2-9 13,-1-6-33 4,-2-4-67-17,3-2-41 0,-1-4-76 16,0-3-22-16,1-5-102 14,3-3 185-14</inkml:trace>
    </iact:actionData>
  </iact:action>
  <iact:action type="add" startTime="32721">
    <iact:property name="dataType"/>
    <iact:actionData xml:id="d16">
      <inkml:trace xmlns:inkml="http://www.w3.org/2003/InkML" xml:id="stk16" contextRef="#ctx0" brushRef="#br0">28719 4713 1117 0,'0'-6'196'0,"0"4"143"14,-2 7-111-14,-1 6-42 16,-7 7-55-16,0 7-22 23,0-2-38-23,0 2-20 0,4-3-30 15,0-3-6-15,5-3-7 16,4-3-2-16,-2-5-4 15,3-3 0-15,2-2 0 16,-3-5-1-16,3-1 1 16,6-3-1-16,-4-7-1 23,4 2-1-23,-1-2-1 0,3 0 1 0,-1-3-1 14,0 0 2-14,0-2 1 16,-5-2 1-16,7-5 3 16,-8-2 1-16,8-2 2 14,-4 0 0-14,-3-5 4 20,-1 1 0-20,-7-6 3 5,-6-1 1 10,-3 3-3-15,-1-4-2 15,0 12-10-15,4 7-1 15,3 15-2-15,-1 6-2 19,5 12 4-19,2 11 1 0,3 10 2 15,1 9 3-15,-1 6 8 16,1 4 4-16,2 3 4 19,0 0 3-19,1-9-5 16,0-2-2-16,-1-12-5 15,0-5-3-15,-2-10-5 16,-4-7-37-16,1-7-101 15,-1-4-65-15,-4-12-386 18,-1 3 348-18</inkml:trace>
    </iact:actionData>
  </iact:action>
  <iact:action type="add" startTime="33237">
    <iact:property name="dataType"/>
    <iact:actionData xml:id="d17">
      <inkml:trace xmlns:inkml="http://www.w3.org/2003/InkML" xml:id="stk17" contextRef="#ctx0" brushRef="#br0">28781 4572 985 0,'3'12'188'1,"3"-2"214"14,0-1-208-15,8-8-48 24,2-2-31-24,12-8-25 0,1-4-20 0,-2-3-37 15,0 2-4-15,-6 3-67 14,-3 4-58 1,-4 6-124-15,-1 1-108 18,0 3 176-18</inkml:trace>
    </iact:actionData>
  </iact:action>
  <iact:action type="add" startTime="33392">
    <iact:property name="dataType"/>
    <iact:actionData xml:id="d18">
      <inkml:trace xmlns:inkml="http://www.w3.org/2003/InkML" xml:id="stk18" contextRef="#ctx0" brushRef="#br0">29079 4533 1091 0,'0'-1'197'0,"3"-1"158"16,-3-1-103-16,0-5-51 14,0 0-72-14,-3-2-34 15,3 2-46-15,-3-4-11 15,0 2-17-15,-1 0-7 23,-2 4-14-23,1 0-9 0,0 12-12 15,-1 4-5-15,2 9 13 16,1 6 11-16,3 6 17 16,4 3 9-16,2 1-1 16,0-3-3-16,1-6-7 15,6-10 0-15,-1-13-41 23,2-6-30-23,1-13 31 0</inkml:trace>
    </iact:actionData>
  </iact:action>
  <iact:action type="add" startTime="36097">
    <iact:property name="dataType"/>
    <iact:actionData xml:id="d19">
      <inkml:trace xmlns:inkml="http://www.w3.org/2003/InkML" xml:id="stk19" contextRef="#ctx0" brushRef="#br0">24340 4713 439 0,'-1'2'96'2,"-2"1"93"16,0-2-32-18,3 1-54 15,-2-2-18-15,5-2-23 15,3-2-9-15,0-1-7 15,4-3-4-15,-1-3-6 24,-1-2 0-24,3 2-6 0,-3-2-1 14,4 0 6-14,-3-2 1 20,5-2 1-20,-4-2 1 0,1-1-11 13,-1-4-5 1,-3 3-7-14,0-4-3 16,-2-1-4-16,0 1-1 0,-2-1-1 22,5 4-2-22,-6 0-1 16,0 1-1-16,1 2 0 16,-2 1 0-16,-1-1 0 15,6 2 1-15,-3-2-1 17,-3-1 3-17,0-1 7 0,-3 1 2 14,-3-2 4-14,0 1-2 25,-1-1-6-25,-3-1-1 0,-2 4-2 13,-1-3-1-13,-1 6-2 16,1 1 5-16,-2 2 8 16,5 3 3-16,1 0 8 15,-5 1-3-15,5-1-7 16,-2 1-2-16,-1-2-5 10,5 1-4-10,-4 1-1 15,3 2-3-15,-1 1 1 14,-1 2-1-14,0 4 1 14,-2 0-1-14,-5 4-1 16,1 5 0-16,-3 4 0 15,-1 1 1-15,-1 9 2 17,-1-1 1-17,-2 4-1 22,3 5 1-22,3 1-2 0,-1 0-1 16,3 1 0-16,0 0-2 14,3 1-1-14,1-2 2 20,6 0 2-20,2-3 2 0,8 4 5 11,5-1 3 7,8 3 4-18,2 3 0 0,12-3 0 22,4 2-2-22,2-5 0 14,4-4 1-14,-8-6 5 16,-6-5 3-16,-3-8 6 16,-6-3 2-16,-2-9-1 15,-2-6-4-15,1-1 1 24,-5-2-31-24,3-1 82 0,13 0-59 0</inkml:trace>
    </iact:actionData>
  </iact:action>
  <iact:action type="add" startTime="43432">
    <iact:property name="dataType"/>
    <iact:actionData xml:id="d20">
      <inkml:trace xmlns:inkml="http://www.w3.org/2003/InkML" xml:id="stk20" contextRef="#ctx0" brushRef="#br0">24841 6602 319 0,'-16'-9'78'1,"0"-1"85"21,3 3-26-22,-3-2-34 15,1 0-7-15,-2 5-1 16,0-2 1-16,-2 3 3 23,-2 2-2-23,0 0-8 0,-3 1-5 0,8 5-7 15,-4-2-5-15,1 6-13 15,-1 1-3-15,0 0-8 15,1 2-2-15,-3 1-7 17,2-3-5-17,-4 2-9 16,-2-4-5-16,4 3-6 22,-2-1-1-22,5 1-3 0,3 2 0 15,-4-2-4-15,2 0 1 15,-1 2-2-15,0 0 0 15,4 2 0-15,-4 1-1 18,3 1 2-18,0 2 2 1,-2 3 3 14,2 3 3-15,-7-2 1 20,3 4 1-20,-1 1-2 16,1 1-2-16,4 3-3 16,-1 0-2-16,1 3-2 16,0-5-3-15,1 2 0 0,2-4-2 12,7-2 0 3,2-4 0-15,3-1 2-1,-1 0 3 22,2-1 3-22,2 0 1 0,2 2 0 16,3 0-1-16,2 1-1 14,3 0-1-14,2 4-2 16,-2-6-1-16,-1-2-1 16,4 2 0-16,-2-6 3 16,4 3 0-16,6-2 2 5,4 0 0 15,2-3 0-20,0 1-1 0,-2 1 0 15,-5 2 0-15,1-4-1 12,-7 1 0-9,3 0 0 11,0-1 0-14,0-3 0 15,1-1 1-15,3-5 0 16,1 2 1-16,3-6 1 22,-1 0 2-22,5-3 0 15,2-1 2-15,1-2-1 17,2-4 0-17,0 1-2 0,1-1 0 16,-3 1-2-16,0-2 0 14,-1 1 0-14,-4-4-1 15,0-1 0-15,-4-4 0 15,-2-3 0-15,-3 3-1 8,1-3 2 7,-2 3-2-15,0-1 1 16,2-2-2-16,-5 0-1 16,0-2 1-16,-3-2-1 17,-1 4 1-17,2 3-2 18,-2-3 2-18,-2 0 0 0,-3 1 1 18,-5-5 2-18,-1 1-1 0,-2-4 3 16,-1-5-2-16,-3 0 2 15,-4-3-1-15,3 0-2 15,-4-1 0-14,1 3-2 23,-4 2-1-24,0 6-1 0,-1 0 1 8,1 8 1 13,-3-1 0-21,-2 5 1 0,-1 2 1 17,-8-3-1-17,1 6-1 14,-8 1 0-14,-1 2-1 19,-5 5-1-19,-2 1-1 0,-5 1 1 13,5 0-1 2,6 0 0-15,1 0 0 2,9 0-1 9,0 0 0-2,10 0-3 7,1 0-2-16,12 0-34 16,-3 1-33-16,11 1-82 18,5 2-41-18,6 2-79 0,7 0 136 15</inkml:trace>
    </iact:actionData>
  </iact:action>
  <iact:action type="add" startTime="44589">
    <iact:property name="dataType"/>
    <iact:actionData xml:id="d21">
      <inkml:trace xmlns:inkml="http://www.w3.org/2003/InkML" xml:id="stk21" contextRef="#ctx0" brushRef="#br0">24902 6990 631 0,'9'10'154'0,"-2"1"163"6,0 5-59 12,3 0-59-18,-2 0-27 14,5 6-36-14,3 1-18 16,1 2-27-16,3 3-11 0,7-2-23 16,-1-4-11-16,7-7-12 14,6-4-1-14,5-6 4 26,8-5 2-26,-1 0-2 0,3-8-4 12,-5 0-7 5,-4 0-4-17,-9 1-5 0,-7-7-3 15,-5 6-24-15,-6-2-55 15,1-3 448-15,3 4-313 15</inkml:trace>
    </iact:actionData>
  </iact:action>
  <iact:action type="add" startTime="45343">
    <iact:property name="dataType"/>
    <iact:actionData xml:id="d22">
      <inkml:trace xmlns:inkml="http://www.w3.org/2003/InkML" xml:id="stk22" contextRef="#ctx0" brushRef="#br0">25896 6924 457 0,'-7'-5'80'2,"1"0"87"13,1-4-22-15,2 5-7 15,0-2 2-15,0-1 16 16,1 3 9-16,2 2-1 23,0 2-8-23,-2 0-41 15,-1 7-22-14,3 11-32 14,4 8-11-15,-1 9-11 0,1 3-4 14,1-1-10-14,5-2-5 21,-2-6-4-21,6-4 1 0,-4-9 0 12,0-4 1 9,4-8-1-21,4-4-2 0,2-9-2 16,2-5-2-16,-3-10-1 15,-2-5 1-15,-5 0-1 16,-4 0-1-16,0 8-4 16,-2 6-3-16,-4 8-4 16,9 7-4-16,-4 3-1 7,-1 7 0-7,7-1 4 15,1 4 1-15,5-6 1 15,0 2 1-15,0-7 0 25,-5-2 1-25,2-7 0 0,-1-1 2 7,-3-7 2 9,1-2 2-16,-8-1 5 15,0-2 2-15,-7 1 4 23,-5 2 0-23,-7-1-3 0,-1 4-3 14,-1 3-11-14,0 0-10 17,3 9-23-17,3-1-14 17,1 6-42-17,9 0-25 0,6 5-53 14,7-6-22-14,6-2-16 16,-6 0 12-16,4-5 68 11,1-1 34 0,-2 1 66 4,0 0 28-15,-2 5 40 15,2-5 19-15,2 10 38 18,-2-2 8-18,1 4 4 0,3 4-1 15,-2 5-13-15,1 6-6 15,-5 0-19-2,-2 0-11-13,-4 1-17 18,-5-4-7-18,3-5-8 0,-6-1-3 19,0 0 0-19,-3-7 1 0,3-6 10 14,-7 0 2-14,0-16-3 15,-2-1-2-15,0-9-16 17,2-6-5-17,3-4-9 14,2 2-3-14,5 7-6 14,4 0-2-14,4 10-4 15,0 1-1-15,2 9 2 15,2-2 1-15,1 6-2 16,0 0-29-16,-2 3-69 25,2 0-44-25,-1 0-105 0,-1 6-60 6,4-3 179 16</inkml:trace>
    </iact:actionData>
  </iact:action>
  <iact:action type="add" startTime="46179">
    <iact:property name="dataType"/>
    <iact:actionData xml:id="d23">
      <inkml:trace xmlns:inkml="http://www.w3.org/2003/InkML" xml:id="stk23" contextRef="#ctx0" brushRef="#br0">26709 6737 973 0,'-5'0'137'15,"-4"4"129"-15,-6 2-45 22,4 7-67-22,-1 3-23 0,6 0-46 16,2 2-22-14,4 1-29 11,0-4-9-13,6 6-11 16,1-4-5-16,5-1-3 15,-1-3-2-15,1-7-6 16,0-2-6-16,-4-4-4 7,-2-4 1-7,-4-8 6 14,-1-1 4-14,-5-5 3 17,1-6 0-17,-3 3 0 15,-1-1-1-15,7 3 2 15,-3 0 1-15,6 6 14 17,7 1 5-17,0 5 10 15,2 1 4-15,8 6-8 22,-4-3-3-22,3 3-6 0,1 3-3 15,-4 3-1-15,-6-2-2 17,2 5-2-17,-8-2-2 15,-4 5-2-15,3 1 0 2,-3-3-1 13,3-1 1-15,-3-6-2 14,0-3 2-14,0-3 2 12,0-6-1-1,1-5 1 4,5-2-4-15,0-6-4 16,1 3-1-16,3 5-1 15,-2-4-1-15,5 9-3 1,0-1-1 14,1 7 1-15,-1 5 1 17,3 7 1-17,-3-2 2 21,1 1 0-21,-1 1 0 0,-2-2-28 15,1 2-25-15,2-7-54 16,2-1-30-16,2-4-21 16,1-7 6-16,-3 1 30 15,-3-7 30-15,-5-5 49 16,0 2 20-16,-5-3 33 24,-1 0 23-24,-2 9 42 0,-2 0 20 0,-1 7 10 14,-3 3-14-14,-1 9-33 15,4 10-16-15,0 3-23 16,0 3-7-16,3-1-10 25,3-2-2-25,3-3 0 0,1-6-1 7,2-4 0 1,4-1 1 6,0-5 1-14,-2-2 3 15,1-1 5-15,-5-3 2 15,-2-4 1-15,-3-3-1 16,0 2 0-16,-1 0 3 17,-1 3 1-17,0 1 1 15,2 1-2-15,-2 6-4 23,4-3-3-23,2 3 2 0,4 3 3 14,3 1 0-14,6 8 1 16,3 4 0-16,4 3-1 16,2 2 3-16,-7 4 1 18,-2 1 1-18,-4 0 2 0,-11 5 1 12,-7-2 1-4,-4 1 0-8,-9 2 0 15,-6 0-1-15,-5-7 0 15,-2-3-20-15,2-8-79 17,6-5-57-17,8-9 60 15</inkml:trace>
    </iact:actionData>
  </iact:action>
  <iact:action type="add" startTime="47382">
    <iact:property name="dataType"/>
    <iact:actionData xml:id="d24">
      <inkml:trace xmlns:inkml="http://www.w3.org/2003/InkML" xml:id="stk24" contextRef="#ctx0" brushRef="#br0">27673 6119 853 0,'-16'-3'181'15,"2"-2"126"-15,4 4-75 25,5 4-48-25,8 11-67 0,6 5-26 0,8 13-30 14,-1 3-4-14,0 7-18 14,-3 5-4-14,-5 0-8 16,-2 1-3-16,-6-1-7 16,0-1-2-16,0-7-2 16,-2-4-1-16,2-13-1 8,0-9 1 6,2-13 2-14,-2-7-1 16,4-18 0-16,3-7-3 15,9-16-6-15,3 5-2 15,7 5-7-14,6 10-1 15,-1 15 3-16,-1 6 3 17,-1 10 5-17,-3 7 2 0,-5 6 0 22,-7 6 1-22,-12 4 4 14,-5 5 3-14,-15 1 2 16,1-1 0-16,-5 0-3 15,0-5-3-15,3-7 0 17,-2-3-17-17,6-7-48 0,2-5-32 16,12-3-78-16,-5 4-27 5,17-8-67 13,8-7-71-18,7-12 193 15</inkml:trace>
    </iact:actionData>
  </iact:action>
  <iact:action type="add" startTime="47822">
    <iact:property name="dataType"/>
    <iact:actionData xml:id="d25">
      <inkml:trace xmlns:inkml="http://www.w3.org/2003/InkML" xml:id="stk25" contextRef="#ctx0" brushRef="#br0">28170 6299 754 0,'12'-13'210'1,"-4"-2"170"-1,0 2-93 15,-4 0-38-15,-4 6-62 15,0 2-26-15,-7 7-55 16,-5 2-23-16,-2 12-39 15,-2 6-11-15,-2 5-15 16,2 0-2-16,5 2-9 9,-1-2-2 5,6-2-2-14,6-3-2 15,6-6-4-15,1-9-2 15,5-7 0-15,-2-10 2 15,3-6 3-15,2-9 3 15,-4 0-1-15,-4-1-2 16,1 7-1-16,-2 0-3 23,-6 9-4-23,1 2 1 0,-1 8 1 16,0-3 1-16,0 3 3 16,-1 0 0-16,1 0-5 16,0 0-2-16,2 3-3 15,4-3 2-15,1 0 5 15,4 0 1-15,-1 0 3 22,1-3 0-22,4-2 1 0,-2 0 2 0,-1-7 2 16,-2-1 1-16,-3 0 0 15,2-2 0-15,-1-1-3 19,1 0-1-19,0 3-1 13,2 0-2-13,3 2-1 15,2 3 0-15,-1 3 0 7,4 5 1 8,-3 2 2-15,0 4 3 15,-4 4 0-15,-2 3 2 19,-7 6 1-19,-3 6 1 0,-9 4 3 16,-4-1 0-16,-6 1 1 14,-2-2 0-14,-1-8 0 16,-1-3-1-16,5-12 0 20,1-4-1-20,5-7-7 16,3-9-3-16,8-3-11 16,4-2-4-16,11 2 0 17,4 0 2-17,8 3 6 0,1 3 2 16,1 0 3-16,1 7 1 14,-3-3 2-14,0 5 0 6,-1 1 0 9,0 0 1-15,-1 0-1 17,-2 0 0-17,1-4 2 15,1 1-1-15,-5-3 2 18,-2-1 1-18,-5 2 3 13,-4-3 1-13,-3-2 2 16,-2-1 0-16,-3-2 1 24,-8 3-1-24,1 3-3 0,-2 1-2 0,-1 5-3 13,0 2-2 4,0 8-1-16,3 3-1-1,2 10 0 14,5 2 2-14,9 3 2 15,3 0 3-15,2-5 2 16,5-6 5-16,3-4 8 22,-1-5 6-22,0-8 6 17,1-5 3-17,-4-10 1 0,1-3 1 14,0 1-2-14,-4-1-2 15,-7 5-5-15,-6-1-16 16,-2 8-98-16,-6 1-24 15,9 15 43-15</inkml:trace>
    </iact:actionData>
  </iact:action>
  <iact:action type="add" startTime="54523">
    <iact:property name="dataType"/>
    <iact:actionData xml:id="d26">
      <inkml:trace xmlns:inkml="http://www.w3.org/2003/InkML" xml:id="stk26" contextRef="#ctx0" brushRef="#br0">23264 6482 784 0,'-6'-3'118'21,"2"-3"116"-21,1 3-34 0,2 0-56 15,-1 2-22-15,2 1-36 15,0 0-11-15,2 0-4 16,2 0-1-16,0 4-5 16,2 5-4-16,3-2-11 16,0 5-3-16,1-1-7 4,3 2-2 12,3 0-1-16,6 0-2 15,2-1 0-15,3 1-4 21,3-3-5-21,2 2-3 0,3 1-7 23,0-4 1-23,-2 1 1 0,-2 0 5 7,-4 1 5 8,-4 0 2-15,-4-3 2 20,-3 3-1-20,2-4-2 15,-1 1-1-15,-2 1-4 16,-2 1 0-15,-8-2-3-1,1 3 0 16,-1 1 4-16,0 1 2 13,1 3 3-13,1-3-1 17,-1-3-3-17,-1 2-2 22,0-2-4-22,1 2-2 0,-3 1-2 15,3-3-2-15,0 3-3 16,-2 1 0-16,-1-1-3 16,1-1-1-16,-1 1-1 31,0 0 6-31,2-3-7 0,-1-1 5 0,0-3-8 23,1-2 0-23,-4-2 4 0,-1-2 1 0,1 0 0 15,-1 0 0-15,2 1-1 15,-2-1-1-15,0 0-2 16,0 0-1-16,3 0-2 15,-3 0 0-15,0-1-21 25,0 1-20-25,0-6-58 0,0 0-35 14,0-4-73-14,0 1-31 15</inkml:trace>
    </iact:actionData>
  </iact:action>
  <iact:action type="add" startTime="55161">
    <iact:property name="dataType"/>
    <iact:actionData xml:id="d27">
      <inkml:trace xmlns:inkml="http://www.w3.org/2003/InkML" xml:id="stk27" contextRef="#ctx0" brushRef="#br0">23762 6903 917 0,'-3'0'124'17,"-2"0"110"-16,3 0-22-1,2 8 181 43,0-2-234-43,3 4-15 0,0-1-67 23,-3 1-11-23,4-1-16 15,1-3-3-15,0-2-4 16,1-1 3-16,4-6 6 15,2-1 3-14,3-5 10 14,2-6 0-14,0-1-7-1,-2 0-6 14,-2 3-15-14,-4 0-7 7,-6 5-8 9,-3 0-1-16,-2 5-7 15,-5 1-1-15,-3-1-48 15,-5 0-58-15,4-2-55 16,2 2-200-16,18 6 248 16</inkml:trace>
    </iact:actionData>
  </iact:action>
  <iact:action type="add" startTime="55925">
    <iact:property name="dataType"/>
    <iact:actionData xml:id="d28">
      <inkml:trace xmlns:inkml="http://www.w3.org/2003/InkML" xml:id="stk28" contextRef="#ctx0" brushRef="#br0">22363 6498 757 0,'-9'-6'170'0,"2"0"126"0,-1 4-69 22,4 2-30-22,1 0-15 15,3 24 99 17,13 41-74-17,-1-33-125-15,-5-10-40 16,0-3-15-16,1-1-8 10,-4 1-5 2,2-6-5 3,1-1-1-15,-1-2-1 16,-3-3 0-16,0-1-17 16,-3 0-29-16,0-5-70 0,0-1-43 16,-3 2-106-16,1-5-70 14,-2 0 187-14</inkml:trace>
    </iact:actionData>
  </iact:action>
  <iact:action type="add" startTime="56193">
    <iact:property name="dataType"/>
    <iact:actionData xml:id="d29">
      <inkml:trace xmlns:inkml="http://www.w3.org/2003/InkML" xml:id="stk29" contextRef="#ctx0" brushRef="#br0">22344 6691 659 0,'0'0'151'0,"-3"-2"161"16,3-2-46-16,0-1-59 16,1 0-22-16,5-3-39 21,4 0-12-21,2-3-31 0,0 3-18 16,-1-5-31-16,-1 1-14 0,1 2-17 15,-6-3-3-15,0 1-7 16,2 2-4-16,-4 1-10 25,3-1-29-25,-3-1-59 0,4-2-33 8,-4-3-56-1,0 3-5 8,-2-1 10-15,-2-2 23 15,-4 5 61-15,-1-5 31 16,-2 6 52-15,2 1 18 16,-1 0 46-17,7 8 26 0,-6-2 47 16,4 3 10-16,2 0-10 12,-4 0-14 10,6 3-25-22,-1 0-12 0,3 7-16 15,4-1-1-15,0 7-11 16,2-3-5-16,1 6-10 16,-1-1-5-16,-1 4-9 15,1 1-2-15,-2-1-6 17,3 0-2-15,-3-3-6-2,4-3 1 4,-5-3-4 13,3-2 0-17,-1-3-42 14,4 0-32-14,0-8-79 16,0-2-50-16,0-4-116 15,2-4 167-15</inkml:trace>
    </iact:actionData>
  </iact:action>
  <iact:action type="add" startTime="56710">
    <iact:property name="dataType"/>
    <iact:actionData xml:id="d30">
      <inkml:trace xmlns:inkml="http://www.w3.org/2003/InkML" xml:id="stk30" contextRef="#ctx0" brushRef="#br0">22643 6608 723 0,'0'3'164'0,"1"-3"186"16,2-3-85-16,5-7-58 22,-1 1-26-22,2 0-41 15,-1 2-23-15,-1 1-37 16,-1 2-14-15,3 2-29 13,-3 2-10-14,1 2-12 17,2 2-4-17,-5 5-4 0,-1 4 0 15,-3 3 0-15,0 3 0 6,-1 3-1 10,-4-4 0-16,2-2 0 15,-1-3 1-15,-2-4 9 16,5-3 5-16,-1-2 7 16,1 2 1-16,1-6-6 16,4 3-2-16,2-1-4 15,1-4 0-15,3-1 0 23,5-3 1-23,1-2 1 0,3 0 1 0,-2-5-4 15,-2 0-3-15,-5 2-5 16,-1-5-5-15,-1 3 0 12,1 4-14-13,-2-1-67 18,-1 1-46-18,-2 0-115 15,-2 2-60-15,-2-3 164 9</inkml:trace>
    </iact:actionData>
  </iact:action>
  <iact:action type="add" startTime="57180">
    <iact:property name="dataType"/>
    <iact:actionData xml:id="d31">
      <inkml:trace xmlns:inkml="http://www.w3.org/2003/InkML" xml:id="stk31" contextRef="#ctx0" brushRef="#br0">22862 6268 1469 0,'-7'0'137'1,"-3"2"99"14,0 5-21-15,-4 12-66 15,6 5-28-15,-2 5-55 15,2 0-16-15,8 5-23 22,3-2-7-22,9-6-8 0,-1 2-4 0,10-10-2 17,-1-5 0-17,9-7 0 15,-3-6 2-15,3-10 5 15,-3-4 2-15,-11-8 18 16,0-1 9-16,-13-2 14 16,1-4 4-16,-4 1-6 9,-12 4-6 4,-3 0-16-13,-9 5-7 16,-7 1-15-16,3 5-7 14,0 4-59-14,3 4-45 11,6 7 392 11,5 10-268-22</inkml:trace>
    </iact:actionData>
  </iact:action>
  <iact:action type="add" startTime="63759">
    <iact:property name="dataType"/>
    <iact:actionData xml:id="d32">
      <inkml:trace xmlns:inkml="http://www.w3.org/2003/InkML" xml:id="stk32" contextRef="#ctx0" brushRef="#br0">25345 14810 773 0,'-18'11'181'23,"1"-3"210"-23,7-2-182 0,5-2-13 16,5-4-40-16,5-1-22 15,17-16-28-15,9-7-15 20,22-13-6-20,8-11 0 0,5-6-19 12,4-3-7 10,6 4-16-22,-4 2-7 0,-1 13-13 16,-8 11-5-16,-20 5-7 16,-6 6-2-16,-17 6-14 15,-4 4-25-15,-15 6-79 15,1 0-43-15,-15 9-95 16,-6 4-52-16,-6 0 174 22</inkml:trace>
    </iact:actionData>
  </iact:action>
  <iact:action type="add" startTime="64068">
    <iact:property name="dataType"/>
    <iact:actionData xml:id="d33">
      <inkml:trace xmlns:inkml="http://www.w3.org/2003/InkML" xml:id="stk33" contextRef="#ctx0" brushRef="#br0">25433 14580 823 0,'-13'0'164'2,"0"0"180"11,0 3-81 3,1 5-70-16,-1 10-33 0,-4 9-54 16,0 5-8-16,1 6-12 16,4 0-4-16,5-6-8 14,2-5-9-14,5-6-10 22,2-6-2-22,5-3-9 17,5-6-5-17,9-3-12 15,7-2-5-14,10-4-10 13,1-4-2-14,5-6-10 0,-2-6-44 16,1-6-114-16,5-4 48 15,19 2 16-15</inkml:trace>
    </iact:actionData>
  </iact:action>
  <iact:action type="add" startTime="64585">
    <iact:property name="dataType"/>
    <iact:actionData xml:id="d34">
      <inkml:trace xmlns:inkml="http://www.w3.org/2003/InkML" xml:id="stk34" contextRef="#ctx0" brushRef="#br0">26667 14029 600 0,'-7'-14'174'16,"0"-2"147"-16,-2 0-51 16,0 3-24-16,2 4-51 14,-2 2-28-14,1 5-47 17,-2 4-18-17,-6 8-20 0,0 3-8 24,-3 12-16-24,-3 4-6 0,3 6-10 16,0 0-6-16,8-2-12 13,2-7-5-13,6-4-13 15,3-6-6-15,7-13-5 16,6-6 1-16,8-10 4 16,2-6 6-16,4-6 1 6,-2-4-1 12,-9 0 1-18,0-1-1 0,-6 5 0 17,0 6-1-17,-2 12-3 13,-4 4 1-13,2 3-1 15,-2 3 0-15,3 3 3 15,-1 1 0-15,2 2-3 15,0-4-1-15,7 3-4 23,5-3-23-23,5-5-51 2,1 0-32 12,1 0-89-13,-3-5-41 14,-4-3-150-15,2 0 206 14</inkml:trace>
    </iact:actionData>
  </iact:action>
  <iact:action type="add" startTime="64988">
    <iact:property name="dataType"/>
    <iact:actionData xml:id="d35">
      <inkml:trace xmlns:inkml="http://www.w3.org/2003/InkML" xml:id="stk35" contextRef="#ctx0" brushRef="#br0">26962 13816 786 0,'-7'-10'151'0,"0"7"136"14,-2 3-49-14,-1 9-72 16,-2 4-15-16,2 11-17 15,3 5-13-15,-2 0-32 15,9 0-19-14,0-4-33 22,3-3-14-23,10-6-16 0,-1-4-4 0,5-11 3 14,0-4 3-14,-1-16 5 26,3-4 3-26,-9-9 0 0,3-3 1 9,-8-5 0 3,-8-7 1-12,-4-4-1 16,-8-2-2-16,-1 2-4 7,3 10 6 8,0 15 30-15,4 11 11 16,1 15 3-16,0 9-6 14,3 13-35-14,2 7-9 20,3 12-6-20,3 1 0 0,7 4-1 12,1-5 0 4,5-9-3-16,5-2-1 0,0-9-4 22,8 0-24-22,-1-9-63 16,4-2-41-16,-3-10-86 15,1-6-31-15,1-4-64 16,-2-9-42-16,-1-3-74 15,-8-5 50-14,-1-8 143 0,0 0 125 13,-3-3 269-14,-3-1 60 32,-3 9 94-32,-7 1 8 0,0 13-38 0,-3 13-32 8,1 0-80 8,-1 15-31-16,-12 14-37 14,1 6-12-14,1 1-18 15,2 2-15-15,13-6-29 15,6-7-13-15,11-9-11 7,1-6-2 11,4-7 4-18,-6-7 3 0,-2-15 6 13,-3-4 1 4,-4-15 1-17,2-10 1 0,-9-8-2 15,-5-8 1-15,-3 5-1 15,-4-1-1-15,-8 18-2 15,-1 7 11-15,0 23 13 24,0 1 1-24,6 20-4 0,1 12-12 16,3 17-18-16,6 11-2 15,11 12-2-15,3 2-1 15,11-1-2-15,-1-10-16 16,5-12-85-16,1-10-52 15,7-14 489-15,8-4-320 14</inkml:trace>
    </iact:actionData>
  </iact:action>
  <iact:action type="add" startTime="65951">
    <iact:property name="dataType"/>
    <iact:actionData xml:id="d36">
      <inkml:trace xmlns:inkml="http://www.w3.org/2003/InkML" xml:id="stk36" contextRef="#ctx0" brushRef="#br0">28118 13195 998 0,'-8'-2'117'1,"-3"2"102"9,-4 0-9 1,-1 5-27 5,-4 0-11-16,-3 8-21 16,2 6-5-15,-2 6-29 15,-1 4-20-16,9 1-45 0,3 2-23 14,17-3-23-13,5-4-6 13,16-6-2-14,3-9 2 23,9-7 1-23,0-9 5 0,-4-4 0 23,0-9 0-23,-8-4-1 0,-1 0 0 9,1-8 2 6,-4 1 1-14,-4 1 5 13,-6-5-1-14,-9 11-3 16,-2 4-3-16,-2 6-7 9,0 12-6-9,-7 2-2 13,4 9-1 2,1 6 4-15,-1 0 3 17,7 0 3-17,1-3-2 0,8 2 0 15,2-2-1-15,5-6 2 15,1 2 0-15,-2-9 1 25,1 0 4-25,-6-9 3 0,-3-1 2 14,-4 0 5-14,-4-6 2 17,-4-3 1-17,-6 0-1 13,-6 0-5-12,-4 0-3 14,-5 0-20-15,0 6-16 15,1 0-32-14,3 8-18 18,9 2-50-19,9 3-37 0,1 0-89 18,11 3-34-18,12-3-57 16,4 0-5-16,0-6 65 16,1-3 54-16,-2-4 175 16,-1-3 114-16,-7 3 162 16,0 3 46-16,-2 4 15 15,1 0-31-15,1 6-47 2,-1 3-19 18,-2 1-30-20,-2 5-13 0,-5 0-34 15,1 4-19-15,-5 0-29 15,1 3-12-15,-2-2-20 17,-2 2-6-17,-1-3-3 15,0-5 0-15,0-8 7 16,-1-3 2-16,-2-12-2 22,0-4-1-22,3-11-12 0,1-2-4 15,7-6-5-15,2 3-1 19,0 4-2-19,2-1-3 0,-4 10-18 15,4 3-21-15,-5 6-57 14,0 4-35-13,-1-1-64 14,3 1-30-15,3 3-64 21,-5-1-39-21,4 4 8 15,0-3 52-15,-4 4 129 16,3-3 99-16,-3 5 165 17,2 0 44-17,-2 5 81 0,1 3 7 14,-1 2-31 2,-1 2-18-16,5 1-45 0,-1 3-13 23,5-4-35-23,-5 1-17 0,0-3-27 15,-3 0-13-15,-2-1-15 15,2-6-4-15,-7 0-6 15,3-3 1-15,-2-13 3 17,2-3 1-17,-3-12-3 15,-1-4-6-15,-2-3-11 10,-1-3-3-10,4 5-7 12,0 1-4 5,4 9-9-17,0 4-23 0,1 6-69 16,2 7-49-16,3 6-105 15,-1 5-38-15,4 6-117 16,0 2 213-16</inkml:trace>
    </iact:actionData>
  </iact:action>
  <iact:action type="add" startTime="67024">
    <iact:property name="dataType"/>
    <iact:actionData xml:id="d37">
      <inkml:trace xmlns:inkml="http://www.w3.org/2003/InkML" xml:id="stk37" contextRef="#ctx0" brushRef="#br0">29063 12755 812 0,'14'-9'188'0,"-1"2"150"14,-5-6-57-14,-1 1-37 17,-4-1-60-16,-3-2-29 19,-4 2-56-20,-4 3-13 0,-2 0-23 15,-2 4-12-15,-4 3-23 16,2 3-12-16,1 3-18 16,1 3-5-16,9 12-5 15,3 0 0-14,12 1 1 14,7 0 1-14,4-4 3 5,2-5 2-6,-1-7 4 15,4-3 1-15,4-9 1 17,0-1 2-17,0-6 0 16,-2-3 0-16,-6-3 1 22,-7-2 1-22,-7 3 0 0,-3 4 0 9,-4 2 2 5,-3 4-2-14,0 5-1 23,0 4-2-23,-1 2-4 0,-2 8-2 14,-4 2-3-14,-1 4-1 17,3 2 1-17,5 3-1 17,0-3-1-17,4-3 0 0,5-3 1 15,1-1-1-15,4-6-4 15,4-3-2-15,-2-12-7 11,0-4-4 0,0-4-1 5,-3-5 0-16,6-12 8 3,-5-8 7 11,-4-12 10-13,-4 0 2 13,-6-2 5-14,-1-1-1 15,-7 12 0-15,-2 1 1 14,2 10-1-14,-1 11 3 23,2 10 19-23,1 9 6 0,6 7 5 16,-5 7-2-16,3 3-16 15,0 8-5-15,5 14 2 16,0 0 4-16,7 2 4 16,3 4 0-16,-3 0-3 15,2-3-3-15,0 0-5 9,-2-3-1-8,1-8-5 13,2-1-1-14,0-5-11 14,-2-5-26-14,-3-7-79 16,-2-5-55-16,-3-2-26 15,1-2 73-15</inkml:trace>
    </iact:actionData>
  </iact:action>
  <iact:action type="add" startTime="67724">
    <iact:property name="dataType"/>
    <iact:actionData xml:id="d38">
      <inkml:trace xmlns:inkml="http://www.w3.org/2003/InkML" xml:id="stk38" contextRef="#ctx0" brushRef="#br0">29414 12367 1393 0,'-1'9'171'1,"1"-3"159"17,7 1-219-18,5-7-17 0,5-3-54 13,6-4-4 9,3-9-13-22,1 4-4 0,0-1-82 16,-2 3-108-16,4 8 101 15</inkml:trace>
    </iact:actionData>
  </iact:action>
  <iact:action type="add" startTime="68127">
    <iact:property name="dataType"/>
    <iact:actionData xml:id="d39">
      <inkml:trace xmlns:inkml="http://www.w3.org/2003/InkML" xml:id="stk39" contextRef="#ctx0" brushRef="#br0">30070 11757 1120 0,'-13'-8'190'0,"3"0"123"16,0 11-46-16,1 5-42 14,8 19-71-14,-4 8-27 23,8 16-61-23,2 2-17 0,-1-5-16 16,0 2-6-16,1-13-8 15,-2-2-4-15,1-3-5 16,0-3 2-16,-1-4-1 16,5-6-2-16,-3-10-1 16,4-7 0-16,4-6 0 22,2-10 2-22,2-10 1 0,1-2-2 0,2-3-4 14,2 5-2-14,-1 10-2 17,1 4-2-17,-3 12 0 24,-3 4 0-24,-6 7 1 0,-3 6 3 6,-8 5 1 10,-9-1 4-16,-10 8 2 7,-4 1 2 11,-3-5-1-17,1 2-2 0,4-7-3 25,3-6-16-26,7-10-66 0,5-5-37 17,6-3-102-17,2-6-46 14,14-11 147-14</inkml:trace>
    </iact:actionData>
  </iact:action>
  <iact:action type="add" startTime="68546">
    <iact:property name="dataType"/>
    <iact:actionData xml:id="d40">
      <inkml:trace xmlns:inkml="http://www.w3.org/2003/InkML" xml:id="stk40" contextRef="#ctx0" brushRef="#br0">30528 11965 1330 0,'14'-22'198'0,"1"3"152"14,-12 5-113-14,-6 4-39 7,-7 10-57 7,-5 0-17-14,-11 14-52 16,-3 5-13-16,-4 7-21 15,2-1-6-15,11 1-17 16,5-1-5-16,9-5-9 16,6 0-1-16,5-5-5 16,1-6 0-16,7-7 3 22,0 1 2-22,1-8 7 0,2-3 0 14,0-5-1-14,-1-1-2 17,-4 3 0-17,-5 3-2 0,-4 1-1 15,-2 7-1-15,-3-3-1 15,1 3-1-15,-2 5-1 18,-2 0 1-18,6 1 1 8,0 2-1 5,4 0-2 3,4-1 1-16,3-3-1 0,1-2 2 15,4 1 2-15,-2-6 1 16,-1-2 1-16,-2-1 1 14,0-7-1-14,-1-1 0 20,2-5-1-20,0-1 1 0,-2-2 0 19,0-6 1-19,-3 2-1 15,-1-1-1-15,1 5 0 16,-1 2-1-16,4 8 1 15,-1-1-1-14,0 7 0 14,-2 0-1-15,2 6 1 16,-1 3 0-16,2 9 1 23,1 1 2-23,0 3 1 0,-6 3 0 0,-5 2 0 15,-3 4 2-15,-7 1-1 25,-4-1 1-25,0-5-1 0,-1-2 0 7,4-8 2 8,-1-4 0-15,2-6-2 15,3-6-2-15,4-4-5 7,3 1-4 9,7-1-2-16,3-2 2 15,5 5-1-15,1-2 2 17,3-1 3-17,1 1 1 15,3-1 1-15,0-4 2 2,-2-2 1 12,-2 0 1-14,-5-3 0 16,1 0 1-16,-8 0-1 20,3 0 1-20,-8 0 2 16,-4 0-1-16,-4-1 1 16,-4 1 0-16,-3 3-3 15,1 2-2-15,1 9-2 18,4 5-2-18,1 11-2 0,4 7 0 14,5 7 1-14,6 1-1 10,8 2 3 3,2-2 0-13,7-11 5 14,3-5 4-14,5-13 11 16,5-7 7-16,-1-15 19 15,-2-3 9-15,-1-7 10 16,-8-2 1-16,-3 0-9 16,-7 1-7-16,-14 4-13 25,-4 3-8-25,-10 2-11 0,0 6-6 0,-1 7-11 14,-1 4-17-14,1 2-68 13,-1 7-46 5,3 2-114-18,-1 9 113 0,-1 20 43 15</inkml:trace>
    </iact:actionData>
  </iact:action>
  <iact:action type="add" startTime="69562">
    <iact:property name="dataType"/>
    <iact:actionData xml:id="d41">
      <inkml:trace xmlns:inkml="http://www.w3.org/2003/InkML" xml:id="stk41" contextRef="#ctx0" brushRef="#br0">31455 11618 2307 0,'3'4'147'5,"-3"5"55"11,-3-3-79-16,11 10-89 15</inkml:trace>
    </iact:actionData>
  </iact:action>
  <iact:action type="add" startTime="72079">
    <iact:property name="dataType"/>
    <iact:actionData xml:id="d42">
      <inkml:trace xmlns:inkml="http://www.w3.org/2003/InkML" xml:id="stk42" contextRef="#ctx0" brushRef="#br0">24691 1434 426 0,'-18'-9'129'14,"3"-1"149"-14,3 0-38 16,8 1-50-16,0-4-27 15,5 3-48-15,2 5-18 19,0 4-29-19,1 1-11 0,8 6-17 14,-2-2-6-14,6 6-2 15,4 2 0-15,7 1 1 20,3-4-1-20,9-2 2 16,6-1 0-16,9-9-5 16,0-2-2-16,4-3-7 16,-5-8-3-16,8 1-6 15,0 1-1-15,2 5-4 3,1 3-2 11,-8 6-1-14,-2 0 2 20,-6 9 2-20,-7-2 2 0,-4 5 3 18,-2 1 0-18,3-4-1 15,6 1-1-15,8-3 1 15,3-4 1-15,9 0 2 15,8-3 1-15,4 0-1 16,2 0-2-16,-8 0-2 5,-9 0-2 11,1 0-1-16,-5-3 1 17,7 3 0-15,7 3 1 13,5 0-1-15,6 2 0 0,1 0-2 15,-3-2 0-15,-8 3-1 16,-11-4-1-16,3-2 0 15,2 3 0-15,8-1-2 22,8-2 1-22,3 0-2 2,-1 0 1 11,-7-2 0 2,-10 2 1-15,-4 0-1 16,-2 0 1-16,0 0-1 0,6 2 0 15,-7-1 0-14,2-1 0 14,2 0 0-15,0-3 1 6,-6 0-1 10,-6 1 1-16,-5-6 0 15,-5 0 0-15,6-3 1 16,1 3-1-16,5-1-1 16,2 2 1-16,4 1-2 16,-1-3 1-16,-2 8 0 15,-5-5-1-15,-8 6 1 23,-5 0-1-23,-8-3 0 0,2 3 1 0,-1 0-1 15,-3 0-1-15,10 0 2 15,2 0-2-15,8 0 0 16,5 0 1-16,-3 0-1 15,7-3 1-15,-3-1 4 25,-3 1 10-25,-4-3 17 0,-9 3 6 14,-10 3 6-14,-1 0-8 16,-5 0-14-16,0 0-4 16,1 0-5-16,-1 3-2 14,4 0 5-14,2 0 1 19,8-3 9-19,6 0 4 0,1 0 6 13,4-3 3 0,-2 0 0-13,1 0 0 9,-7-1-2 6,0-1-3-15,-13 4-6 16,-8 1-4-16,-3 0-5 16,-4 0-4-16,1 0-5 16,0 1-1-16,-2-1-3 16,-3 0 0-16,5 0-2 0,0 0-1 31,3-1 0-31,0-2-3 0,3 3-13 0,-5 0-24 6,2-3-103 9,-3 3-42-15,6 10 85 16</inkml:trace>
    </iact:actionData>
  </iact:action>
  <iact:action type="add" startTime="75025">
    <iact:property name="dataType"/>
    <iact:actionData xml:id="d43">
      <inkml:trace xmlns:inkml="http://www.w3.org/2003/InkML" xml:id="stk43" contextRef="#ctx0" brushRef="#br0">25756 1409 905 0,'-5'-13'113'23,"1"-3"88"-23,0 4-62 0,-1 5-19 16,2 7-26-16,0-3-20 15,6 6-23-15,2 0 2 27,3 4 5-27,7 5 6 0,8-2 9 11,9 3 1-11,16-4-5 16,13-3 0-16,12-6-2 14,6 0-7-14,-3-6-7 17,-9-1-1-17,-8-2-4 15,-8 2 1-15,-5 1 4 25,-3-3-6-25,-13 3-9 0,-1 3-7 0,-10 2-12 14,-2 1-1-14,-6 0-67 15,-1 0-55-15,0 10 56 32</inkml:trace>
    </iact:actionData>
  </iact:action>
  <iact:action type="add" startTime="78429">
    <iact:property name="dataType"/>
    <iact:actionData xml:id="d44">
      <inkml:trace xmlns:inkml="http://www.w3.org/2003/InkML" xml:id="stk44" contextRef="#ctx0" brushRef="#br0">24851 1455 336 0,'-7'-8'100'2,"3"-2"124"27,1 4-37-29,1-3-31 0,5 5-17 13,-1-2-30-13,-1-1-13 15,3 4-14-15,-1-6-3 24,6 3-8-24,1 2-4 0,3 1-5 15,6 0-6-15,3 3-14 15,0 0-9-15,5 0-13 16,1 0-5-16,2-3-5 16,8-3-1-16,3-4-4 16,4-3 0-16,4-9 1 2,5-7 1 1,-1-8 0 14,1-7 0-17,-9-10 1 15,-4 1 2-15,-14 2 3 17,-3 0 2-17,-11 7 2 15,-2 1 0-15,-9 7-1 15,-2-2-2-15,-3 6-2 15,-6-2-3-15,2 0-2 23,-5 2 1-23,-5-6-1 0,1-3 0 19,-6-1 1-19,-4-4 0 0,-7 1 0 15,-7 1 0-15,-5 1 1 13,-1 1 0 2,-2-4-3-15,0 6-2 18,2 4-2-18,-1 4-3 0,7 11-4 20,2 4-1-20,2 13 1 15,4 4 2-15,1 5 0 16,-4 8-1-16,-4 14-1 18,-10-3 0-18,-11 14 2 0,-4 10 1 16,0 8 0-16,1 8 2 14,7 10-2-14,6 3 0 22,5-4-4-22,7 0-4 0,4-1-4 14,8 1-1-14,15 11 13 16,3 9 6-16,14 4 15 16,9-3 5-16,8-18-4 16,7-6-1-16,11-20-3 15,7-7 1-15,14-13 6 23,14-5 2-23,11-15 1 0,3-10-1 16,-9-6-4-16,-5-7 10 0,-15 0-42 15,1-2 16-15</inkml:trace>
    </iact:actionData>
  </iact:action>
  <iact:action type="add" startTime="98150">
    <iact:property name="dataType"/>
    <iact:actionData xml:id="d45">
      <inkml:trace xmlns:inkml="http://www.w3.org/2003/InkML" xml:id="stk45" contextRef="#ctx0" brushRef="#br0">9312 5038 135 0,'0'-5'92'13,"0"-1"76"-13,3 0 4 25,2 2-41-25,-2 1-22 0,1 0-8 13,2 3 2-13,-1 3-1 15,3 3-8-15,0-4-17 17,3 1-8-17,-3-3-9 15,3-1 1-15,-1-1 1 15,3 0 2-15,0-4-7 10,1-1-6-10,4 1-12 15,-4 0-7-15,4 3-13 12,-2 0-5 5,-2 3-5-17,1 3 0 0,-1 0 2 14,2 3 1-14,-1-5 4 16,5 4 0-16,-4-1 1 17,0-1-1-17,0 0 0 23,-3-3 1-23,3 0 1 0,-4 3 1 15,5-3 0-15,0 0 1 15,-1 0-1-15,5 2 0 15,-4 0 0-15,1 1 1 15,0 3 2-15,3-3 1 20,-2-1 3-20,4-2-1 0,-3 0-3 10,3-2-3-1,1-1-4 7,2-3-3-16,3 0-2 16,3 2-1-16,-6 1-2 15,-3 0 0-15,0 3 0 15,2-6 1-15,3 5 3 16,1-1-1-16,-5 2 0 3,2 3 0 17,-4-3-2-20,0 3 0 0,-2-3-1 15,-4 0-1-15,6 0-1 24,-4 0 0-24,0 0-1 0,3 0 1 22,-4 0-2-22,2 3 1 0,1 0 1 16,2 0 1-16,-2 0 2 22,1-2 0-22,-1-1 0 0,0 0 1 19,-1-1 0-19,3 1 0 0,-3-6-2 17,1 3-1-17,-1-1-2 13,1 2 1-13,5 1-1 14,3 1 0-13,5 0 0 15,-1 0-1-16,-4 0 1 21,-1 0-1-21,-8 0 0 16,0 0 0-16,-2-2 0 15,-4 1-1-15,2 1 1 15,-3 0-1-15,1 0 2 17,-3 0-1-17,4-3 0 0,1 3 1 14,2-3 0-14,-1 3 0 24,2 0 0-24,1 0 0 0,-1 0 2 17,3 3 0-17,-4-3 2 14,2 3 0-14,-3 0 0 15,0-2-1-15,0 1-1 16,-2-1 0-16,4-1 0 15,1-1 0-15,-2-1 0 10,1-1 1-10,-1 3-1 15,-2 0 0-15,-1 2 1 15,-1-2 2-15,2 3 2 14,-1-3 3-14,-1 4 2 15,5-1-1-15,-2 0-1 26,0-3-1-26,-3 3-3 0,-3-3 0 6,3 0 0 16,-4 0-1-22,-1 0 1 0,0 0-2 15,-3 1-1-15,3 2-1 15,-3 0 0-15,3 3 0 16,-2-3-1-16,-5 4 0 15,0 2-20-15,-1-2-62 17,0 4 49-17</inkml:trace>
    </iact:actionData>
  </iact:action>
  <iact:action type="add" startTime="107032">
    <iact:property name="dataType"/>
    <iact:actionData xml:id="d46">
      <inkml:trace xmlns:inkml="http://www.w3.org/2003/InkML" xml:id="stk46" contextRef="#ctx0" brushRef="#br0">8237 6511 509 0,'-13'8'114'21,"1"-3"64"-21,8-4-36 15,2-1-26-15,4-4-34 17,2-1-6-17,9 2-3 0,6-1 2 16,8 3-6-16,2 1-5 20,2 0-5-20,-3 1-7 0,-2 3-16 24,0-1-7-24,-2 0-8 0,6 2-4 9,0-4-2 7,0 1 0-16,2-2-4 14,2-3-2-14,4-2-2 16,1 2-1-16,3 0-4 5,1-2-1 15,10 3-1-20,0-1 0 0,1 0 3 13,-5 3 1 3,-11-2 3-16,0 2 1 0,-6 0-2 16,3 0-1-16,3 2 0 15,-4 1 1-15,1-3 5 14,1 2 3-14,-4-1-1 23,3 1 0-23,2-2-5 15,5-2-2-15,1-1 0 17,2 0 0-17,-1 1-2 0,-6-1-1 15,-5 3 1-15,-7-3 2 16,-1 6 7-16,1 0 4 15,-3 2 8-15,0 0 0 15,3-2-1-15,-2-1-2 7,-1-2-4 10,2 0-2-17,1-4 0 15,-2 0 1-15,1 2 5 16,-2 2 4-16,-1 0 7 15,6 0 2-15,-2 0 3 16,3 2-1-16,-9 4-1 22,-5 2-1-22,-9-2-1 0,-4 1-3 0,-2-7-10 15,6 3-4-15,-3-6-7 16,-1-2-19-16,-1-3-93 15,-2-6 72-15</inkml:trace>
    </iact:actionData>
  </iact:action>
  <iact:action type="add" startTime="115776">
    <iact:property name="dataType"/>
    <iact:actionData xml:id="d47">
      <inkml:trace xmlns:inkml="http://www.w3.org/2003/InkML" xml:id="stk47" contextRef="#ctx0" brushRef="#br0">1728 8414 372 0,'-17'9'115'2,"1"1"122"20,3-4-29-22,4-6-44 16,3 0-30-16,9-6-51 15,3-3-23-15,7-1-25 24,1-2-6-24,5 5 0 0,5-6-2 0,0 7-13 14,2 0-3-14,2 3-4 15,-2 2 0-15,0 2 2 25,-4 1 2-25,1 2-2 0,0 2-2 6,-1-3 1 10,1 0 1-16,2 1 2 7,6-4 0 8,3 3 0-15,3-3-3 16,-1-3-3-16,0 2-1 19,4 2-1-19,-3-1 4 0,7 3 8 15,-1 0 5-15,-2-3 10 12,5 3 1 4,-5-3-1-15,1 0-1 0,0 0-8 20,-2 0-3-21,-4 0-8 15,0 0-1-15,0 0-3 16,-2 0 0-16,-2 0-1 17,-2 0-1-17,1 3 2 0,1 3 5 13,0-2 11 4,1-4 3-17,9 3 7 0,3-6-4 30,-1 3-3-30,-1-4 0 0,-6-2 2 0,-3 3 3 10,-3-6 5 3,-2 3 1-13,-2 2-3 16,-5-2-2-16,1 2 2 15,-2 2 1-15,2 2 3 16,3 0 1-16,-3 0-4 6,4 0-2 11,-3 0-10-17,-2-1-5 2,-3 1-2 14,0 0-54-16,0 0-469 13,5-3 361-13</inkml:trace>
    </iact:actionData>
  </iact:action>
  <iact:action type="add" startTime="121006">
    <iact:property name="dataType"/>
    <iact:actionData xml:id="d48">
      <inkml:trace xmlns:inkml="http://www.w3.org/2003/InkML" xml:id="stk48" contextRef="#ctx0" brushRef="#br0">6401 9294 540 0,'-8'0'117'2,"5"1"109"9,0-1-33 8,2-3-49-19,5-1-26 0,-1-2-22 13,5-1-5 9,0 1-8-22,-1-3-7 0,5 5-2 16,-2 1 5-16,6 4 7 16,3 2 0-16,5 3-12 16,7-3-9-16,7-6-5 15,4-3-5-15,4-1-10 15,5-2-8-15,0 6-16 7,0-1-5-7,-2 4-3 16,2 3-58-16,-9 7 35 14</inkml:trace>
    </iact:actionData>
  </iact:action>
  <iact:action type="add" startTime="121708">
    <iact:property name="dataType"/>
    <iact:actionData xml:id="d49">
      <inkml:trace xmlns:inkml="http://www.w3.org/2003/InkML" xml:id="stk49" contextRef="#ctx0" brushRef="#br0">8550 9127 670 0,'0'0'93'1,"2"0"95"21,2-3-18-22,5 0 2 0,2 3-24 9,4 0-28 7,2 0-8-16,8 0-3 20,5 3-6-20,10 1-15 0,5 2-9 15,8-3-17-15,4 3-9 16,0-6-11-16,-7 0-5 16,-5 0-8-16,-4-3-3 16,4 3-3-16,2 0-3 0,-2 0-1 16,-2 0 1-16,-1 0 5 10,-1 0 4 1,-1 3 1 5,7 0 2-16,1-1-1 16,-3 3 1-16,-2 1 4 2,-8-3 1 11,-7 1-3 4,-1-1-3-17,-2-3-10 0,3-3-3 15,-1-1-6-15,2-5-2 22,5 2-2-22,-1 1-2 0,5 0 1 15,-2 2-1-15,0 2-1 16,5 1 2-16,0 1-1 16,1 1 1-16,3-2-1 15,0-1-1-15,-3 1 0 17,1-2-1-17,-8 3-1 23,-6-3 0-23,5 0 0 0,-1 0-1 0,3 2 0 15,8-1 0-15,-2 1 0 14,-1 1-1-14,1 0 1 27,-1 0 0-27,-7 4 0 0,4-1 0 15,9 6 0-15,-2-3-1 14,-2 7 0-14,-5 0 0 14,-12-3 1-14,-4 3 0 16,-6-4-1-16,4-1 2 14,-5-3 0-14,-4-2 1 17,1-3 0-17,-1 0 0 18,1 0 1-18,0 0-1 0,1-2-1 13,-2-1 1 9,1 2-2-22,0-1 0 0,1-1 0 15,1-2 0-15,1-1 0 16,1 2 0-16,0-5 1 15,2 2 0-15,-3 1-1 17,0-3 0-17,-2 2 0 15,-2-5 0-14,4-1 0 0,-2 3 0 2,3-5 0 15,0 8 0-18,-3-3 0 16,0 4 0-16,-3 0-1 15,-3 2 0-15,-1 4-1 15,-2 4 0-15,-2 5 0 15,1 4-15-15,-3 3-87 16,-2 6-59-16,2 3 78 23</inkml:trace>
    </iact:actionData>
  </iact:action>
  <iact:action type="add" startTime="127421">
    <iact:property name="dataType"/>
    <iact:actionData xml:id="d50">
      <inkml:trace xmlns:inkml="http://www.w3.org/2003/InkML" xml:id="stk50" contextRef="#ctx1" brushRef="#br0">14028 14502 0,'0'0'0,"0"0"10,0 0 7,0 0-17</inkml:trace>
    </iact:actionData>
  </iact:action>
  <iact:action type="add" startTime="128107">
    <iact:property name="dataType"/>
    <iact:actionData xml:id="d51">
      <inkml:trace xmlns:inkml="http://www.w3.org/2003/InkML" xml:id="stk51" contextRef="#ctx0" brushRef="#br0">7193 11145 983 0,'-2'3'85'2,"2"-1"44"16,5 1-16-18,2 5-28 17,6-3-12-17,13 0-10 15,3-2-5-15,12 0-10 16,5-3-4-16,8 0 2 22,7-3 7-22,6 0 14 0,-5-4 5 15,-2-4 2-15,-10 0-3 15,-6-5-1-15,1 0-2 17,-4 4-10-17,-6 2-6 0,2 1-17 15,-6 2-9-15,-5 4-11 15,-1 0-4-15,-11 3-3 11,-1 3-2 1,-3-3-9 3,-1 0-18-15,-3 0-58 18,0 0-38-18,-5 0-92 0,1-6-59 14,-4 2 151-14</inkml:trace>
    </iact:actionData>
  </iact:action>
  <iact:action type="add" startTime="128475">
    <iact:property name="dataType"/>
    <iact:actionData xml:id="d52">
      <inkml:trace xmlns:inkml="http://www.w3.org/2003/InkML" xml:id="stk52" contextRef="#ctx0" brushRef="#br0">7900 10927 1144 0,'3'0'172'22,"1"3"158"-22,9 0-170 0,7 3-5 0,4 4-52 15,3 0-13-15,4-1-14 17,1-5-8-17,1 2-10 14,0 0-8-14,-5-1-13 18,-5 5-5-18,-8 6-10 15,-5-2-3-15,-4 7-2 7,-6 1 0 8,-3 4-2-15,-2 2 0 16,-6-4-4-2,4 0-3-14,-5-7-2 0,-1-2-9 15,-3-7-36-15,-3-2-24 17,-1-6-63-17,-1 0-30 15,3-6-55-15,3 1-55 22,2-3 152-22</inkml:trace>
    </iact:actionData>
  </iact:action>
  <iact:action type="add" startTime="128813">
    <iact:property name="dataType"/>
    <iact:actionData xml:id="d53">
      <inkml:trace xmlns:inkml="http://www.w3.org/2003/InkML" xml:id="stk53" contextRef="#ctx0" brushRef="#br0">7871 10943 793 0,'-3'-6'173'1,"3"5"213"14,0-2-125-15,6 3-52 16,2 3-29-16,2 7-48 15,8 6-18-15,-4 8-30 16,5 5-12-16,-1 9-22 25,-4 3-8-25,-1-2-15 0,-1-1-6 0,-5-5-49 13,0-4-62 2,2-13 52-15</inkml:trace>
    </iact:actionData>
  </iact:action>
  <iact:action type="add" startTime="130466">
    <iact:property name="dataType"/>
    <iact:actionData xml:id="d54">
      <inkml:trace xmlns:inkml="http://www.w3.org/2003/InkML" xml:id="stk54" contextRef="#ctx0" brushRef="#br0">9247 10953 955 0,'-16'1'256'15,"0"7"-49"-15,-6 2-65 8,-1 9 31 7,3 11-84-15,1 2-6 15,6 12-21-15,3 4-8 15,7-2-14-15,6-1-7 17,13-7-13-17,5-9-5 15,14-10-10-15,4-10-4 15,9-12 0-15,3-8 2 23,6-12-22-23,1-7-28 0,-10-9-101 15,-8-1-62-15,-9-6 107 16</inkml:trace>
    </iact:actionData>
  </iact:action>
  <iact:action type="add" startTime="130722">
    <iact:property name="dataType"/>
    <iact:actionData xml:id="d55">
      <inkml:trace xmlns:inkml="http://www.w3.org/2003/InkML" xml:id="stk55" contextRef="#ctx0" brushRef="#br0">9507 10642 1572 0,'-4'3'156'1,"1"13"98"14,3 5-56-15,5 12-77 13,4 5-31-13,1 1-26 15,3 2-4-15,-1-4-13 16,-5-2-9-16,3-4-12 25,-1-2-6-25,4-8-7 0,-3-2-1 0,2-6-4 15,-5-4-1-15,2-9-1 13,-3-3 1 3,0-11 2-16,-1-4 0 0,4-2-3 16,-2 0-1-16,6 5-6 15,3 5-5-15,0 10 0 23,5 3-1-22,-1 6 1 12,2 1 1-13,4 6 3 18,0 0 2-18,0-5 0 0,2 2 2 15,-5-7 0-15,0-6 0 15,-1-1 1-15,-2-7 1 16,2-3-9-16,-2-2-11 6,-1-3-28 10,0-3-18-16,-7 0-20 16,-2 0-7-16,-3 3-9 15,-1 0-2-15,-2 3 4 16,-1-3 5-16,0 0 26 15,-1 7 18-15,-7-4 28 15,4 5 11-15,-4 5 21 23,0 0 11-23,2 9 26 0,-2 7 12 0,5 4 10 16,-1 6-5-16,1 5-24 15,1-5-12-15,4 2-19 16,-1 0-6-16,5-9-2 19,4-3 1-19,0-5 1 12,-3-3 3-12,3-5 4 8,-7-5 4 7,3-6 4-15,-3-2 0 14,-2-6-1-14,-1-6-1 16,-2 0-2-16,1 2 0 19,-2 1 10-19,0 6 3 0,3 6 8 17,2 2-1-17,3 5-11 11,3 3-8 12,4 5-12-23,-1 1-3 0,1 4-1 15,-5 1 2-15,2 3 0 16,-5-1 1-16,-3-1 0 15,8 2 1-15,-9-5 0 18,-2-6 3-18,6-3 3 0,-7-6 1 14,2-7 1-14,-1-6-3 7,2-3-6 16,0-2-3-23,7 3-3 1,6 5-1 6,-6 11-4 9,-1 2 0-16,0 6 1 17,-3 1-1-17,1 8 4 13,2 1 1-13,1 0 1 16,1 1 0-16,2-6-1 25,3-3-4-25,0-5-47 0,2-3-23 0,2-2-47 13,-1-6-18 4,6-2 12-17,-5-3 5 0,-3-2 32 15,-3 0 22-15,0-2 37 15,-1-5 19-15,-1-1 40 15,-4 4 20-15,-2 3 30 23,-6 3 20-23,-3 11 8 2,-1 5-6 11,-8 7-1-11,1 7-8 12,-2 8-24-14,3 1-11 15,4 2-30-15,4 0-13 15,5-8-11-15,4 1-1 20,5-8-3-19,4-4 0-1,0-6 2 10,0-3 1-2,-3-3 4 7,-4-1 3-15,-2-2 2 16,0 0 1-16,-2 2-2 17,-1 1-3-17,2 2-4 14,0 4-2-14,7 0-2 16,4 3-2-16,11 7 1 22,1 3 1-22,-2 1 1 0,-2 2 1 0,-6 5 2 15,-6 0 2-15,-1 4 1 16,-5-2 2-16,-6 8 0 18,-1-2 0-18,-7 0-1 15,1 4 0-15,-5-4 1 14,-7-4 2-14,-5-12 5 8,-8-6 1 7,-5-11-6-15,0-6-7 15,8-9-10-15,2-1-5 15,14-7-4-15,4 3 2 19,6-2 0-19,2 1 1 0,3 3 2 15,4 6 1-15,2 6 3 14,-2-3 2-14,5 7 1 21,0 0 1-21,4 1 3 16,3 0 0-16,2-3 1 16,3 0-1-16,-3-6 1 17,1 1 1-17,-9-3 4 0,3-3 1 16,-4-4 3-16,-5-2 2 15,0 0 3-15,-5-1 1 29,-1 4 1-29,-2-2-2 0,-5 2-2 0,-1 2-1 17,-1 1-5-17,1 0-1 6,1 10-5 10,1-1-4-16,-3 10-5 16,1 6-1-16,1 14 1 15,3 5 3-15,6 7 4 9,2 0 3-9,5-2 1 14,0-7 2-13,6-8 0 13,-3-8 0 3,3-4 3-17,-2-6 0 0,-2-10 3 14,0-1 1-14,2-7 0 16,-2-1 1-16,-1-7 0 15,0 2-2-15,-6-1-2 23,3 5-2-22,-3 4-2-1,4 3 2 15,1 5 4-15,3 3 1 15,6 5 7-15,0 3 2 15,0 9 2-15,-3 7 2 15,-10 3-1-15,-3 4 0 16,-6 8 0-16,-9-2 1 5,-4 3-3 25,2-2-3-30,-4-10-2 0,5-2-15 0,0-11-88 14,3-7-63-14,4-10-67 14,8-9 83-14</inkml:trace>
    </iact:actionData>
  </iact:action>
  <iact:action type="add" startTime="132819">
    <iact:property name="dataType"/>
    <iact:actionData xml:id="d56">
      <inkml:trace xmlns:inkml="http://www.w3.org/2003/InkML" xml:id="stk56" contextRef="#ctx0" brushRef="#br0">11577 10263 1290 0,'-3'2'174'1,"0"4"86"-1,3 2-57 0,3 5-14 6,-1 3-84 9,-2-2-26-15,1 3-30 15,2-1-12-15,0 0-13 16,0 0-5-16,1-9-8 16,1-1-1-16,2-6-1 8,3 0 1-8,2-10 0 14,1 1-1 2,0-7-1-16,3 0-1 14,0 0-6-14,1 0 0 16,1 7-2-16,-1 2-1 0,-1 4 1 15,-2 3 1-15,1 2 0 17,-6-1 0-17,1 4 1 22,-1 0 0-22,-2-2 1 3,3 0 0 9,-3 2 1 5,1-5-1-17,-3 0 2 0,0 0 0 15,0-3-2-15,4-2 0 19,1-5-3-18,6 1-1-1,2-2 1 25,6 4-1-25,3 1 2 0,2 0 1 8,-5 4 4 7,-2 2 2-15,-5 0 0 16,1 0-1-16,-1 3-2 16,-1 0 0-16,0-1 0 16,-4-2 0-16,-5 0-11 15,-5 0-30-15,0-8-87 22,-2 6-70-22,-1-4 94 0</inkml:trace>
    </iact:actionData>
  </iact:action>
  <iact:action type="add" startTime="133311">
    <iact:property name="dataType"/>
    <iact:actionData xml:id="d57">
      <inkml:trace xmlns:inkml="http://www.w3.org/2003/InkML" xml:id="stk57" contextRef="#ctx0" brushRef="#br0">11670 10015 1775 0,'-16'19'171'1,"-1"3"119"13,17-6-203-14,6-2-54 19,14-9 200-19,15-5-186 0</inkml:trace>
    </iact:actionData>
  </iact:action>
  <iact:action type="add" startTime="133860">
    <iact:property name="dataType"/>
    <iact:actionData xml:id="d58">
      <inkml:trace xmlns:inkml="http://www.w3.org/2003/InkML" xml:id="stk58" contextRef="#ctx0" brushRef="#br0">13094 9887 646 0,'0'-5'93'0,"3"-1"77"15,2-3-23-15,-2 2-41 17,-3-2-7-17,2 2 9 0,-2-3 11 21,2 1 28-20,-1 0 4-1,-1 2-9 13,-3-3-10-12,1 4-25 15,-3 0-15-16,1 3-21 15,-1-1-9-15,0 4-20 16,-1 0-9-16,-3 7-17 15,-3-1-5-15,-1 7-5 22,-3 0-1-22,-1 3 0 0,1 2 0 18,6-2-2-18,-2 0-1 15,5 1-2-15,-2 0-1 15,4 4-5-15,2-1-2 0,8-3-2 16,10 1-1-16,11-8 0 15,9-4-1-15,0-12-20 11,3-3-2 0,-4-4-3 5,-3-3 3-16,-9 0 26 16,-6 0 8-16,-12-3 10 15,-1 1 4-14,-8 2 1 0,-5 1 1 14,-4 5-5-15,-5 1 0 15,0 2 8-15,2 7 5 21,2-3 17-21,4 3 4 0,8 6-3 16,3-2-7-16,3 5-13 16,4 0-6-16,1-6-5 16,7 1 0-16,-3-1 4 15,-1-3 0-15,-4 0 3 16,-5 0-1-16,4-5-1 9,-6 5-3-9,0 0 1 14,1-1-1-14,-5 0-1 15,1 1 1-15,-1-2-4 15,4 2-1-15,-6-1-3 15,6 1-2-15,-3-3-1 15,1-3 0-15,1 2 0 17,-2-2 0-17,2 0-1 22,1 0 0-22,0 2 0 0,0-2 1 17,-2 3-1-17,2 3 1 14,-7-7 0-14,3 5-1 12,4 2-1 8,-6 3 0-20,6-3-2 0,0 2-1 14,-2-1 0-13,2-1-1 21,3 0 2-22,-3 0 2 0,3 0 2 16,-3 3 2-16,0-3 2 15,0 0 5-15,0 3 6 16,0-3 3-16,0 3-3 16,0-3-3-16,0 0-7 15,0 0-1-15,2 0-2 7,-2 0 2-7,1 0 0 16,-1 0-3-16,1 0 2 14,-1 0-3-14,2 0 1 16,-2 0-1-16,4 3 1 17,1-2 1-17,0 8 0 15,4 1 0-15,3 5-2 16,4 5-2-16,7 10 0 21,6 11-2-21,6 10 0 0,3 3 1 16,-6 2 1-16,-5-2 0 15,-8-6 0-15,-6-7 0 19,-4 2 1-19,-8-1 1 0,-1 8 3 12,-6 0 0 5,-2-2 2-17,-5 0 1 0,-5-10 4 11,1-10 2 0,-8-15 0 4,-1-8-1-15,-7-19-11 16,2-9-8-16,3-21-14 15,7-7-6-15,8-5-6 17,7-1 2-17,10 6 4 0,9 5 3 15,9-2 6-15,9-3 2 22,6-11 6-22,2-5 4 0,-2-3 6 16,-8 0 5-16,-6 4 6 15,-3 6 1-15,-5 12 2 16,-9 8-1-16,-6 8-4 15,-2 7-1-15,-5 9-6 16,0 6-3-16,1 10-7 25,-4 7-3-25,4 9 2 0,3 6 3 0,-3 1 5 12,6 5 1 5,0-4 2-17,5 2-1 0,2-1 0 30,7-6 0-30,2-6 1 0,-1-7-1 0,2-6 2 25,1-3 1-25,-1-6 0 0,-1 2 0 14,0 1-1-14,-6 2 0 16,-4 2 0-16,3 1 0 15,-3 1 2-15,-5 0 1 15,2-6 3-15,0 0-1 15,-3-4 0-15,0 1-1 16,3-1-4-16,-5-4-2 22,4 1-3-22,1 0-1 1,2 0-1 14,4-3 0-15,3 7 0 16,1-1 0-16,0 1 1 15,4 0-1-15,-4 2 1 16,2 4 1-16,-5 0-1 16,-1 3 1-16,-2 3 0 7,0 0 0-7,-4-3-1 15,3 6-1-15,-3-5 1 15,1 4 0-15,-1 2 2 17,-1-1 0-17,-1-3-1 15,2 4 0-15,1-1-2 15,-2-2 1-15,-1 5 1 16,-1-2 1-16,0 2 1 22,0-1 1-22,0-6 0 0,0-1 0 15,3 4 0-15,-3-5 0 20,3 0 0-20,-2 0 0 0,4-3-1 12,-4 3-1 5,4-2 2-17,-2 2-2 0,-1 3 1 15,0-3-1-15,1 2 0 11,1 1 0 0,-2-3 1 4,1 0-1-15,-2-6 2 15,-1 1-1-15,1 0 1 16,-1 2 0-15,0 3-1 0,2-9 0 12,-2 5-2 4,1-2-1-17,4-1-13 0,-1-2-2 22,2-1-2-22,0-5-1 0,1-1 8 15,0 0 3-15,3 0 2 15,-1 0 1-15,-2 3 3 16,-2 5 2-16,-1 0 0 16,0 3 0-16,-4 5 1 15,3-3-1-15,-3 3 2 23,0 5 1-23,-3 1 3 0,3 1 1 2,0 1-1 11,-1-2 0 3,1-1-1-16,0 1-1 0,-2-4-1 15,2 2 0-14,0 0-2 14,0-1 1-15,0 3-1 25,2-6 0-25,-1 1 0 0,2-1 0 14,-3 0 1-14,0 0 0 15,6 2 0-15,-4 1 0 15,-2-3 0-15,4 4 0 16,-4-4-1-16,4 3 1 20,1 0-1-20,-1 0 0 0,0-2 0 12,2 5-1-10,1-3 0 18,1 3 1-20,-4 0 0 15,2 1 0-15,-2-1 1 16,-2 0-1-16,-1 4 1 15,-1-6 0-14,1 2 0 14,1 0 0-15,4-2-1 15,1-1 0-15,2-2 0 8,-2 1 0-8,5-2 0 15,1 0-1-15,0-2 0 15,3 1 0-15,-3-6 0 17,1-2 0-17,1-1 1 15,-4-6 3-15,1 0 1 15,-3-3 1-15,-2-3 2 16,-1-2 1-16,-6-3 2 21,-6-3-1-21,-1 4-1 0,-2-2-2 22,0 11-4-22,-1 5-2 0,4 12-1 11,-4 6 0 4,3 13 0-15,4 4 0 0,3 8 0 16,7-2-2-16,6-5 0 16,3 2 0-16,5-10 1 10,-1-4-1 2,8-9 2 4,-5-3 1-16,6-12 1 14,-2-1 3-14,-5-11 2 17,-3-8 1-17,-7-13 2 0,-8-8 1 14,-1-11 1-14,-6-5-3 16,-1 2-2-16,-8 2-3 25,-2 11-3-25,-1 6-1 0,-1 10-2 16,-1 9 1-16,6 18-1 9,3 8-2-9,2 16 1 18,4 11 3-18,2 14 1 16,2 7 2-16,8 18 2 15,0 2 1-15,3 10-2 27,3 2 0-27,6-10 0 0,-2-7-1 0,-1-17-1 13,-1-11-5-13,-7-13-56 15,-2-9-26-15,-2-10-51 15,-2-4-25-15,-5-18 5 16,0-3 13-16,-8-15 43 17,-3-5 29-17,5-5 47 8,0 1 17 6,8 11 28-14,3 8 10 15,10 7 25-15,2 4 14 15,5 10 22-15,4 0 14 21,2 8 13-21,1 2 1 0,-3 11-16 14,-1 4-11-14,-5 6-27 13,-5 2-14-11,-5 5-28 18,-2-2-6-20,-5-3-31 15,0-5-44-15,-1-9-100 16,-1-4-50-16,3-12-381 16,-2-7 358-16</inkml:trace>
    </iact:actionData>
  </iact:action>
  <iact:action type="add" startTime="136756">
    <iact:property name="dataType"/>
    <iact:actionData xml:id="d59">
      <inkml:trace xmlns:inkml="http://www.w3.org/2003/InkML" xml:id="stk59" contextRef="#ctx0" brushRef="#br0">14516 9198 1665 0,'3'0'110'1,"1"0"34"8,5-2-48-9,8-1-48 16,-1-5-44-16,4 1-65 16,2-2-26-16,-3-1-44 26,3 4-1-26,-2 1 39 0,-4 1 23 0,-1 4 39 14,-5 2 39-14,-4 5 86 13,-4 6 38 3,-2 9 72-16,-2-1 17 0,-1 7-15 15,1 4-12-15,2 0-37 16,2 0-31-16,5-5-53 23,5-6-24-23,1-7-32 14,1-4-9-14,5-10-39 18,-2-5-45-18,8-8-97 0,3-3 41 15,14 0 45-15</inkml:trace>
    </iact:actionData>
  </iact:action>
  <iact:action type="add" startTime="137236">
    <iact:property name="dataType"/>
    <iact:actionData xml:id="d60">
      <inkml:trace xmlns:inkml="http://www.w3.org/2003/InkML" xml:id="stk60" contextRef="#ctx0" brushRef="#br0">15648 8685 1160 0,'-12'-16'173'1,"1"5"191"-1,-4 4-140 15,-2 9-62-15,-3 9-38 20,-5 10-46-20,5 1-13 0,2 7-20 15,-1-4-5-15,16-2-20 12,3-3-10 11,18 1-10-23,5-2-2 0,19-1 0 16,5-2 2-16,3 0 2 15,7 2 2-15,-11-1 1 16,-6 2 1-16,-17 0 0 14,-11 0 2-14,-14 3 0 18,-7-3 1-18,-17-1 3 0,-7-2 1 6,-9-4 5 10,-3-2 2-16,6-7 2 14,-2-3-2-14,10-3-7 18,8-4-5-18,13-5-9 14,6 4-4-14,11-8-6 15,7 3-1-15,15-9 0 16,5-1 2-16,12-8 7 21,9-4 6-21,4-8 30 0,0-2 17 19,-8 1 14-19,-15 2 1 0,-13 7-17 15,-7 3-11-15,-14 12-10 14,-1 5-5-14,-7 10-9 16,-9 2-7-16,-4 10-9 15,-6 7-3-15,5 13-1 23,5 4 2-23,9 4 4 17,5 0 1-17,11-4 1 0,6-5 0 15,10-12-1-15,-1-8 0 14,4-10 1-14,-3-9 1 15,0-11 2-15,0-6 2 16,-4-8 1-16,1-2 1 16,2 0 6-16,-2 6 2 7,-8 3 6 8,-5 11 0-15,-9 8-7 17,-2 5-4-17,-6 7-10 15,-5 0-1-15,-3 7-3 16,2 6-2-16,-1 12 1 16,2 0-1-16,5 6 1 21,3 0 0-21,7-1 1 0,4 1 1 0,1-12 0 16,6-3-1-16,0-10 4 15,-1-6 0-15,2-9 5 15,-5-4 2-15,-1-6 2 20,-7 0-1-20,3-6-2 16,-4-1-2-16,4 2-2 4,0 2-1 11,-2 4-1-15,3 7-1 15,-3 8-5-15,1 3 0 16,-1 9-2-16,5 9-1 18,-3 14 3-18,7 10-1 0,8 21 3 15,1 4 2-15,3 5 2 15,2-3 4-15,-1-13 0 20,3-8 3-20,-1-16 1 16,-2-7 2-16,-2-9 10 16,-2-6 5-16,0-10 7 16,-2-3 2-16,-9-15-1 14,0 4-6-14,-10-9-55 17,-8 1-52-17,-8-9-123 0,-10-3 230 22,-5-4-75-22</inkml:trace>
    </iact:actionData>
  </iact:action>
  <iact:action type="add" startTime="138504">
    <iact:property name="dataType"/>
    <iact:actionData xml:id="d61">
      <inkml:trace xmlns:inkml="http://www.w3.org/2003/InkML" xml:id="stk61" contextRef="#ctx0" brushRef="#br0">10642 12053 1362 0,'-26'11'153'1,"6"-3"153"0,2 0-74 19,15-3-56-20,11-2-49 0,15-6-74 14,16-4-12-14,24-7 2 15,0-5-3-15,-2-3-11 17,-8 2-6-17,-21-2-13 17,-3 3-30-17,-8 3-93 16,-2 0-50-16,-4 10 34 5,-5 3 24 12</inkml:trace>
    </iact:actionData>
  </iact:action>
  <iact:action type="add" startTime="138726">
    <iact:property name="dataType"/>
    <iact:actionData xml:id="d62">
      <inkml:trace xmlns:inkml="http://www.w3.org/2003/InkML" xml:id="stk62" contextRef="#ctx0" brushRef="#br0">10771 12325 1313 0,'-20'29'191'0,"8"-4"260"15,10-6-190-15,18-14-67 16,8-5-32-16,11-11-72 17,1-11-14-17,-2-10-18 0,-7-3-10 15,-1-3-25-15,-1 1-18 15,-2 2-72-15,-1 3-55 22,-3 7-129-22,0-2-2 0,4 3 125 16</inkml:trace>
    </iact:actionData>
  </iact:action>
  <iact:action type="add" startTime="138926">
    <iact:property name="dataType"/>
    <iact:actionData xml:id="d63">
      <inkml:trace xmlns:inkml="http://www.w3.org/2003/InkML" xml:id="stk63" contextRef="#ctx0" brushRef="#br0">10962 11677 1229 0,'0'15'163'2,"5"2"234"14,11-1-194-16,11 3-74 14,3-3-14-14,14 3-69 15,2 3-17-15,5 7 0 16,-2 1 4-16,-10 10 15 15,-4-3 0-15,-16 4-8 23,-7 0-8-23,-12-2-13 0,-2 4-4 16,-8 1-5-16,-1-3 0 17,-3-2-41-17,-2-6-40 13,-1-10-102-13,-3-10 61 20,4-13 33-20</inkml:trace>
    </iact:actionData>
  </iact:action>
  <iact:action type="add" startTime="139190">
    <iact:property name="dataType"/>
    <iact:actionData xml:id="d64">
      <inkml:trace xmlns:inkml="http://www.w3.org/2003/InkML" xml:id="stk64" contextRef="#ctx0" brushRef="#br0">11072 11811 1786 0,'14'41'205'15,"1"-1"198"-15,5 8-266 22,-1-4-19-22,-4-5-79 0,-4-4-74 0,4-5-119 16,-2-1 500-16,9 9-313 15</inkml:trace>
    </iact:actionData>
  </iact:action>
  <iact:action type="add" startTime="139543">
    <iact:property name="dataType"/>
    <iact:actionData xml:id="d65">
      <inkml:trace xmlns:inkml="http://www.w3.org/2003/InkML" xml:id="stk65" contextRef="#ctx0" brushRef="#br0">12363 11731 1431 0,'-2'-3'158'1,"8"-5"238"14,6-5-174-15,14-9-38 15,1-3-15-15,1 2-86 16,-2 4-32-16,-4 10-31 16,0 6-9-16,-2 15-9 10,-3 7-2-10,-8 16-3 12,-2 8 0 3,-1 9 3-15,-3 1 0 16,0-5 3-15,-3-8 2-1,0-16 2 15,0-7 3-15,0-17 3 15,0-6 1-15,1-19-5 16,10-9-5-16,13-17-9 22,7-3-1-21,9 3 6 14,4 2 7-14,-5 17 10-1,-4 7 2 15,-10 21-2-15,-5 7-6 15,-4 16-2-15,-4 4-1 16,-4 10 2-16,-5 1 0 19,-1 2 2-19,-2-1-1 0,0-9 0 10,-3-7-1-2,3-16 4 8,-5 0 1-16,4-19-2 16,1-9 0-16,0-13-7 15,3-5-2-15,3 1-4 16,4-2-2-16,9 9-3 16,-3 6 1-16,8 7-3 2,-2 9 1 17,3 13 0-19,-1 8 0 0,-3 11 5 27,-2 5 0-27,-3 5 4 0,-2 2 2 6,1-5 2 10,2-1 1-16,-2-10 2 14,-2-9-1-14,0-12 2 16,0-5 1-16,0-12 0 23,0-9-1-23,-3-6-1 0,-1-3-2 14,5 6-4-14,1 4-2 19,2 9-4-19,1 12-3 0,-7 8-2 13,2 5-1 4,-4 9 3-17,-2 4 2 0,-1 2 3 14,1 1 0-14,-1-3 3 12,0 0-1-1,0-6 1 4,-3-4 0-15,3-6 2 16,-5-3 1-16,2-7 0 15,1-1 1-15,-2-8-2 17,-1-2-2-17,1 0-3 0,2-1-2 14,2 3-3-14,4 3-1 23,2 7 0-23,-1 2-2 0,5 4 2 15,-4 6-1-15,2 0 4 16,4 3 1-16,-1 1 1 16,1-1 1-16,-1-5 1 15,-3-1 1-15,1-1 2 16,-1-8 1-16,-3-4 3 9,-4-9 2-9,-7-13-1 13,-2-2 0-11,-6-17-2 13,0-7-3-15,-5-4-3 15,3-2-1-15,-1 4 0 15,-1 10-1-15,5 12 0 16,1 12-1-15,5 17-8 14,1 11 1-15,2 17 1 22,6 13 4-22,2 20 8 0,3 12 4 16,9 12 0-16,-1 5 0 15,8-8-2-15,1-5-2 15,-10-17-1-15,0-13 1 19,-7-13-4-19,0-6-19 0,-4-9-81 13,-8-4-41-7,4-3-121 9,-12-10-79-14,-5-3 199 14</inkml:trace>
    </iact:actionData>
  </iact:action>
  <iact:action type="add" startTime="140599">
    <iact:property name="dataType"/>
    <iact:actionData xml:id="d66">
      <inkml:trace xmlns:inkml="http://www.w3.org/2003/InkML" xml:id="stk66" contextRef="#ctx0" brushRef="#br0">13499 11306 1143 0,'-4'0'201'1,"3"0"188"29,2 0-80-30,14-3-91 0,3-6-54 0,10-7-71 26,4-4-27-26,9-8-32 0,-1 2-9 7,-3 4-11 8,-4 1-27-15,-7 8-99 15,2 1-62-15,-1 8 8 16,-2 1 42-16</inkml:trace>
    </iact:actionData>
  </iact:action>
  <iact:action type="add" startTime="140794">
    <iact:property name="dataType"/>
    <iact:actionData xml:id="d67">
      <inkml:trace xmlns:inkml="http://www.w3.org/2003/InkML" xml:id="stk67" contextRef="#ctx0" brushRef="#br0">14025 11129 1508 0,'-7'4'166'0,"-8"8"132"15,1-2-60-15,-5 7-63 12,-3 2-52-2,0-1-63 6,5 0-22-16,5-3-19 15,5-2-6-15,7-13-13 16,-2 3 0-16,8-12-17 17,3-7-8-17,7-3-5 0,3 3-2 15,-3 3 15-15,3 2 6 21,-5 8 3-21,-1 4-1 0,-3 12 0 16,2 3 2-16,-3 3 5 15,2 1 2-15,1-5 3 17,1-2 2-17,-1-13 1 15,-2-6 2-15,0-13 0 15,2-4-2-15,1-9-8 11,0-4-7-11,1-3-7 12,-1-8-2-10,-1 2 4 12,-9-6 4-14,-5-1 5 15,-1-3 2-15,-4-4 3 16,-1-5 2-16,0 6 6 15,0 7 14-15,2 22 31 17,6 26 11-17,-3 6 9 21,6 24-8-21,0 26-22 0,2 5-6 15,3 3-1-15,2 0-1 16,3-5-6-16,-1-1-4 16,1-4-10-16,1 0-5 19,-1-13-1-19,2-3-12 0,-5-14-78 13,-3-5-44 8,-4-8-104-21,-3-6-48 0,-6-6 157 16</inkml:trace>
    </iact:actionData>
  </iact:action>
  <iact:action type="add" startTime="141311">
    <iact:property name="dataType"/>
    <iact:actionData xml:id="d68">
      <inkml:trace xmlns:inkml="http://www.w3.org/2003/InkML" xml:id="stk68" contextRef="#ctx0" brushRef="#br0">14206 10969 1033 0,'13'-4'184'2,"3"-2"120"2,6-1-123 11,4-2-24-15,3 0-36 17,3 2 11-17,3 4 9 15,-1 3-2-15,-5 9-35 15,-5 7-24-15,-9 5-31 16,-6 6-15-16,-8-3-40 15,-1 2-40-15,-4-1-106 22,-2-3 239-22,3-9-113 0</inkml:trace>
    </iact:actionData>
  </iact:action>
  <iact:action type="add" startTime="141549">
    <iact:property name="dataType"/>
    <iact:actionData xml:id="d69">
      <inkml:trace xmlns:inkml="http://www.w3.org/2003/InkML" xml:id="stk69" contextRef="#ctx0" brushRef="#br0">14369 10760 2311 0,'-9'6'139'1,"4"-6"11"-1,5 3-27 13,0-3-89 4,4 0-47-17,5 0-55 0,-1 0-26 15,5 1-70-14,9 5-44 13,1 7 117-14</inkml:trace>
    </iact:actionData>
  </iact:action>
  <iact:action type="add" startTime="141750">
    <iact:property name="dataType"/>
    <iact:actionData xml:id="d70">
      <inkml:trace xmlns:inkml="http://www.w3.org/2003/InkML" xml:id="stk70" contextRef="#ctx0" brushRef="#br0">14778 10846 1410 0,'-7'-2'180'0,"-3"2"201"15,-3 3-98-15,-2 4-33 14,5 2-48-14,-3 4-86 16,3-4-36-16,3 1-37 16,-3-4-12-16,4 1-15 9,6-1-5 5,0-3-6-14,3 1 0 16,5-1 1-16,-2-3 1 14,6 0 2-14,-1 0 1 16,-2-4-2-16,3 1 1 20,-8 0 1-20,2 0 1 0,0-3 0 12,0 3 1 10,1-1-4-22,-3-2-2 0,5-1-3 16,-3 1 0-16,2 0 0 15,4 3-2-15,-3 3 1 15,1-3-1-15,0 3 2 16,-1 0 1-16,-2-3 0 16,5 1 0-16,1-3 0 7,1-3 0-7,7 0 4 15,0 0 5-15,4 2 8 15,3 1 4-15,-5 2 6 17,-3 3-1-17,-8 6-2 15,-4 2-3-15,-8 5-5 15,-8 4-3-15,-5 3-4 16,-9 2-1-16,-1-3-46 22,-2 0-60-22,5-3 266 0,8 3-176 32</inkml:trace>
    </iact:actionData>
  </iact:action>
  <iact:action type="add" startTime="142482">
    <iact:property name="dataType"/>
    <iact:actionData xml:id="d71">
      <inkml:trace xmlns:inkml="http://www.w3.org/2003/InkML" xml:id="stk71" contextRef="#ctx0" brushRef="#br0">15936 10322 1263 0,'5'5'171'15,"-3"4"100"-15,5 10-58 17,-3 0-16-17,2 7-77 7,1 1-27 8,-1 0-40-15,-1-6-11 14,0-2-14-14,0-6-7 17,1-7-8-17,-1-3 0 15,1-6-3-15,4-3-1 16,2-7-1-15,1-6-2 14,0 1-1-15,3-1-2 22,3-3 0-22,0 6-1 0,7 0-2 15,-3 4 6-15,-1 5 9 16,-2 0 4-16,-4 5 9 15,-1 1-2-15,-1 1-8 16,1 4-3-16,-2-1-5 15,3 0-2-15,-7 0-2 9,-1 1-1-8,-2-2-2 12,0 1-3-13,1-2-15 25,5-1-5-25,2 3-11 0,4-3-13 10,1-3-32 1,-3 0-30-11,-5 0-73 16,-1 3 90-16</inkml:trace>
    </iact:actionData>
  </iact:action>
  <iact:action type="add" startTime="142914">
    <iact:property name="dataType"/>
    <iact:actionData xml:id="d72">
      <inkml:trace xmlns:inkml="http://www.w3.org/2003/InkML" xml:id="stk72" contextRef="#ctx0" brushRef="#br0">16152 10185 1888 0,'-4'0'66'0,"4"-7"-9"23,11 1-73-23,17-10 8 15</inkml:trace>
    </iact:actionData>
  </iact:action>
  <iact:action type="add" startTime="143215">
    <iact:property name="dataType"/>
    <iact:actionData xml:id="d73">
      <inkml:trace xmlns:inkml="http://www.w3.org/2003/InkML" xml:id="stk73" contextRef="#ctx0" brushRef="#br0">17145 9758 1572 0,'0'-3'120'0,"1"3"57"9,5 3-25 5,13 13-32-14,1 6-23 15,1 10-4-15,8 6-6 16,-10-1 0-16,-1-2-7 14,0-9-22-14,-8-4-8 20,3-15-6-20,2-4-3 0,-2-10 0 12,0-7 1 11,-2-10-11-23,-2-5-3 0,-6-4-8 15,-3-5-5-15,0 2-18 16,4 0-11-16,-1 7-22 16,3-1-7-16,0 12 7 14,3 2 7-14,5 7 13 17,1 2 5-17,3 4 2 1,3 3 2 4,2 4 4 11,8 5 5-16,-8 7 13 15,1-5 5-15,-6 5 5 19,-4 5-1-19,1-5-8 17,-1 0-6-17,-3-2-3 11,-3-1 2-11,-5-7-65 16,-3 0-50-16,-4-6-107 21,-5-2-40-21,0 1 132 0</inkml:trace>
    </iact:actionData>
  </iact:action>
  <iact:action type="add" startTime="143639">
    <iact:property name="dataType"/>
    <iact:actionData xml:id="d74">
      <inkml:trace xmlns:inkml="http://www.w3.org/2003/InkML" xml:id="stk74" contextRef="#ctx0" brushRef="#br0">17444 9452 1778 0,'-10'0'145'2,"3"3"74"-1,7 1-86 11,10 5-71 4,3-2-33-15,10 2-72 12,6-3-37-13,2-2-89 17,0-1-64-17,6 0 126 0</inkml:trace>
    </iact:actionData>
  </iact:action>
  <iact:action type="add" startTime="143772">
    <iact:property name="dataType"/>
    <iact:actionData xml:id="d75">
      <inkml:trace xmlns:inkml="http://www.w3.org/2003/InkML" xml:id="stk75" contextRef="#ctx0" brushRef="#br0">17797 9594 724 0,'17'26'214'1,"-4"-1"163"0,3-3-81 2,-4-3-31 8,-5-6-68 2,-1-3-20-13,-6-1-33 15,3-7-8-15,-6-2-10 24,1 0-13-24,-3-13-27 0,-4-3-16 0,3-5-34 15,0-7-10-15,6-7-13 15,0-3-4-15,3 1-8 15,9 5-4-15,-2 10-5 15,3 6-38-15,-1 13-80 25,-2 3-46-25,4 0-134 0,-1 6 23 15,8 1 149-15</inkml:trace>
    </iact:actionData>
  </iact:action>
  <iact:action type="add" startTime="144039">
    <iact:property name="dataType"/>
    <iact:actionData xml:id="d76">
      <inkml:trace xmlns:inkml="http://www.w3.org/2003/InkML" xml:id="stk76" contextRef="#ctx0" brushRef="#br0">18068 9389 1036 0,'-7'-2'239'16,"1"-3"279"-15,3 2-288 13,3 2-11-14,0-1-75 16,2 2-29-16,2 0-35 15,-1 0-12-15,3 3-22 16,-2 2-14-16,3 0-14 22,-2 1-4-22,1 0-4 0,1 1 2 0,-1 1 3 16,1 0 3-16,-1 8 2 15,2-1 1-15,0 5-1 18,-3-1-2-18,1 3-1 17,-3-6-3-17,2 3-4 12,-3-3 0-12,4-6 0 7,0 1 2 8,-2-2 3-15,2-2-1 15,-1-4-1-15,-4-3-1 19,3 3-3-19,-1 0-1 0,0-2-2 15,-1-1-1-15,1 2-2 13,-3-2 0 3,4-2 0-16,-3-2 0 0,2-7 2 23,-1-3 0-23,2-9 0 15,-1-1 1-15,0-8 1 16,-2 0 0-16,1-2 0 16,-2 2-1-16,0 11-1 0,0 2-2 16,0 13-1-16,0 4-1 14,3 10 0-14,1 5 1 7,8 7 0 16,1 3 1-23,3 2-1 0,4-6 0 10,0-3 0 5,2-3 0-15,1-7 0 15,-4-6 0-15,3-3 0 15,-5-3 1-15,-5-7 0 18,1 0 0-18,-4-12 2 12,-2 0 0-12,0-1 1 16,-2-3 0-16,-2 5-3 16,8-1 1-16,-5 9-1 16,6 0-2-16,2 7 0 17,-2 2 1-17,7 7 2 0,-3 0 5 15,-2 6 9-15,2 4 4 13,-3 2 6-12,-3 5-1 14,-7 5-5-15,-6 5-3 16,-11 13-3-16,-7 3-1 14,-9 4-2-14,-5 1 1 15,-7-11 0-15,-2-8-13 16,-1-16-92-16,5-4-67 19,5-16-322-19,12-11 271 0</inkml:trace>
    </iact:actionData>
  </iact:action>
  <iact:action type="add" startTime="144819">
    <iact:property name="dataType"/>
    <iact:actionData xml:id="d77">
      <inkml:trace xmlns:inkml="http://www.w3.org/2003/InkML" xml:id="stk77" contextRef="#ctx0" brushRef="#br0">18607 9339 2730 0,'-9'37'174'0,"-7"1"54"22,2 3-70-22,-17-3-160 0,2-4-83 0,-20-16 40 16</inkml:trace>
    </iact:actionData>
  </iact:action>
</iact:actions>
</file>

<file path=ppt/ink/inkAction1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0931" units="cm"/>
          <inkml:channel name="Y" type="integer" max="17399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03235" units="1/cm"/>
          <inkml:channelProperty channel="Y" name="resolution" value="999.942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8-20T18:38:45.582"/>
    </inkml:context>
    <inkml:brush xml:id="br0">
      <inkml:brushProperty name="width" value="0.05292" units="cm"/>
      <inkml:brushProperty name="height" value="0.05292" units="cm"/>
      <inkml:brushProperty name="color" value="#C00000"/>
    </inkml:brush>
    <inkml:context xml:id="ctx1">
      <inkml:inkSource xml:id="inkSrc20">
        <inkml:traceFormat>
          <inkml:channel name="X" type="integer" max="12372" units="cm"/>
          <inkml:channel name="Y" type="integer" max="6960" units="cm"/>
          <inkml:channel name="T" type="integer" max="2.14748E9" units="dev"/>
        </inkml:traceFormat>
        <inkml:channelProperties>
          <inkml:channelProperty channel="X" name="resolution" value="400" units="1/cm"/>
          <inkml:channelProperty channel="Y" name="resolution" value="400" units="1/cm"/>
          <inkml:channelProperty channel="T" name="resolution" value="1" units="1/dev"/>
        </inkml:channelProperties>
      </inkml:inkSource>
      <inkml:timestamp xml:id="ts1" timeString="2023-08-20T18:38:45.582"/>
    </inkml:context>
  </inkml:definitions>
  <iact:action type="add" startTime="25436">
    <iact:property name="dataType"/>
    <iact:actionData xml:id="d0">
      <inkml:trace xmlns:inkml="http://www.w3.org/2003/InkML" xml:id="stk0" contextRef="#ctx0" brushRef="#br0">651 4178 402 0,'1'-5'129'15,"8"-1"109"-15,-3 1-28 23,0-4-15-23,-3 5-25 0,-3-2-16 17,0 1-42-17,4 4-19 14,6 2-32-14,2 7-13 19,5-1-15-19,0 4-5 0,7-2-4 15,2-2-1-15,9 2-1 13,5-4-1 3,1-5-6-16,0 0-2 0,-2-5-4 22,3-1 2-22,-4 3-1 11,-1-4 3-11,-6 1 13 20,-3 1-26-20,-5-6-96 16,6-2 73-16</inkml:trace>
    </iact:actionData>
  </iact:action>
  <iact:action type="add" startTime="35911">
    <iact:property name="dataType"/>
    <iact:actionData xml:id="d1">
      <inkml:trace xmlns:inkml="http://www.w3.org/2003/InkML" xml:id="stk1" contextRef="#ctx0" brushRef="#br0">25657 5661 829 0,'-9'-4'173'19,"-1"2"152"-19,1 2-89 16,2 0-21-16,6 2-40 15,-2-2-24-15,6 0-42 16,4-3-12-16,4-12-23 16,5-3-5-16,13-6-12 14,3 0-9-14,3-4-15 23,0 8-8-23,-7-2-9 0,-7 6-4 0,-6 4-4 16,-6 5-8-16,-6 7-34 15,-3-3-29-15,-5 6-79 16,-3 2-38-16,-6 6-100 15,1-1-65-15,0 6 196 16</inkml:trace>
    </iact:actionData>
  </iact:action>
  <iact:action type="add" startTime="36177">
    <iact:property name="dataType"/>
    <iact:actionData xml:id="d2">
      <inkml:trace xmlns:inkml="http://www.w3.org/2003/InkML" xml:id="stk2" contextRef="#ctx0" brushRef="#br0">25689 5654 975 0,'-15'7'145'0,"1"-1"138"16,4-3-46-16,-2 3-76 15,2-2-31-15,0 5-54 23,2 1-15-23,1 2-16 15,1 1-5-15,3 3-13 16,-1 3-6-16,4 2-11 0,0 3-4 16,0-3-4-16,9-2-2 15,-2-9-1-15,5-4-1 16,4-6 8-16,1-4 8 6,9-8 9 10,5-1 6-16,8-3 1 15,3 2 0-15,2 3 5 16,1 1 2-16,-8 5 1 16,1 2-1-16,-9 6-4 15,-4 2-2-15,-11 5 0 16,-6 1 2-16,-10 8 2 23,-7 2-1-23,-14 7-5 0,-4 4-5 0,-10-3-8 16,1 1-3-16,7-8-17 14,1-3-26-14,8-9-61 17,3-3-40-17,2-7-85 16,6-4-56-16,6-9 153 14</inkml:trace>
    </iact:actionData>
  </iact:action>
  <iact:action type="add" startTime="36623">
    <iact:property name="dataType"/>
    <iact:actionData xml:id="d3">
      <inkml:trace xmlns:inkml="http://www.w3.org/2003/InkML" xml:id="stk3" contextRef="#ctx0" brushRef="#br0">25994 5178 1611 0,'-6'0'132'9,"0"10"95"6,-1 12-41-15,-3 13-62 15,-2 8-30-15,3 5-51 16,2-1-66-16,6-13-77 16,1 1 62-16</inkml:trace>
    </iact:actionData>
  </iact:action>
  <iact:action type="add" startTime="37831">
    <iact:property name="dataType"/>
    <iact:actionData xml:id="d4">
      <inkml:trace xmlns:inkml="http://www.w3.org/2003/InkML" xml:id="stk4" contextRef="#ctx0" brushRef="#br0">21708 1662 324 0,'-23'0'86'19,"1"0"60"-18,3 5-28 15,0-2-14-16,12 3-28 15,-2-4-2-15,9-4-7 16,12-7 2-16,11-15-1 16,18-8-8-15,10-19 0 19,10-6-5-20,17-5-8 0,6-2-4 0,16-3-15 17,8 3-7-17,-8 11-11 15,-6 9-7-15,-15 17-3 15,-7 13-3-15,-8 20-1 15,-1 15-1-15,-2 16 0 16,-2 10-2-16,1 14 0 7,3 7-1 8,0 18 2-15,-2 8 0 21,11 27 2-21,0 0 1 0,13 7 4 11,13-3 3-8,3 1 9 9,2 2 4 5,-7-3 2-17,-4-4 0 0,-1-5-1 15,11 1-2-15,7 4 5 23,-4-5 2-23,-10-12 3 14,-9-5 0-14,-10-2-2 16,-1 8-2-16,-3 1 2 16,-1-2 6-16,-13-15 26 0,-4-6 13 16,-12-5 15-16,-11 2 2 15,-13 1-14-15,-3-2-4 25,-14-18-1-25,-1-12 3 0,-8-17 5 28,-5-7 0-28,-9-6-2 0,-9-2-5 0,-12-3-18 16,-2 0-10-16,-3-6-15 16,1 2-26-16,14-7-90 15,6-3-59-15,22 0 66 23</inkml:trace>
    </iact:actionData>
  </iact:action>
  <iact:action type="add" startTime="39007">
    <iact:property name="dataType"/>
    <iact:actionData xml:id="d5">
      <inkml:trace xmlns:inkml="http://www.w3.org/2003/InkML" xml:id="stk5" contextRef="#ctx0" brushRef="#br0">24545 2492 1194 0,'-6'-19'141'2,"-1"2"120"14,-2 5-39-16,-4 6-63 15,-3 8-27-15,-4 15-41 15,-6 8-13-15,1 13-15 15,2 4-9-15,5 7-21 20,5 5-11-20,13-1-14 16,0-2-4-16,12-13-3 12,5-9-1-12,2-14-2 21,1-12 0-21,2-18 1 0,-3-11-2 20,-7-21-7-20,-5-3-5 0,-7-10-6 15,-9 3 4-1,3 12 6-14,-1 8 6 0,3 21 3 15,4 13 2-14,3 3 7 13,2 11 4-14,9 7 11 23,3 2 1-23,5-1-5 15,1 0-3-15,2-2-7 15,2-2-3-15,7-5-1 15,-1-7-13-15,2-6-60 17,3 0-34-17,-6-7-80 0,-2-9-32 16,-5-3-43-16,-5-5-38 37,0-8 171-37</inkml:trace>
    </iact:actionData>
  </iact:action>
  <iact:action type="add" startTime="39379">
    <iact:property name="dataType"/>
    <iact:actionData xml:id="d6">
      <inkml:trace xmlns:inkml="http://www.w3.org/2003/InkML" xml:id="stk6" contextRef="#ctx0" brushRef="#br0">24940 2267 732 0,'1'-19'160'11,"-1"13"148"5,-4 12-47-16,-3 26-65 12,-2 9-25-12,-3 12-23 6,-1 1-13 12,4-9-36-18,5-1-20 0,11-18-40 14,3-4-16 3,6-11-16-17,2-8-3 0,1-12 1 15,3-7 1-15,-6-11 0 15,-2-7 0-15,-10-15-3 16,-4-5-1-16,-1-24 1 24,-9-2-1-24,0-4 0 0,-6 1 1 14,0 19 1-13,4 9 3 14,-4 25-3-15,6 15 3 14,3 18 9-14,1 9 4 16,6 17 14-16,0 8 3 19,6 11-3-19,5 9-3 0,1 1-10 19,4 4-3-19,3-8-10 16,1-3-2-16,8-10-3 16,-4-14-1-16,7-11-45 16,-4-6-29-16,4-17-63 15,-4-7-29-15,3-15-18 15,-1-6 0-15,-6-9 12 7,0-1 11-7,-6-4 41 16,-1 4 27-16,-4-2 51 14,-3 8 39-14,-2 9 66 16,-6 6 28-16,-1 24 42 18,-2 0-3-18,-7 19-14 16,-4 10-12-16,-3 9-18 14,-3 3-6-14,6 1-15 21,4-2-10-21,12-6-25 0,10-5-9 15,6-16-15-14,3-6-4 18,4-11 1-19,0-15 0 0,-1-16 1 13,-4-8-1 4,-6-15-4-17,-5-5-1 0,-7 1 1 14,-3 1 2-14,-12-2 3 22,-1 7 1-22,-4 5 0 16,0 6-2-16,3 17-1 3,3 12 0 9,2 24 9 5,3 12 10-17,5 22 19 0,4 4 5 15,8 5 1-15,7 0-8 17,8-9-16-17,0 2-7 13,6-7-9-13,-1-3-3 16,0-11-2-16,-2-10-1 16,-2-13 1-16,-7-7 0 15,-3-15 2-15,-4-5 2 16,-1-5 1-16,-2 0 0 1,-4 4-1 13,-5 5-1 17,-1 8-4-31,0 5-2 0,2 10-4 0,1 3-2 0,4 13 0 15,2-1 3-15,4 8 3 14,3-1 0-14,4-4 1 17,-2-2-1-17,0-8-10 15,0-3-25-15,-4-5-61 15,1-5-43-15,-5-3-96 9,-1-5-64 6,-2-1 167-15</inkml:trace>
    </iact:actionData>
  </iact:action>
  <iact:action type="add" startTime="40343">
    <iact:property name="dataType"/>
    <iact:actionData xml:id="d7">
      <inkml:trace xmlns:inkml="http://www.w3.org/2003/InkML" xml:id="stk7" contextRef="#ctx0" brushRef="#br0">25676 1740 1424 0,'-7'19'157'0,"-2"0"101"0,9-6-123 15,6-2-41-15,7-8-55 16,3-4-34-16,3-9-80 16,2-3-60-16,0-12-206 16,0-4 187-16</inkml:trace>
    </iact:actionData>
  </iact:action>
  <iact:action type="add" startTime="40490">
    <iact:property name="dataType"/>
    <iact:actionData xml:id="d8">
      <inkml:trace xmlns:inkml="http://www.w3.org/2003/InkML" xml:id="stk8" contextRef="#ctx0" brushRef="#br0">25780 1380 1347 0,'0'19'148'0,"2"6"121"17,5 9-41-17,15 11-68 15,2 9-26-15,8 3-52 21,2-1-22-21,-4-5-31 0,7-4-9 15,-10-11-10-15,-1-6 2 19,-8-8-40-19,-7-9-36 0,-3-3-103 13,-8-7-70 4,-3-3 123-17</inkml:trace>
    </iact:actionData>
  </iact:action>
  <iact:action type="add" startTime="40708">
    <iact:property name="dataType"/>
    <iact:actionData xml:id="d9">
      <inkml:trace xmlns:inkml="http://www.w3.org/2003/InkML" xml:id="stk9" contextRef="#ctx0" brushRef="#br0">25915 1676 1202 0,'9'0'141'0,"10"-3"123"0,7-6-47 14,9-6-36-13,8-9-17 21,-3 0-30-22,-6-1-22 0,-3 9-42 14,-8 3-18-14,-11 16-22 15,-1 7-6-15,-3 12-5 16,-5 7-2-16,1 1-6 16,-3 2-1-16,1-7-24 16,1-5-25-16,0-8-63 22,0-9-39-22,1-9-94 0,-1-9-88 15,1-5 185-15</inkml:trace>
    </iact:actionData>
  </iact:action>
  <iact:action type="add" startTime="40932">
    <iact:property name="dataType"/>
    <iact:actionData xml:id="d10">
      <inkml:trace xmlns:inkml="http://www.w3.org/2003/InkML" xml:id="stk10" contextRef="#ctx0" brushRef="#br0">26139 1415 1253 0,'-12'0'152'13,"4"3"101"-13,0 0-89 16,8 2-109-2,9 3-28-14,7 0-106 0,1 0-79 16,4 0 86-16</inkml:trace>
    </iact:actionData>
  </iact:action>
  <iact:action type="add" startTime="41107">
    <iact:property name="dataType"/>
    <iact:actionData xml:id="d11">
      <inkml:trace xmlns:inkml="http://www.w3.org/2003/InkML" xml:id="stk11" contextRef="#ctx0" brushRef="#br0">26396 1444 1493 0,'3'9'136'0,"-6"4"109"18,-1 1-30-18,-5 5-67 0,3-3-23 5,6-6-51 9,3-4-12-14,6-9-13 17,2 0-3-17,2-10-8 14,3-3-5-14,-1-6-8 25,2 3-4-25,-1 1-8 0,0-1-4 6,3 7-30 11,0 2-40-17,-3 10-112 22,3 6-53-22,-3 23 107 0</inkml:trace>
    </iact:actionData>
  </iact:action>
  <iact:action type="add" startTime="41431">
    <iact:property name="dataType"/>
    <iact:actionData xml:id="d12">
      <inkml:trace xmlns:inkml="http://www.w3.org/2003/InkML" xml:id="stk12" contextRef="#ctx0" brushRef="#br0">25587 2952 1526 0,'-23'-19'108'0,"-5"11"67"15,4 6-9-15,-4 18-55 15,2 10-22-15,4 12-49 15,6 0-15-15,16-9-10 17,3-7-4-17,19-14-6 15,3-8-3-15,8-14 2 15,2-9 3-15,-3-18 3 22,-3-10 2-22,-4-10 1 0,-12-4 0 18,-3-8 3-18,-7 6 1 0,-9 14-2 14,-1 15 0-14,-9 19-1 15,1 19-3-15,5 19 1 15,1 13-3-15,8 33-3 16,1 12 1-16,8 22 0 10,8 4 0 3,8-9-1-12,5-8-2 14,6-16-2-15,7-6 0 15,1-15 1-14,-2-14 1 13,-3-19 15-14,-8-10 12 17,-10-21 26-17,-4-8 10 18,-14-12-2-18,-11-6-7 0,-16 1-23 19,-12 0-21-19,-10 7-60 16,-1 1-38-16,5 3-92 15,9 7-44-15,24 3 120 16</inkml:trace>
    </iact:actionData>
  </iact:action>
  <iact:action type="add" startTime="42078">
    <iact:property name="dataType"/>
    <iact:actionData xml:id="d13">
      <inkml:trace xmlns:inkml="http://www.w3.org/2003/InkML" xml:id="stk13" contextRef="#ctx0" brushRef="#br0">26149 2440 887 0,'-28'13'142'0,"2"-6"169"1,6 2-104 14,3-5-24 1,8-4-12-16,5-4-22 0,4-2-16 17,10-13-19-17,9-6-5 5,17-7-13 10,0-2-15-15,5 5-30 15,-3 7-14-15,-12 16-22 19,-2 12-7-19,-9 21-5 10,-6 10 0-10,-8 12 0 17,-4 2 2-17,-4 0 0 16,0-8 0-16,-4-5 0 23,1-6 0-23,3-13-2 0,-2-6-2 17,9-13-5-17,-1 3-4 0,11-13-4 15,3-5 0-15,7 2 5 15,2-3 2-15,0 4 5 15,-2 5 1-15,-5 7 3 25,-2 0 1-25,-12 10 1 0,-1 6-1 13,-14 5-1-11,-2 5 0 12,-3-2-3-14,-3 3-19 16,6-9-56-16,3-2-43 15,6-10-113-15,5-3-77 15,8-3 169-15</inkml:trace>
    </iact:actionData>
  </iact:action>
  <iact:action type="add" startTime="42529">
    <iact:property name="dataType"/>
    <iact:actionData xml:id="d14">
      <inkml:trace xmlns:inkml="http://www.w3.org/2003/InkML" xml:id="stk14" contextRef="#ctx0" brushRef="#br0">26707 2415 961 0,'13'25'201'1,"5"-2"269"-1,1 5-245 19,5-2-65-19,-3 3-33 0,3-2-49 14,-8-1-17-14,-2-1-20 17,-4 0-2-17,-4-6-4 15,3-3-3-15,-8-3-8 15,2-2-1-15,-7-8 5 15,-1-3-3-15,-6-8-11 7,-4-8-11 9,-5-12-18-16,-8-7-5 15,-2-8 5-15,-5-7 4 19,3-5 2-19,6 0 1 0,16 6 1 13,11 4 0 4,24 11 7-17,5 5 6 0,17 7 16 14,-5 6 6-14,-4 8 11 22,-5 6-2-22,-13 8-3 16,-2 7-2-16,-12 9-3 15,-3 4-1-15,-9 9-4 16,-6 0-3-16,-4 2-5 17,2-2-3-17,-5-10-40 0,0-9-35 15,-3-10-99-15,0-9-58 5,4-9-138 12,4-1 184-17</inkml:trace>
    </iact:actionData>
  </iact:action>
  <iact:action type="add" startTime="42965">
    <iact:property name="dataType"/>
    <iact:actionData xml:id="d15">
      <inkml:trace xmlns:inkml="http://www.w3.org/2003/InkML" xml:id="stk15" contextRef="#ctx0" brushRef="#br0">26831 1746 1558 0,'-1'-6'151'1,"1"6"109"-1,7 16-102 14,9 12-35-14,-1 8-31 15,4 6-14-15,-2-3-15 16,-1 2-2-16,0-6-8 25,-3-3-8-25,0 0-15 0,-3-2-5 12,0-5-9 4,-1-2-1-16,-2-13-3 16,-1-4 0-16,-1-9 3 0,-1-7 0 15,-3-16-5 0,1-5-11-15,-1-14-30 0,2 5-10 16,6-1-7-16,2 6 8 15,7 9 20-15,-2 6 6 7,0 18-3 9,-2 2 1-16,-1 19 3 16,2 0 5-16,-3 10 14 15,4-3 5-15,-1 2 4 16,4-4 1-16,-3-6 1 16,-1-4 2-16,-5-11 0 22,2 0 4-22,1-9-1 0,0-8 0 0,3-9-5 15,0-4-3-15,-2-9-9 16,-1-3-3-16,5-5-2 17,-2 1-4-17,-2 4-8 15,2 7-3-15,-7 17-8 15,0 11-3-15,-4 17 7 7,4 13 2 9,-3 7 10-16,3 2 4 14,1-1 3-14,-1-4 0 18,1-11 1-18,3 0 2 15,-2-15 2-15,0-2 2 15,-1-5 5-15,-2-6 5 15,0-1 8-15,-7-8 4 0,-5 1 3 23,-6-5-2-23,-5 0-9 15,3 4-4-15,-9-4-11 16,5 3-10-16,-8 6-35 15,0 0-24-15,8 7-61 16,0 0-39-15,16 6-95 15,1 3-75-16,8 6 185 0</inkml:trace>
    </iact:actionData>
  </iact:action>
  <iact:action type="add" startTime="43627">
    <iact:property name="dataType"/>
    <iact:actionData xml:id="d16">
      <inkml:trace xmlns:inkml="http://www.w3.org/2003/InkML" xml:id="stk16" contextRef="#ctx0" brushRef="#br0">27695 1566 962 0,'-3'-9'207'23,"-5"0"240"-23,-3 9-264 0,-3 9-14 15,-1 3-53-14,-1 4-18 14,2 0-31-15,4 0-17 15,1-3-29-15,12 0-9 0,6 1-11 18,2 2-1-18,10 3 1 13,-1 0 6-13,2 0 11 23,1-3 8-23,-4 0 10 17,-2-3 4-17,-5 3 2 0,-8-3-3 15,-7 4-10-15,-4-4-5 15,-7 0-7-15,-1-1-23 15,-1-5-74-15,2-4-49 16,2-9-134-16,2-1 134 14</inkml:trace>
    </iact:actionData>
  </iact:action>
  <iact:action type="add" startTime="43951">
    <iact:property name="dataType"/>
    <iact:actionData xml:id="d17">
      <inkml:trace xmlns:inkml="http://www.w3.org/2003/InkML" xml:id="stk17" contextRef="#ctx0" brushRef="#br0">27806 1627 1247 0,'21'19'161'0,"3"5"145"0,0 1-94 1,2 4-59 13,-1 3-31-14,0-4-32 15,1-2-24-15,-4-2-22 17,-2-2-7-17,-8-6-10 23,-4-3-5-23,-6-4-2 0,-2 1 0 7,-10-10 4 1,-1-6-2 7,-7-4-16-15,-9-9-8 15,6-7-17-15,-1-4-5 20,3-14 0-20,2-4 1 0,2-3 3 12,3 2 2 3,10 10 1-15,4 4-4 16,9 13-2-16,2 6 6 1,10 7 13 20,0 5 11-21,9 6 15 16,-7-1 3-16,-2 6-1 16,-11 5 0-16,-5 5-2 15,-6 5-2-15,-6 3-3 15,-6-2-4-15,-6 2-4 16,-2-1-1-16,-4-5-45 0,1-6-33 23,3-10-94-23,0-3-59 0,8-9 121 15</inkml:trace>
    </iact:actionData>
  </iact:action>
  <iact:action type="add" startTime="44383">
    <iact:property name="dataType"/>
    <iact:actionData xml:id="d18">
      <inkml:trace xmlns:inkml="http://www.w3.org/2003/InkML" xml:id="stk18" contextRef="#ctx0" brushRef="#br0">27898 1168 988 0,'-1'-19'158'0,"1"5"160"15,6 3-86-15,5 11-56 15,8 9-27-15,6 13-36 18,6 7-10-18,0 3-15 21,-3 3-7-21,-5 0-12 15,-7-3-9-15,0-2-15 0,-3-1-7 15,-3 0-13 2,1-1-3-17,-10-2-6 0,2-2-1 14,-3-5-1-14,0-4-1 16,0-8 1-16,0-4-1 15,0-9-2-15,-3-4-4 8,3-9-15 8,0-3-7-16,3 1-5 15,1-8 0-15,1 7 9 15,-2 3 3-15,1 0 2 16,3 6 1-16,-1-2-4 16,0 5 0-16,3 0 1 23,1 7 0-23,3 0 7 0,-2 0 3 0,7 1 7 14,-2 0 1-13,-2-1 2 24,5 3 1-25,-3-1 5 0,-1-1 0 7,-1-4 3 8,1-2 1-15,-1-2-4 16,-1-3-1-16,0-1-5 7,0 0-2 7,0-2-3-14,1-3 1 16,-4 3-4-16,0 0 1 15,-3 7-4-15,-1 7 1 19,-5 4-2-19,-1 4 0 0,-1 6 2 13,-2 4-2 2,0 6 0-15,-3 1 0 23,3-1 0-23,-1 2 0 0,1-8 0 15,2 0 2-15,-1-6-1 16,2-4 0-16,0-6-1 16,0-3 0-16,0-5-5 17,2-3-5-17,1-7-16 0,1-4-11 14,0-7-16-14,5 0-2 22,1 4 9-22,2 3 7 0,4 12 14 21,0 7 3-21,1 6 3 10,2 7 2-10,-2 3 8 16,1 2 5-16,-2-5 5 15,3-4 3-15,-2-6 5 16,1-6 1-16,-4-7 3 6,-2-9 0 9,-5-4 2-15,0-2 0 15,-5-6 0-15,1-1 1 16,-8-12-3-16,1 2 0 17,-9-5-2-17,0 3-1 0,-2 8-6 15,-1 5-4-14,6 14 1 13,1 6-1-14,9 14 0 22,6 10 3-22,7 14-1 18,0 8 3-17,5 15 15-1,2 4 6 12,-1 2 8 6,0 1 2-18,-3-5-4 0,-6-4-7 15,2-13-8-15,-5-4-3 14,0-9-4-14,-1-6-15 11,-6-13-69 4,3 0-49-15,-3-12-125 12,-3-4-72-12,-4-5 176 17</inkml:trace>
    </iact:actionData>
  </iact:action>
  <iact:action type="add" startTime="45353">
    <iact:property name="dataType"/>
    <iact:actionData xml:id="d19">
      <inkml:trace xmlns:inkml="http://www.w3.org/2003/InkML" xml:id="stk19" contextRef="#ctx0" brushRef="#br0">28608 957 1142 0,'3'9'88'1,"8"-3"56"14,4 1-44-15,7-1-57 15,0-3-10-15,4-6-20 25,-3-6-5-25,-1-1-2 0,-2 1-2 7,-1 2-14 8,0 1-7-15,0 1-7 23,-3 0 1-23,1-3 16 0,1-1 5 15,-8 2 26-15,-8 7 24 19,-1 0 38-19,-2-3 18 0,-8 3 15 13,0 5-6 2,-1-2-9-15,6 0-11 16,-1-3-28-16,1-1-17 8,7-4-28 6,1-6-9-14,5-2-9 16,2 0-1-16,4-6 1 16,5 0 3-16,4 3 11 15,5-3 8-15,4 6 19 15,3 1 10-15,2 7 18 3,-2 0 3 9,-2 5-7-10,-4 0-9 19,-14 8-23-21,-7 3-11 0,-21 5-12 18,-8 6-5-18,-11 7-42 13,-6 3-28-12,2 4-86 14,-3-1-58-15,11-9-47 16,0-1 113-16</inkml:trace>
    </iact:actionData>
  </iact:action>
  <iact:action type="add" startTime="52933">
    <iact:property name="dataType"/>
    <iact:actionData xml:id="d20">
      <inkml:trace xmlns:inkml="http://www.w3.org/2003/InkML" xml:id="stk20" contextRef="#ctx1" brushRef="#br0">13923 13047 0</inkml:trace>
    </iact:actionData>
  </iact:action>
  <iact:action type="add" startTime="53211">
    <iact:property name="dataType"/>
    <iact:actionData xml:id="d21">
      <inkml:trace xmlns:inkml="http://www.w3.org/2003/InkML" xml:id="stk21" contextRef="#ctx0" brushRef="#br0">763 9373 1180 0,'-5'0'167'1,"4"-2"163"23,2-1-93-24,8 6-54 0,3 2-32 7,8 6-35 9,3 5-26-16,11 5-35 22,3 1-14-22,4 0-13 0,4-3-41 15,4-16 13-15</inkml:trace>
    </iact:actionData>
  </iact:action>
  <iact:action type="add" startTime="61719">
    <iact:property name="dataType"/>
    <iact:actionData xml:id="d22">
      <inkml:trace xmlns:inkml="http://www.w3.org/2003/InkML" xml:id="stk22" contextRef="#ctx0" brushRef="#br0">16317 12598 267 0,'-1'0'77'2,"-1"0"87"17,1 0-22-19,0 0-16 16,-1 1-6-16,1 1-18 16,-2 1-4-16,3-3-12 15,0 0-10-14,0 0-6 20,-2-2 0-21,4 2-3 0,4-3-2 16,2-2-6-16,7 5-3 0,9 0-7 16,6 4-4-16,10 8-4 16,7-4-5-16,3 7-9 14,4-4-7-14,-7 1-11 20,-5 1-3-20,-7-7-1 4,-1 1 0 11,7-4 1-15,3-6 3 16,1 0 5-16,4-4 4 14,6 1 5-14,5 3 1 16,1 0 0-16,1 3-2 15,-8-3-5-15,-6 6-2 19,-2 0-5-19,-4 3-1 0,2-2-4 20,2-1-1-20,9-3-2 16,8 3 1-16,7-3-1 15,5-3 0-15,1 3-1 18,-4-4 0-18,-4 1 0 0,1 0 0 14,3 0 0 1,5 3-1-15,13 0 1 3,2 8-1 16,-2 3 0-19,0 2 0 0,-16 0 2 25,0-1-2-25,1-3 1 0,2-2 0 7,15-7 0 8,2-3 1-15,-1-4 0 17,-2-2 0-17,-4-4 3 16,-2 0 1-16,9 1 4 4,5-4 0 12,2 5-1-16,-3 0-1 19,-14 1-2-19,-7 5-1 0,0 5-1 13,3 0 1 2,11 0 0-15,1 2-1 2,-1-2 1 13,-2 3 0-15,-15-3-1 15,-2 0 1-15,1 0-1 22,5 0 0-22,11-5 0 19,-1-4 1-19,2-1-1 0,-8 1 0 28,-7 2 2-28,-5 1 0 0,2 0 3 0,5 5 2 14,0 1 2-12,6 1 0 12,-6 5-1-14,0 0-2 8,-10 1-3 7,-8 2-1-15,8-6-2 16,-2 2 0-16,9-3 0 15,5-2-1-15,-1 0 1 16,4-2-1-16,-14-1 0 15,-4 1 1-15,-9 2 0 16,-3 0 1-16,6 2 1 24,6 3 0-24,10 1-2 0,2-3 0 0,-2 4 0 15,1-3-2-15,-12 3 1 14,-5-4 0-14,-6 0-1 26,0 0 0-26,3-3 0 0,5 2 1 15,4-2-1-15,2 0-1 15,7 2 0-15,-3 1 1 14,-6 0 0-14,-12 0 1 15,-9 0 1-15,1 0 1 17,-2 0 0-17,3 1 1 14,4 2 2-14,-1-6 5 17,-4 3 8-17,4 0 5 17,-6-3 3-17,3 1-1 0,3-1-6 20,-3 0-3-20,0-1-6 15,-7-2-4-15,-4 0-1 16,-4 0-2-16,-7 0-1 16,-1 0 0-16,-8 3 2 16,-2-1-28-16,-4-5-76 14,4-3-499-14,21-44 382 23</inkml:trace>
    </iact:actionData>
  </iact:action>
  <iact:action type="add" startTime="63833">
    <iact:property name="dataType"/>
    <iact:actionData xml:id="d23">
      <inkml:trace xmlns:inkml="http://www.w3.org/2003/InkML" xml:id="stk23" contextRef="#ctx0" brushRef="#br0">17554 12419 465 0,'0'-1'153'13,"0"-3"135"-13,2 1-68 16,2 0-13-16,0 3-36 25,1 6-11-25,-2 4-26 0,0 6-19 6,-3 11-30 17,3-1-20-23,-2 8-31 0,-1-2-9 14,-1-6-12-14,-2 1-3 18,3-8-30-18,4 0-38 17,3-3-120-17,3-9-178 0,15 2 200 14</inkml:trace>
    </iact:actionData>
  </iact:action>
  <iact:action type="add" startTime="64186">
    <iact:property name="dataType"/>
    <iact:actionData xml:id="d24">
      <inkml:trace xmlns:inkml="http://www.w3.org/2003/InkML" xml:id="stk24" contextRef="#ctx0" brushRef="#br0">18167 12376 954 0,'0'19'146'0,"0"2"90"7,0 8-50 19,1 2-4-25,-1 4-67-1,0-3-28 0,-1 0-42 12,0-8-17 3,1-3-29-15,2-4-46 17,6-7-64-17,2-4 59 0</inkml:trace>
    </iact:actionData>
  </iact:action>
  <iact:action type="add" startTime="64463">
    <iact:property name="dataType"/>
    <iact:actionData xml:id="d25">
      <inkml:trace xmlns:inkml="http://www.w3.org/2003/InkML" xml:id="stk25" contextRef="#ctx0" brushRef="#br0">18711 12347 1103 0,'-2'16'131'16,"0"3"81"-16,1 10-51 16,1-2-16-16,0 7-56 22,-2-1-23-22,2-1-39 0,-3-3-8 0,3-1-31 16,2-4-56-16,-1-8 41 17</inkml:trace>
    </iact:actionData>
  </iact:action>
  <iact:action type="add" startTime="64965">
    <iact:property name="dataType"/>
    <iact:actionData xml:id="d26">
      <inkml:trace xmlns:inkml="http://www.w3.org/2003/InkML" xml:id="stk26" contextRef="#ctx0" brushRef="#br0">19384 12389 779 0,'-3'0'156'1,"0"0"103"-1,1 3-39 15,1-3-11-15,1 3-58 15,0 2-23-15,0 11-37 10,0 8-16 4,-2 8-30-1,0 2-12-13,-4 3-18 17,3-2-13-17,-2-3-64 0,5-6-44 15,6-2 54-15,4-8-18 17</inkml:trace>
    </iact:actionData>
  </iact:action>
  <iact:action type="add" startTime="65246">
    <iact:property name="dataType"/>
    <iact:actionData xml:id="d27">
      <inkml:trace xmlns:inkml="http://www.w3.org/2003/InkML" xml:id="stk27" contextRef="#ctx0" brushRef="#br0">19932 12363 860 0,'0'4'131'14,"0"5"120"-14,0-2-54 17,-1 12-44-17,-3 3-44 15,-2 10-57-15,-1 2-19 12,1 4-20-12,3-1-4 16,-3-6-50-16,6-4-42 15,1-13 46-15</inkml:trace>
    </iact:actionData>
  </iact:action>
  <iact:action type="add" startTime="65516">
    <iact:property name="dataType"/>
    <iact:actionData xml:id="d28">
      <inkml:trace xmlns:inkml="http://www.w3.org/2003/InkML" xml:id="stk28" contextRef="#ctx0" brushRef="#br0">20503 12289 1301 0,'1'8'117'1,"4"3"64"17,-5 6-10-18,-2 5-69 16,-1 7-27-16,-4 6-37 16,1-1-13-16,1 1-13 16,2-4 1-16,3-5-64 15,0-4-56-15,3-15-222 21,8-1 180-21</inkml:trace>
    </iact:actionData>
  </iact:action>
  <iact:action type="add" startTime="65737">
    <iact:property name="dataType"/>
    <iact:actionData xml:id="d29">
      <inkml:trace xmlns:inkml="http://www.w3.org/2003/InkML" xml:id="stk29" contextRef="#ctx0" brushRef="#br0">20875 12257 1363 0,'5'14'185'1,"-2"5"183"-1,-3 7-145 15,0 9-70-15,0 6-57 14,0-3-64-14,0-4-52 16,0-12 374-16,5-3-271 16</inkml:trace>
    </iact:actionData>
  </iact:action>
  <iact:action type="add" startTime="66397">
    <iact:property name="dataType"/>
    <iact:actionData xml:id="d30">
      <inkml:trace xmlns:inkml="http://www.w3.org/2003/InkML" xml:id="stk30" contextRef="#ctx0" brushRef="#br0">16541 11545 346 0,'-13'5'84'1,"3"3"132"25,2-2-76-26,11 2-3 0,8-3-19 16,10-2-34-16,5 0 2 13,5-3 11-13,-2 0 1 17,12-6-10-17,1 3-12 14,17-2-23-14,9-3-9 20,21 3-13-20,8-6-5 0,9 6-9 11,-4-3-3-3,-5 5-4 9,-5 0 0-17,-1 3 1 14,6 3 1-14,1 2 0 16,-4 3-1-16,-10 0-2 15,-7 3-2-15,0-3-1 16,-6 0 0-16,11 0-2 22,5-3 0-22,-3 1-2 0,4 0 2 0,-8-3 0 15,-6-3 2-15,6-2 0 16,-1-2-1-16,8-2 0 18,7-2 3-18,-5 3 11 17,-4-1 7-17,-11 1 6 12,-3 0-1-12,-8-1-9 8,2 4-5 6,1 2-6-14,-3 0-1 15,-5 0-2-15,-4 2 0 16,-4-2-2-16,-4 3 1 18,-7 0-1-18,-1-3 0 0,-9 0 0 13,-3 0 0 3,-1-3 0-16,1-2-1 0,2 5 7 22,-1-3 9-22,-1 1 15 16,-3 1 5-16,-2-1 4 16,-1-1-4-16,-2 3-7 17,-1 0-3-17,-1-3-8 0,-2 3-2 15,2-2-5-15,8-1-1 14,0 1 1-14,5-2 2 31,-1 2 3-31,-3-3 1 0,-1 2-1 0,-3-3-3 8,-5 6-6 8,-2-3-1-16,-2 3-4 15,-2 0-1-15,-3-1-1 15,3 2 0-15,-2 2-83 16,-4-2-52-16,-4-1 67 10</inkml:trace>
    </iact:actionData>
  </iact:action>
  <iact:action type="add" startTime="67759">
    <iact:property name="dataType"/>
    <iact:actionData xml:id="d31">
      <inkml:trace xmlns:inkml="http://www.w3.org/2003/InkML" xml:id="stk31" contextRef="#ctx0" brushRef="#br0">17543 11577 793 0,'-6'16'162'14,"0"3"131"-14,2 6-110 25,-1 4-20-25,1 6-72 0,-2-2-25 8,2 0-33 13,-5 1-9-21,8-5-9 0,-2-3-22 16,4-7-92-16,2-5-67 14,16-8 76-14</inkml:trace>
    </iact:actionData>
  </iact:action>
  <iact:action type="add" startTime="68028">
    <iact:property name="dataType"/>
    <iact:actionData xml:id="d32">
      <inkml:trace xmlns:inkml="http://www.w3.org/2003/InkML" xml:id="stk32" contextRef="#ctx0" brushRef="#br0">18157 11467 564 0,'3'10'160'14,"3"5"167"-14,-4 4-142 15,1 2 1-15,-3 8-57 25,-4 3-22-25,-3 3-37 0,-2 3-18 8,3 3-22 8,2-4-9-16,1-5-51 20,6-4-44-19,4-9 41-1</inkml:trace>
    </iact:actionData>
  </iact:action>
  <iact:action type="add" startTime="68358">
    <iact:property name="dataType"/>
    <iact:actionData xml:id="d33">
      <inkml:trace xmlns:inkml="http://www.w3.org/2003/InkML" xml:id="stk33" contextRef="#ctx0" brushRef="#br0">18822 11583 879 0,'-3'0'159'16,"-2"2"128"-16,1 6-112 16,0 2-15-16,1 11-72 16,1 2-26-16,1 6-33 8,1 4-10-8,-4 7-8 13,-2 3-33 4,3-5-128-17,3-6 102 0</inkml:trace>
    </iact:actionData>
  </iact:action>
  <iact:action type="add" startTime="68660">
    <iact:property name="dataType"/>
    <iact:actionData xml:id="d34">
      <inkml:trace xmlns:inkml="http://www.w3.org/2003/InkML" xml:id="stk34" contextRef="#ctx0" brushRef="#br0">19381 11502 1058 0,'-12'11'140'1,"0"5"158"13,1 6-124-14,4 7-39 16,4 3-34-16,0 6-55 17,3 0-13-17,1-1-14 0,-2-2-24 20,1-10-88-20,3-3 66 0</inkml:trace>
    </iact:actionData>
  </iact:action>
  <iact:action type="add" startTime="69044">
    <iact:property name="dataType"/>
    <iact:actionData xml:id="d35">
      <inkml:trace xmlns:inkml="http://www.w3.org/2003/InkML" xml:id="stk35" contextRef="#ctx0" brushRef="#br0">19941 11545 913 0,'-3'13'134'1,"0"3"148"14,0-1-56-15,2-1-28 16,1 5-22-16,0 6-42 15,3 0-22-15,-5 4-38 16,1 3-15-16,-6 0-31 9,2 1-46-9,2-10-97 14,1-4-469 0,20-13 363-14</inkml:trace>
    </iact:actionData>
  </iact:action>
  <iact:action type="add" startTime="69696">
    <iact:property name="dataType"/>
    <iact:actionData xml:id="d36">
      <inkml:trace xmlns:inkml="http://www.w3.org/2003/InkML" xml:id="stk36" contextRef="#ctx0" brushRef="#br0">20263 11534 965 0,'-3'6'140'1,"3"-6"109"32,2 2-33-32,7-7-66-1,7-1-20 0,8-1-15 14,1-6-7-14,5 1-14 16,1 2-10-16,8 0-27 16,-1 4-11-16,3 3-22 15,-1 0-6-15,-2 3-9 16,0 3-2-16,-1 3-1 10,-2-2-1-10,-6 8 1 14,-4-7 0-13,-6 6 1 12,3-6 1-11,-9 3 2 13,1-3-16-15,-9-5-62 14,-2 0-37-14,-3 0-111 16,-9-5-73-16,-1 0 165 15</inkml:trace>
    </iact:actionData>
  </iact:action>
  <iact:action type="add" startTime="70112">
    <iact:property name="dataType"/>
    <iact:actionData xml:id="d37">
      <inkml:trace xmlns:inkml="http://www.w3.org/2003/InkML" xml:id="stk37" contextRef="#ctx0" brushRef="#br0">20503 11454 687 0,'-1'0'92'0,"-1"0"78"0,-4-3-10 4,8 3-22 11,-5-3-1-15,3 3 6 15,3 6 7-15,-3-3 4 17,3 7-5-17,0 3-19 16,-1 3-12-16,3 9-30 14,-4 2-12-13,4 5-21 14,-1 0-8-15,-3 0-12 25,2 1-7-25,-3-1-11 0,0 0-6 5,0 0-5 17,-3 0-1-22,2-1-38 0,-1-8-31 15,2-1-78-15,0-6-59 17,6-8 105-17,4 0 4 15</inkml:trace>
    </iact:actionData>
  </iact:action>
  <iact:action type="add" startTime="70549">
    <iact:property name="dataType"/>
    <iact:actionData xml:id="d38">
      <inkml:trace xmlns:inkml="http://www.w3.org/2003/InkML" xml:id="stk38" contextRef="#ctx0" brushRef="#br0">20790 11518 749 0,'-2'-2'112'1,"-1"1"80"12,1-2-29-13,4 2-61 15,-1-2-13-15,3 0-2 16,1 0-1-16,3 3 2 17,-2 0-1-17,0 3-9 8,1-3-5 6,-1 0-16-14,1 6-7 16,-1-5-8-16,-1 5-2 14,-3 2-2-14,4 3-1 15,-3 2-4-15,2 1-2 16,0 2 0-16,1 3 3 17,-1 3 6-17,0 1 7 21,-5 2 3-21,0-3-2 0,0-6-7 16,-3-1-7-16,1-4-11 15,0-3-5-15,2-8-6 16,-3-3-1-16,3-5-6 16,0 0-7-16,0-5-38 15,0-1-22-15,-1-1-46 8,1 4-26-8,-2 4-83 15,2 1-56-15,0 3 148 15</inkml:trace>
    </iact:actionData>
  </iact:action>
  <iact:action type="add" startTime="70969">
    <iact:property name="dataType"/>
    <iact:actionData xml:id="d39">
      <inkml:trace xmlns:inkml="http://www.w3.org/2003/InkML" xml:id="stk39" contextRef="#ctx0" brushRef="#br0">20886 11572 916 0,'-3'11'221'0,"-1"2"232"0,4 3-231 11,1 3-19 4,2 3-76-15,0 1-23 16,0 5-27-16,1 4-7 1,-2 5-11 20,-1 1-7-21,-1 3-17 17,-1-6-8-17,-3-9-13 14,-1-2-2-14,2-15-39 16,3-7-32-15,-3-4-83 13,3-17-55-14,0-5 104 16</inkml:trace>
    </iact:actionData>
  </iact:action>
  <iact:action type="add" startTime="71266">
    <iact:property name="dataType"/>
    <iact:actionData xml:id="d40">
      <inkml:trace xmlns:inkml="http://www.w3.org/2003/InkML" xml:id="stk40" contextRef="#ctx0" brushRef="#br0">20856 11513 1073 0,'-5'3'153'0,"5"2"123"15,6-5-61-15,10 0-54 15,6-8-38-15,8-6-43 16,1-2-15-16,-1 0-68 9,-3 3 3 5,-6 3-8-14</inkml:trace>
    </iact:actionData>
  </iact:action>
  <iact:action type="add" startTime="71867">
    <iact:property name="dataType"/>
    <iact:actionData xml:id="d41">
      <inkml:trace xmlns:inkml="http://www.w3.org/2003/InkML" xml:id="stk41" contextRef="#ctx0" brushRef="#br0">16901 10937 878 0,'-6'-1'150'0,"3"-2"174"0,3-3-69 15,3-3-32-15,4 2-19 16,9-3-52-16,2-2-18 15,2 2-45-15,8-2-23 27,-5 7-31-27,-1 0-13 0,-3 2-12 12,-6 0-3-12,-7 3-49 16,2 3-39-16,-5 6-88 15,-1-2-50-15,-2 3-107 15,-3-1-143-15,-2-3 277 16</inkml:trace>
    </iact:actionData>
  </iact:action>
  <iact:action type="add" startTime="72066">
    <iact:property name="dataType"/>
    <iact:actionData xml:id="d42">
      <inkml:trace xmlns:inkml="http://www.w3.org/2003/InkML" xml:id="stk42" contextRef="#ctx0" brushRef="#br0">16949 10949 1010 0,'-10'13'132'1,"0"-2"112"24,1 5-30-25,2 0-54 1,-1 0-24 6,5-3-41 8,3-4-19-15,3-2-24 22,2-4-7-22,5-3-11 0,4 0-6 15,8-6-12-15,6 1-6 15,7 0-3-15,-2 2 3 20,0 6 3-20,-5 6 4 0,-6 5 7 12,-2 4 4 3,-10 5 2-15,-1 2 2 11,-12-1-5 6,-10 0-5-17,1-5-6 0,-4-5-23 10,-1-7-83 6,2-7-61-15,1-16-219 14,1 0 205-15</inkml:trace>
    </iact:actionData>
  </iact:action>
  <iact:action type="add" startTime="72385">
    <iact:property name="dataType"/>
    <iact:actionData xml:id="d43">
      <inkml:trace xmlns:inkml="http://www.w3.org/2003/InkML" xml:id="stk43" contextRef="#ctx0" brushRef="#br0">17100 10592 1503 0,'17'16'169'0,"-1"2"134"15,3 6-114-15,-4 6-68 15,-1-1-52-15,1 3-101 27,1-3-65-27,8 2 52 0</inkml:trace>
    </iact:actionData>
  </iact:action>
  <iact:action type="add" startTime="73019">
    <iact:property name="dataType"/>
    <iact:actionData xml:id="d44">
      <inkml:trace xmlns:inkml="http://www.w3.org/2003/InkML" xml:id="stk44" contextRef="#ctx0" brushRef="#br0">21039 11389 1038 0,'3'0'164'21,"2"-2"117"-21,4 2-94 15,-2-1-32-15,-1-1-65 16,-3-1-26-16,0 3-31 0,1 0-9 16,-1-3-14-15,2 3-2 12,5 3-62 3,-6-3-56-16,8 0 60 0</inkml:trace>
    </iact:actionData>
  </iact:action>
  <iact:action type="add" startTime="73488">
    <iact:property name="dataType"/>
    <iact:actionData xml:id="d45">
      <inkml:trace xmlns:inkml="http://www.w3.org/2003/InkML" xml:id="stk45" contextRef="#ctx0" brushRef="#br0">21227 11107 850 0,'0'-7'171'3,"0"-2"177"-3,0 0-28 11,-2 5-74 6,-7-2-40-17,2 9-80 22,-4 1-33-22,0 11-43 0,5 1-13 0,-1 6-15 14,2 4-7-14,4 4-6 19,1 2-3-19,3-3-3 16,4-1-1-16,6-9-2 15,5-3 0-15,3-13-1 13,1-3 0-12,0-12 2 21,-2-1 2-22,-4-6 2 0,0-6 3 18,-7 2 3-18,0-2 1 0,-9 1 2 15,-3 2 0-15,-8 5-1 16,-3-1-1-16,-6 5-5 14,-4 0-7-14,1 0-32 16,-3 0-19-16,6 4-49 22,5 3-29-22,12 6-77 15,-8-4-49-15,22 8 139 16</inkml:trace>
    </iact:actionData>
  </iact:action>
  <iact:action type="add" startTime="73941">
    <iact:property name="dataType"/>
    <iact:actionData xml:id="d46">
      <inkml:trace xmlns:inkml="http://www.w3.org/2003/InkML" xml:id="stk46" contextRef="#ctx0" brushRef="#br0">21384 10885 1067 0,'-9'0'168'1,"2"1"153"17,1 2-51-18,5 3-69 13,0 0-40-13,3 4-62 16,3 0-20-15,3 6-31 16,1 1-12-17,1 7-14 15,2 0-8-15,-3-2-6 21,1-1-2-21,-3-6-14 0,2 0-26 16,-5-6-69-16,5-2-40 14,-5-7-105-14,1 0-73 17,-4-7 184-17</inkml:trace>
    </iact:actionData>
  </iact:action>
  <iact:action type="add" startTime="74158">
    <iact:property name="dataType"/>
    <iact:actionData xml:id="d47">
      <inkml:trace xmlns:inkml="http://www.w3.org/2003/InkML" xml:id="stk47" contextRef="#ctx0" brushRef="#br0">21451 11018 792 0,'0'0'146'1,"3"-3"141"14,3-2-64-15,7-3-66 15,6-3-17-15,2-5-11 16,0 0-4-16,-4-3-10 2,-4 3-15 12,-6 0-38-14,-1 0-16 23,-4 3-22-23,-1-3-6 0,-1 2-2 15,-1 0 2-15,-4-2 8 15,1 1 8-15,0 6 18 16,2 7 1-16,-1 2-1 16,5 8-5-16,5 10-16 16,2 1-4-16,2 7-10 20,2 2-2-20,2-3-7 0,-1 1-2 19,2-7-20-19,-1 0-32 0,-2-9-92 14,-3-2-50-13,-4-8-38 13,3 0 93-14</inkml:trace>
    </iact:actionData>
  </iact:action>
  <iact:action type="add" startTime="74642">
    <iact:property name="dataType"/>
    <iact:actionData xml:id="d48">
      <inkml:trace xmlns:inkml="http://www.w3.org/2003/InkML" xml:id="stk48" contextRef="#ctx0" brushRef="#br0">20892 10290 672 0,'-9'0'132'3,"2"-3"126"12,-2-2-45-15,6 2-38 25,-1 3-31-25,4 0-31 0,-1 0-13 7,2 0-15 9,3 0-5-16,-1 3-9 15,6-3 0-15,-2 0-8 21,5 0-6-21,2-5-14 0,1 2-5 16,-2-5-13-16,3 7-6 16,-6 1-9-16,-3 1-3 15,-2 7-6-15,-5 0-1 16,0 5-1-16,-3 0-1 16,-4 6 2-16,1 0 2 0,0-3 0 22,2 0-1-22,4-4 1 15,1 1-2-15,5-7 0 16,0-2 0-16,5-4-2 18,2 0 1-18,2 0 1 0,4 0 0 15,0 6 0-15,-2 0 3 14,-4 4 3-14,-4-2 2 7,-5 8 5 8,-4 3 2-15,0 5-1 16,-4 0 0-16,-2 1-4 15,-3-3-2-15,2-2 0 16,-2-4-16-16,-4-7-51 16,-1-6-33-16,2-6-95 16,3-6-54-16,4-4 135 23</inkml:trace>
    </iact:actionData>
  </iact:action>
  <iact:action type="add" startTime="75210">
    <iact:property name="dataType"/>
    <iact:actionData xml:id="d49">
      <inkml:trace xmlns:inkml="http://www.w3.org/2003/InkML" xml:id="stk49" contextRef="#ctx0" brushRef="#br0">20975 9948 1321 0,'3'-7'165'1,"1"7"120"13,0 10-83 8,2 6-94-22,1 3-44 0,4 3-70 18,0 0 47-18,10-1-39 3</inkml:trace>
    </iact:actionData>
  </iact:action>
  <iact:action type="add" startTime="78159">
    <iact:property name="dataType"/>
    <iact:actionData xml:id="d50">
      <inkml:trace xmlns:inkml="http://www.w3.org/2003/InkML" xml:id="stk50" contextRef="#ctx0" brushRef="#br0">31331 4224 1310 0,'2'7'163'14,"3"2"142"-14,-1 20-117 13,-4 1-21 3,-3 13-36-15,-5 3-19-1,-5 2-32 14,-3-2-14-14,2-3-17 16,1-12-7-16,5-9-12 22,2-10-2-22,6-15 0 16,3-12-2-16,3-17-7 15,4-13-6-14,-4-14-14 14,4-5-9-15,-6-17-9 0,0-8-3 15,4-8-2-15,-2 0-2 15,7 24 3-15,-2 18 3 24,7 33 5-24,-2 13 9 0,0 25 6 16,4 15 5-16,2 20 3 14,5 10 2-14,-1 10 0 16,2 1 0-16,-6-5-2 15,-2-7-1-15,-4-15-2 16,-3-2 0-16,-6-8-26 9,-1 0-40-9,-6-10-99 14,-4-5-61-14,-3-8 107 15</inkml:trace>
    </iact:actionData>
  </iact:action>
  <iact:action type="add" startTime="78534">
    <iact:property name="dataType"/>
    <iact:actionData xml:id="d51">
      <inkml:trace xmlns:inkml="http://www.w3.org/2003/InkML" xml:id="stk51" contextRef="#ctx0" brushRef="#br0">31429 4307 947 0,'2'-3'203'23,"5"3"185"-23,15 9-214 0,5-5-46 15,15 2-84-15,5 0-14 14,14-6-56-14,1 2-25 23,-2 11 26-22</inkml:trace>
    </iact:actionData>
  </iact:action>
  <iact:action type="add" startTime="79300">
    <iact:property name="dataType"/>
    <iact:actionData xml:id="d52">
      <inkml:trace xmlns:inkml="http://www.w3.org/2003/InkML" xml:id="stk52" contextRef="#ctx0" brushRef="#br0">21550 12297 579 0,'1'0'101'1,"1"0"103"20,-2-3-25-21,4 1-21 14,-1-1-9-14,-2-2-6 22,1 2 3-22,-1-2-8 0,-1 5-9 20,0-2-20-20,2-1-14 0,-2 9-20 12,0 4-6 4,0 11-12-16,-2 3-6 0,-1 10-11 16,0 2-5-16,2 5-9 17,-3-7-4-15,4-2-4 16,-2-7-2-18,1-9-2 16,1-4-1-16,0-11 1 15,-2-1 2-14,-1-10-1 0,3-3-2 14,-1-12-5-15,1-7-3 15,0-6-4-15,0-4 0 14,1 6 0-14,1 4 0 23,1 13 0-23,-2 6-1 0,-1 13-1 16,2 5 0-16,1 12 3 15,-2 6 4-15,-1 8 6 16,1 4 3-16,1-1 6 15,-2 1 1-15,1-3 3 16,-1-4 0-16,0-11-1 8,0-2-1-8,0-8-4 14,0-1-1 3,0-6-1-17,0-5-1 0,-1-6-2 15,-2-5-3-15,3-9-4 15,0-1-1-15,0-2-2 16,0 4-1-16,0 5-2 24,0 3 0-24,1 12-2 0,-1 1-2 14,0 8-1-14,0 9 0 15,0 9 2-15,0 4 2 15,0 4 0-15,-2-2 2 15,-1-3 1-15,-2-4-1 16,2-6-2-16,2-3-30 19,-2-7-81-19,3-3-49 0,0-3-98 19,4-3 0-19,7-10 141 15</inkml:trace>
    </iact:actionData>
  </iact:action>
  <iact:action type="add" startTime="80633">
    <iact:property name="dataType"/>
    <iact:actionData xml:id="d53">
      <inkml:trace xmlns:inkml="http://www.w3.org/2003/InkML" xml:id="stk53" contextRef="#ctx0" brushRef="#br0">21444 12022 433 0,'-5'0'137'12,"0"-2"117"-12,2 2-38 15,-2 2-14-14,4-1-24 13,1 2-15-14,0 0-16 16,0 0-8-16,0 1-17 18,1-1-7-18,4 6-24 13,-1-4-9-13,0 6-18 18,2-1-7-18,0 4-10 21,-2 2-3-21,2 6-7 0,0-3-3 16,-2 1-5-16,1-1-2 15,-1-1-7-15,3-2-4 14,-2-3-5-14,0-6-3 17,-3-6-3-17,-2 1-9 15,0 1-54-15,-4-8-34 22,-4 0-76-22,0-1-50 0,-3-3-101 16,-2 2-251-16,6-1 340 15</inkml:trace>
    </iact:actionData>
  </iact:action>
  <iact:action type="add" startTime="80992">
    <iact:property name="dataType"/>
    <iact:actionData xml:id="d54">
      <inkml:trace xmlns:inkml="http://www.w3.org/2003/InkML" xml:id="stk54" contextRef="#ctx0" brushRef="#br0">21293 12107 772 0,'-12'0'137'0,"2"2"129"16,0-2-27-16,4 3-52 15,0-3-23-15,8 1-37 16,3 0-14-16,1-2-14 22,7-2-7-22,3-6-8 0,6-4 0 16,11-6-7-16,7-5 2 17,-1-1-10-17,3 5-9 0,-10 2-22 14,-6 5-14-14,-7 9-15 15,-10 4-2-15,-1 1-34 16,-2 5-55-16,-4 0-225 11,0 7 185 1</inkml:trace>
    </iact:actionData>
  </iact:action>
  <iact:action type="add" startTime="84594">
    <iact:property name="dataType"/>
    <iact:actionData xml:id="d55">
      <inkml:trace xmlns:inkml="http://www.w3.org/2003/InkML" xml:id="stk55" contextRef="#ctx0" brushRef="#br0">23099 10049 507 0,'-2'-6'135'14,"1"0"110"-14,1 2-49 15,0 4-17-15,1 4-32 15,-1 5-21-15,-1 7-31 15,-2 3-15-15,-1 4-28 10,-2 7-8 3,-4 2-9-13,-1-1-7 19,-4 1-9-19,-3 2-4 12,1 3-6-12,-1-1-2 15,-2 5-2-15,1 1 0 17,-10 3-1-17,1 1 1 18,-2 2 1-18,-2 2 0 0,2-3 1 19,-5 0 0-19,0-2-1 16,-1-4 0-16,1-4-2 15,0-2 1-15,1-3 0 17,3 3-2-17,-3-3 1 15,7-3-2-15,-4 4 0 15,2-4 1-15,6 5 1 3,2-1-1 16,1 0 1-19,0-3-1 0,-8 1 1 15,-1 3-1-15,-10 1-1 16,3 0-2-16,1-1 1 16,3-5 0-16,7-4 1 16,-1-9-1-16,3 0 4 17,0-3 5-17,5-7 7 4,1 1 0 12,4-4-1-16,1 0-6 20,3-3-5-20,2 3-2 0,1-3-2 12,6 0-1 3,-4-3-5-15,4 3-9 18,-4-9-17-18,-1 5-12 0,5 4-22 14,-3-3-2-14,2 3 11 22,-8-3 12-22,2 3 26 16,0-3 9-16,-1 6 6 18,1 3-1-18,-4 0 21 0,2 4 18 15,-1 1 29-15,4 4 17 14,-4 2 12-14,4 4-5 14,-1-2-15-14,-5 2-6 17,9-2-21-17,3-4-7 6,4-5-10 10,5-3-7-16,9-7-16 15,3-4-5-15,14-15-22 16,4 0-42-16,9-11-35 16,8 3 45-16</inkml:trace>
    </iact:actionData>
  </iact:action>
  <iact:action type="add" startTime="85641">
    <iact:property name="dataType"/>
    <iact:actionData xml:id="d56">
      <inkml:trace xmlns:inkml="http://www.w3.org/2003/InkML" xml:id="stk56" contextRef="#ctx0" brushRef="#br0">22762 9723 990 0,'-16'-5'161'15,"-3"-1"104"-15,2 6-67 6,-1 6-33 14,-1 10-60-20,2 8-15 0,0 11-22 15,5 0-4-15,5 0-9 12,4-3-8 4,6-8-22-16,5-2-9 16,8-12-15-16,6-4-3 0,4-18-3 15,3-3 2-15,-1-13 9 23,-2-5 3-23,-7-5 2 15,-6 0-1-15,-10-8-2 17,-3 1-1-17,-9-9 0 1,-8-6 3 13,-5-4-1-14,-4 2 0 16,1 14 7-16,2 10 8 14,1 22 22-14,3 11 3 16,6 12-5-16,5 13-9 7,8 18-18 8,5 10-3-15,8 3-1 16,5-1-1-16,2-3-1 16,2-8-1-16,3-7-3 15,2-7 0-15,-1-3-2 17,0-6-2-17,-5-8-47 22,-2-1-40-22,0-7-84 0,-1-7-61 0,7-9 124 16</inkml:trace>
    </iact:actionData>
  </iact:action>
  <iact:action type="add" startTime="86081">
    <iact:property name="dataType"/>
    <iact:actionData xml:id="d57">
      <inkml:trace xmlns:inkml="http://www.w3.org/2003/InkML" xml:id="stk57" contextRef="#ctx0" brushRef="#br0">23016 9355 1192 0,'1'21'184'0,"-1"6"138"14,9 6-96-14,-7 2-42 16,3 1-68-16,3-1-32 18,-5-5-35-18,2-3-8 0,-3-9-11 13,-1-3-8 2,-1-11-4-15,0-4-3 8,-1-4-2 7,-3-12-2-15,-2-12-6 15,-3-9-2-15,2-17-4 16,-1-3-4-16,1-7-5 16,4 5-2-16,2 11-1 15,-3 7 0-15,9 17 2 17,3 11 1-17,0 13 8 0,5 5 4 21,0 11 14-21,2 6 6 0,2 4 5 16,-1 3 0-16,8 5-1 16,-4-5-3-16,0 3-6 15,-1-2-4-15,-1-1-3 15,-5-7-2-15,0-3-1 16,-2-3-6-16,-3-7-55 6,-3 1-36 19,-5-10-83-25,-3 3-48 0,-2-3 123 17</inkml:trace>
    </iact:actionData>
  </iact:action>
  <iact:action type="add" startTime="86477">
    <iact:property name="dataType"/>
    <iact:actionData xml:id="d58">
      <inkml:trace xmlns:inkml="http://www.w3.org/2003/InkML" xml:id="stk58" contextRef="#ctx0" brushRef="#br0">23045 9523 1227 0,'-12'4'217'20,"2"4"177"-20,7-8-145 15,-2 3-38-15,7-9-88 17,7-4-32-17,7-6-53 0,2-3-12 15,0-3-15-15,4 0-3 15,1-4-51-15,5 1-40 15,-2 4-106-15,0-6-68 7,-4 6 137 9</inkml:trace>
    </iact:actionData>
  </iact:action>
  <iact:action type="add" startTime="86681">
    <iact:property name="dataType"/>
    <iact:actionData xml:id="d59">
      <inkml:trace xmlns:inkml="http://www.w3.org/2003/InkML" xml:id="stk59" contextRef="#ctx0" brushRef="#br0">23359 9070 1531 0,'1'6'149'0,"3"4"112"16,4 6-44-16,3 3-80 15,2 0-28-15,5 3-54 16,1-2-15-16,1-1-17 16,3 0-4-16,-1-3-8 16,-3 0-1-16,-6-5-36 22,-3-4-41-22,-5-1-92 0,-5 0-57 14,-6-6 108-13</inkml:trace>
    </iact:actionData>
  </iact:action>
  <iact:action type="add" startTime="86897">
    <iact:property name="dataType"/>
    <iact:actionData xml:id="d60">
      <inkml:trace xmlns:inkml="http://www.w3.org/2003/InkML" xml:id="stk60" contextRef="#ctx0" brushRef="#br0">23182 9134 1347 0,'-11'0'191'16,"1"-6"136"-16,12 3-129 16,8-4-33-16,12-6-75 15,5-3-23-15,8-6-36 16,0 0-7-16,0-2-16 0,-2 3-34 23,-8 0-92-23,-1 2-56 0,-6 6-160 16,-2 4 174-16</inkml:trace>
    </iact:actionData>
  </iact:action>
  <iact:action type="add" startTime="87132">
    <iact:property name="dataType"/>
    <iact:actionData xml:id="d61">
      <inkml:trace xmlns:inkml="http://www.w3.org/2003/InkML" xml:id="stk61" contextRef="#ctx0" brushRef="#br0">23563 8790 663 0,'5'0'168'13,"-1"3"176"-13,3 3-134 17,6 1-15-17,-2 2-39 21,0 4-15-20,2 0-26 12,-4 3-11-13,4 8-22 17,-4 1-11-17,1 4-25 0,0 0-7 16,-1-1-9-16,-1-2-4 14,-3-4-8-14,1-4-2 16,-3-2-4-16,-3-4-1 23,2-3-2-23,-4-5 1 0,2-4 1 15,-6 0-2-15,-4-13-6 16,2 1-5-16,-6-11-11 16,4-6-2-16,-5-14 0 15,2-7 0-15,-3-6 2 16,3 0-2-16,3 3-1 8,3 3-2-8,7 11 1 15,8 6 0-15,5 11 5 14,5 3 7-14,2 12 14 26,2 4 9-26,0 3 17 0,-1 6 7 7,1-2 9 8,-1 5 2-15,-5 1-5 16,2 5-4-16,-9 6-7 22,-3 5-2-22,-12 3 1 0,-7 5-3 16,-9 4-6-16,0 1-4 19,-2-1-8-19,3-5-4 0,1-10-83 12,4-10-62-10,7-7 70 13</inkml:trace>
    </iact:actionData>
  </iact:action>
  <iact:action type="add" startTime="88470">
    <iact:property name="dataType"/>
    <iact:actionData xml:id="d62">
      <inkml:trace xmlns:inkml="http://www.w3.org/2003/InkML" xml:id="stk62" contextRef="#ctx0" brushRef="#br0">21998 9215 983 0,'-5'0'175'19,"-3"0"131"-19,4 3-82 13,1 4-24-13,4 4-57 15,5 3-24-15,6 2-35 16,1 0-11-16,3 3-25 16,0 0-10-16,0-3-14 15,-2-3-6-15,-1-2-5 10,-2-3-12-10,-4-5-76 12,-1-3-47 5,-5 0-120-17,1-3 115 0</inkml:trace>
    </iact:actionData>
  </iact:action>
  <iact:action type="add" startTime="88865">
    <iact:property name="dataType"/>
    <iact:actionData xml:id="d63">
      <inkml:trace xmlns:inkml="http://www.w3.org/2003/InkML" xml:id="stk63" contextRef="#ctx0" brushRef="#br0">21765 9169 911 0,'-8'27'117'1,"1"5"101"-1,4 6-40 25,3 4-63-25,0 5-26 0,7 3-34 25,4-3-11-25,5 1-10 0,2-8-5 0,6-11-12 15,5-4-2-15,7-9-1 16,5-7 4-16,-1-9 8 14,4-3-2-14,-2-14 10 13,3-7-1 1,-6-13 12-14,-1-13 17 15,-5-5 22-15,-4-2 8 20,-8 1 4-20,-5 6-5 0,-18 5-19 13,-8 5-9-13,-13 3-22 14,-8 7-10-14,-12 4-24 15,-10 7-13-15,-2 13-33 24,-7 0-21-24,11 9-67 14,7 3 3-14,26 10 59 16</inkml:trace>
    </iact:actionData>
  </iact:action>
  <iact:action type="add" startTime="89420">
    <iact:property name="dataType"/>
    <iact:actionData xml:id="d64">
      <inkml:trace xmlns:inkml="http://www.w3.org/2003/InkML" xml:id="stk64" contextRef="#ctx0" brushRef="#br0">22318 8502 1294 0,'-12'-4'164'2,"6"4"140"-2,3 4-110 18,8 12-74-18,6 9-33 0,8 13-26 15,4 7-7-15,-1 9-4 12,-6 2-5-5,2 4-9 8,-8-2-8-15,1-5-9 16,0 0-3-16,-6-16-3 15,-2-5-1-15,0-13-2 17,-3-6-4-17,3-7-29 14,-1-6-20-14,2-16-41 17,3-3-12-17,-1-16-5 0,-2-5 4 21,4-5 29-21,0 4 11 0,1 6 32 25,3 8 17-25,1 11 16 0,0 7 9 10,7 11 16 6,0 8 7-16,1 9 13 12,-2 2 4-12,-8 5 4 15,-1 2-1-15,-7 1-3 26,-3-3-4-26,-8 2-11 0,-4-4-7 0,-5-3-14 11,-5-4-4 8,0-4-17-19,3 0-22 0,2-7-71 13,2-1-41-11,6-5-83 12,1-5-84-14,16-1 177 15</inkml:trace>
    </iact:actionData>
  </iact:action>
  <iact:action type="add" startTime="89867">
    <iact:property name="dataType"/>
    <iact:actionData xml:id="d65">
      <inkml:trace xmlns:inkml="http://www.w3.org/2003/InkML" xml:id="stk65" contextRef="#ctx0" brushRef="#br0">22749 8685 1362 0,'16'0'198'1,"0"0"141"22,-3 11-139-23,-4 2-30 0,-2 4-83 15,-4 3-23-15,-3-1-36 15,0 0-11-15,0-2-18 16,0-1-50-16,0-2-119 15,-2-7-19-15,2-6 69 16</inkml:trace>
    </iact:actionData>
  </iact:action>
  <iact:action type="add" startTime="90069">
    <iact:property name="dataType"/>
    <iact:actionData xml:id="d66">
      <inkml:trace xmlns:inkml="http://www.w3.org/2003/InkML" xml:id="stk66" contextRef="#ctx0" brushRef="#br0">22676 8547 1326 0,'-4'2'51'0,"3"-1"-11"21,2 2-19-21,6 3-69 0,3-3-53 16,3 0-243-16,3-2 204 15</inkml:trace>
    </iact:actionData>
  </iact:action>
  <iact:action type="add" startTime="90223">
    <iact:property name="dataType"/>
    <iact:actionData xml:id="d67">
      <inkml:trace xmlns:inkml="http://www.w3.org/2003/InkML" xml:id="stk67" contextRef="#ctx0" brushRef="#br0">22942 8632 1065 0,'10'16'118'0,"-3"-3"89"15,-2 0-25-15,-5-2-58 15,3 0-15-15,-6-3-23 17,3-5-6-17,-2-1-7 0,-1-4-11 22,-1-4-22-22,-5-7-10 0,2-6-16 23,0-2-6-23,2-4-6 0,3-1-3 8,6 7-3 8,8 3-2-16,-1 3 1 15,4 7 2-15,1 6 3 15,-5 0 3-15,5 6 5 23,-1 1 2-23,-4-4 8 0,2 0 4 15,0-3 10-15,-1-3 5 17,-2 0 10-17,-1-6 3 0,-2 2 6 16,-4-2-3-16,-3 5-9 15,-1-2-7-15,-8 3-19 14,0-5-16-14,-1 3-66 10,3 2-47 3,5 3-110 4,-8-7-45-17,10 7 142 0</inkml:trace>
    </iact:actionData>
  </iact:action>
  <iact:action type="add" startTime="90624">
    <iact:property name="dataType"/>
    <iact:actionData xml:id="d68">
      <inkml:trace xmlns:inkml="http://www.w3.org/2003/InkML" xml:id="stk68" contextRef="#ctx0" brushRef="#br0">23238 8347 1326 0,'0'-14'151'0,"2"3"127"15,1 3-67-15,-3 9-66 16,0 6-34-16,-8 6-46 15,5 9-21-15,-4 3-22 8,1 0-4-8,3-2-11 14,3-1-4-14,3-9-7 16,6-3-8-16,1-10-7 26,0-2-2-26,0-11 8 0,-1-4 7 5,-3-6 9 19,0-11 5-24,-6-8 1 0,-3-1 1 15,-1-1-3-15,-1 2-2 15,1 10-1-15,-5 4-1 16,6 15 3-16,-1 5 3 14,1 9 7-14,2 9 2 17,1 12 6-17,2 4-2 16,4 8 2-16,1 0-1 1,4 1-4 14,2-1-2-15,0-7-5 21,3-5 1-21,0-6-1 16,3-9 2-16,-3-5 1 15,1-5 2-14,-2-9 2 14,-4-4 1-15,-1-7-3 2,-1-5 0 13,-2-1-4-15,-1-3-2 15,0 11-4-15,3 2-2 23,1 10-2-23,0 9-1 0,6 6 0 14,1 1 0-14,-1 8-1 17,-3 1 0-17,0 0-1 15,-2-3-11-15,-3-2-70 15,-2 2-47-15,-4-8-117 16,-2 0-41-16,2-2 155 22</inkml:trace>
    </iact:actionData>
  </iact:action>
  <iact:action type="add" startTime="91184">
    <iact:property name="dataType"/>
    <iact:actionData xml:id="d69">
      <inkml:trace xmlns:inkml="http://www.w3.org/2003/InkML" xml:id="stk69" contextRef="#ctx0" brushRef="#br0">23418 8048 1689 0,'-1'3'118'2,"-1"0"32"23,2 1-31-25,6 1-83 0,4-1-17 16,5-1-54-16,2 0-33 14,-1-3-106-14,0 3-55 15,2 2 121-15</inkml:trace>
    </iact:actionData>
  </iact:action>
  <iact:action type="add" startTime="91342">
    <iact:property name="dataType"/>
    <iact:actionData xml:id="d70">
      <inkml:trace xmlns:inkml="http://www.w3.org/2003/InkML" xml:id="stk70" contextRef="#ctx0" brushRef="#br0">23617 8080 1080 0,'7'14'173'15,"-1"-3"126"-15,0 2-85 15,0-2-31-15,-2 5-46 8,0-3-13-8,1 6-31 15,-4-3-9-15,-1-4-20 15,2-2-10-15,-2-7-15 17,1 0-2-17,2-16-3 15,1-5-1-15,1-8-3 16,-1-4-7-16,1 4-9 15,2 1-3-15,3 12-6 22,2 0 0-22,1 7-3 0,-3 6-2 16,0 0-3-16,0 0-13 16,0 6-58-16,2-2-33 16,0-1-75-15,-1 0-38-1,4-3-69 15,-2-7-56-15,4-2 194 16</inkml:trace>
    </iact:actionData>
  </iact:action>
  <iact:action type="add" startTime="91616">
    <iact:property name="dataType"/>
    <iact:actionData xml:id="d71">
      <inkml:trace xmlns:inkml="http://www.w3.org/2003/InkML" xml:id="stk71" contextRef="#ctx0" brushRef="#br0">23919 7919 558 0,'7'-10'191'1,"3"1"194"25,1 6-74-26,0 7-99 0,5 7-35 16,6 5-39-16,3 2-14 14,-2 6-16-14,-1 0-14 16,-6 5-17-16,-5 2-6 7,-6 4-15 8,-1 2-6-15,-7-2-9 16,-3 0-2-16,-1-13 1 16,0-6 4-16,-3-16 2 15,1-13-3-15,-1-18-13 16,2-8-12-16,8-12-29 23,8 2-25-23,6 1-61 0,5 7-47 0,4 7 206 15,5 12-99-15</inkml:trace>
    </iact:actionData>
  </iact:action>
  <iact:action type="add" startTime="92406">
    <iact:property name="dataType"/>
    <iact:actionData xml:id="d72">
      <inkml:trace xmlns:inkml="http://www.w3.org/2003/InkML" xml:id="stk72" contextRef="#ctx0" brushRef="#br0">23311 10981 826 0,'-3'0'180'26,"1"3"142"-26,1-3-73 0,1-3-29 12,7-6-59-12,5 2-27 16,10-2-42-16,7 2-14 17,-5 4-28-17,5 3-15 22,-7 6-21-22,-4 4-6 0,-5 6-5 15,-8 5 0-15,-6 11 3 16,-5 2-1-16,-4 5 2 15,-6-1 1-15,7 0 2 16,-1-7 4-16,3-3 9 16,4-6 5-16,2-9 5 7,-1-3-2-7,5-10 0 15,3-3-4-15,11-10-6 16,5-9-5-16,10-7-10 14,1-6-3-14,-1 1-2 15,-4-1-14-15,-11 6-52 18,1 4-31-18,-11 9-81 15,3 4-39-15,-8 7 122 22</inkml:trace>
    </iact:actionData>
  </iact:action>
  <iact:action type="add" startTime="92864">
    <iact:property name="dataType"/>
    <iact:actionData xml:id="d73">
      <inkml:trace xmlns:inkml="http://www.w3.org/2003/InkML" xml:id="stk73" contextRef="#ctx0" brushRef="#br0">23244 10760 943 0,'-22'13'124'0,"0"7"108"0,4 6-25 14,4 6-56-13,6 3-22 19,1 6-39-20,1 5-16 0,6 10-22 16,6 3-12-16,4 3-18 16,6 5-6-16,5-7-2 15,4-12 2-15,4-13 1 16,9-11 1-16,7-11-2 15,7-5-3-15,6-8-4 23,0-8 1-23,-5-11 4 0,-7-8 7 15,-11-12 23-15,-8-12 13 17,-3-9 26-17,-4-4 11 0,-5 2 1 14,-2 5-6-13,-12 7-17 14,-7 2-12-15,-14 8-21 26,-8 6-10-26,-11 5-21 0,-4 7-7 12,-20 6-15 3,-2 10-6-14,-1 12-55-1,3 0-43 16,25 4-4-16,10 1 34 14</inkml:trace>
    </iact:actionData>
  </iact:action>
  <iact:action type="add" startTime="93808">
    <iact:property name="dataType"/>
    <iact:actionData xml:id="d74">
      <inkml:trace xmlns:inkml="http://www.w3.org/2003/InkML" xml:id="stk74" contextRef="#ctx1" brushRef="#br0">30591 14796 0</inkml:trace>
    </iact:actionData>
  </iact:action>
  <iact:action type="add" startTime="94184">
    <iact:property name="dataType"/>
    <iact:actionData xml:id="d75">
      <inkml:trace xmlns:inkml="http://www.w3.org/2003/InkML" xml:id="stk75" contextRef="#ctx0" brushRef="#br0">24195 10371 1140 0,'-6'-19'125'24,"-4"0"114"-24,1 5-33 0,-7 3-47 11,-1 9-22-11,-2 7-47 16,-3 6-10-16,-1 13-18 16,-2 8-7-16,4 12-22 15,2 4-12-15,11 11-13 16,10 2-5-16,18 4-3 9,3-5 0-9,12-9 0 15,4-5 1-7,-1-9 1-7,0-3 0 20,-8-3 0-21,-3 1 1 0,-7-5-23 14,-6-1-42-14,-3-7-95 15,-6-3-54-15,-5 0 99 16</inkml:trace>
    </iact:actionData>
  </iact:action>
  <iact:action type="add" startTime="94483">
    <iact:property name="dataType"/>
    <iact:actionData xml:id="d76">
      <inkml:trace xmlns:inkml="http://www.w3.org/2003/InkML" xml:id="stk76" contextRef="#ctx0" brushRef="#br0">23928 10943 1519 0,'-5'0'137'1,"5"-6"103"21,6-1-48-22,13-5-46 14,7-1-34-14,12-3-49 16,0-3-28-16,4 0-20 16,-2 1-3-16,-5-3-30 15,3 2-32-15,-10-1-51 15,-2 1-22-15,-6 0-3 23,-7 0 19-23,0 3 41 0,-3 2 20 0,-4 8 27 15,0 3 6-15,-5 12 29 19,-1 7 11-19,-4 10 27 12,0 3 17-12,-2 2 10 16,3-7 3-16,3-3-13 15,2-8-15-15,5-5-29 23,4-2-12-23,2-9-8 0,2 0 1 19,-1-10 4-19,-3-1 3 0,-3 4 5 14,-2-3 1-14,-6-2 0 15,-6 2-6-15,-11-6-27 15,4 2-18 0,-6-1-35-15,3 2-14 0,-3 3-15 22,3 0-9-22,2-1 4 16,4 3-4-16,10 0-26 16,0-2-4-15,13 0 7 16,-5-3 20-15,8 3 59-2,-1-3 25 0,4 7 41 10,1 3 29 6,-1 5 48-16,6 2 19 23,4 5 22-23,0 3-4 0,0 4-9 16,-3 0-7-16,-6-2-22 15,-1 2-13-15,-6 1-22 15,-4-6-6-15,-1 2-12 16,-5-4-5-16,-3-6 9 15,-1 2 6-15,-9-7 11 10,-2-6-1-10,-2-10-17 13,-2-3-11-2,5-7-24-11,6 1-8 21,5 2-8-21,5 1-6 0,7 5-23 15,0 1-21-15,1 5-55 15,0-1-29-15,1 7-51 15,-1 4-19-15,-4 2-34 24,1 1-24-24,-2 3-120 0,-1 0 211 17</inkml:trace>
    </iact:actionData>
  </iact:action>
  <iact:action type="add" startTime="95165">
    <iact:property name="dataType"/>
    <iact:actionData xml:id="d77">
      <inkml:trace xmlns:inkml="http://www.w3.org/2003/InkML" xml:id="stk77" contextRef="#ctx0" brushRef="#br0">24668 10362 563 0,'9'-3'167'1,"1"0"171"-1,2 3-35 21,1 6-65-21,3 0-27 0,0 3-35 10,0 1-25 0,0 0-44 5,-2 2-21-15,-1 1-39 16,-1-3-10-16,-3 1-15 15,-4 0-5-15,0-6-7 17,-4-5 0-17,1 3 2 14,-2-6 3-14,-2-7 2 22,2-1 0-22,-1-11-6 0,1 0-2 0,1 0-5 16,2 2-2-16,4 7 2 17,6 4-1-17,0 6 2 16,3 3 1-16,2 6 1 14,-7 0 0-14,0 4 1 16,-4-1 1-16,-4 4 0 25,1-3 2-25,-2 0-2 0,-1 2 1 0,-1-6 0 13,-4-1 0 3,-2-5 4-16,-1-1 0 0,1-6-2 17,1-8-2-17,3-2-7 14,0-2-2-14,4 0-3 15,6 0-1-15,1 3-1 11,3 0 1 1,-1 8-1 3,2-1 0-15,0 7-1 16,-5 4 1-16,2 7 1 0,0-4 1 15,-1 5 2-15,-1-4 0 16,-2 0 3-16,0-2-1 15,-2-4 1-15,-1-2 1 23,4-4 0-23,-2-2 0 0,-2-5 0 16,1-3 0-16,-1-5-2 15,0 2 0-15,3 0 0 16,-2 3-2-16,-1 6 3 15,-3 8 0-15,9 2 2 16,-5 6 2-16,2 9 2 8,5 1 1-8,0-3 1 14,-1 3-1-14,3-9-3 15,-2-1-2-15,3-3-1 16,2-3 0-16,-5-3-14 16,-1 0-29-16,2-4-87 15,-5-6-50-15,-2-2-94 20,-3-1 128-20</inkml:trace>
    </iact:actionData>
  </iact:action>
  <iact:action type="add" startTime="95885">
    <iact:property name="dataType"/>
    <iact:actionData xml:id="d78">
      <inkml:trace xmlns:inkml="http://www.w3.org/2003/InkML" xml:id="stk78" contextRef="#ctx0" brushRef="#br0">25069 9973 1527 0,'-13'-6'129'23,"1"3"65"-23,9-2-52 0,3 0-88 16,3-1-27-16,6-2-71 15,1 3-35-15,3 0-83 16,2 2-346-16,6 8 328 31</inkml:trace>
    </iact:actionData>
  </iact:action>
  <iact:action type="add" startTime="96056">
    <iact:property name="dataType"/>
    <iact:actionData xml:id="d79">
      <inkml:trace xmlns:inkml="http://www.w3.org/2003/InkML" xml:id="stk79" contextRef="#ctx0" brushRef="#br0">25291 9977 1030 0,'16'12'130'0,"0"-2"120"17,-2 2-27-17,0 1-52 13,-3 0-20-13,-6-4-35 22,-3 4-20-22,-2-3-23 0,-1-1-13 15,1-4-20-15,0-5-2 19,-3-2-1-19,2-12 1 0,1-10-9 15,3-5-6-15,5-5-11 16,5 2-6-16,0 3-2 14,5 5 0-14,1 8 6 22,-2 6 1-22,3 10 5 15,-4 7-1-15,0 4 0 18,-5 5-1-18,-3 3-3 0,-1 2-2 15,-1-4-3-15,2-1-2 15,-3-3-1-15,3-7-2 14,-3-2-1-14,-3-1-1 23,2-3-3-23,2-7 0 0,0-5 2 16,-2-1 1-16,5-3 2 15,-3 2 1-15,1-1 3 16,6 4 2-16,-1 8 3 16,2-2 1-16,8 13 1 15,-3-1-1-15,3 12 1 9,-4 2 1-9,-3 10 1 15,-3 4-1-15,-9 7 1 13,1 4-1 5,-10-2 1-18,-6-2 1 0,-6-11 5 14,-4-5 1-14,3-18 0 15,0-3-3-15,3-13-50 25,6-8-49-25,1-15-114 0,5-9 31 13,20 1 63-13</inkml:trace>
    </iact:actionData>
  </iact:action>
  <iact:action type="add" startTime="96858">
    <iact:property name="dataType"/>
    <iact:actionData xml:id="d80">
      <inkml:trace xmlns:inkml="http://www.w3.org/2003/InkML" xml:id="stk80" contextRef="#ctx0" brushRef="#br0">23986 11889 1505 0,'-3'2'141'1,"4"7"100"14,10 9-39-15,9 10-63 15,9 4-22-15,6 3-42 21,3-3-16-21,-7-3-25 16,0-2-10-16,-8-2-10 15,-1-2-3-15,-9-1-11 17,-3-3-2-17,-4-6-101 16,-3-4-44-16,-10-6-114 0,-1 0-53 14,-13-3 185 9</inkml:trace>
    </iact:actionData>
  </iact:action>
  <iact:action type="add" startTime="97074">
    <iact:property name="dataType"/>
    <iact:actionData xml:id="d81">
      <inkml:trace xmlns:inkml="http://www.w3.org/2003/InkML" xml:id="stk81" contextRef="#ctx0" brushRef="#br0">23876 11975 1219 0,'17'-13'112'1,"9"-9"92"13,10-4-15-14,15 3-24 21,3 3-20-21,3 8-39 1,-7 8-18 14,-15 5-27-15,-9 8-9 16,-14 7-14-16,-5 6-3 0,-13-1-5 15,-5 1-4-15,-10-5-5 16,-3 1-10-16,-4-8-59 15,1-4-43-15,0-9-107 10,4-6-34 3,7-1 122-13</inkml:trace>
    </iact:actionData>
  </iact:action>
  <iact:action type="add" startTime="97311">
    <iact:property name="dataType"/>
    <iact:actionData xml:id="d82">
      <inkml:trace xmlns:inkml="http://www.w3.org/2003/InkML" xml:id="stk82" contextRef="#ctx0" brushRef="#br0">24118 11515 1231 0,'9'-2'189'16,"1"4"180"-16,10 9-179 15,6 11-8-15,-5 4-53 17,-1 5-22-17,-4 7-17 15,-7 1-10-15,1-4-18 16,-1 0-9-16,-1-8-17 5,-2-5-6-5,-2-9-12 17,4-7-2-17,-4-12 1 25,0-7 0-25,4-19-2 0,-4-6-3 6,0-5-11 9,2-2-2-15,1 5-5 16,5 6 0-16,1 13 0 16,-1 5-1-16,1 13-2 21,-2 3 0-21,1 6 2 0,0 7 2 19,-1 3 5-19,-1 0 1 0,-1 0 3 13,3 0-1 3,-4-7 1-16,8-2 0 15,-4-4-1-15,-2-6 1 0,2-4 0 16,-1-9 0-16,1-6-2 10,1 0-1 2,0-7-1 3,-4 2 0-15,4 2-3 16,-4 5-3-16,-2 11-4 15,0 2-5-14,0 11-4 1,-1 5 0 13,1 10 4-15,4 7 3 14,2-2 7-14,4-2 1 23,6-4 2-23,1-7 1 0,-1-8 2 15,0-3 4-15,-6-3 3 15,-2-4 3-15,-6-5 7 16,-5 2 1-16,-5-3 3 16,-7 2-1-16,-5-1-5 16,-3-1-4-16,-7 6-9 23,-6-4-10-23,3 7-32 0,-2 4-25 0,9 4-70 15,3 1-44-15,15 2-80 15,1 2-35-15,15 4 160 16</inkml:trace>
    </iact:actionData>
  </iact:action>
  <iact:action type="add" startTime="97960">
    <iact:property name="dataType"/>
    <iact:actionData xml:id="d83">
      <inkml:trace xmlns:inkml="http://www.w3.org/2003/InkML" xml:id="stk83" contextRef="#ctx0" brushRef="#br0">24951 11331 1420 0,'2'-6'160'0,"-4"3"99"16,-5 6-83-16,-2 4-24 15,1 7-50-15,-1 0-15 22,3-1-31-22,-1-2-11 0,1-1-17 16,6-1-10-16,6 4-12 16,3-4-5-16,9 5-1 16,1-2 0-16,5-3 3 15,0 1 2-15,-5-4 4 15,-6 1 1-15,-4 2 9 6,-6-2 3-6,-5 2 3 18,-2-4-1-18,-6 3-10 15,-2 0-28-15,-5-5-81 15,-1-3-52-15,4-1-80 16,-1-4 103-16</inkml:trace>
    </iact:actionData>
  </iact:action>
  <iact:action type="add" startTime="98260">
    <iact:property name="dataType"/>
    <iact:actionData xml:id="d84">
      <inkml:trace xmlns:inkml="http://www.w3.org/2003/InkML" xml:id="stk84" contextRef="#ctx0" brushRef="#br0">25095 11362 1492 0,'22'24'135'1,"5"-1"95"14,2 0-19-15,-2-4-60 16,0 3-14-16,-4-3-31 22,-1 0-14-22,-7-4-22 15,-2 1-14-15,-6-2-23 16,-4-6-9-16,-3-2-7 17,-3-6 1-17,-7-1-1 0,-2-4-1 15,-4-9-6-15,-3-2-5 14,1-7-6-14,-3-2-4 7,-1-4-8 9,2-3-4-16,0-7-2 15,1-3-1-15,9-2 2 16,5 3 0-16,10 12-1 16,11 9 3-16,7 14 8 16,5 6 5-16,2 13 15 15,-1 9 5-15,-6 7 9 22,-2 2 2-22,-11 1-3 0,-3-3-6 2,-8-5-7 13,-7-3-2-15,0-4-1 13,-5-4-13-12,-2-9-76 15,2-4-45-16,-2-4-121 15,2-12-53-15,3-9 166 40</inkml:trace>
    </iact:actionData>
  </iact:action>
  <iact:action type="add" startTime="98678">
    <iact:property name="dataType"/>
    <iact:actionData xml:id="d85">
      <inkml:trace xmlns:inkml="http://www.w3.org/2003/InkML" xml:id="stk85" contextRef="#ctx0" brushRef="#br0">25160 10902 1336 0,'2'-7'155'2,"4"1"134"11,4 6-44 8,9 6-67-21,1 7-19 0,5 9-39 16,1 2-16-16,-3 3-22 16,0 2-13-16,-5 3-21 16,-2 1-8-16,-5 2-8 15,1-3-5-15,-2-6-7 16,-3-4-2-16,1-11-5 7,-3-3-1-7,0-10 0 14,-4-7-1-14,5-9-2 26,-2-4-2-26,1-10-6 0,-1 4-2 7,6 5-1 8,-1 4 0-15,0 9-2 15,1 4-1-15,-1 9-1 16,-2 7 0-16,1 3 3 22,0 5 2-22,-1 2 1 0,3-1 2 16,-1-5 1-16,1-1 1 16,-1-5 2-16,-5-8 0 1,3-5 3 12,1-3 0 5,-1-11-2-18,2-3-1 0,-2-7-4 14,3-4-2-14,3-1 0 22,3 4-1-22,0 6-1 16,-4 9 0-16,-4 10-4 15,-2 7-2-15,0 11 0 15,0 6 2-15,2 1 4 3,0 3 2 11,3 0 0-14,2-1 0 15,3-9 1-15,3-1 1 16,-3-9 1-16,-1-5 2 7,-2-5 2 8,-3-6 1-15,-3-3 1 16,-4 1 0-16,-6-3 1 16,-7 2-2-16,-7-3-2 15,-8 0-7-15,-3 3-44 16,2-3-34-16,4 10-95 22,7 5-39-20,-3 7 111-2</inkml:trace>
    </iact:actionData>
  </iact:action>
  <iact:action type="add" startTime="99563">
    <iact:property name="dataType"/>
    <iact:actionData xml:id="d86">
      <inkml:trace xmlns:inkml="http://www.w3.org/2003/InkML" xml:id="stk86" contextRef="#ctx0" brushRef="#br0">25342 12040 878 0,'4'-14'193'15,"1"-5"162"-15,-3-1-87 17,-2 5-21-17,-5 2-68 6,-8 4-35 9,-6 15-56-15,-5 7-14 20,-2 15-20-20,-1 4-8 0,5 3-15 12,6-3-8 5,10-2-15-17,5-1-6 0,7-4-4 13,5-9-2 4,8-9-3-17,4-6 2 0,2-15 2 21,5-8 1-21,-3-10 2 16,-1-5 1-16,-10-3 2 16,-6-3 1-16,-10-14 2 15,-9-2 2-15,-8-8-2 15,-5 4 0-14,-1 15-4 1,2 8-2 12,10 20 4-14,4 8 4 6,7 12 1 10,4 6 2-16,10 15-2 15,5 9-1-15,6 13 8 16,1 5 4-16,-3 0 4 15,2-2 1-15,-3-11-1 16,1-6-3-16,-4-16-3 15,1-4-2-14,-4-9 0 21,-1-3 0-22,-4-13 1 0,-2-3-1 15,-2-7-1-15,-5-1-1 17,-1-2-6-17,4 4-2 0,-1 6-5 16,3 9-4-16,5 10-2 14,-5 7 0-14,5 9 2 26,-4-1 2-26,4 1 1 0,1-1 1 14,-1 1-31-14,1-8-46 13,-3-2-116-11,-1-4-63 13,2-2 123-15</inkml:trace>
    </iact:actionData>
  </iact:action>
  <iact:action type="add" startTime="100133">
    <iact:property name="dataType"/>
    <iact:actionData xml:id="d87">
      <inkml:trace xmlns:inkml="http://www.w3.org/2003/InkML" xml:id="stk87" contextRef="#ctx0" brushRef="#br0">25564 11631 1345 0,'-12'-6'207'16,"4"2"162"-16,5 1-201 15,1 3-56-15,10 0-89 16,2 3-14-16,4 0-56 16,2 1-37-16,-1 2-95 22,-4-2-379-21,14 14 357-1</inkml:trace>
    </iact:actionData>
  </iact:action>
  <iact:action type="add" startTime="100321">
    <iact:property name="dataType"/>
    <iact:actionData xml:id="d88">
      <inkml:trace xmlns:inkml="http://www.w3.org/2003/InkML" xml:id="stk88" contextRef="#ctx0" brushRef="#br0">25751 11827 1318 0,'0'6'147'0,"5"-6"120"13,0 0-41 3,7-13-30-16,1-3-22 3,5-9-26 11,-5-4-19-14,-3 1-35 15,-4 2-14-15,-6 6-26 15,-3 1-12-15,-8 9-20 21,3 1-9-21,-4 8-19 16,-1 4-7-16,9 13-5 17,-2 3 2-16,6 4 6-1,4 4 3 13,5-8 2 3,7 0 1-16,1-9 4 0,4-1 0 16,-2-12 4-16,1-3 2 9,-3-7 1 7,4-6-1-16,-4 0 1 12,1-7-1-12,-1-1-1 16,-1-1 0-16,0 5-3 16,1 1 0-16,-2 6 0 15,-1 5-1-15,4 6 3 16,-2 2 1-16,-2 3 1 26,-1 3 1-26,-5 0-3 0,-6 4 0 0,-3 2-3 12,-5 4 0-12,-5 3-1 15,-1 0 1-15,-3-1 0 16,4-2 0-16,4-6-5 25,-1-1-4-25,8-3-15 0,-1 0-5 7,8-6 1 15,3 0 3-22,9-7 13 0,2 1 6 15,3-4 4-15,1-3 1 16,-5-2 1-16,-1 0 2 20,-6-3 2-20,-3-1 1 0,-1 4 2 12,-3-7 2 2,-3 5 0-14,-2-2 1 13,-2-9-2-13,-2-1 0 10,-4-10-2 6,-4-1-2-16,3-1-1 15,3 9-2-15,2 16 5 16,-1 12-2-16,6 14 2 16,0 12 0-16,6 13-5 14,3 5 1-14,2 2 2 23,-2-1 0-23,4-8-2 0,0-1 1 1,-3-7-1 17,-2-6-9-18,-3-3-83 13,0-2-53-13,-1 0-91 15,-3-7 98-15</inkml:trace>
    </iact:actionData>
  </iact:action>
  <iact:action type="add" startTime="101053">
    <iact:property name="dataType"/>
    <iact:actionData xml:id="d89">
      <inkml:trace xmlns:inkml="http://www.w3.org/2003/InkML" xml:id="stk89" contextRef="#ctx0" brushRef="#br0">26222 11376 1720 0,'-3'5'168'0,"0"-2"106"15,3-1-67-15,3-4-74 15,5 2-33-15,8-13-26 15,3 2-12-15,3-8-22 23,-2 3-10-23,-4 4-56 17,-1 5-59-17,-2 7-134 13,0 6-60-13,-3 14 131 16</inkml:trace>
    </iact:actionData>
  </iact:action>
  <iact:action type="add" startTime="101283">
    <iact:property name="dataType"/>
    <iact:actionData xml:id="d90">
      <inkml:trace xmlns:inkml="http://www.w3.org/2003/InkML" xml:id="stk90" contextRef="#ctx0" brushRef="#br0">26455 11483 1364 0,'9'-10'156'0,"1"-5"118"16,6-2-6-15,-4-5-85 22,-2 0-26-23,-4 3-54 0,-6-2-25 0,-3 8-29 14,-1 0-15-14,-2 7-20 15,4 6-7-15,-4-3-7 15,6 12-3-15,0-2-2 16,5 1-1-16,4-3 4 17,2-2 1-17,4-3 1 22,-1 0 2-22,4-5 1 0,-2 0 1 15,2-7 10-15,3 2 7 16,3 0 26-16,4-2 13 20,3-1 17-20,-2-3 4 0,-2 0-15 12,-6 0-12 2,-6-3-25-14,1 3-13 13,-7 5-60-13,3 3-54 10,-5 8-148 6,-3 2 482-16,-2 15-236 15</inkml:trace>
    </iact:actionData>
  </iact:action>
  <iact:action type="add" startTime="101855">
    <iact:property name="dataType"/>
    <iact:actionData xml:id="d91">
      <inkml:trace xmlns:inkml="http://www.w3.org/2003/InkML" xml:id="stk91" contextRef="#ctx0" brushRef="#br0">25843 11827 1388 0,'3'9'169'0,"0"4"130"15,10 11-97-15,3 6-3 15,5 7-42-15,4 4-21 16,-2-3-35-16,-4-1-15 22,-9 0-24-22,-2-1-13 0,-8 2-16 16,0-2-8-16,1-1-10 16,2-5-4-16,4-11-6 16,-2-6 0-16,-1-16-1 15,3-10-3-15,2-16 1 16,0-6-2-16,1-8-5 7,1 2 0-7,7 6-1 17,-2 8 0-17,1 12 2 14,5 7 0-14,-5 8 4 14,-1 2 1-14,-1 12 5 25,-4 4 3-25,-9 4 4 0,1 4 4 11,-6 2 6 1,-7 1 4-12,-2-4-1 22,-1-4-1-22,-6-5-5 0,3-3-4 16,-6-7-8-16,2-6-15 18,1-3-69-18,2-7-48 0,7-1-119 15,2-1-48-14,8 2-170 14,8 3 247-15</inkml:trace>
    </iact:actionData>
  </iact:action>
  <iact:action type="add" startTime="102324">
    <iact:property name="dataType"/>
    <iact:actionData xml:id="d92">
      <inkml:trace xmlns:inkml="http://www.w3.org/2003/InkML" xml:id="stk92" contextRef="#ctx0" brushRef="#br0">26415 11937 1147 0,'0'3'169'1,"-3"-3"152"15,-2 3-49-16,-3 0-39 16,1-1-32-16,-4 3-40 16,4 1-24-16,-3 1-46 14,1 5-20-13,-2 1-29 14,-1 3-11-15,3-1-14 10,-1-2-6-10,10 0-7 12,0-3-2 4,3 1-2-16,3-3-2 0,1-2-2 16,0-4 0-16,2-4-3 16,-2-3 1-16,2-4-2 14,0-4 0-14,-1 2 3 16,4-2-1-16,0 3 5 23,-2 1 1-23,-1 0 0 0,-1 2 2 16,0 4 0-16,-6-3 0 17,6 2 2-16,-4 1 0-1,3 0 2 16,1 3 1-16,0-3 0 16,4 6 1-16,1 0-3 14,-1 0 1-14,-4 7 0 20,1-3 2-20,-3 5 6 15,0-6 2-15,-4-2 3 16,3-1-1-16,-2-3-1 16,1-6-2-16,0-4-2 16,2-3 0-16,3-9-5 15,3 0-2-15,1-4-4 2,1 2 0 4,2 5-2 8,0 3 0-14,3 10 0 25,-2 6-1-25,1 6 1 0,1-1 2 7,-6 9 1 9,1-6 1-16,2 0 1 17,-6-3 2-17,4-5 3 15,-1-5 3-15,-2-6 7 20,-1-2 2-20,1-6 6 0,-3-1 3 20,1-6 1-20,-3-2 1 0,-2 2-6 14,2 2-5-14,-3 8-10 15,0 5-4-15,-3 11-7 15,4 2 0-15,-4 15-1 17,-1 7-1-17,-2 9 3 21,-2 2 2-21,4-3-1 15,-1-3 2-15,2-10-4 2,5-6-1 11,1-13 0 5,1-5 0-18,2-12 0 0,-5-6 2 14,5-12 1-14,-1 0-2 15,0-13 0-15,-3 2 0 22,0-2 3-22,-5 4 3 0,-2 6 0 15,-2 6-5-15,0 14-6 16,2 5-4-16,2 13-5 16,6 7 5-16,3 17 3 16,-1 6 4-16,4 16 4 16,3-1 2-16,0 6 3 8,3-2 1-8,2-8 6 15,2-5 6-15,1-16 11 14,0-7 6-14,1-15 6 15,2-14 0-15,1-19-7 17,5-9-2-17,-4-4-9 16,-9-4-3-16,-16 10-12 17,-5 1-31-17,-11 17-131 20,-4 8-70-20,-5 27 101 0</inkml:trace>
    </iact:actionData>
  </iact:action>
  <iact:action type="add" startTime="105754">
    <iact:property name="dataType"/>
    <iact:actionData xml:id="d93">
      <inkml:trace xmlns:inkml="http://www.w3.org/2003/InkML" xml:id="stk93" contextRef="#ctx0" brushRef="#br0">825 13932 1192 0,'0'-3'129'2,"7"6"137"9,9 4-37 6,13 12-54-17,3 9-25 15,18 7-80-15,5 0-22 15,14-4-19-15,7-2-28 13,11-10 3-13</inkml:trace>
    </iact:actionData>
  </iact:action>
  <iact:action type="add" startTime="116553">
    <iact:property name="dataType"/>
    <iact:actionData xml:id="d94">
      <inkml:trace xmlns:inkml="http://www.w3.org/2003/InkML" xml:id="stk94" contextRef="#ctx0" brushRef="#br0">27534 9604 671 0,'-9'-3'118'1,"2"3"118"25,6 0-13-26,-5 0-20 0,2 3-13 17,2-3-16-17,-1 0-8 13,8-4-24-13,10-5-8 19,20-13-24-19,10-12-8 0,28-20-17 16,11-3-11-16,24-9-23 12,2 3-12 2,-10 12-17-14,-16 6-6 9,-23 18-5 6,-11 8-4-15,-10 9-3 16,-6 4-1-16,-14 6-20 16,-6 0-21-16,-8 0-74 15,-6 0-38-15,-4 3-95 17,-9 0-58-17,-6 0 174 0</inkml:trace>
    </iact:actionData>
  </iact:action>
  <iact:action type="add" startTime="116881">
    <iact:property name="dataType"/>
    <iact:actionData xml:id="d95">
      <inkml:trace xmlns:inkml="http://www.w3.org/2003/InkML" xml:id="stk95" contextRef="#ctx0" brushRef="#br0">27781 9288 1068 0,'-9'0'127'1,"2"0"113"13,0 0-21-12,-1 16-64 11,-2 3-27 4,-6 16-41-17,-4 10-13 0,-6 11-2 15,0 4-1-15,0-7-5 15,4-5-3-15,7-14 5 23,1-11 4-23,9-10-3 15,2-1-2-15,8-11-8 16,8-1-6-16,14-4-13 0,11-6-6 15,16-2-12-15,11-4-8 16,4-3-7-16,5-3-19 15,-9-1-111-15,-6 3-66 7,-8 5 88 8</inkml:trace>
    </iact:actionData>
  </iact:action>
  <iact:action type="add" startTime="117397">
    <iact:property name="dataType"/>
    <iact:actionData xml:id="d96">
      <inkml:trace xmlns:inkml="http://www.w3.org/2003/InkML" xml:id="stk96" contextRef="#ctx0" brushRef="#br0">28976 8922 765 0,'-23'-6'191'15,"1"2"211"-15,1 1-168 17,3 0-2-17,6-3-24 17,6-2-15-17,10-6-46 0,10-2-19 13,16-2-42 19,3-3-20-32,2 10-26 0,0 3-13 0,-16 16-21 0,-5 5-5 7,-14 19-6 8,-10 5-2-15,-10 10 3 23,-3-4 4-23,2-8 2 0,3-6 2 8,7-13-5 8,7-6-8-16,8-4-11 6,7-3-2 13,13 0 3-19,7-3 6 0,5 3 10 13,5-2 3 3,-4 5 1-16,1 3 2 0,-10 1 2 16,-5 2 1-16,-23 7 4 14,-4 4 1-14,-18 4 3 16,-6 2 0-16,5-1-2 23,-5 1-2-23,4-7-2 1,-2-3-9 14,1-15-63-14,3-3-37 13,8-9-96-14,5-8-55 15,9-13 142-15</inkml:trace>
    </iact:actionData>
  </iact:action>
  <iact:action type="add" startTime="117845">
    <iact:property name="dataType"/>
    <iact:actionData xml:id="d97">
      <inkml:trace xmlns:inkml="http://www.w3.org/2003/InkML" xml:id="stk97" contextRef="#ctx0" brushRef="#br0">29183 8473 1628 0,'11'-5'163'1,"2"7"99"14,1 3-44-15,2 14-104 8,-1 5-23-8,-8 1-32 15,-1 4-21-15,-3 2-22 14,-3 1-6-14,0 2-74 18,-3 4-67-18,6-6 403 14,5-3-272-14</inkml:trace>
    </iact:actionData>
  </iact:action>
  <iact:action type="add" startTime="118100">
    <iact:property name="dataType"/>
    <iact:actionData xml:id="d98">
      <inkml:trace xmlns:inkml="http://www.w3.org/2003/InkML" xml:id="stk98" contextRef="#ctx0" brushRef="#br0">29721 8831 975 0,'5'-22'187'0,"0"0"199"14,-4 3-124-14,-5 6-60 18,-5 3-38-18,-7 10-44 13,-4 1-25-13,-5 17-36 17,-5 8-15-16,1 9-22-1,2 8-6 22,14 5-9-22,6-4-3 0,11-9 0 14,8-6-2-14,10-11 0 16,3-7 1-16,11-10 2 16,2-4 3-16,2-13 3 15,-2-6 1-15,-5-7 9 15,-4-1 5-15,-16-5 7 11,-7 0 1-11,-19 3-8 14,-11 3-11-14,-11 9-52 14,-3 3-40 2,2 8-94-16,-1-1-53 0,10 7-96 16,5 0 162-16</inkml:trace>
    </iact:actionData>
  </iact:action>
  <iact:action type="add" startTime="118433">
    <iact:property name="dataType"/>
    <iact:actionData xml:id="d99">
      <inkml:trace xmlns:inkml="http://www.w3.org/2003/InkML" xml:id="stk99" contextRef="#ctx0" brushRef="#br0">29919 8601 885 0,'24'-7'245'18,"-3"4"275"-18,-2 6-237 0,-4 13-89 12,-4 6-58 10,-5 5-50-22,-3 5-16 0,-3 6-41 15,-1 0-10-15,-1-2-10 16,2-3-4-16,5-7-43 16,-3-4-29-16,6-13-55 15,-1-5-22-15,-3-7 4 16,-1-7 13-16,-1-12 15 7,4-2 13-7,-5-8 35 16,-1 0 14-16,3 0 51 15,-3 3 28-15,1 4 62 16,7 3 32-16,-5 1 45 15,4-3 4-15,3 3-25 16,3-1-19-16,0-4-33 15,6 1-11-15,0-2-10 22,-3 0-6-22,0 9-5 0,-3 2-6 16,-4 16-20-16,-4 7-8 16,-3 17-16-16,-2 6-4 17,-3 13 0-17,-1 1 0 0,4 6-6 14,0 1-39-13,10 0-139 14,3 0-50-15,9 3 93 11</inkml:trace>
    </iact:actionData>
  </iact:action>
  <iact:action type="add" startTime="119033">
    <iact:property name="dataType"/>
    <iact:actionData xml:id="d100">
      <inkml:trace xmlns:inkml="http://www.w3.org/2003/InkML" xml:id="stk100" contextRef="#ctx0" brushRef="#br0">29784 9790 1321 0,'-1'-13'178'15,"0"1"127"-15,5 8-106 17,6 3-26-17,5 12-63 23,-2 5-22-23,0 13-24 0,-2 8-5 14,-8 8 2-14,-1-2-1 17,-2-1-14-17,-2-4-10 14,1-10-14-14,-2-8-6 19,3-19 1-19,-3 4 1 0,1-21-2 13,0-13-4 10,2-12-6-23,0-10-5 0,8-2-7 15,2 2-1-15,9 13-1 16,5 13 0-16,-3 17 3 16,3 10 2-16,-4 12 3 17,-1 6 1-17,-5 9 6 0,-5-4 0 13,-6 4 1-5,1 0 1-8,-4-5 0 15,-4-5 0-15,2-3-1 15,-3-3 1-15,5-13 2 19,-3 3 0-18,0-19-2 11,0-3 0-12,6-13-8 15,3-5-1-15,5 2-2 16,2 1-1-16,0 11 0 21,3 1 1-21,2 12 0 1,-1 7 1 17,2 6 1-18,-3 4 1 0,-3 2 1 14,-4 4 1-12,5-3-1 11,-1 5 0-13,3-8 1 15,3-1-1-15,-3-9 1 16,3-4 1-16,-1-8-1 11,-1-1 0 1,-4-8 2 3,0 0-1-15,-3 3 2 2,-3 2-2 15,-2 6 0-17,2 7 0 14,0 6 1-14,4 6 1 14,-1 7 3-14,6 3-1 14,-2 3 1-14,2 2-2 26,2 1-1-26,0-1 0 0,3-4-2 16,-2-4-2-16,-2-6-36 13,-2-4-36-13,-2-7-93 16,-3-5-48-16,-4-7-117 16,-3-3-110-16,-3 0 257 16</inkml:trace>
    </iact:actionData>
  </iact:action>
  <iact:action type="add" startTime="119724">
    <iact:property name="dataType"/>
    <iact:actionData xml:id="d101">
      <inkml:trace xmlns:inkml="http://www.w3.org/2003/InkML" xml:id="stk101" contextRef="#ctx0" brushRef="#br0">30454 9522 905 0,'-22'-22'164'1,"0"6"156"-1,2 4-42 0,7 12-98 15,3 6-55-15,10 7-85 12,5 3-31-12,10 3-73 15,7-2-46-15,8-1-123 8,8-6-81 6,4-1 169-14</inkml:trace>
    </iact:actionData>
  </iact:action>
  <iact:action type="add" startTime="119857">
    <iact:property name="dataType"/>
    <iact:actionData xml:id="d102">
      <inkml:trace xmlns:inkml="http://www.w3.org/2003/InkML" xml:id="stk102" contextRef="#ctx0" brushRef="#br0">30746 9500 816 0,'-3'-7'200'11,"-3"1"211"-11,-7 6-199 22,-3 7-29-22,-3 8-35 15,-1 3-1-15,-4 6-33 16,1-3-21-16,7 1-39 16,3-6-19-16,9-3-23 15,4-1-7-15,10-2-7 15,6 0-3-15,7 2 1 2,5-5 1 2,-2 5 3 13,0-5 2-17,-4 2 2 15,-5-2 2-15,-7 2 4 18,-5-1 6-18,-8 5 10 16,-5 0 3-16,-7 0-2 13,-4-2-5-13,6-3-15 15,-2-2-25-15,2-6-73 22,6-6-45-22,1-2-122 0,3 0 107 17,13 1 57-17</inkml:trace>
    </iact:actionData>
  </iact:action>
  <iact:action type="add" startTime="120207">
    <iact:property name="dataType"/>
    <iact:actionData xml:id="d103">
      <inkml:trace xmlns:inkml="http://www.w3.org/2003/InkML" xml:id="stk103" contextRef="#ctx0" brushRef="#br0">31008 9427 1124 0,'-4'-9'173'0,"-6"7"148"0,-9 4-109 14,-3 10-36 2,0 1-36-16,3 3-25 0,5 0-24 15,5-1-55-15,6-1-14 15,6 4-15-15,4 2-2 24,7 0-5-24,6 3 1 0,6-4 0 15,5 0 1-15,-2-3 5 16,-3-3 3-16,-7-1 10 15,-9-3 8-15,-3-2 14 16,-6 0 4-16,-2-1-5 16,-6 3-4-16,-1-5-16 22,-3 2-5-22,-5-6-29 0,0-3-41 0,-6-1-88 16,0-2-51-16,8 3 92 16</inkml:trace>
    </iact:actionData>
  </iact:action>
  <iact:action type="add" startTime="120541">
    <iact:property name="dataType"/>
    <iact:actionData xml:id="d104">
      <inkml:trace xmlns:inkml="http://www.w3.org/2003/InkML" xml:id="stk104" contextRef="#ctx0" brushRef="#br0">31254 9456 1551 0,'3'9'212'1,"1"7"174"-1,-1 6-169 15,1 7-39-15,-4-5-77 12,5 1-19 9,-1-2-57-21,-3-7-11 0,2-4-31 17,-3-2-55-17,3-7-117 15,1-3 99-15,10-9 0 16</inkml:trace>
    </iact:actionData>
  </iact:action>
  <iact:action type="add" startTime="120722">
    <iact:property name="dataType"/>
    <iact:actionData xml:id="d105">
      <inkml:trace xmlns:inkml="http://www.w3.org/2003/InkML" xml:id="stk105" contextRef="#ctx0" brushRef="#br0">31258 9295 1082 0,'-13'3'105'16,"6"0"149"-16,7 4-263 16,0 2-53-16,5-3 31 15</inkml:trace>
    </iact:actionData>
  </iact:action>
  <iact:action type="add" startTime="120857">
    <iact:property name="dataType"/>
    <iact:actionData xml:id="d106">
      <inkml:trace xmlns:inkml="http://www.w3.org/2003/InkML" xml:id="stk106" contextRef="#ctx0" brushRef="#br0">31412 9411 728 0,'10'22'194'0,"0"-2"210"13,5 2-108-13,-5 0-67 23,-3 0-42-23,-2-6-38 14,-5 0-25-14,0-3-35 15,-2-2-15-15,-2-3-29 17,4-6-12-17,-2-4-14 0,2-9-6 15,3-5-6-15,2-11-3 15,2-5-4-15,1-3-2 16,7 3-2-16,1 7 0 8,3 12 1 7,-2 8 2-15,1 5 1 15,-2 5 2-15,-2 6-1 17,1 0 1-17,-5-1-22 15,-1 0-34-15,1 2-82 16,-2-5-60-16,7-1-420 22,4 0 384-22</inkml:trace>
    </iact:actionData>
  </iact:action>
  <iact:action type="add" startTime="121178">
    <iact:property name="dataType"/>
    <iact:actionData xml:id="d107">
      <inkml:trace xmlns:inkml="http://www.w3.org/2003/InkML" xml:id="stk107" contextRef="#ctx0" brushRef="#br0">31942 9269 1299 0,'-3'-6'184'1,"-3"3"132"14,-7 9-84-15,-3 1-37 16,-6 12-60-16,6 3-23 17,0 6-58-17,8-2-16 0,8-2-17 13,5 1-4 4,13 1-9-16,1-4-2-1,5-3 0 14,0 0 1-14,-1 0 5 21,-1-3 5-21,1 2 5 16,-3 1 4-16,-5 2 5 15,-7 0 4-15,-8 4 6 16,-2 0 2-16,-13-2-3 16,-2 2-3-16,-5-4-7 0,0-5 2 16,2-7 5-16,-2-9 0 5,7-9-5 13,-1-9-7-18,5-11-18 14,6-5-10-14,10-8-30 16,6-10-30-16,10-9-76 15,3-6-48-15,7 2-105 17,4 4-53-17,14 13 192 15</inkml:trace>
    </iact:actionData>
  </iact:action>
  <iact:action type="add" startTime="121531">
    <iact:property name="dataType"/>
    <iact:actionData xml:id="d108">
      <inkml:trace xmlns:inkml="http://www.w3.org/2003/InkML" xml:id="stk108" contextRef="#ctx0" brushRef="#br0">32351 9109 2108 0,'12'12'241'0,"-3"1"176"10,-9-1-76-10,-16 4-161 15,-3 1-44-15,-9 0-162 15,-4-1-84-15,10 13 51 22</inkml:trace>
    </iact:actionData>
  </iact:action>
  <iact:action type="add" startTime="123076">
    <iact:property name="dataType"/>
    <iact:actionData xml:id="d109">
      <inkml:trace xmlns:inkml="http://www.w3.org/2003/InkML" xml:id="stk109" contextRef="#ctx0" brushRef="#br0">12021 17081 689 0,'8'-7'80'2,"0"-2"115"9,4-1-84-2,1-3-29 7,2 4-3-16,-1 2-28 16,2 4-9-16,2 3 11 15,-4 0 8-14,5 4 7 15,-3 5 0-16,6 0-14 16,2-2-12-16,0 2-18 0,8-5-6 22,5-1-8-22,7 0-2 0,2-3-1 15,1 0-1-15,2 0 0 15,2 3-1-15,10 4-1 15,7 2 1-15,-5-1 6 16,0 3 1-16,-7-3 2 16,-7 0-3-16,9-3-5 6,4-2-1 11,13-1 2-17,9-2 4 15,1-2 6-15,-2-4 4 2,-2 1 8 11,-9-3 1 5,5 0 1-18,5 0-1 0,10 0-5 13,9-2-1-13,-5-2-6 16,0 2-3-16,-7-3-4 22,-7-2-3-21,10 2-2 14,6 0 0-15,7 0-2 15,-5 4 0-15,-10-1 0 17,0 7 1-17,-4 3 3 0,8 5 2 16,8 3 3-16,1 1 2 15,-1 4-4-15,-11-3 0 22,-4 3-4-22,-4-1-1 0,10 0-2 15,7-1 0-15,-6-2-1 16,-4 0-1-16,-13-7 1 15,-3 3-1-15,8-2 1 17,2-3 3-17,13 0 4 15,5 0 4-15,-5-6 2 9,-1 2 0-9,-8-2-5 13,1 3-3-13,8-3-3 16,8 2-2-16,1-5 0 15,-9 3-1-15,-10 2 0 17,-3 1 0-17,1 3 0 15,13 0 0-15,2 0 0 16,1 3 0-16,-10 3 2 21,-7 1 0-21,2-1 0 1,0-3 0 13,14-2-1-14,6 1 0 16,-8-2-1-16,0 0 0 17,-8 1 0-17,-2-1 0 17,1 3-1-17,8 0 2 0,2 0 0 13,-9 2 1 0,-4 6 3-13,-8-3 1 10,-4 0 2 6,9 0-2-16,8-5 0 15,2 2-1-15,0-3-1 16,-7 1 0-16,-11-3 0 15,1-3 0-15,-1 1-1 3,11-4 0 12,10 4 0-15,-2-1-1 30,-1 3-1-30,-10 0 0 0,-11 0 0 0,-2 0 0 6,-2 0 1 9,3 3-1-15,8-3 0 16,6 0-1-16,-3-5 1 16,-8-1 0-16,-9-2 2 15,-4 3 2-15,-3 2 7 26,2 3 2-26,-2 0 3 1,7 3-1-1,-4 0-4 11,-1 1-1 4,-4 0 0-15,-5 1 4 16,-7-5 9-16,-4 3 4 0,-6-6 8 16,-4-5 0-16,-1 3-8 16,-1-6-3-16,-2 3-10 9,4-1-3 4,-2 2-5 2,0 1-1-15,-7 6 0 16,3 0 0-16,-7 0 2 0,0 3 0 16,2-3 3-16,0-3 2 14,0-1 4-14,3-2 0 21,-3 0-2-21,0-3-1 0,-5 5-6 18,-1-2-1-18,-7 3-4 15,-5 3-3-15,4-3-26 16,-5 6-49-16,-6 6 335 15,0 4-226-15</inkml:trace>
    </iact:actionData>
  </iact:action>
  <iact:action type="add" startTime="125336">
    <iact:property name="dataType"/>
    <iact:actionData xml:id="d110">
      <inkml:trace xmlns:inkml="http://www.w3.org/2003/InkML" xml:id="stk110" contextRef="#ctx0" brushRef="#br0">13010 16760 208 0,'0'-4'5'1,"3"4"-14"15,-3 3-26-16,0 5-7 15,0 8 4-15,0 0 33 15,-1 0 49-15,-2 6 60 23,1-3 6-23,-2 0-21 16,1-3-31-16,-3-7-49 0,6-5-6 15,0-4 3-15,0-4 1 16,0-14-2-16,0 1-3 14,6-2 26-14,-3 0 24 21,1 0 66-21,-1 5 31 0,0 3 49 10,3 1 15 0,0 7-1 4,1 6-6-14,-4 7-46 16,0 9-28-16,-2 13-53 15,-1 6-23-15,-3 11-26 16,-1 2-10-16,2-3-39 15,4-7-37-15,5-12-98 23,5-5-74-23,7-19 117 0</inkml:trace>
    </iact:actionData>
  </iact:action>
  <iact:action type="add" startTime="125708">
    <iact:property name="dataType"/>
    <iact:actionData xml:id="d111">
      <inkml:trace xmlns:inkml="http://www.w3.org/2003/InkML" xml:id="stk111" contextRef="#ctx0" brushRef="#br0">13508 16775 848 0,'-6'33'95'14,"-2"2"109"-14,-3 6-80 19,1-2-34-19,2 1-21 0,5-8-55 15,3-4-48-15,10-12 19 13</inkml:trace>
    </iact:actionData>
  </iact:action>
  <iact:action type="add" startTime="125888">
    <iact:property name="dataType"/>
    <iact:actionData xml:id="d112">
      <inkml:trace xmlns:inkml="http://www.w3.org/2003/InkML" xml:id="stk112" contextRef="#ctx0" brushRef="#br0">13951 16773 1235 0,'-4'45'84'1,"-8"2"44"25,2 4-7-26,-2-4-29 0,2-3-26 9,10-12-83 7,6-9-49-16,13-11 35 29</inkml:trace>
    </iact:actionData>
  </iact:action>
  <iact:action type="add" startTime="126069">
    <iact:property name="dataType"/>
    <iact:actionData xml:id="d113">
      <inkml:trace xmlns:inkml="http://www.w3.org/2003/InkML" xml:id="stk113" contextRef="#ctx0" brushRef="#br0">14495 16756 1515 0,'-3'49'77'1,"-5"5"65"15,-1 0-54-16,-1-1 3 21,0-5-34-21,8-11-116 17,2-8-62-17,9-19-138 0,7-10 129 15</inkml:trace>
    </iact:actionData>
  </iact:action>
  <iact:action type="add" startTime="126238">
    <iact:property name="dataType"/>
    <iact:actionData xml:id="d114">
      <inkml:trace xmlns:inkml="http://www.w3.org/2003/InkML" xml:id="stk114" contextRef="#ctx0" brushRef="#br0">14883 16789 1389 0,'-7'39'85'0,"1"2"68"16,-1 6-68-16,-1-2-7 16,3-2-20-16,2-15-120 15,3-8-84-15,13-20 78 23</inkml:trace>
    </iact:actionData>
  </iact:action>
  <iact:action type="add" startTime="126408">
    <iact:property name="dataType"/>
    <iact:actionData xml:id="d115">
      <inkml:trace xmlns:inkml="http://www.w3.org/2003/InkML" xml:id="stk115" contextRef="#ctx0" brushRef="#br0">15288 16781 1472 0,'9'40'99'1,"-6"-2"81"-1,2 0-95 14,-2-6-13-14,-3-6-53 15,3-12-135-15,6-5-75 21,4-15 79-21</inkml:trace>
    </iact:actionData>
  </iact:action>
  <iact:action type="add" startTime="126529">
    <iact:property name="dataType"/>
    <iact:actionData xml:id="d116">
      <inkml:trace xmlns:inkml="http://www.w3.org/2003/InkML" xml:id="stk116" contextRef="#ctx0" brushRef="#br0">15528 16792 1072 0,'0'19'207'9,"0"4"233"8,0 2-172-17,1 0-114 15,5 1-41-15,-3-4-65 3,0-1-22 9,1-2-19-10,-1-3-6 18,4-3-39-20,2-1-49 0,7-8 285 26,4-4-187-26</inkml:trace>
    </iact:actionData>
  </iact:action>
  <iact:action type="add" startTime="126724">
    <iact:property name="dataType"/>
    <iact:actionData xml:id="d117">
      <inkml:trace xmlns:inkml="http://www.w3.org/2003/InkML" xml:id="stk117" contextRef="#ctx0" brushRef="#br0">15972 16767 1432 0,'0'27'197'3,"-3"6"176"-3,3 6-243 15,-4 0-22-15,1 1-95 15,3-6-39-15,3-9-91 14,5-6-58-14,7-16 86 17</inkml:trace>
    </iact:actionData>
  </iact:action>
  <iact:action type="add" startTime="126893">
    <iact:property name="dataType"/>
    <iact:actionData xml:id="d118">
      <inkml:trace xmlns:inkml="http://www.w3.org/2003/InkML" xml:id="stk118" contextRef="#ctx0" brushRef="#br0">16240 16846 1490 0,'-7'17'150'1,"3"4"150"13,2 5-154-14,2-7-78 16,0 2-23-16,6-5-68 16,1 0-25-16,5-4-55 16,0-2-38-16,5-7 80 15</inkml:trace>
    </iact:actionData>
  </iact:action>
  <iact:action type="add" startTime="127073">
    <iact:property name="dataType"/>
    <iact:actionData xml:id="d119">
      <inkml:trace xmlns:inkml="http://www.w3.org/2003/InkML" xml:id="stk119" contextRef="#ctx0" brushRef="#br0">16666 16934 1921 0,'-12'44'168'0,"5"-2"146"16,0 2-201-16,4-12-175 20,0-6 459-20,6-10-308 0</inkml:trace>
    </iact:actionData>
  </iact:action>
  <iact:action type="add" startTime="127609">
    <iact:property name="dataType"/>
    <iact:actionData xml:id="d120">
      <inkml:trace xmlns:inkml="http://www.w3.org/2003/InkML" xml:id="stk120" contextRef="#ctx0" brushRef="#br0">12659 15789 581 0,'-38'-4'109'0,"5"-5"106"17,2-6-30-17,6-8-38 14,1-4-14-14,11 0-18 18,4 0-12-18,19 8-33 15,11 6-12-15,22 6-17 14,20 7-5-14,19 7-4 10,8 7-1-10,21 4-8 13,11-2-5 6,26-5-6-19,8-2-2 0,13-5-4 8,4-1-1 11,-1-3 0-19,4 6-1 0,-3 7 2 16,-3 6 1-16,-8 10 4 15,-9 5 5-15,-5 2 4 22,-3 0 2-22,-6-2 1 18,-4-4 3-18,-13-7 10 0,-11-1 4 14,-8-10 11-14,7 1 4 16,3-7 4-16,-4-6 3 15,-17 0-3-15,-12 0-1 18,-1-6 0-18,-2 3-1 0,3-4 2 12,7-2 3-4,-11-1-4 7,-1 4-2-14,-15-3-3 14,-12 2-4-15,-18 1-9 16,-2 0-4-16,-6 5-11 16,-2 1-4-16,2 1-8 16,-5 5-2-15,1 3-8 19,-4 1-13-20,-5 6-85 0,-1 3-65 0,3-3 82 15</inkml:trace>
    </iact:actionData>
  </iact:action>
  <iact:action type="add" startTime="128406">
    <iact:property name="dataType"/>
    <iact:actionData xml:id="d121">
      <inkml:trace xmlns:inkml="http://www.w3.org/2003/InkML" xml:id="stk121" contextRef="#ctx0" brushRef="#br0">16566 16063 882 0,'-5'0'128'1,"2"0"130"20,3 0-57-21,0 0-21 16,3 5-12-16,6 9-13 15,-2 5-5-15,1 10-18 16,-4 3-17-16,-3 1-41 16,4 2-16-16,-7-6-46 22,2-7-49-22,0 0-121 0,-6-9-62 0,6-3 98 18</inkml:trace>
    </iact:actionData>
  </iact:action>
  <iact:action type="add" startTime="128713">
    <iact:property name="dataType"/>
    <iact:actionData xml:id="d122">
      <inkml:trace xmlns:inkml="http://www.w3.org/2003/InkML" xml:id="stk122" contextRef="#ctx0" brushRef="#br0">16049 16017 1395 0,'0'-3'137'1,"0"3"75"14,0 9-27-15,1 10-45 15,-1 7-34-15,0 10-27 18,-1 0-9-18,-5-2-32 13,2-2-11-12,-2-14-27 14,3 4-26-15,0-9-79 0,0-1-47 23,-6-8 20-23,5 2 34 0</inkml:trace>
    </iact:actionData>
  </iact:action>
  <iact:action type="add" startTime="128961">
    <iact:property name="dataType"/>
    <iact:actionData xml:id="d123">
      <inkml:trace xmlns:inkml="http://www.w3.org/2003/InkML" xml:id="stk123" contextRef="#ctx0" brushRef="#br0">15631 15927 1126 0,'-16'-3'112'0,"0"4"114"15,0 8-78-15,4 13-35 15,-4 7-13-15,2 14-31 24,-5 1-10-24,1-2-21 0,4-1-9 15,2-14-33 0,4-3-32-15,2-13-89 0,1-1-54 15,2-7 86-15</inkml:trace>
    </iact:actionData>
  </iact:action>
  <iact:action type="add" startTime="129215">
    <iact:property name="dataType"/>
    <iact:actionData xml:id="d124">
      <inkml:trace xmlns:inkml="http://www.w3.org/2003/InkML" xml:id="stk124" contextRef="#ctx0" brushRef="#br0">15173 15792 1738 0,'-11'35'110'0,"-5"5"66"0,-2 5-67 0,-2-1-31 14,0-3-28-14,1-10-56 16,0-4-20-16,-3-10-48 17,-1-4-39-17,-9-11-99 15,0-2-114-15,0-5 182 38</inkml:trace>
    </iact:actionData>
  </iact:action>
  <iact:action type="add" startTime="129371">
    <iact:property name="dataType"/>
    <iact:actionData xml:id="d125">
      <inkml:trace xmlns:inkml="http://www.w3.org/2003/InkML" xml:id="stk125" contextRef="#ctx0" brushRef="#br0">14478 15880 853 0,'-12'12'166'3,"-1"3"244"16,3 2-238-19,3-1-14 0,-2 0-40 22,0-3-35-22,-4-4-66 15,-3 4-35-15,-4-5-88 16,-2 3-48-16,-4-7-167 15,-1-4 174-15</inkml:trace>
    </iact:actionData>
  </iact:action>
  <iact:action type="add" startTime="129538">
    <iact:property name="dataType"/>
    <iact:actionData xml:id="d126">
      <inkml:trace xmlns:inkml="http://www.w3.org/2003/InkML" xml:id="stk126" contextRef="#ctx0" brushRef="#br0">14086 15909 996 0,'-22'16'124'0,"0"0"94"0,-2-1-44 7,0-2-75 9,-2-4-33-16,2-9-76 16,-1 0-52-16,5-9-208 18,1-1 163-18</inkml:trace>
    </iact:actionData>
  </iact:action>
  <iact:action type="add" startTime="129679">
    <iact:property name="dataType"/>
    <iact:actionData xml:id="d127">
      <inkml:trace xmlns:inkml="http://www.w3.org/2003/InkML" xml:id="stk127" contextRef="#ctx0" brushRef="#br0">13708 15735 817 0,'0'28'143'0,"-1"10"123"0,0 7-19 0,-4-3-49 24,2-2-39-24,-7-8-59 0,-1-7-37 12,-5-12 475 3,2-4-393-15</inkml:trace>
    </iact:actionData>
  </iact:action>
  <iact:action type="add" startTime="130670">
    <iact:property name="dataType"/>
    <iact:actionData xml:id="d128">
      <inkml:trace xmlns:inkml="http://www.w3.org/2003/InkML" xml:id="stk128" contextRef="#ctx0" brushRef="#br0">17312 16901 663 0,'-2'-7'180'2,"-2"-5"226"24,1 5-109-26,0-2-70 0,0 5-35 19,-1 5-62-19,1 2-15 0,0 12-21 26,-3-2-2-26,2 6-10 0,-2 2-9 7,6 8-12 8,-1 3-6-15,1 12-13 15,3-1-4-15,-6 5-7 16,3-3-8-16,0-8-8 7,-5-5-4 7,5-15-33-14,0-5-39 16,0-12-118-16,-1-6-62 15,1-13 117-15</inkml:trace>
    </iact:actionData>
  </iact:action>
  <iact:action type="add" startTime="131234">
    <iact:property name="dataType"/>
    <iact:actionData xml:id="d129">
      <inkml:trace xmlns:inkml="http://www.w3.org/2003/InkML" xml:id="stk129" contextRef="#ctx0" brushRef="#br0">17236 16631 295 0,'-1'-6'261'1,"-3"0"-8"-1,1-4-71 14,3 4 2-14,-2-2-7 16,1 3 6-16,1 2 13 17,-5 1 9-17,4 2-3 15,1 8-32-15,-4 2-23 13,1 9-40-13,0 3-18 10,3 7-25 4,1-1-13-14,4-5-19 16,0-1-9-16,-2-6-13 15,2-3-3-15,-2-2-3 17,2-2-4-17,-3-8-16 15,-1 2-21-15,2-3-55 22,-9 0-36-22,1-5-82 0,-7-3-49 0,0-5-143 15,1 0 213-15</inkml:trace>
    </iact:actionData>
  </iact:action>
  <iact:action type="add" startTime="131539">
    <iact:property name="dataType"/>
    <iact:actionData xml:id="d130">
      <inkml:trace xmlns:inkml="http://www.w3.org/2003/InkML" xml:id="stk130" contextRef="#ctx0" brushRef="#br0">16994 16622 959 0,'-9'9'200'1,"2"1"236"-1,7-1-202 10,9-2-8 6,10-1-36-16,7-5-25 15,9-5-30-15,2-9-17 16,2-2-36-16,1-2-20 0,-6 0-46 22,3-1-49-22,-13-1-41 16,7 2 38-16</inkml:trace>
    </iact:actionData>
  </iact:action>
  <iact:action type="add" startTime="132840">
    <iact:property name="dataType"/>
    <iact:actionData xml:id="d131">
      <inkml:trace xmlns:inkml="http://www.w3.org/2003/InkML" xml:id="stk131" contextRef="#ctx0" brushRef="#br0">16741 15953 691 0,'-6'6'146'1,"1"-3"156"12,5 1-11 6,-3-1-40-19,1-3-19 0,4 0-44 14,-1 0-11-14,8 0-33 15,1-4-24-15,3 1-48 22,3 0-25-22,3-6-52 16,3-1-59-16,5-3-112 15,4 1 98-15</inkml:trace>
    </iact:actionData>
  </iact:action>
  <iact:action type="add" startTime="134516">
    <iact:property name="dataType"/>
    <iact:actionData xml:id="d132">
      <inkml:trace xmlns:inkml="http://www.w3.org/2003/InkML" xml:id="stk132" contextRef="#ctx0" brushRef="#br0">17146 16124 542 0,'0'2'72'2,"2"2"79"8,-2-1-17 6,0-3-6-16,0 0-3 15,0 0-7-15,0 0 5 20,0 0 14-20,0 0 6 0,-2-6 3 13,2 6-3 2,-1 0-15-15,1 6-14 12,0 1-34-12,0 2-16 11,1 6-26 7,-1-1-8-18,5 3-7 0,-1-1-1 12,-1-3-4 4,0-1 0-16,-6-2-4 15,3-1-1-15,-4-2-2 15,-4-4-2-15,5-3 1 22,-2-3-1-22,3-5-1 0,1-6-2 0,-2-4-3 17,-3-7-2-17,0-8-4 16,5-7-6-16,-1-8-2 14,2 0-1-14,0-1 4 17,3 4 4-17,-3 4 3 15,5 7 0-15,0 8-1 23,1 4 0-23,3 3 2 0,1 3 4 14,5 4 11-14,-2 2 3 18,0 10 8-18,-3 0 3 0,1 10-1 16,0 5 0-16,2 4-3 14,-2 0-3-14,-1 4-3 15,6 1-3-15,-10 3 0 11,3 0 0 0,-2-1 0 5,-7 2 2-16,9-2 0 15,-2 4 1-15,-1-6-1 16,-2 0 0-16,-2-5-3 0,-1-3-2 16,-1-3-2-16,2 2-1 16,-2-5-3-16,1-1 1 22,-1-2-3-22,0 2-2 0,0-5-2 15,-1 2-1-15,2-3-18 15,-1-3-18-15,2 0-46 16,-1-5-29-16,-1-3-71 16,0-2-29-16,-3-2-56 16,2-1 127-16</inkml:trace>
    </iact:actionData>
  </iact:action>
  <iact:action type="add" startTime="135209">
    <iact:property name="dataType"/>
    <iact:actionData xml:id="d133">
      <inkml:trace xmlns:inkml="http://www.w3.org/2003/InkML" xml:id="stk133" contextRef="#ctx0" brushRef="#br0">17181 16126 1199 0,'-4'7'228'22,"1"-4"253"-22,6 0-237 0,4-3-10 16,6-6-75-16,2-4-48 16,4-9-56-16,1 0-21 14,-1-6-114-14,-2 1-2 14,15 2 31-14</inkml:trace>
    </iact:actionData>
  </iact:action>
  <iact:action type="add" startTime="135692">
    <iact:property name="dataType"/>
    <iact:actionData xml:id="d134">
      <inkml:trace xmlns:inkml="http://www.w3.org/2003/InkML" xml:id="stk134" contextRef="#ctx0" brushRef="#br0">17200 15631 904 0,'-1'0'154'1,"2"0"207"-1,3 0-99 16,8 0-17-16,3-3-20 23,3-3-78-23,-2-1-39 0,2-2-69 14,-4 2-15-14,4-8-97 15,-1 5-52-15,8-3 63 32</inkml:trace>
    </iact:actionData>
  </iact:action>
  <iact:action type="add" startTime="135993">
    <iact:property name="dataType"/>
    <iact:actionData xml:id="d135">
      <inkml:trace xmlns:inkml="http://www.w3.org/2003/InkML" xml:id="stk135" contextRef="#ctx0" brushRef="#br0">17472 15230 1124 0,'-12'0'185'0,"0"-3"174"16,8-1-153-16,5 2-20 22,5-1-63-22,7-1-30 0,5-2-30 16,5-1-2-16,3-2-8 16,-1 1-6-16,-6 6-13 15,0 2-6-15,-6 10-13 15,0 2-5-15,-8 11-4 16,-2 2-5-16,-6 4-2 7,-4 3-2-7,-2-2-1 16,4-5 3-15,2-6 1 13,0-5 1-14,3-8-7 16,0-6-2-16,9 0-4 16,2-6 2-16,11-1 5 15,1 0 3-15,3 1 2 15,2 3 2-15,-6 3 8 23,2 4 3-23,-6 11 6 0,-7 4 5 15,-8 4 5-15,-3 8 1 16,-8 0-3-16,-5 1-5 18,-3-7-10-18,-6-2-5 0,3-5-29 13,-3-5-24-11,2-6-78 13,-3-7-46-15,2-7-101 10,5-6-365 0,13-22 404 6</inkml:trace>
    </iact:actionData>
  </iact:action>
  <iact:action type="add" startTime="136472">
    <iact:property name="dataType"/>
    <iact:actionData xml:id="d136">
      <inkml:trace xmlns:inkml="http://www.w3.org/2003/InkML" xml:id="stk136" contextRef="#ctx0" brushRef="#br0">17588 14848 1535 0,'-2'9'200'0,"-1"1"147"7,5 12-135 9,1 1-17-16,4 5-94 15,2-4-35-15,-1-3-44 23,1-1-9-23,1-1-32 0,2-3-46 17,1-3-107-17,3 0-20 0,4 3 83 13</inkml:trace>
    </iact:actionData>
  </iact:action>
  <iact:action type="add" startTime="136713">
    <iact:property name="dataType"/>
    <iact:actionData xml:id="d137">
      <inkml:trace xmlns:inkml="http://www.w3.org/2003/InkML" xml:id="stk137" contextRef="#ctx0" brushRef="#br0">18015 15139 1510 0,'-8'5'211'2,"-3"3"145"-2,1 3-123 18,-4 2-21-18,9 6-100 16,3 3-37-16,1 4-43 16,1 2-12-16,3 1-10 15,0-5-3-15,7-5-3 16,3-3-1-16,1-10 0 16,-1-5 1-16,2-8 2 6,-2-4 1-6,-3-7 4 15,-1-1 3-15,-6-1 5 15,-3 0 3-15,-9-2 0 16,-1 0-2-16,-6 6-8 17,-3 0-10-17,-1 3-46 14,-1 7-27-14,7 0-81 16,1 4-53-16,11 2 86 23,-2 1 16-23</inkml:trace>
    </iact:actionData>
  </iact:action>
  <iact:action type="add" startTime="137049">
    <iact:property name="dataType"/>
    <iact:actionData xml:id="d138">
      <inkml:trace xmlns:inkml="http://www.w3.org/2003/InkML" xml:id="stk138" contextRef="#ctx0" brushRef="#br0">18134 15034 1452 0,'0'7'178'15,"2"2"131"-15,9-3-107 18,3-2-2-18,1 8-59 0,1-2-27 13,-5 3-36 4,-1 3-14-17,-1 4-28 0,0 4-13 22,-2 0-16-22,-1-1-7 0,0 2-63 15,-3-6-44-15,0 0-96 15,-3-9-63-15,0-9-139 17,1 4 217-17</inkml:trace>
    </iact:actionData>
  </iact:action>
  <iact:action type="add" startTime="137256">
    <iact:property name="dataType"/>
    <iact:actionData xml:id="d139">
      <inkml:trace xmlns:inkml="http://www.w3.org/2003/InkML" xml:id="stk139" contextRef="#ctx0" brushRef="#br0">18264 15147 1000 0,'13'-3'101'0,"2"0"76"10,-1-2-12-10,4-8-27 15,-1 1-17-15,1-3-16 16,-7 1-12-15,2 1-19 14,-10 1-6-15,-3-1-20 8,0 0-8 5,-6 0 3 2,-1-3 7-15,1 0 16 16,-1 7 12-16,7 9 19 0,-3-7-4 16,9 17-10-16,1 3-9 15,8 12-23-15,-2 0-8 15,-3 4-14-15,-1 3-8 23,-2 3-37-23,5-1-52 0,5 7 41 16</inkml:trace>
    </iact:actionData>
  </iact:action>
  <iact:action type="add" startTime="138551">
    <iact:property name="dataType"/>
    <iact:actionData xml:id="d140">
      <inkml:trace xmlns:inkml="http://www.w3.org/2003/InkML" xml:id="stk140" contextRef="#ctx0" brushRef="#br0">19407 14548 248 0,'11'-15'68'20,"1"-1"70"-20,0 0-47 16,2 3 1-16,-4-3-34 15,2 5-18-15,-2 3-6 16,-1 0 7-16,-2 5 9 21,-1 1 7-21,1 2 16 0,0 0 10 0,1-3 39 16,-1-2 22-16,2 0 36 15,-1 4 8-15,0-1-8 19,-4 2-16-19,-3 2-42 13,1 4-19-13,-11 5-27 15,-2 5-11-15,-7 4-12 7,-5 5-5 9,-5 3-9-16,-4 1-4 17,-1 6-8-17,-3-1-5 17,1 4-2-17,-1 0 0 0,2 0 1 16,2-3 2-16,0-4-2 13,2-2-2-13,-5 2-4 15,3-5-3-15,-9 2-4 22,4-5-1-22,-1-1-4 16,3-6 1-16,9-2-2 15,1-4 1-15,11-7-1 18,1 0-2-18,2-3 0 0,6 0-2 15,-1-6-19-15,-1 1-22 14,7 0-57-14,0-6-35 6,2 6-71 19,4-8-38-25,4 4-151 0,4-1 216 7</inkml:trace>
    </iact:actionData>
  </iact:action>
  <iact:action type="add" startTime="139025">
    <iact:property name="dataType"/>
    <iact:actionData xml:id="d141">
      <inkml:trace xmlns:inkml="http://www.w3.org/2003/InkML" xml:id="stk141" contextRef="#ctx0" brushRef="#br0">19000 14805 856 0,'-3'-8'172'3,"-2"3"181"9,-4 2-39 5,-1 6-79-17,-3 5-37 16,-2 5-71-16,-2 3-29 0,-1 6-30 14,2 3-10-14,2 1-15 16,-1-1-3-16,4-2-9 14,-2-4-1-14,5-2 7 24,-3-1 4-23,2-6 6 14,-3-2 1-15,5 0-7 0,4 1-7 15,6 1-9-15,6-1-5 15,8 1-4-15,7 0 5 15,7-4 9-15,14-6 7 17,11-4 1-17,3-5-4 13,-2-4-10-13,-6-2-6 9,-15-1-50 6,-6 3-55-15,7 13 50 16</inkml:trace>
    </iact:actionData>
  </iact:action>
  <iact:action type="add" startTime="141493">
    <iact:property name="dataType"/>
    <iact:actionData xml:id="d142">
      <inkml:trace xmlns:inkml="http://www.w3.org/2003/InkML" xml:id="stk142" contextRef="#ctx0" brushRef="#br0">23627 17023 1270 0,'-20'-6'97'16,"0"-1"121"-16,2 4-186 16,7 3-15-16,-7 0-18 21,4 1-14-21,2 4-12 0,-1 2 0 17,0 3 12-17,6 2 11 16,-2 1 22-16,2-1 8 16,4-2 11-16,1 0 2 0,2 1-5 15,3 0-3-15,6-1-11 15,3 1-5-15,3 2-6 10,3-2-1 3,1-3 0 2,1 1 2-15,3-6-3 15,1-3-2-13,5 0 0-2,-6-3-1 15,7-6 5-15,2 1 6 15,5-3 6-15,3 1 0 15,10-1-5-15,0 3-3 23,6 3 8-23,2 0 5 0,-2 4 7 16,2-1 0-16,-4 2-8 15,0 0-4-15,-9-1-4 16,-2 1-5-16,7-2-5 15,-2 0-3-15,11 2 0 16,2-3-1-16,3 3 3 9,1 3-1-9,1-1 1 14,3 0-2-14,-9 2-2 15,-5 1 0-15,2 0-1 16,-5-2 1-16,16 2 1 16,2 0 0-16,8 1 1 16,5-1-1-16,-3 3-1 14,-3 0-1-14,-8 3-2 23,-6 1 1-23,7 2-1 0,2 1 1 15,14 1 3-15,4 3 1 20,-3-3 5-20,0-3 1 0,-11-5-2 14,-1 3-1-14,2-6-2 15,4-2 1-15,14 0-2 13,0 0 0 0,4 2 6-12,-7 0 4 8,-2 5 6 7,-6-1 4-16,7 1-5 15,5-1-4-15,1-3-4 16,-1 4-2-16,-6-4-3 15,-4 1-1-15,0-4-2 18,6 0 0-18,6 0-1 0,6 0 0 21,-6 1 1-21,-10 2-1 0,-2-3 0 15,-3-2 0-15,9-1 0 15,12 2 0-15,0-2-1 16,-7-2 1-16,-8 2 1 16,-8-1 2-16,8-2 3 16,4 0 0-16,11-4 3 21,-2 1-3-21,-9 0 0 0,-3 0-2 16,-3 2-2-16,4-2-1 15,4 3-2-15,5-4 0 17,-9 6 0-17,-5-1 1 0,-13-4 0 14,-2 3 0-14,0-2 0 16,3 0 0-16,0-1 1 10,3 1 0 3,-3 3 4 1,-7-1 3-14,-6 0 7 18,-9 3 4-18,-10 0 1 0,-1 0 0 16,-1 0-3-16,0 0-2 13,-3 0-2-13,0 0-1 16,-5 0 4-16,-2 0 4 23,-1 0 9-23,0-3 4 0,-3 1-2 15,-3-1-3-15,-7 1-11 16,-2 1-4-16,-1 1-5 16,-2-2-3-16,-1-1-2 15,-1 3-2-15,-2-3-3 16,1-2-20-16,-3-4-81 9,4-4-53-9,-3-7 73 14</inkml:trace>
    </iact:actionData>
  </iact:action>
  <iact:action type="add" startTime="143280">
    <iact:property name="dataType"/>
    <iact:actionData xml:id="d143">
      <inkml:trace xmlns:inkml="http://www.w3.org/2003/InkML" xml:id="stk143" contextRef="#ctx0" brushRef="#br0">24378 16802 830 0,'0'-3'175'20,"6"0"146"-20,-2-1-77 15,2-5-14-15,0 4-48 18,-1 0-25-18,3 8-42 0,-3 10-15 25,3 6-20-25,-5 7-7 0,0 12-23 11,-1 3-8-11,-2 1-23 16,0 1-6-16,3-5-9 15,0-6-15-15,5-4-87 15,3-7-40-15,5-13-105 16,7-8 10-16,14-8 130 23</inkml:trace>
    </iact:actionData>
  </iact:action>
  <iact:action type="add" startTime="143573">
    <iact:property name="dataType"/>
    <iact:actionData xml:id="d144">
      <inkml:trace xmlns:inkml="http://www.w3.org/2003/InkML" xml:id="stk144" contextRef="#ctx0" brushRef="#br0">25091 16743 1555 0,'3'6'134'1,"-1"5"83"-1,3 7-27 2,-1 9-53 7,-1 1-30 7,1 2-38-16,1 1-14 15,1-4-23-15,-2-1-7 15,-1-4-14-15,1 0-6 25,2-9-78-25,1 0-53 0,5-7-99 14,0-6 95-14</inkml:trace>
    </iact:actionData>
  </iact:action>
  <iact:action type="add" startTime="143788">
    <iact:property name="dataType"/>
    <iact:actionData xml:id="d145">
      <inkml:trace xmlns:inkml="http://www.w3.org/2003/InkML" xml:id="stk145" contextRef="#ctx0" brushRef="#br0">25696 16792 1509 0,'15'10'167'14,"-1"6"98"-14,-2 3-81 16,-1 3-15-16,-3 7-69 15,-8 3-27-15,-5 7-38 22,-1 6-12-22,1-3-10 0,0 2-16 15,2-15-91-15,3-2-61 21,9-18 74-21</inkml:trace>
    </iact:actionData>
  </iact:action>
  <iact:action type="add" startTime="144019">
    <iact:property name="dataType"/>
    <iact:actionData xml:id="d146">
      <inkml:trace xmlns:inkml="http://www.w3.org/2003/InkML" xml:id="stk146" contextRef="#ctx0" brushRef="#br0">26182 16926 1894 0,'2'27'95'0,"-2"5"14"0,0 0-42 14,0 0-10-14,0 3-55 7,3-2-113 9,-3-7-63-16,22-7 74 15</inkml:trace>
    </iact:actionData>
  </iact:action>
  <iact:action type="add" startTime="144403">
    <iact:property name="dataType"/>
    <iact:actionData xml:id="d147">
      <inkml:trace xmlns:inkml="http://www.w3.org/2003/InkML" xml:id="stk147" contextRef="#ctx0" brushRef="#br0">26709 16998 1084 0,'14'0'199'16,"-1"6"125"-16,-3 10-69 15,6 6-30-14,-9 7-87 6,2 3-35-7,-8 0-47 15,-4 1-15-15,0-8-32 16,-5-2-38-16,5-7-98 14,0-4-48-14,7-8 76 18</inkml:trace>
    </iact:actionData>
  </iact:action>
  <iact:action type="add" startTime="144604">
    <iact:property name="dataType"/>
    <iact:actionData xml:id="d148">
      <inkml:trace xmlns:inkml="http://www.w3.org/2003/InkML" xml:id="stk148" contextRef="#ctx0" brushRef="#br0">27173 17029 1058 0,'7'16'183'1,"2"3"268"17,-4 7-240-18,-2 1-81 12,0 5-6-12,0 0-58 22,0 0-19-22,3-13-72 16,4-6-52-16,9-14-123 16,6-8 103-16</inkml:trace>
    </iact:actionData>
  </iact:action>
  <iact:action type="add" startTime="144781">
    <iact:property name="dataType"/>
    <iact:actionData xml:id="d149">
      <inkml:trace xmlns:inkml="http://www.w3.org/2003/InkML" xml:id="stk149" contextRef="#ctx0" brushRef="#br0">27567 17081 1012 0,'9'44'113'0,"0"-1"102"0,0-4-36 9,1-2-18 5,-3-8-32-14,3-10-49 16,2-3-25-16,1-11-32 15,1-5-8-15,1-8-15 22,2-3-8-22,-1-2-18 0,0 5-2 16,3 5-8-16,1 3-9 16,-1 8-48-16,0 6-173 0,6 7 164 18</inkml:trace>
    </iact:actionData>
  </iact:action>
  <iact:action type="add" startTime="145358">
    <iact:property name="dataType"/>
    <iact:actionData xml:id="d150">
      <inkml:trace xmlns:inkml="http://www.w3.org/2003/InkML" xml:id="stk150" contextRef="#ctx0" brushRef="#br0">28453 17071 916 0,'4'-19'205'16,"2"0"175"-15,0 3-103 14,0 6 3-15,-5 10-68 17,2 3-29-17,-1 19-49 1,-1 7-18 12,2 10-29 3,-3 7-12-16,3-1-29 0,-2 5-13 6,-1-10-16 12,0 0-5-18,2-10-6 12,-2-8-3-12,3-6-15 18,0-6-32-18,-2-10-82 15,2-3-50-15,-3-13-122 16,0 0-65-16,0-13 205 16</inkml:trace>
    </iact:actionData>
  </iact:action>
  <iact:action type="add" startTime="145649">
    <iact:property name="dataType"/>
    <iact:actionData xml:id="d151">
      <inkml:trace xmlns:inkml="http://www.w3.org/2003/InkML" xml:id="stk151" contextRef="#ctx0" brushRef="#br0">28225 16966 1536 0,'0'6'165'1,"3"-4"137"25,10-1-48-26,9-4-28 0,8-6-36 17,11-4-57-17,3-3-32 14,-1-2-54-14,2 2-16 15,-1-2-87-15,-5 2-66 15,-3 9 67-15</inkml:trace>
    </iact:actionData>
  </iact:action>
  <iact:action type="add" startTime="146224">
    <iact:property name="dataType"/>
    <iact:actionData xml:id="d152">
      <inkml:trace xmlns:inkml="http://www.w3.org/2003/InkML" xml:id="stk152" contextRef="#ctx0" brushRef="#br0">22946 15994 1062 0,'2'0'116'1,"5"-3"87"14,9 6-62-15,4-3 10 22,4 4-37-22,2 5-26 0,4-3-31 16,5-1-9-16,10 3-18 15,3-6-4-15,14-2-8 16,8 0-4-16,16-5-5 16,4-1-2-16,0 2-3 16,-5-2 0-16,3 6-2 6,-1 3 0-6,6 7 0 15,7 6-1-15,-12 1 0 16,-6 1 1-16,-8-2 0 14,-6-2 0-14,7-7 1 18,7 2-2-18,9-6 1 23,2 0 0-23,1-3 1 0,-5-3 2 8,-3 0 4 13,-4-3 2-21,8-1 5 1,9 1 1 14,0-5-1-15,0 0-1 19,-12 4-4-19,-6 1-3 0,3 6-2 15,2 0-1-15,8 6 3 13,-1 1 1 3,-6 4 7-16,-4-3 2 0,-12 2-1 21,3 2-2-20,-4 1-6 14,4 0 0-14,4 3 7 14,2-1 4-15,-1 1 9 16,-7-3 2-16,-9 0 1 3,-8 1-1 10,-6 2-3-12,-1-3-1 15,4-3-5-16,5-1-3 5,-2-6-4 11,5 1-2-16,-8-2 0 15,3 1 3-15,-6-2 10 15,-1 2 8-15,-10 0 10 16,-5 0 1-16,-9 1-7 15,-8 1-6-15,0 2-13 16,-2-1-5-16,1-2-6 24,-4 2-3-24,4-3-2 0,-5 0-3 0,0-6-8 15,2 0-5-15,2 0-38 15,-1-1-32-15,0 2-85 15,-1 2 9-15,2 12 70 16</inkml:trace>
    </iact:actionData>
  </iact:action>
  <iact:action type="add" startTime="147540">
    <iact:property name="dataType"/>
    <iact:actionData xml:id="d153">
      <inkml:trace xmlns:inkml="http://www.w3.org/2003/InkML" xml:id="stk153" contextRef="#ctx0" brushRef="#br0">24471 16177 806 0,'-2'-18'120'1,"2"5"140"11,2 9-67 2,4 4-31-14,-1 10-20 15,-2 15-43-15,2 4-12 15,-4 11-24-15,-4 8-11 16,-3 0-23-16,-1 4-8 19,-2-1-42-19,2-3-45 0,4-4-117 12,3-7 97 10</inkml:trace>
    </iact:actionData>
  </iact:action>
  <iact:action type="add" startTime="147798">
    <iact:property name="dataType"/>
    <iact:actionData xml:id="d154">
      <inkml:trace xmlns:inkml="http://www.w3.org/2003/InkML" xml:id="stk154" contextRef="#ctx0" brushRef="#br0">25101 16272 1403 0,'-5'25'101'1,"0"1"76"13,-4 8-47-14,3 0-14 15,-1 1-32-15,4 0-49 16,3-6-14-16,0-1-14 7,3-5-10 8,3-6-63-15,4-4-55 20,9-13 61-20</inkml:trace>
    </iact:actionData>
  </iact:action>
  <iact:action type="add" startTime="148030">
    <iact:property name="dataType"/>
    <iact:actionData xml:id="d155">
      <inkml:trace xmlns:inkml="http://www.w3.org/2003/InkML" xml:id="stk155" contextRef="#ctx0" brushRef="#br0">25786 16124 1335 0,'0'12'130'1,"-3"1"136"-1,-1 6-97 14,-6 6-30-14,0 1-25 11,-5 10-59 6,0 0-17-17,0 8-24 0,-1-4-5 10,4 0-28 5,5-4-33-15,10-7-110 16,2-7-90-16,19-9 130 15</inkml:trace>
    </iact:actionData>
  </iact:action>
  <iact:action type="add" startTime="148270">
    <iact:property name="dataType"/>
    <iact:actionData xml:id="d156">
      <inkml:trace xmlns:inkml="http://www.w3.org/2003/InkML" xml:id="stk156" contextRef="#ctx0" brushRef="#br0">26329 16259 1271 0,'0'6'99'0,"0"7"89"0,0 3-53 13,0 12-5-13,-6 4-29 15,-4 3-56-15,1 2-19 16,5 1-44-16,-3-6-31 16,8-7-141-16,9-9 116 15</inkml:trace>
    </iact:actionData>
  </iact:action>
  <iact:action type="add" startTime="148468">
    <iact:property name="dataType"/>
    <iact:actionData xml:id="d157">
      <inkml:trace xmlns:inkml="http://www.w3.org/2003/InkML" xml:id="stk157" contextRef="#ctx0" brushRef="#br0">26760 16323 935 0,'8'21'133'1,"2"2"155"-1,-4 4-187 13,5 2 1-13,-9 6-52 18,-2 0-27-18,-3 3-55 15,0-3-42-15,7-14-153 15,8-2 130-15</inkml:trace>
    </iact:actionData>
  </iact:action>
  <iact:action type="add" startTime="148631">
    <iact:property name="dataType"/>
    <iact:actionData xml:id="d158">
      <inkml:trace xmlns:inkml="http://www.w3.org/2003/InkML" xml:id="stk158" contextRef="#ctx0" brushRef="#br0">27216 16391 1845 0,'6'60'110'1,"-3"4"43"14,-3-8-77-15,0-8-497 21,1-7 311-21</inkml:trace>
    </iact:actionData>
  </iact:action>
  <iact:action type="add" startTime="149261">
    <iact:property name="dataType"/>
    <iact:actionData xml:id="d159">
      <inkml:trace xmlns:inkml="http://www.w3.org/2003/InkML" xml:id="stk159" contextRef="#ctx0" brushRef="#br0">28170 16164 1070 0,'-3'-3'117'2,"-1"0"94"20,2 3-5-22,2 0-37 15,0 0-19-15,5 4-24 15,-1 5-14-15,5 7-14 16,-3 0-8-16,1 13-22 16,0 4-11-16,-6 6-14 22,2 8-6-22,-6-4-7 0,1-2-1 0,-1-8-4 15,0-8-2-15,3-15-3 16,-3-7-3-16,1-16-4 15,1-9-1-15,-3-14-6 16,1-5 0-16,0-8-6 15,3-2-2-15,0-3-6 23,-2 1-5-23,-2-4-1 0,-2 0 1 15,5 10 3-15,1 3 3 15,8 15 4-15,0 4-1 16,2 12 0-15,0 3 2 15,2 10 5-16,-1 7 5 1,5 12 7 13,2 0 1-14,1 6 0 21,2 1-1-21,-3 4-1 17,-2 2-1-17,-2 0-1 15,1-1 2-15,-7-2 5 16,0 0 5-16,-1-2 4 1,0 0 1 14,0-3-3-15,1 5-4 15,-2-4-4-15,-4 0-4 25,3-5-4-25,-4-4-1 0,1-2-3 13,-1 0-1-13,1-9-1 15,-2 1-2-15,0-4-5 16,-2 0-11-16,1-2-47 15,-7 0-22-15,3 0-67 16,-3-5-30-16,-2 0-67 10,0 0-23-10,-2 2 149 15</inkml:trace>
    </iact:actionData>
  </iact:action>
  <iact:action type="add" startTime="149848">
    <iact:property name="dataType"/>
    <iact:actionData xml:id="d160">
      <inkml:trace xmlns:inkml="http://www.w3.org/2003/InkML" xml:id="stk160" contextRef="#ctx0" brushRef="#br0">28222 16291 1439 0,'-1'12'195'24,"1"-5"178"-24,11-4-227 0,5-7-34 14,11-5-97-14,0-4 72 15,11 1-72-15</inkml:trace>
    </iact:actionData>
  </iact:action>
  <iact:action type="add" startTime="150782">
    <iact:property name="dataType"/>
    <iact:actionData xml:id="d161">
      <inkml:trace xmlns:inkml="http://www.w3.org/2003/InkML" xml:id="stk161" contextRef="#ctx0" brushRef="#br0">28272 15690 780 0,'-5'0'135'22,"-1"0"103"-22,2 0-33 15,1 0-7-15,2-1-20 18,1 1-2-18,1 1-24 0,2 1-11 14,6 1-18-14,-3-1-18 21,8-2-31-21,2 0-14 0,0-2-26 18,1-1-12-18,-1-2-11 16,-1-3-33-16,-2-1-104 17,0 2-27-17,3 4 57 12</inkml:trace>
    </iact:actionData>
  </iact:action>
  <iact:action type="add" startTime="152150">
    <iact:property name="dataType"/>
    <iact:actionData xml:id="d162">
      <inkml:trace xmlns:inkml="http://www.w3.org/2003/InkML" xml:id="stk162" contextRef="#ctx0" brushRef="#br0">28475 15292 645 0,'-4'-5'73'7,"-4"-1"57"1,2-3-17 3,-1 5-28 6,0-2-5-17,1 3 3 16,-3-1 5-16,2 1 14 0,-4 3 4 16,3 0 5-1,0 0 0-15,0 0 1 0,1 0-3 15,1 0-19-15,0 3-12 22,4 1-22-22,-1 2-11 0,3-6-15 16,-2 6-7-16,2-6-10 15,2 0-5-15,-1 1-3 16,1 2-2-16,0 0 3 15,0-3 2-15,2 3 5 16,1-3 3-16,2-5 4 23,0 0 0-23,6-4 2 0,2-1-3 0,2-5-1 30,1 1-3-30,0 2-3 0,3 2-1 0,-2 7-3 31,-3 3-2-31,-2 3 0 0,-4 4 0 0,-2 3-1 16,-1 8-1-16,-3 1-1 9,0 2-1 4,-4 0 0-11,-2 1-1 13,-1-4 2-15,-3 4-1 15,-1-6 1-15,1 0-1 14,-1-6-1-14,1-1 0 16,6-9-2-16,0 3 0 19,6-3-1-19,1 0-1 0,7-3 2 19,4 3-2-19,5 0 2 16,5 6-1-16,-2 1 1 16,-6 2 1-16,-1 1 0 15,0 2 3-15,-6 1 1 16,-2 0 3-16,-6 6 6 16,-8-5 5-15,3 6 10 5,-4-5 4-6,-7-1 0 15,3 1-3-15,-8-5-9 15,0 2-4-15,0-2-8 17,-3-3-3-17,3 2-5 16,-1-3-7-16,3-2-28 15,4-1-28-15,0-3-60 16,4 0-33-16,0-7-69 21,2 1-43-21,4-4 153 0</inkml:trace>
    </iact:actionData>
  </iact:action>
  <iact:action type="add" startTime="153002">
    <iact:property name="dataType"/>
    <iact:actionData xml:id="d163">
      <inkml:trace xmlns:inkml="http://www.w3.org/2003/InkML" xml:id="stk163" contextRef="#ctx0" brushRef="#br0">28459 14803 862 0,'-3'-11'176'0,"0"3"137"8,3 5-66 7,2 3-3-15,0 9-57 16,4 6-22-16,-3 6-41 16,3 4-24-16,-2 1-29 22,1 2-19-22,-1-4-25 0,2-3-9 16,1-7-12-16,0-1-29 0,5-5-106 15,2-5-5-15,7 5 44 18</inkml:trace>
    </iact:actionData>
  </iact:action>
  <iact:action type="add" startTime="153442">
    <iact:property name="dataType"/>
    <iact:actionData xml:id="d164">
      <inkml:trace xmlns:inkml="http://www.w3.org/2003/InkML" xml:id="stk164" contextRef="#ctx0" brushRef="#br0">28839 15101 606 0,'-4'-13'150'0,"-5"1"174"14,9 2-34-14,0 6-25 24,-1 1-19-24,1 3-45 0,1 3-28 14,2 7-55-14,0 3-22 18,3 3-35-18,1 3-13 14,0 0-15-14,5 2-6 15,1 1-10-15,2-2-2 17,-2-1-8-17,-2-1-1 0,-1-1-6 21,-5-1-13-21,1-1-75 16,-2-2-42-16,-3-5-108 15,1-8-74-15,4 8 179 16</inkml:trace>
    </iact:actionData>
  </iact:action>
  <iact:action type="add" startTime="153726">
    <iact:property name="dataType"/>
    <iact:actionData xml:id="d165">
      <inkml:trace xmlns:inkml="http://www.w3.org/2003/InkML" xml:id="stk165" contextRef="#ctx0" brushRef="#br0">28922 15249 1179 0,'1'-3'145'0,"2"-1"118"16,2-2-24-16,3 0-48 16,4-1-25-16,3 1-36 23,-1 0-24-23,2-3-41 0,1 5-17 1,-2-2-28 13,0 2-9 1,-4-2-30-15,-2 0-37 0,1-1-94 16,-1 1-62-16,-3-2 106 15</inkml:trace>
    </iact:actionData>
  </iact:action>
  <iact:action type="add" startTime="154013">
    <iact:property name="dataType"/>
    <iact:actionData xml:id="d166">
      <inkml:trace xmlns:inkml="http://www.w3.org/2003/InkML" xml:id="stk166" contextRef="#ctx0" brushRef="#br0">29032 14844 759 0,'2'-2'107'1,"-1"2"112"13,2 0-13-14,2 3 5 18,-1 6-15-18,2 0-26 5,1 5-18-5,-1 7-33 15,1 2-16-15,2 3-30 15,1 4-10-15,0-1-2 16,3 2 2-16,-1-2 5 15,-1-4 1-15,1 4-6 16,2-5-4-16,0 1-7 15,2-2-5-15,-3-7-15 16,-2-4-7-16,-2-5-18 22,-2-7-37-22,-7-4 320 0,-1 4-228 32</inkml:trace>
    </iact:actionData>
  </iact:action>
  <iact:action type="add" startTime="161238">
    <iact:property name="dataType"/>
    <iact:actionData xml:id="d167">
      <inkml:trace xmlns:inkml="http://www.w3.org/2003/InkML" xml:id="stk167" contextRef="#ctx0" brushRef="#br0">30020 14590 1505 0,'0'8'100'13,"2"3"92"2,7 13-112-15,3 8 2 0,-1 18-10 11,-2 0-13 9,1 6-26-20,-2-3-8 0,0-12-10 12,4-3 1 5,-2-14-23-17,0-5-33 0,-5-10-113 14,-5-8-70-13,-2 2 108 17</inkml:trace>
    </iact:actionData>
  </iact:action>
  <iact:action type="add" startTime="161457">
    <iact:property name="dataType"/>
    <iact:actionData xml:id="d168">
      <inkml:trace xmlns:inkml="http://www.w3.org/2003/InkML" xml:id="stk168" contextRef="#ctx0" brushRef="#br0">29953 14590 1384 0,'13'0'172'0,"9"0"116"14,4 0-95-14,3 3-18 23,3 0-57-23,-5-1-19 0,7 6-30 15,-5 0-14-15,4 3-19 16,-2 3-10-16,-1 2-13 16,2-3-3-16,-1 0-7 16,-2-4-26-16,-9-3-78 15,-6-5-47-15,-5-2-116 25,-6-5-49-25,0-4 176 0</inkml:trace>
    </iact:actionData>
  </iact:action>
  <iact:action type="add" startTime="161687">
    <iact:property name="dataType"/>
    <iact:actionData xml:id="d169">
      <inkml:trace xmlns:inkml="http://www.w3.org/2003/InkML" xml:id="stk169" contextRef="#ctx0" brushRef="#br0">30226 14252 996 0,'-6'-3'224'8,"2"3"274"7,8 11-285-15,8 8-36 15,6 7-47-15,3 3-20 17,-1 5-39-17,3 0-14 15,-8-2-20-15,-1 0-5 15,-5-4-9-15,0 1-5 23,-6-1-7-23,2 1-4 0,-3-8-39 15,1-2-27-15,1-6-67 16,1-7-39-16,0-9-45 16,1-5-13-16,1-13-32 15,4-1 3-15,0-2 41 16,2-4 40-16,2 5 120 0,-1 4 68 7,-1 3 105 9,-1 13 25-16,-5 6 29 24,-1 10-13-24,-3 12-31 0,-2 4-4 6,7 6-15 10,2 0-11-16,10-6-22 15,0-2-16-15,11-14-27 16,-5-4-2-16,2-9 7 25,-5-6 6-25,-6-10 13 0,1-3 6 0,-11-5 8 15,-4 0 0-15,-6 3-12 15,-9-1-11-15,-9 3-18 15,-7 0-14-15,-2 6-36 15,-4 3-27-15,1 8-90 15,-1 5-53-15,1 19 98 22</inkml:trace>
    </iact:actionData>
  </iact:action>
  <iact:action type="add" startTime="162513">
    <iact:property name="dataType"/>
    <iact:actionData xml:id="d170">
      <inkml:trace xmlns:inkml="http://www.w3.org/2003/InkML" xml:id="stk170" contextRef="#ctx0" brushRef="#br0">31153 14150 993 0,'0'-13'170'15,"2"1"126"-15,-4 6-79 18,-5 3-33-17,-9 12-55-1,-6 1-17 14,2 18-16-14,-3 4-7 16,3 9-17-16,1-1-19 5,0-8-27 10,3 0-9-15,10-10-17 16,6-9-6-16,10-4-10 15,6-6-1-15,5-9 5 16,-1-3 3-16,5-8 9 16,-1-1 2-16,-1 1 1 15,4-1 2-15,-7 8-1 23,-10 4-1-23,0 6 2 0,-4 0-1 2,-6 6 2 13,0-6 1-15,0 0-7 14,4 0-26-14,2-3-79 16,1 0-56-16,8-7-161 25,2-6 169-25</inkml:trace>
    </iact:actionData>
  </iact:action>
  <iact:action type="add" startTime="162860">
    <iact:property name="dataType"/>
    <iact:actionData xml:id="d171">
      <inkml:trace xmlns:inkml="http://www.w3.org/2003/InkML" xml:id="stk171" contextRef="#ctx0" brushRef="#br0">31370 13942 1066 0,'-15'-6'184'1,"-2"2"211"16,2 10-211-17,-1 7-6 4,6 12-38 12,0 4-15-16,3 6-49 15,4 2-27-15,3-8-35 16,9-4-13-16,2-12-12 16,7-10-5-16,3-12 2 15,0-8 3-15,-1-14 7 16,-1-6 3-16,-2-5 3 22,-1-2 3-22,-11-1 2 0,-1 3 0 0,-11-3 5 16,-6 0 1-16,1 4-1 25,-8 1 2-25,4 15 10 0,0 9 2 6,1 17 1 10,5 10-1-16,4 18-9 15,5 2-4-15,1 10-2 7,4-3-2 9,6-3-5-16,-1-3-2 16,7-2-4-16,3-4-3 16,9-7-42-15,-2 0-44 0,9-7-110 12,-1-5-62 3,4-7 133-16</inkml:trace>
    </iact:actionData>
  </iact:action>
  <iact:action type="add" startTime="163247">
    <iact:property name="dataType"/>
    <iact:actionData xml:id="d172">
      <inkml:trace xmlns:inkml="http://www.w3.org/2003/InkML" xml:id="stk172" contextRef="#ctx0" brushRef="#br0">31759 13759 780 0,'-7'-10'177'1,"-6"7"191"-1,-1 3-115 13,-1 13-63 4,-4 6-28-17,1 3-39 0,2 3-21 5,5-6-45 11,2 5-16-16,9-3-25 15,4-7-13-15,11-4-13 16,7-7-6-16,2-6-7 16,8-3 3-16,-3-15 7 15,-3-5 5-15,-10-9 8 16,-1-6 2-16,-12-5 3 23,-8-7 2-22,-3-2 2-1,-8 0 1 0,0 6 4 16,-3 5 0-16,0 14 9 13,-1 2 7-13,2 16 16 17,2 5 2-16,9 17-7 12,7 12-11-13,6 16-18 26,8 10-6-26,4 7-1 0,4 0 0 12,-2-6-3 3,6-4-1-15,0-16-1 17,3-4-2-17,0-16 0 0,-3-3 0 16,-4-8 2-16,-6-8 0 14,-4-3 3-14,-5-6 2 16,-1-6 1-16,1 1-2 14,-1 1 0-14,-3 1-1 8,3 9-2 8,-6 13 0-16,5-9 0 16,0 9 0-16,1 3-1 15,4 0 1-15,-5 3-65 16,6 1-50-16,-3-1 322 16,5-2-214-16</inkml:trace>
    </iact:actionData>
  </iact:action>
  <iact:action type="add" startTime="163787">
    <iact:property name="dataType"/>
    <iact:actionData xml:id="d173">
      <inkml:trace xmlns:inkml="http://www.w3.org/2003/InkML" xml:id="stk173" contextRef="#ctx0" brushRef="#br0">31974 13478 1496 0,'-8'0'109'13,"3"3"41"-13,2-3-87 15,7-3-76-15,-2 0-57 15,3-7-146-15,3 1 136 16</inkml:trace>
    </iact:actionData>
  </iact:action>
  <iact:action type="add" startTime="163947">
    <iact:property name="dataType"/>
    <iact:actionData xml:id="d174">
      <inkml:trace xmlns:inkml="http://www.w3.org/2003/InkML" xml:id="stk174" contextRef="#ctx0" brushRef="#br0">32025 13090 1413 0,'0'6'156'2,"1"4"123"11,8 10-121 4,1 6-15-17,7 9-36 0,4 3-12 21,5 0-35-21,0 2-17 0,-1 5-16 24,-4-1-8-24,-5 1-7 0,0-1-4 8,-4-4-43 6,-3-2-49-14,-5-9-113 16,0-4-82-16,-1-15 142 16</inkml:trace>
    </iact:actionData>
  </iact:action>
  <iact:action type="add" startTime="164163">
    <iact:property name="dataType"/>
    <iact:actionData xml:id="d175">
      <inkml:trace xmlns:inkml="http://www.w3.org/2003/InkML" xml:id="stk175" contextRef="#ctx0" brushRef="#br0">32171 13424 1495 0,'2'-6'101'0,"6"-1"47"16,3-2-32-16,7-1 5 22,6-4 2-22,0-2 30 14,4 0-13-13,-1 0-25 15,-3 5-18-16,-3 6-40 0,-2 2-16 15,-7 6-25-15,1 7-5 15,-6 9-7-15,2 2-1 16,-2 4-32-16,1-2-36 14,-4-1-95-14,-1-3-59 9,-3-6 112 6</inkml:trace>
    </iact:actionData>
  </iact:action>
  <iact:action type="add" startTime="164419">
    <iact:property name="dataType"/>
    <iact:actionData xml:id="d176">
      <inkml:trace xmlns:inkml="http://www.w3.org/2003/InkML" xml:id="stk176" contextRef="#ctx0" brushRef="#br0">32312 13190 1601 0,'-13'0'123'13,"4"0"66"-13,8 0-141 17,4 3-29-17,5-1-88 15,1 1-33-15,3-1-134 15,-1 1 122-15</inkml:trace>
    </iact:actionData>
  </iact:action>
  <iact:action type="add" startTime="164588">
    <iact:property name="dataType"/>
    <iact:actionData xml:id="d177">
      <inkml:trace xmlns:inkml="http://www.w3.org/2003/InkML" xml:id="stk177" contextRef="#ctx0" brushRef="#br0">32568 13260 1142 0,'-3'19'190'2,"0"-3"153"10,0-5-99 3,1 0-7-15,2-6-89 16,3-2-30-16,3-6-51 16,1-2-8-16,9-11 6 15,0-3-3-15,6-6-16 16,4-4-10-16,2 0-13 0,1 1-6 26,0 9-10-26,-3 4-5 0,-3 15-91 12,-1 7-54-12,-13 17 73 15</inkml:trace>
    </iact:actionData>
  </iact:action>
  <iact:action type="add" startTime="165066">
    <iact:property name="dataType"/>
    <iact:actionData xml:id="d178">
      <inkml:trace xmlns:inkml="http://www.w3.org/2003/InkML" xml:id="stk178" contextRef="#ctx0" brushRef="#br0">30329 15115 1655 0,'-3'-11'167'0,"1"8"85"15,5 3-64-15,8 14-80 23,3 10-35-23,1 19-13 0,1 8-3 0,-2 13-19 25,-4 3-7-25,-4 1-12 0,0-9-2 15,-5-11-6-15,4-7-1 7,0-15-4 8,4-10-3-15,7-10-7 16,3-6-4-16,4-13-4 22,2-9 0-22,0-16 2 0,2-8 0 15,-1-7 2-15,3 4 2 20,-1 14 3-20,-3 8 2 0,-1 19 3 12,-3 8 2-10,-4 16 2 13,-4 6 3-15,-10 16 0 14,-3 4 1-14,-12 2 1 24,-1-1-2-24,-3-11 0 14,0-7-1-14,0-9-2 18,0-3 0-18,-1-7-1 0,-2-2-5 15,10-5-43-15,1-5-43 14,3-9-102-14,4-2-27 15,11-5 106-15</inkml:trace>
    </iact:actionData>
  </iact:action>
  <iact:action type="add" startTime="165489">
    <iact:property name="dataType"/>
    <iact:actionData xml:id="d179">
      <inkml:trace xmlns:inkml="http://www.w3.org/2003/InkML" xml:id="stk179" contextRef="#ctx0" brushRef="#br0">30806 15471 1452 0,'6'-7'140'17,"4"-9"107"-17,5-3-27 0,5-13-21 17,2-6-34-17,-3-5-52 13,-5 1-29-13,-8 7-39 16,-6 1-13-16,-3 11-16 16,-7 4-5-16,-4 11-10 16,-2 0-5-16,-3 16-8 21,0 3-1-21,9 12 0 0,0 6 3 16,11 5 5-16,5 1 0 15,11-3 0-15,9-2-1 16,6-7-7-16,8-8-24 15,0-11-68-15,-2-4-44 15,-3-13-113-15,0-3-115 14,-11-3 219-13</inkml:trace>
    </iact:actionData>
  </iact:action>
  <iact:action type="add" startTime="165805">
    <iact:property name="dataType"/>
    <iact:actionData xml:id="d180">
      <inkml:trace xmlns:inkml="http://www.w3.org/2003/InkML" xml:id="stk180" contextRef="#ctx0" brushRef="#br0">31287 15038 1738 0,'0'-1'173'0,"-4"-2"105"16,1 3-29-16,-7 3-102 19,-3 7-40-19,-3 3-53 12,-5 3-17-12,1 4-17 16,1 4-5-16,9-3-10 15,6 3-3-15,11-4-4 22,6-1-7-22,10-9-7 0,-1-4-2 19,7-9-11-19,-2-10-7 0,-3-6-9 15,-3-3-4-15,-2-5 8 16,0 1 11-16,0-2 18 14,-4-4 9-14,-1 4 6 15,-1 5 2-15,-3 1 5 22,-2 1 3-22,-1 2 7 16,-1-3 5-16,-2 5 7 2,2 2 2 11,-2 5-3 3,-4 10-4-16,0-3-7 0,2 0-4 16,-5 12-4-16,-2 7 0 15,-6 3 1-15,-2 4 0 30,-2 4-3-30,4 0-2 0,2-6-3 0,5-2-3 10,2-6-3 5,2-4-2-15,7-3-5 15,4-3 0-15,3-6 0 15,-2-6 2-15,2-7-1 16,-4-3-4-16,0 0-1 8,1-2 1-8,-6 5 5 14,-2 0 4-14,-3 5 3 16,0 3 0-16,0 8 1 15,0-3-1-15,-1-1-1 15,5 5 0-15,4 5-1 15,0-3 0-15,7 2 1 20,-1 3 1-20,2-5 0 20,0 0 0-20,-1-6 1 0,1 0 0 15,-3-10 2-15,1 0 2 15,1-6 3-15,2-6 4 19,-1-3 4-19,-3 2-1 0,-1-1-2 15,-6 4-3-15,-5 4-4 13,-1 3 1 9,-6 10 3-22,2 3-1 0,-5 6 1 16,2 3-3-16,3 4-4 16,-1 3-2-16,10 1-2 16,2 0-1-16,6-4-1 15,3-2-2-15,1-5 1 17,2-3 0-17,2-6 3 0,2-4 0 6,-1-7 2 8,-5-3 2-14,-7-2 1 16,-7 0 0-16,-3 0 0 25,-3 3-1-25,-6 6-1 0,1 3 1 8,-1 4-2 6,-1 6 0-14,1 3-2 16,5 2 0-16,1 3 0 25,3 2-2-25,6 2-1 0,1-2-1 0,7-1 1 13,2-3-1 2,0-5 2-15,2-1 2 17,-4-4 0-17,-1-2 0 1,-1-4 1 13,-3-3 1-14,-2-5-1 15,2 0 2-15,-3-4-1 23,-1-1 1-22,1 1 0 12,0 3-1-13,0 3 0 17,1 0 0-17,-3 4 0 0,1 5 1 15,-2 4-1-15,-3 3 0 16,7 3-1-16,-3 3 0 15,-1 4 0-15,1 0 1 22,1 5-1-21,-5-2 0-1,3 0 1 15,-3-4-1-15,3-2-1 16,1-1 1-16,-1-9-1 16,4 0-1-16,3-7-1 16,2-6 0-16,5-3 0 15,-2-3 1-15,4-3 1 8,-6 2 0-8,0-2 3 15,-4-2 0-15,-9 7 1 14,-6 2 1-14,-7 14-2 18,-2 7-1-18,1 13-1 14,2 2-1-14,6 7-2 15,3 1 0-15,9 2-53 19,6 4-48-19,4 6 24 19,1 7 4-19</inkml:trace>
    </iact:actionData>
  </iact:action>
  <iact:action type="add" startTime="167313">
    <iact:property name="dataType"/>
    <iact:actionData xml:id="d181">
      <inkml:trace xmlns:inkml="http://www.w3.org/2003/InkML" xml:id="stk181" contextRef="#ctx0" brushRef="#br0">30184 16399 1299 0,'0'-21'153'1,"0"5"135"12,0 2-20-13,-3 8-50 15,-5 5-47-15,-3 11-72 14,-2 6-21 2,-6 16-26-16,3 8-1 0,-3 10-14 16,5-1-11-16,3-2-17 9,1-7-4 4,10-8-5 2,0-10-5-15,6-9-4 17,4-7-1-17,0-6 0 0,3-9 3 14,-1-7 6-14,-2-6 1 16,-1-7 5-16,-2-3 0 15,0 5 3-15,1 2 3 22,-4 11 5-22,5 5 2 0,-2 6-2 16,2 6 0-16,4 3-6 16,1 4-1-16,7 3-2 16,0-2-3-16,7-3-2 15,4-5-38-15,1-6-110 16,7-5-5-16,5-3 48 23</inkml:trace>
    </iact:actionData>
  </iact:action>
  <iact:action type="add" startTime="167896">
    <iact:property name="dataType"/>
    <iact:actionData xml:id="d182">
      <inkml:trace xmlns:inkml="http://www.w3.org/2003/InkML" xml:id="stk182" contextRef="#ctx0" brushRef="#br0">30802 16015 1473 0,'-11'3'123'16,"0"2"76"-16,19-11-98 16,3-1 23-16,17-12-5 15,4-9 19-15,8-1 0 15,3 0-18-15,-9 12-38 16,-2 7-27-16,-17 15-38 15,-6 11-7-15,-17 16-3 22,-6 6-2-22,-5 6 0 0,-3-4-1 15,6-4-2-15,5-5 0 17,5-15-6-16,4 0-5 0,8-4-3 12,6-2 0-13,12 0 3 16,5 1 4-16,5 0 4 16,2-1 1-16,-7 1 4 10,-4 2 4 2,-12-1 3 3,-7 3 2-14,-19 3-1 13,-8 3-4-14,-1 2-1 3,-4-1-14 12,3-6-53-15,-3-8-39 14,4-10-99-14,0-4-29 15,11-10 120-15</inkml:trace>
    </iact:actionData>
  </iact:action>
  <iact:action type="add" startTime="168282">
    <iact:property name="dataType"/>
    <iact:actionData xml:id="d183">
      <inkml:trace xmlns:inkml="http://www.w3.org/2003/InkML" xml:id="stk183" contextRef="#ctx0" brushRef="#br0">31090 15580 1194 0,'18'-19'245'1,"3"7"320"29,-4 12-301-30,-1 16-102 0,-3 9-24 0,-4 6-54 15,-5 0-18-15,-4 1-39 25,-3-3-12-25,2-4-45 0,1-3-53 7,7-3 46 9,-1 1-17-16</inkml:trace>
    </iact:actionData>
  </iact:action>
  <iact:action type="add" startTime="168692">
    <iact:property name="dataType"/>
    <iact:actionData xml:id="d184">
      <inkml:trace xmlns:inkml="http://www.w3.org/2003/InkML" xml:id="stk184" contextRef="#ctx0" brushRef="#br0">31670 15692 720 0,'-14'1'133'22,"-1"1"153"-22,7-2-91 0,-3-3 36 15,3-2 10-15,-2 5-3 17,-1 0-50-17,-3 3-32 0,-1 15-57 15,-5 2-22-15,1 16-28 15,0 8-5-15,12 2-10 17,4 2-7-17,10-9-8 22,11-2-4-22,9-18-8 16,7-6 0-16,5-16 1 0,6-10 3 30,-6-15 4-30,2-1 1 0,-12-9-1 0,-10 3 2 16,-13 5 3-16,-6 1 0 18,-16 6-10-18,-6 1-17 0,-12 6-69 20,0 4-43-20,-1 2-93 15,1 0-29-15,18 7 131 16</inkml:trace>
    </iact:actionData>
  </iact:action>
  <iact:action type="add" startTime="169046">
    <iact:property name="dataType"/>
    <iact:actionData xml:id="d185">
      <inkml:trace xmlns:inkml="http://www.w3.org/2003/InkML" xml:id="stk185" contextRef="#ctx0" brushRef="#br0">31866 15403 1736 0,'12'13'140'1,"-5"7"117"14,3 11-102-15,-1 3-9 15,1 4-24-15,-1-6-34 16,0-3-21-16,-4-4-37 6,-3 0-8 10,2-5-9-16,-2 2-4 17,1-5-29-17,0-1-39 15,-2-6-93-15,0-3-50 15,1-7-68-15,1-4-16 16,-3-12-8-16,3 0-25 0,1-6 72 16,0 6 86-16,1 6 177 22,-2 2 105-22,4 2 57 15,-1-3-6-15,1-5-19 17,2-1 5-16,2-10 11 14,-2-1-14-15,0-9-20 0,-2-5-13 15,-7-5-7-15,0-3 6 15,-1 6-7-15,-5 5-8 6,0 16-17 10,0 6-7-16,2 17-24 15,1 11-13-15,3 14-23 16,0 12-11-16,6 11-7 16,-1 3-16-16,6-2-88 16,6 0-66-16,6-13 458 15,6 1-292-15</inkml:trace>
    </iact:actionData>
  </iact:action>
  <iact:action type="add" startTime="169733">
    <iact:property name="dataType"/>
    <iact:actionData xml:id="d186">
      <inkml:trace xmlns:inkml="http://www.w3.org/2003/InkML" xml:id="stk186" contextRef="#ctx0" brushRef="#br0">31313 16746 1286 0,'-6'5'143'0,"2"9"110"23,-2 2-90-23,5 8-34 0,2 5-20 8,4-1-12 7,-3 1-12-15,6-4-34 16,-1-9-8-16,0-6-8 7,0-5-6 8,2-7-8-15,3-7-5 15,4-6-4-15,-2-5 0 16,8-6 0-16,-3-6-1 16,3-1-3-16,4-2 0 15,-4 3-1-15,2 6 4 0,-2 10 13 15,3 3 2-15,-2 14 1 23,-1 8-3-23,-12 13-9 15,-3 1-2-15,-11 4 0 16,-6-1-9-16,-9 2-48 15,0-6-41-15,0-3-66 2,2-2-259 12,9 2 257 1</inkml:trace>
    </iact:actionData>
  </iact:action>
  <iact:action type="add" startTime="170080">
    <iact:property name="dataType"/>
    <iact:actionData xml:id="d187">
      <inkml:trace xmlns:inkml="http://www.w3.org/2003/InkML" xml:id="stk187" contextRef="#ctx0" brushRef="#br0">31304 16540 1726 0,'-4'1'133'15,"3"2"73"-15,1 3-139 10,0 2-31-10,5 0-124 14,-2-5-43-14,13-1-395 15,3-2 313 0</inkml:trace>
    </iact:actionData>
  </iact:action>
  <iact:action type="add" startTime="170264">
    <iact:property name="dataType"/>
    <iact:actionData xml:id="d188">
      <inkml:trace xmlns:inkml="http://www.w3.org/2003/InkML" xml:id="stk188" contextRef="#ctx0" brushRef="#br0">31815 16522 1032 0,'14'18'216'1,"0"2"288"13,-4 2-328-14,-1-1-8 18,-5-2-56-18,1 0-24 12,0-9-18-11,0-1-13 7,-2-9 5 8,1-3 6-16,-1-16-8 15,0-7-4-15,0-12-18 16,-2-5-12-16,2-4-12 15,3 2-6-15,6 8-6 15,-4 8-3-14,4 7-13 21,1 6-37-22,-4 10-107 0,1 2-72 0,-1 8 108 15</inkml:trace>
    </iact:actionData>
  </iact:action>
  <iact:action type="add" startTime="170535">
    <iact:property name="dataType"/>
    <iact:actionData xml:id="d189">
      <inkml:trace xmlns:inkml="http://www.w3.org/2003/InkML" xml:id="stk189" contextRef="#ctx0" brushRef="#br0">32115 16394 1453 0,'4'-3'134'14,"8"-7"93"-14,5-1-14 16,0-15-18-16,2 1-30 15,-3-6-40-15,-3 2-29 15,-5 5-44-15,-4 0-14 24,-8 6-19-24,-7 4-10 0,0 12-12 15,-5 2-6-15,0 13-3 16,1 3 1-16,10 5 4 15,5 3 3-15,10-6-3 16,6 1 1-16,7-10 0 0,4-6 1 16,2-3 5-16,2-6 0 25,-1-7 3-25,-1-3 1 0,-4-3 2 12,-6-3 1-12,-9 1 0 15,-5-1 1-15,-8 3-2 16,-5 2 0-16,0 8-2 16,-4 3-3-16,-5 15-1 16,-2 4 0-16,0 6 0 10,3 3-1-10,7-4 1 15,6-2-1-15,11 0-5 14,5-4-1-14,8-5 2 15,4-4 0-15,4-6 4 15,-3-5 1-15,2-3 1 15,-5 0 1-15,-8 1 3 17,-1-3-1-17,-7 2-1 23,-5 10-1-23,1-3-2 0,-3 8 0 14,4 10 1-14,0 5 1 15,4 6 2-15,-1 7 1 16,2 10 1-16,1 2 1 20,-4 6-1-20,-1 7 1 0,4 5 1 13,-6 2 0-6,1-7-1 7,-1-6-1-14,2-14-1 15,-4-7 1-15,-1-9-1 15,0-9-18-15,-1-5-61 16,1-7-40-16,-5-3-100 16,5-10 22-16,5-16 97 15</inkml:trace>
    </iact:actionData>
  </iact:action>
  <iact:action type="add" startTime="171237">
    <iact:property name="dataType"/>
    <iact:actionData xml:id="d190">
      <inkml:trace xmlns:inkml="http://www.w3.org/2003/InkML" xml:id="stk190" contextRef="#ctx0" brushRef="#br0">32617 15896 1427 0,'0'-13'161'18,"0"5"151"-18,0 0-98 0,0 8-51 12,-2 2-40 3,1 7-51-15,0 5-12 17,-1 9-15-17,4 2-6 0,-4 7-10 21,2 3-8-21,4 0-10 16,-1 2-3-16,5-8-4 15,-1-1-2-15,3-12-2 15,2-7 0-15,-1-8 1 16,1-4 1-15,1-7 2 13,-1-3 0-14,-4-6-2 32,0-6-4-32,-4-4-10 0,0-3-8 0,-1 5-2 0,1 4 3 10,4 8 6 3,-4 5 6-13,2 4 3 14,1 3 1-14,-1 0 2 16,1 3 1-16,3 0 2 16,-1 2-1-16,4-2 2 5,0-5 0 15,2-2 1-20,-2-2 0 0,-4-1 0 13,-2-3 0 2,-1 0-1-15,-1 2 1 16,0-3-1-16,-2 1 1 0,2-3 1 15,1 5 0-15,-1 1 6 16,0 1 4-16,0 3 5 23,1 5 1-23,2 4-5 16,4 4-3-16,2 6-6 0,2 3-1 16,-1 1-1-16,-2 1 0 13,3-4-2-13,-4-4 1 22,-5-4-52-22,3-3-53 0,-9-3-96 11,4 0 524 13,-2-6-283-24</inkml:trace>
    </iact:actionData>
  </iact:action>
  <iact:action type="add" startTime="171821">
    <iact:property name="dataType"/>
    <iact:actionData xml:id="d191">
      <inkml:trace xmlns:inkml="http://www.w3.org/2003/InkML" xml:id="stk191" contextRef="#ctx0" brushRef="#br0">32890 15609 1547 0,'-10'0'69'1,"1"0"11"14,6 3-51-15,5-3-39 25,2 3-36-25,6-3-101 0,2 0-170 6,5 6 179 9</inkml:trace>
    </iact:actionData>
  </iact:action>
  <iact:action type="add" startTime="171987">
    <iact:property name="dataType"/>
    <iact:actionData xml:id="d192">
      <inkml:trace xmlns:inkml="http://www.w3.org/2003/InkML" xml:id="stk192" contextRef="#ctx0" brushRef="#br0">33145 15745 1154 0,'3'15'164'0,"-1"-2"107"0,-2-1-53 24,0-2-15-24,-5-3-41 0,2-1-13 11,-4-3-36 4,3-3-18-15,-1-6-25 16,1-4-11-16,3-6-25 16,1-6-10-16,0-3-10 14,1 1-5-14,5 0-6 17,-3 0-4-17,6 8-13 0,-1 3-14 21,2 10-33-21,2 3-20 0,4 7-42 18,-6 5-16-18,2-2-24 14,-4 1-7-14,0-5-14 16,3 2-3-16,2-11-25 15,1-2-8-15,0-1 56 16,-2-4 34-16,-5-4 126 6,0 4 76 12,-2-2 95-18,-5-1 34 0,0 4 26 16,-5-1-8-16,-1 0-24 15,2 4-10-15,-3 3-34 14,2 3-24-14,-2 3-58 15,0 6-24-15,0 7-35 15,4 1-4-15,3 1-2 25,3 0-1-25,7-2-2 0,-2 0-1 15,7-10 0-15,0-3 0 15,0-4 2-15,1-4 2 16,-1-8 2-16,-2-1 0 14,-1-7 2-14,-2-3-1 16,-1-10 1-16,-4-2 0 23,-3-13 1-23,-2-2 0 0,-5-3-2 15,1 6 0-14,-3 16-6 14,4 11 1-15,3 21 2 16,-3 0 1-16,3 26 3 16,3 9-3-16,3 15 0 15,0 3 0-14,1-8-1-1,4-5 0 6,5-14-2 9,3-7 1-15,7-7 1 15,2-8 1-15,-5-4 1 15,-1-4-2-15,-5-8-4 19,-1-4-8-19,-1-8-19 13,-1-7-19-13,-3-10-44 16,-4-2-26-16,-3-4-3 21,-4 5 48-21</inkml:trace>
    </iact:actionData>
  </iact:action>
</iact:actions>
</file>

<file path=ppt/ink/inkAction1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2372" units="cm"/>
          <inkml:channel name="Y" type="integer" max="6960" units="cm"/>
          <inkml:channel name="T" type="integer" max="2.14748E9" units="dev"/>
        </inkml:traceFormat>
        <inkml:channelProperties>
          <inkml:channelProperty channel="X" name="resolution" value="400" units="1/cm"/>
          <inkml:channelProperty channel="Y" name="resolution" value="400" units="1/cm"/>
          <inkml:channelProperty channel="T" name="resolution" value="1" units="1/dev"/>
        </inkml:channelProperties>
      </inkml:inkSource>
      <inkml:timestamp xml:id="ts0" timeString="2023-08-20T18:58:29.717"/>
    </inkml:context>
    <inkml:brush xml:id="br0">
      <inkml:brushProperty name="width" value="0.05292" units="cm"/>
      <inkml:brushProperty name="height" value="0.05292" units="cm"/>
      <inkml:brushProperty name="color" value="#C00000"/>
    </inkml:brush>
    <inkml:context xml:id="ctx1">
      <inkml:inkSource xml:id="inkSrc1">
        <inkml:traceFormat>
          <inkml:channel name="X" type="integer" max="30931" units="cm"/>
          <inkml:channel name="Y" type="integer" max="17399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03235" units="1/cm"/>
          <inkml:channelProperty channel="Y" name="resolution" value="999.942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1" timeString="2023-08-20T18:58:29.717"/>
    </inkml:context>
  </inkml:definitions>
  <iact:action type="add" startTime="6225">
    <iact:property name="dataType"/>
    <iact:actionData xml:id="d0">
      <inkml:trace xmlns:inkml="http://www.w3.org/2003/InkML" xml:id="stk0" contextRef="#ctx0" brushRef="#br0">19012 8460 0,'0'0'1,"76"-120"-1</inkml:trace>
    </iact:actionData>
  </iact:action>
  <iact:action type="add" startTime="6698">
    <iact:property name="dataType"/>
    <iact:actionData xml:id="d1">
      <inkml:trace xmlns:inkml="http://www.w3.org/2003/InkML" xml:id="stk1" contextRef="#ctx1" brushRef="#br0">12265 1216 447 0,'6'-3'106'6,"3"3"40"10,10 0 15-16,5-3-13 14,10 0-37-14,5 2-8 20,0-2-24-20,11 0-16 0,0-3-27 15,7 2-12-15,10-2-12 13,-5 0-4 9,1 0-3-22,-8 2-1 0,1-2-1 15,8 3 0-15,9-1-2 16,8 2 1-16,6 2 9 16,-4 2 4-16,-9 2 8 16,-9 2 0-16,-8 0-7 15,0 1-2-15,7-1-6 23,2-6-1-23,4 0 0 0,1-3-1 0,2-6-1 16,-2 5-1-16,-7-2-1 14,-2-3 0-14,-7 5 7 16,1-2 7-16,5-1 8 16,4 1 4-16,7 3-2 15,2 3-4-15,3 0-6 6,-4 3-2 10,-12 0-4-16,-6 3-2 16,-10-2-1-16,2-1-1 16,3 0-3-16,4 1 0 16,1 2-2-16,3 0-1 0,-2 0 2 15,-4 1-1-15,-1 2 4 16,-3-6 1-16,-3 1 1 22,-2-1 1-22,2-3 0 16,-1 0 1-16,9 0 3 16,3-4-1-16,7-5 2 0,7 3 0 16,3-4 3-16,2 1 2 14,-5-1 1-14,-6 0-1 16,-10 1-4-16,-5 1-4 7,5 3-3 9,-1 2 1-16,8 3-2 16,5 0 1-16,-4 3-3 14,2 4 0-14,0-1-3 16,-3 0 1-16,-7 1-1 16,-8-4 2-16,-5 2 2 15,-1-4 1-15,5 2 5 23,6-2 0-23,-3 2 1 0,-2-3-2 0,-5 0-2 15,-2 0-1-15,-4 3-2 15,-4-3 0-15,-10 0 3 17,-5 3-12-17,-5-3-117 16,-6-3 88-16</inkml:trace>
    </iact:actionData>
  </iact:action>
  <iact:action type="add" startTime="13132">
    <iact:property name="dataType"/>
    <iact:actionData xml:id="d2">
      <inkml:trace xmlns:inkml="http://www.w3.org/2003/InkML" xml:id="stk2" contextRef="#ctx0" brushRef="#br0">19977 12699 0</inkml:trace>
    </iact:actionData>
  </iact:action>
  <iact:action type="add" startTime="13877">
    <iact:property name="dataType"/>
    <iact:actionData xml:id="d3">
      <inkml:trace xmlns:inkml="http://www.w3.org/2003/InkML" xml:id="stk3" contextRef="#ctx1" brushRef="#br0">13980 6817 358 0,'1'0'78'19,"1"0"81"-19,1 0-25 0,-3 0-33 15,3 0-17-15,-2-2-33 19,-1 2-13-19,2-1-20 15,-2 1-8-15,0 0-9 16,2 0-4-16,0 0-19 15,-2 1-11-15,-4 4-48 16,1 1-36-16,1-2-83 16,-2 2 101-16</inkml:trace>
    </iact:actionData>
  </iact:action>
  <iact:action type="add" startTime="14118">
    <iact:property name="dataType"/>
    <iact:actionData xml:id="d4">
      <inkml:trace xmlns:inkml="http://www.w3.org/2003/InkML" xml:id="stk4" contextRef="#ctx1" brushRef="#br0">14016 6834 273 0,'2'-4'120'1,"1"-3"142"9,-2-1-20 6,-1 4-37-16,2 0-21 19,-5 1-46-19,-3-3-19 0,-4 3-35 15,-3 2-13-15,-6 1-18 16,0 0-8-16,-7 7-8 13,1-1-3-13,2 7-3 22,1 1 0-22,0 7 7 15,0 3 2-15,1 1 5 16,2 4 2-15,12-1-1 14,1 1 0-14,7 0-6 13,5-2-2-14,6-3-8 1,5 0-1 14,5-2-3-15,0-3-2 6,2-9-1 11,4-4-1-17,5-6-7 15,4 0-2-15,-1-6-5 16,-9-1-2-16,-2-2-41 15,-5-1-36-15,-2-2-93 16,-2 2-62-16,0 0-225 15,0-2 254-15</inkml:trace>
    </iact:actionData>
  </iact:action>
  <iact:action type="add" startTime="14508">
    <iact:property name="dataType"/>
    <iact:actionData xml:id="d5">
      <inkml:trace xmlns:inkml="http://www.w3.org/2003/InkML" xml:id="stk5" contextRef="#ctx1" brushRef="#br0">14272 6933 1069 0,'1'16'148'0,"5"3"123"23,1 0-43-23,2 0-58 0,-2 0-39 16,-2-1-51-16,-2 1-16 15,-3-3-27-15,0 0-10 15,-2-7-9-15,1 1-2 16,1-10 4-16,-5-3 0 19,1-10-4-19,4-6-2 0,-4-13-20 10,1-4-11-1,0-12-20 6,1-3-9-15,4 3 2 16,1 0 8-16,4 15 15 16,0 4 8-16,5 10 4 15,4 3 0-15,3 10 7 16,-1 6 6-16,4 6 17 22,4 4 7-22,2 3 9 0,1 2 0 0,-4-2-6 15,-2 6-2-15,-6 0-5 16,1 3-2-16,-7-1-1 16,2 3-3-16,-7 0-4 17,3-2-3-17,-5 0-3 16,2 1-2-16,-3-7-2 6,0-3-2 10,1-4-21-16,-4-3-23 14,0-6-53-14,0 0-37 14,-6 0-73-14,2-6-49 20,-6-3 141-20</inkml:trace>
    </iact:actionData>
  </iact:action>
  <iact:action type="add" startTime="14981">
    <iact:property name="dataType"/>
    <iact:actionData xml:id="d6">
      <inkml:trace xmlns:inkml="http://www.w3.org/2003/InkML" xml:id="stk6" contextRef="#ctx1" brushRef="#br0">14365 6887 1132 0,'-13'0'155'0,"1"1"118"0,2 3-24 14,5-1-71-14,3 0-31 16,6-3-47-16,5 3-21 5,7-3-34 11,2-3-13-16,9-3-16 16,0 1-5-16,4 0-44 15,2-3-46-15,-1-1-124 15,-1 2-87-14,6 4 150 30</inkml:trace>
    </iact:actionData>
  </iact:action>
  <iact:action type="add" startTime="15315">
    <iact:property name="dataType"/>
    <iact:actionData xml:id="d7">
      <inkml:trace xmlns:inkml="http://www.w3.org/2003/InkML" xml:id="stk7" contextRef="#ctx1" brushRef="#br0">14999 6696 703 0,'-4'0'149'0,"-5"0"113"1,-3 3-75 8,2 3-32-1,-3 4-42 7,0 0-11-14,2 6-26 14,-3 2-13-15,3 1-16 16,2 1-9-16,-2 5-7 15,-1-1-3-15,5 5-3 16,2-2 0-16,5 3-2 24,2-5-2-23,8 1-5-1,2-4-3 0,1-6-3 13,5-3 0-13,1-5 2 16,6-5 3-16,-2-3 2 15,-1-3 2-15,-6-8 0 15,0 1-2-15,-7-3 0 16,-1-2 0-16,-3 2 0 6,-5-3-1 10,-2-3-2-16,-4 0-4 15,-2 0-2-15,-1 3-3 20,-1 6 3-20,4 4 7 0,-1 6 15 12,1 0 4-10,5 6 2 11,1 1-6 3,4 2-14-16,9-4-5 0,6-3-8 22,7-2-10-22,9-4-80 16,5 1-54-16,0-6-174 15,0 4 161-15</inkml:trace>
    </iact:actionData>
  </iact:action>
  <iact:action type="add" startTime="15819">
    <iact:property name="dataType"/>
    <iact:actionData xml:id="d8">
      <inkml:trace xmlns:inkml="http://www.w3.org/2003/InkML" xml:id="stk8" contextRef="#ctx1" brushRef="#br0">15641 6724 1015 0,'0'-16'133'1,"-5"1"98"13,3 0-8-11,-7 4-48 11,-3 6-22-14,-2 5-28 14,-4 2-16-14,-6 12-29 16,0 4-9-16,-5 10-14 17,5 4-6-17,6 3-10 7,2 3-6 22,13-4-11-29,3 1-4 0,9-6-8 0,4 0 0 17,7-4-2-17,5-6-1 14,1-9 1-14,5-1-2 15,1-9-2-15,0-5-11 17,-2-3-67-17,2-8-46 14,3 0-138-14,3-3-94 15,-3 1 194-15</inkml:trace>
    </iact:actionData>
  </iact:action>
  <iact:action type="add" startTime="16135">
    <iact:property name="dataType"/>
    <iact:actionData xml:id="d9">
      <inkml:trace xmlns:inkml="http://www.w3.org/2003/InkML" xml:id="stk9" contextRef="#ctx1" brushRef="#br0">15973 6836 1297 0,'-4'22'176'0,"2"-4"74"0,1 4-61 16,1-6-30-16,-1 0-75 24,-5-6-16-24,6-1-20 0,0-9-13 7,0 6-12 9,1-9-1-16,1-6-4 15,-4-1-2-15,2-12-11 6,2-2-8 9,2-5-19-15,0-9-4 16,1 0-13-16,-1-4 1 18,2 7 11-18,4 8 1 0,0 8 11 14,0 8 5 1,5 11 19-15,-3 8 10 17,5 11 23-17,0-1 12 0,1 9 0 21,1 0-1-21,-3 1-9 18,-2-2-9-17,-1 2-12-1,-1-2-6 11,-3-2-8 6,-4 0-1-16,1-7-2-1,-1-1-11 16,-4-6-71-16,2-1-42 14,-3-9-132-14,-2 3-118 22,2-3 213-22</inkml:trace>
    </iact:actionData>
  </iact:action>
  <iact:action type="add" startTime="16513">
    <iact:property name="dataType"/>
    <iact:actionData xml:id="d10">
      <inkml:trace xmlns:inkml="http://www.w3.org/2003/InkML" xml:id="stk10" contextRef="#ctx1" brushRef="#br0">15999 6801 1298 0,'5'9'153'10,"-2"1"62"-10,8 0-57 13,5 2-28 2,6-10-63-15,4-2-16 16,8-2-18-16,-1-4-3 0,3 0-85 15,1 2-61-15,-3 1 65 19</inkml:trace>
    </iact:actionData>
  </iact:action>
  <iact:action type="add" startTime="16715">
    <iact:property name="dataType"/>
    <iact:actionData xml:id="d11">
      <inkml:trace xmlns:inkml="http://www.w3.org/2003/InkML" xml:id="stk11" contextRef="#ctx1" brushRef="#br0">16608 6612 1442 0,'-5'0'167'2,"-2"5"57"-2,3 5-3 19,-11 3-121-19,8 14-13 16,-2 21-8-16,-5-13-32 16,1 9-16-1,-2-8-26-15,4-14 9 15,15 13-19-15,12-5 10 16,-2-5 1-16,10-5 1 22,-7-4-1-22,-1-7 2 0,4-3-1 0,-8-6 1 17,0-3 0-17,-5-6 4 15,-7-4 3-15,0 0 3 15,-3-2 0-15,-3-1-5 16,-1 3-3-16,1 0-6 15,2 3-1-15,2 4-3 6,1 0-2 11,5 4-6-17,8-1-1 17,1-2 0-17,9 2-22 14,5-5-56-14,1-3-46 16,12-2-230-16,13 8 215 2</inkml:trace>
    </iact:actionData>
  </iact:action>
  <iact:action type="add" startTime="17416">
    <iact:property name="dataType"/>
    <iact:actionData xml:id="d12">
      <inkml:trace xmlns:inkml="http://www.w3.org/2003/InkML" xml:id="stk12" contextRef="#ctx1" brushRef="#br0">17434 6760 708 0,'-12'-16'143'2,"-1"3"150"9,-4 0-37-1,-2 0-47 5,0 7-24-14,-4 3-36 14,0 6-15-15,-7 6-37 16,-1 8-12-16,-4 8-18 15,-3 10 5 0,3 3-24-15,8-1-5 24,13-2-11-24,14-11-32 0,14-1 12 0,12-6-5 15,3-1-13-15,10-7-17 15,4-6-31-15,0-6-88 15,3 0-53-15,5-10 98 16</inkml:trace>
    </iact:actionData>
  </iact:action>
  <iact:action type="add" startTime="17716">
    <iact:property name="dataType"/>
    <iact:actionData xml:id="d13">
      <inkml:trace xmlns:inkml="http://www.w3.org/2003/InkML" xml:id="stk13" contextRef="#ctx1" brushRef="#br0">17688 6908 1006 0,'-3'16'182'1,"0"0"240"9,2 0-196 2,1-1-57 3,0-5-37-15,0-1-58 16,0-2-13-16,0-4-18 16,0-3-8-16,1 0-13 0,3-9-4 16,2-5-1-16,0-7 1 14,4-8-6-14,-3 0-1 23,1-9-5-23,-1 4-3 0,-1-1-2 16,3 4-1-16,-1 11-6 16,-2 8-6-16,3 12-6 15,-3 6 3-15,2 13 12 16,5 7 10-16,-1 10 16 15,2 4 0-15,2-3-3 10,-1 1-1-10,-2-6-9 14,0-3-1-13,0-6-2 14,-7-5-1-15,8-7-21 13,-9-3-37-13,2-5-104 17,-5-3-69-17,-2-8 110 16</inkml:trace>
    </iact:actionData>
  </iact:action>
  <iact:action type="add" startTime="18071">
    <iact:property name="dataType"/>
    <iact:actionData xml:id="d14">
      <inkml:trace xmlns:inkml="http://www.w3.org/2003/InkML" xml:id="stk14" contextRef="#ctx1" brushRef="#br0">17765 6887 1152 0,'-2'0'164'18,"1"1"134"-18,2 0-78 0,12 2-87 14,6-3-41 3,9-4-46-17,2 0-17 0,1-1-12 20,-5 0-36-20,-1 0-97 16,2 1-72-16,2-1 81 15</inkml:trace>
    </iact:actionData>
  </iact:action>
  <iact:action type="add" startTime="18255">
    <iact:property name="dataType"/>
    <iact:actionData xml:id="d15">
      <inkml:trace xmlns:inkml="http://www.w3.org/2003/InkML" xml:id="stk15" contextRef="#ctx1" brushRef="#br0">18211 6696 1372 0,'-5'3'168'1,"-2"3"125"14,-6 7-55-15,-9 6-88 17,-3 1-39-17,-1 8-49 15,4-2-13-15,8 7-20 15,2 2-8-15,12 0-10 26,2 3-3-26,14-3-3 0,7-3 0 0,5-5 0 13,5-8 1 2,-4-6 1-15,-1-7 0 16,-8-7 1-16,3-4 1 0,-7-9 2 15,-6-1 2-15,-5-4 2 16,-5-2 0-16,-6-1-3 10,-1 0-4 2,-2 6-5 6,0 4-2-18,2 8-1 0,5 4-1 13,-3-3-1 3,5 6 0-16,5 0-3 0,4 1-1 15,7 2-1-15,4-3-35 16,8 0-79-16,1-3-44 25,-3 0-307-25,5 0 283 0</inkml:trace>
    </iact:actionData>
  </iact:action>
  <iact:action type="add" startTime="18674">
    <iact:property name="dataType"/>
    <iact:actionData xml:id="d16">
      <inkml:trace xmlns:inkml="http://www.w3.org/2003/InkML" xml:id="stk16" contextRef="#ctx1" brushRef="#br0">18658 6863 1582 0,'0'0'166'15,"-2"0"94"-15,4 0-132 15,8-3-19-15,1-2-80 16,3 0-49-16,2-1-117 22,1 4-85-22,6 2 102 0</inkml:trace>
    </iact:actionData>
  </iact:action>
  <iact:action type="add" startTime="18858">
    <iact:property name="dataType"/>
    <iact:actionData xml:id="d17">
      <inkml:trace xmlns:inkml="http://www.w3.org/2003/InkML" xml:id="stk17" contextRef="#ctx1" brushRef="#br0">19035 6823 1136 0,'7'-6'155'0,"2"-1"128"17,3-2-122-17,-1 0-78 3,2 5-46 8,2-2-79 6,-2 0-60-17,3-1-184 0,0 0 158 16</inkml:trace>
    </iact:actionData>
  </iact:action>
  <iact:action type="add" startTime="19046">
    <iact:property name="dataType"/>
    <iact:actionData xml:id="d18">
      <inkml:trace xmlns:inkml="http://www.w3.org/2003/InkML" xml:id="stk18" contextRef="#ctx1" brushRef="#br0">19519 6728 1113 0,'3'3'214'1,"-2"0"232"-1,0 1-68 0,-1-4-104 14,-2 2-68-14,2-2-121 14,1-3-90-14,9 4 0 19</inkml:trace>
    </iact:actionData>
  </iact:action>
  <iact:action type="add" startTime="39044">
    <iact:property name="dataType"/>
    <iact:actionData xml:id="d19">
      <inkml:trace xmlns:inkml="http://www.w3.org/2003/InkML" xml:id="stk19" contextRef="#ctx1" brushRef="#br0">13436 15529 244 0,'-6'7'76'0,"-2"-4"87"27,-3 0-7-27,5-3-25 0,-4 0-6 8,6-3-9 8,-1-3 1-16,4 2-11 21,1 4-15-21,4-3-31 0,2 0-16 19,10 3-16-19,3 0-4 0,8 0-8 15,4 3-4-15,8-3-8 13,5 0-2 3,8-6-2-16,4-1 1 0,8-5 0 16,0 1 1-16,7-5 1 22,2 0 0-22,-9 0 0 15,-2 3 0-15,-14-6 0 15,-3 0 0-15,2-6 1 17,-5-1 0-17,0-4 1 0,0-4 3 14,-1 1 0 2,-1-5 1-16,-4 2 2 0,-2 3 1 6,-9-2 5 10,-4 3 7-16,-8 0 8 16,-4-3 4-16,-9-3 5 15,-3-2 0-15,-10-4 2 16,-3-1 1-16,-7-3 0 15,-8-1-9-15,-2-5 14 17,1 0-5-17,0 4-3 24,-1 2 4-24,1 4-22 0,-4-2-1 0,-2 1-8 13,-3-3-4 2,-5-4-3-14,-2 1-2-1,-12 6-2 15,-5 4 0-15,-6 16-3 15,-3 6-1-15,0 12-5 16,5 7-2-16,1 6 0 10,0 4 1 2,0 12 1 3,-2 6 1-15,-13 14-3 3,-2 3-3 11,-7 7-1-13,7 5-2 16,12 4 1-17,9 1 0 13,15 11-1-13,7 6 0 15,15 16 3-15,10 2 3 23,11 5 7-23,5-4 3 0,12 3 7 15,7-3 0-15,11 8 1 16,10-7 0-16,13-15-3 15,9-11 0-15,21-28-1 16,15-5-1-16,12-21 3 16,-6-6 2-16,4-18-68 22,-7-9-63-22,6-4 67 0</inkml:trace>
    </iact:actionData>
  </iact:action>
  <iact:action type="add" startTime="45069">
    <iact:property name="dataType"/>
    <iact:actionData xml:id="d20">
      <inkml:trace xmlns:inkml="http://www.w3.org/2003/InkML" xml:id="stk20" contextRef="#ctx1" brushRef="#br0">16182 15652 387 0,'-8'-8'64'2,"-3"-2"64"14,3 4-11-16,3-1-17 10,0 1-7 5,3 3-20-15,2 0-14 24,2 3-20-24,2-3-12 0,3 0-11 15,0 2-2-15,5 1-2 15,3-3-1-15,2 0-1 16,8 3 0-16,4-3-2 16,4-3-1-16,9 0-1 16,5-4-1-16,5 0-2 7,7-2-1-7,0-1 0 15,-4 0 0-15,-7-3-1 15,-5-3 0-15,2-2 0 17,0-1 1-17,3-3 1 15,-1-1 1-15,-1-2 1 15,3 2 1-15,-5-6 0 16,0 5 0-16,-4-5-2 22,-5 0 1-22,-3 3 0 0,-3 1-1 15,-6 4 2-15,0-2 0 19,-8 1 4-19,-3 0 6 0,-7-1 7 15,1 1 6-15,-6-4 8 13,3-1 0-11,-3 1 0 12,-3-6 0-14,-4 0-3 22,-5 0-3-22,-2 0-4 15,-5-2-1-15,-1-1-3 16,-4 3-3-16,-3 0-4 18,1 0-3-18,-5 3-5 0,-1-1-2 15,-4 7-1-15,-2-6-1 16,2 4-1-16,0 1 23 5,4 1 5 10,-3 0 1-15,-1 1 2 16,-2 6-25-16,0 0-5 15,2 0-2-15,-2 9-2 17,-7 1-1-17,-15 5-1 15,-1 4 1-15,-10 1 2 15,3 5 1-15,3-1 0 23,1 0 0-23,1 4-1 0,1-4 0 16,5 3-1-15,2 4-2-1,-4 4-2 15,-2 4-2-15,-8 5-2 15,4-1 1-15,7 11-2 15,7-3-1-15,14 9-3 15,-1 10-2-15,7 8 2 10,2 11 1 4,5 7-1-14,2 4 0 15,16-5-2-14,6-1 3 14,7-2 5-15,11 1 5 14,3 1 9-14,7 4 7 20,18-4 9-20,7-2 2 0,19-22-1 15,10-8-1-15,5-17-3 19,0-7-1-19,-9-10 0 16,-1-9 1-16,0-6-6 16,4-10-1-16,4-3-34 15,3-3-43-15,5-4 37 16</inkml:trace>
    </iact:actionData>
  </iact:action>
  <iact:action type="add" startTime="50691">
    <iact:property name="dataType"/>
    <iact:actionData xml:id="d21">
      <inkml:trace xmlns:inkml="http://www.w3.org/2003/InkML" xml:id="stk21" contextRef="#ctx1" brushRef="#br0">20940 14519 465 0,'-3'1'76'11,"0"-1"45"6,0 0-48-17,0-3-18 0,3 2-39 14,0-2-7-2,2 0-9-12,2 3 0 11,-1-6 0 4,6 6-29-15,-2 0 21 16</inkml:trace>
    </iact:actionData>
  </iact:action>
  <iact:action type="add" startTime="51433">
    <iact:property name="dataType"/>
    <iact:actionData xml:id="d22">
      <inkml:trace xmlns:inkml="http://www.w3.org/2003/InkML" xml:id="stk22" contextRef="#ctx1" brushRef="#br0">20696 13952 301 0,'-4'9'76'3,"-1"-3"74"8,5-2-24 0,3-4-40 5,6 0-15-16,5-4-14 17,2-5 0-17,9-7 1 0,9-4-2 13,8-8-16 4,10-6-8-17,0-7-10 0,-4-13-7 15,-4-13-4-15,-8-8 0 24,-6-14 5-23,-5-2 7-1,-13-1 12 12,-7 7 3-12,-19-10-9 16,-8-3 23-16,-23-5-5 16,-10 5-2-16,-22 21 8 15,2 18-28-15,-7 27 2 16,2 13 6-16,17 20 8 10,-1 14-3-10,7 17-13 16,3 13-10-16,2 23-15 13,9 8-3-13,-4 19-4 15,3 3 0-15,2-1 0 16,0 5 4-16,15 11 11 24,3 10 12-24,17 4 30 0,7-11 7 7,12-23-4 15,13-15-9-22,24-27-26 0,13-10-7 16,21-34-5-16,3-12-10 15,12-29-69-15,-2-10 7 16,10-14 19-16</inkml:trace>
    </iact:actionData>
  </iact:action>
  <iact:action type="add" startTime="82106">
    <iact:property name="dataType"/>
    <iact:actionData xml:id="d23">
      <inkml:trace xmlns:inkml="http://www.w3.org/2003/InkML" xml:id="stk23" contextRef="#ctx1" brushRef="#br0">14812 7552 654 0,'-9'-6'151'21,"6"3"113"-21,0 9-65 16,0 7-17-16,2 14-33 15,-5 11-9-15,6 14-12 15,5 6-10-15,3 0-31 22,2-1-15-22,1-12-25 0,2 1-7 0,-9-11-9 16,-1-4-3-16,0 1-6 17,-6-6-3-17,1-1-6 17,-2-5-2-17,-2-3-12 13,-1-4-29-13,-3-7-76 16,-2-6-55-16,-5-6-196 22,2-4 199-22</inkml:trace>
    </iact:actionData>
  </iact:action>
  <iact:action type="add" startTime="82374">
    <iact:property name="dataType"/>
    <iact:actionData xml:id="d24">
      <inkml:trace xmlns:inkml="http://www.w3.org/2003/InkML" xml:id="stk24" contextRef="#ctx1" brushRef="#br0">14632 8048 1201 0,'0'13'140'0,"1"2"100"10,2-2-26 2,9 3-64 3,4 3-30-15,4 2-41 16,3 1-11-16,-5 0-22 16,-2-2-13-16,4-8-11 15,-1-2-35-15,10-10-57 0,9-4 46 17</inkml:trace>
    </iact:actionData>
  </iact:action>
  <iact:action type="add" startTime="83311">
    <iact:property name="dataType"/>
    <iact:actionData xml:id="d25">
      <inkml:trace xmlns:inkml="http://www.w3.org/2003/InkML" xml:id="stk25" contextRef="#ctx1" brushRef="#br0">14176 8694 1048 0,'-9'-1'110'4,"1"-1"60"10,-3 2-21-14,-3 7-56 16,5 2-23-16,-2 10-14 15,0 4 3-15,1 14-1 18,4 8 0-18,-1 5-7 21,3 4-6-21,4 0-11 0,1-8-5 15,5-7-10-15,1-5-2 15,8-8-6-15,-2-4-4 15,13-12-1-15,2-1 0 17,-1-12 4-17,-1-3 2 18,-7-4 0-18,-4-3-4 0,-8-2-6 20,-4-2-2-20,-6-2-2 15,-3 1 3-15,-4-2 2 16,-3 4-1-16,0 7 0 16,-5-1 0-16,8 9 9 2,0 1 8 11,1 3 17 4,2 3 5-17,7-6-1 0,-4 2-5 6,14-2-10 8,7 0-4-14,8-7 0 25,4-2-3-25,6-12-1 0,0-4-1 16,-3-4-3-16,3-6-2 8,-5-6 0 6,-2 2 0-14,-8 0-1 17,-7 0 2-17,-7 1 1 21,-2 0-1-21,-8 4-1 0,1 0-1 18,-7 5-3-18,-3 4-1 0,-3 11-4 16,-2 5-3-16,2 9 1 13,3 7 1-11,2 12 7 14,3 6 2-16,4 10 2 14,3 6 0-14,3 9-1 22,7 0 0-22,4 2-2 15,8 0 0-15,3-4-2 17,5-10-2-17,2-6 1 0,1-10-1 15,0-9 0-15,0-5 2 15,-5-13 2-15,4-6 2 15,-12-9 3-15,-1-9 1 22,-3-6-3-22,-9-5 0 0,0 5-4 16,-4 6-2-16,0 10-2 16,5 6-4-16,-5 13-1 15,-2 6-3-15,1 12 0 16,-2 3 3-16,4 6 1 16,5 2 0-16,2-4 0 8,2-3 0-8,1-9 1 15,0-4 0-15,2-8 1 15,-2-2 2-15,-2-8 1 15,-2-7 2-15,-5-3 3 16,2-9 1-16,-1 4 3 15,-3 3 4-15,4 8 6 24,-6 12 3-24,9 1 6 0,-3 9-2 15,0 7-8-15,8 5-4 16,1 4-13-16,5-2-38 14,9-4-144-14,6-7 180 15,13-24-71-15</inkml:trace>
    </iact:actionData>
  </iact:action>
  <iact:action type="add" startTime="85744">
    <iact:property name="dataType"/>
    <iact:actionData xml:id="d26">
      <inkml:trace xmlns:inkml="http://www.w3.org/2003/InkML" xml:id="stk26" contextRef="#ctx1" brushRef="#br0">17679 5711 709 0,'-3'-3'140'24,"0"-6"96"-24,3 3-69 0,3 2-25 15,3 1-51-15,4 0-11 23,8 6-7-23,1 0-1 0,7 1-7 15,7 5-7-15,3-3-14 16,1 4-8-16,-1-4-11 15,0-3-3-15,-1-2-4 16,0 1 0-16,-2-4 0 15,2-2 0-15,1-5 1 22,1-1 1-22,-10-3 0 0,1-2 1 17,-6-4 1-17,-3-1 3 0,-1-2 0 14,1 3 1-14,-6-2-3 16,-2 2-1-16,-6-3-1 16,-3 0 0-16,-7 3 2 16,-6-1 1-16,-7-5-2 9,-5-4-1 4,-3-1-5-13,-3-2-3 16,-6 4-2-16,-8 2 0 15,1 4 0-14,-1 6 1 13,6 3 0-14,6 3-4 17,-4 6 0-17,5 2-1 15,-8 4-3-15,2 2 1 22,-5 6-3-22,3 0 0 0,1 6-2 15,0 3-1-15,5 9 0 16,3 1 1-16,6 9 0 15,0-1 1-15,4 1 2 16,-1-3 0-16,10 3 3 16,2-3 1-16,11 5 1 7,9-2 2-7,10-3 3 15,10-6 1-15,18-13 0 25,10-10-1-25,15-12-3 0,5-7-2 7,-7-16-24 8,2 1-7-15</inkml:trace>
    </iact:actionData>
  </iact:action>
  <iact:action type="add" startTime="122739">
    <iact:property name="dataType"/>
    <iact:actionData xml:id="d27">
      <inkml:trace xmlns:inkml="http://www.w3.org/2003/InkML" xml:id="stk27" contextRef="#ctx1" brushRef="#br0">22701 15580 601 0,'-9'-3'137'9,"1"3"117"6,3-6-67-15,2 6-19 16,3-3-47-16,3-1-20 15,7 1-22-15,6-3 1 18,15 3-3-18,4 0-2 0,13 3-18 20,7 0-13-20,4 3-15 16,4-3-9-16,1 6-8 16,-3 0-3-16,5 1-4 18,4-1-1-18,11-6 5 0,9 0 6 12,0 0 10-9,-4-3 7 11,-13 0 13-14,-7-1 4 22,1-1 13-22,0 1 5 0,3 1-1 15,-2 3 0-15,-10 0-7 16,0 0-4-16,-14 3-8 15,-5 1-4-15,-6 5-14 16,-12-3-6-16,-3 3-6 16,-2-2-3-16,-3 0-2 9,2-1 1-8,-5-3-11 11,3 0-33-10,-1-6-112 13,1-3-47-15,25-7 82 14</inkml:trace>
    </iact:actionData>
  </iact:action>
  <iact:action type="add" startTime="125043">
    <iact:property name="dataType"/>
    <iact:actionData xml:id="d28">
      <inkml:trace xmlns:inkml="http://www.w3.org/2003/InkML" xml:id="stk28" contextRef="#ctx1" brushRef="#br0">26180 16673 535 0,'-9'0'64'2,"4"0"48"24,3 3-20-26,6 0-19 0,3 1-4 14,11-1 0-14,-1 0 0 20,16-3-7-20,10 0-1 0,10-7 0 16,14-2 0-16,16-4-8 19,17 1-9-19,15 5-18 15,-1 1-8-15,5 6-9 16,-4 6-2-16,8 10-3 16,10 3 1-16,-10 3-2 16,-10 0 1-16,-7-6-1 17,-3-1 1-17,11-1-1 0,6-1 0 9,-5-5 0 2,-8-2 5-11,-5 1 10 17,7-4 5-17,8 0 7 15,2 2-1-15,-11-5-4 15,-11 2-1-15,-7-2-6 15,3-1-2-15,7 0-2 16,-3-1 2-16,-8-1 4 22,-6 0 3-22,-11 0 1 0,1 0 1 15,1 2-2-15,1 0-3 17,4 1-1-17,-2-2-4 15,-12-1-2-15,-5-3 2 15,-17-2 10-15,-1 3 5 16,2-3 1-16,-2 2-2 0,6-1-7 12,1-6-3-2,5-2-3 5,0-2 1-15,2-2 4 16,2-3 7-16,-4 3 8 16,-5-3 1-16,-12 6-4 15,-5 0-5-15,-6 6-7 17,-4 4-4-17,-4 6-4 0,-2 5-3 26,-4 6 0-26,1 5-18 0,2-3-100 11,5-1 81-11,18-12-24 15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0931" units="cm"/>
          <inkml:channel name="Y" type="integer" max="17399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03235" units="1/cm"/>
          <inkml:channelProperty channel="Y" name="resolution" value="999.942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8-20T18:02:41.16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900">
    <iact:property name="dataType"/>
    <iact:actionData xml:id="d0">
      <inkml:trace xmlns:inkml="http://www.w3.org/2003/InkML" xml:id="stk0" contextRef="#ctx0" brushRef="#br0">17289 1493 414 0,'1'-9'110'21,"-1"4"123"-21,2 0-77 0,-2 0-48 16,1 2-10-16,2 1-6 16,0 1-1-16,6 1-8 15,-2 0-6-15,7 0-14 16,-1 0-10-16,2 0-7 16,1-5-5-16,3 0-3 8,4-4 3-8,5-1-4 13,5-2-3 7,6 2-11-20,2 3-6 1,4 1-9 10,1 3-4-11,-2 0-1 15,4 2 0-15,-8 1 1 16,4 4 1-16,-5-1 3 24,-4 0 1-24,1-3 2 0,-7 0 1 14,3 0 2-14,3 0 0 16,3 0 5-16,4 3 0 15,-1-3 0-14,1 3-3 16,3 1-7-17,0 2-2 0,5-2-3 12,4 2 0 8,-2 0-2-20,-1 1 1 0,-6-1-1 19,-6 2-1-19,-1-3 2 16,-1-2 0-16,0 0-1 15,7 0 1-15,-5-3 0 17,0 0 1-17,-1 0 0 14,-2 0 0-14,2 2-1 15,3 4 1-15,1 1-2 8,3-1 1-8,-3 3 0 14,1 1-1-13,-3-1-1 16,-6 1 0-17,3-3 1 15,-7-1-1-15,8-3 1 15,1 0 0-15,3-3-1 16,2 1 0-16,1-1 1 15,0-1 0-15,6-2 0 22,-3 3 0-22,-3-3 0 0,-3 3-1 19,-5 3 1-19,0 0-1 0,-7-2 0 13,-1 2 1 3,-4 0 0-16,0 3 0 0,4-3-1 15,1 0 0-15,4-3 0 17,3 0 0-17,0-3 0 21,0 0 1-21,4 0 0 18,1-1 0-18,0 4 0 0,-1 0 0 15,-8 1 0-15,-2 5 0 15,-4-3-1-15,-2 4 1 15,0-1 1-15,-4 0-1 15,-2-6 3-15,2 3 3 22,-2-3 8-22,-1 1 3 0,1-1 6 15,0-1 1-15,1-5-1 16,-1 0 2-16,2-1 2 16,-4 1 2-16,-5 0 4 16,1 3 2-16,-5 0-4 15,0 3-4-15,0 2-10 9,0-1-4-9,-2 5-3 14,-1-3 1-14,1 3 3 15,-2 0 0-15,2 4 0 15,2-3-1-15,-1 5-2 16,-3-2 0-16,2-2-2 15,0 0-2-15,-2 0-2 25,6-3-1-25,-2-1-1 0,3-2 0 14,4-2 0-14,2 0-1 17,5 0-1-17,3 0-1 14,-1 0-1-14,1 3 0 15,-2-1-1-15,3 1 1 19,2 3-1-19,-2 1 1 0,5-1-1 15,-5 1 0-15,-2 2 0 20,-2 0 0-20,3 1 0 16,-5 0 0-16,5 2 0 15,-3-2 0-14,5-4-1 15,-1 4 1-16,5-4-1 16,-2 0 0-16,3 1 0 0,1 2-1 14,1-2 0-7,0 2 0-7,4 4-1 16,-3-3 0-16,0 1-3 16,-2-2-2-16,-4-2-5 15,5-1-2-15,0 1-8 15,-3-4-4-15,-5 3-2 16,0-6-2-16,0 3 2 15,-1-3 3-15,4-6 8 22,3 3 2-22,1-3 10 0,4 2 1 19,-5 1 5-19,-3-3-1 0,-2 6 2 14,-1-2 0 0,-2 0 0-13,3 2 0-1,-4 0-1 16,-1-1 1-16,3 1-1 14,-2-2 1-14,2-1 0 11,-2 0 0 3,2 3 0-14,-5-3 0 13,-3 3 0 5,1-2 0-18,-4-3 1 0,4 1 0 14,-4-1 1-14,-2 0 0 17,0-5 2-17,-2 1-17 14,-3 2-75-14,2 1-54 23,5 3 65-23</inkml:trace>
    </iact:actionData>
  </iact:action>
  <iact:action type="add" startTime="5188">
    <iact:property name="dataType"/>
    <iact:actionData xml:id="d1">
      <inkml:trace xmlns:inkml="http://www.w3.org/2003/InkML" xml:id="stk1" contextRef="#ctx0" brushRef="#br0">23302 683 711 0,'-13'0'119'18,"-3"2"74"-18,-3 11-47 7,0 3-10 8,-1 7-23-15,3 10-7 15,-2 2 2-15,3 9-5 16,3 4-13-16,-2 5-5 16,8 1-21-16,4 3-11 15,6-1-22-15,3-1-7 18,5-4-11-17,1-7-4-1,4-9-5 19,4-8-3-19,3-8-1 17,8-6 0-17,4-7-49 1,7-5-39 12,-2-5-154-11,7-9 128 14</inkml:trace>
    </iact:actionData>
  </iact:action>
  <iact:action type="add" startTime="5490">
    <iact:property name="dataType"/>
    <iact:actionData xml:id="d2">
      <inkml:trace xmlns:inkml="http://www.w3.org/2003/InkML" xml:id="stk2" contextRef="#ctx0" brushRef="#br0">23678 931 1043 0,'4'0'198'16,"2"5"260"-16,4 6-304 25,3 5-6-25,-4 3-34 0,0 6-14 0,-3 1-29 12,-2 3-18 4,-3 1-26-16,2-2-7 16,0-2-8-16,0-3-3 15,3-5-21-15,-3-5-34 0,1-7-75 15,1-2-46-14,-2-5-140 22,1-5 168-23</inkml:trace>
    </iact:actionData>
  </iact:action>
  <iact:action type="add" startTime="5744">
    <iact:property name="dataType"/>
    <iact:actionData xml:id="d3">
      <inkml:trace xmlns:inkml="http://www.w3.org/2003/InkML" xml:id="stk3" contextRef="#ctx0" brushRef="#br0">23671 840 1305 0,'0'-12'100'0,"-2"-1"37"15,-1 0-47-15,5 3-72 17,-1 1-35-17,5 1-118 15,3 6-120-15,2 2 132 15</inkml:trace>
    </iact:actionData>
  </iact:action>
  <iact:action type="add" startTime="5892">
    <iact:property name="dataType"/>
    <iact:actionData xml:id="d4">
      <inkml:trace xmlns:inkml="http://www.w3.org/2003/InkML" xml:id="stk4" contextRef="#ctx0" brushRef="#br0">23913 915 857 0,'3'25'136'0,"2"1"119"15,-3 2-48-15,-2 1-52 7,-2-5-18 8,-4 0-29-15,-4-3-10 16,5-7-28-16,1-1-17 14,4-12-19-14,-2 1-5 16,4-13-10-16,-1-5 0 15,9-16-5-15,5-2-3 19,4-10-7-19,7 1-4 0,3 8-5 19,3 6-3-19,-3 16-3 16,0 7 2-16,-6 13 5 15,2 8 4-15,-3 5 10 16,-3 7 2-16,-6 5 2 16,-6 0-2-15,-1 3-3 1,0-1-2 11,-1-5-1 9,0-2-14-22,0-7-75 0,1-5-46 0,4-12-176 25,1-7 160-25</inkml:trace>
    </iact:actionData>
  </iact:action>
  <iact:action type="add" startTime="6293">
    <iact:property name="dataType"/>
    <iact:actionData xml:id="d5">
      <inkml:trace xmlns:inkml="http://www.w3.org/2003/InkML" xml:id="stk5" contextRef="#ctx0" brushRef="#br0">24442 496 1347 0,'-18'13'114'0,"1"12"63"16,2 4-28-16,4 11-52 19,3 1-17-19,7 0-22 16,1-4-9-16,3 2-17 18,3-7-1-18,2 6-3 0,3-2-5 15,2 4-7-12,3-3-4 24,3 1-4-27,-1-3 1 0,-2-3 1 0,-3-4-1 5,-7-7-49 11,4-5-53-16,-7-6-139 16,-3-10-147-16,3 3 207 16</inkml:trace>
    </iact:actionData>
  </iact:action>
  <iact:action type="add" startTime="6561">
    <iact:property name="dataType"/>
    <iact:actionData xml:id="d6">
      <inkml:trace xmlns:inkml="http://www.w3.org/2003/InkML" xml:id="stk6" contextRef="#ctx0" brushRef="#br0">24278 988 1407 0,'-5'1'134'0,"0"2"72"1,12-6-76 14,3-7-23-15,15-6-32 14,4-7-9-14,7-2-26 15,2 1-10-15,4 5-19 24,-4 3-19-24,-7 4-83 0,1 5-46 14,-7-2-96 3,1 5-44-17,-4 4-83 0,-2-3-42 14,1 3 84-14,-4 0 89 17,-5 0 310-17,-5 4 148 15,-6 5 99-15,-1 3 5 12,-4 7-92-2,0 4-31-10,-2 1-35 15,0 1-18-15,3 1-38 16,6-1-25-16,6-5-48 16,4-1-13-16,1-4-15 15,4-5-1-15,1-7 0 16,2-3 0-16,-2-10 1 22,-1 1 0-21,-7-7 4-1,-5 0 2 0,-6-3 4 15,-9 0-3-15,-7-3-32 16,-4 1-30-16,-3 2-79 25,1 0-33-25,3 6-41 0,5 0-10 6,5 7-41 9,6-1-65-15,10 4 177 8</inkml:trace>
    </iact:actionData>
  </iact:action>
  <iact:action type="add" startTime="6962">
    <iact:property name="dataType"/>
    <iact:actionData xml:id="d7">
      <inkml:trace xmlns:inkml="http://www.w3.org/2003/InkML" xml:id="stk7" contextRef="#ctx0" brushRef="#br0">24845 853 604 0,'24'13'145'1,"3"2"160"14,-1-2-35 2,0 3-44-17,1-6-27 0,-6 1-58 13,-2-2-22-13,-6 1-43 22,-7 0-12-22,0-4-12 16,-2 1-6-16,-1-7-1 15,0-1 7-15,0-11 7 16,0-6-1-16,3-12-12 17,4 0-13-17,6-2-22 0,3 3-6 19,5 7-9-19,2 9-4 0,2 3-3 17,-2 7-45-17,-4 5-138 15,0 3 124-15</inkml:trace>
    </iact:actionData>
  </iact:action>
  <iact:action type="add" startTime="7593">
    <iact:property name="dataType"/>
    <iact:actionData xml:id="d8">
      <inkml:trace xmlns:inkml="http://www.w3.org/2003/InkML" xml:id="stk8" contextRef="#ctx0" brushRef="#br0">25480 705 1056 0,'6'3'130'1,"1"3"113"14,2 7-46-15,-2 8-42 8,2 1-24 7,-9 3-30-15,0 1-12 15,-3 0-11-15,-2-1-7 15,-1-3-17-15,1-4-7 19,0-2-18-19,-2-4-6 0,3-8-2 13,4-4 1 4,-5-4-1-17,5-8 0 0,0-9-7 22,5-5-6-22,6-2-6 8,4-4-5-8,7 10-3 21,-4 0-2-21,1 12-4 16,-1 4 1-16,-4 6 0 15,-1 6 1-15,-1 7 5 18,-3 3 4-18,-4 3 2 0,-3 0 2 26,-2 3 2-26,0-3 1 0,-3-3 1 10,0-3 2-10,0-7 2 16,3-4 1-16,-3-4 4 15,3-6-2-15,5-9-3 16,0-2-3-16,7-4-8 16,4 1-4-16,6 6-3 6,3 6-2 14,5 7 2-20,0 3 3 0,0 4 4 15,-1 5 0-15,-6 1 2 13,-1-1-1-13,-1 1 0 15,3-1 0-15,2-3-34 15,3 1-24-15,-3-7-40 16,1 0-18-16,-8-7 8 24,0 1 22-24,-4-3 40 0,-1 0 20 13,-1-1 25-11,-1 3 2 12,-5-2 9-14,-1 5 10 16,-5 4 17-16,4-3 8 16,-5 7 4-16,0 2-6 18,-6 7-12-18,-6-3-9 0,2 5-14 12,0 1-3-1,6-5-4 5,4 4 0-16,0-6 0 18,3-2 0-18,-2-7-7 0,1 1-3 10,-1-6-7 5,2-4-2-14,0-1-2 14,5-3-1-15,0 4 2 3,2-1 1 16,0 7 3-19,-1 0 0 0,5 3-1 15,1 6 1-15,4-2 6 16,2 5 3-16,6-6 7 25,-1-3 5-25,4-3 5 0,-2-7 2 15,-4 1 3-15,0-7 0 7,-8 0 0 15,0-3-1-22,-5-6-1 0,-1-1 0 15,-4-4 0-15,-4-9-1 15,-5-5-1-15,-4-4-2 16,-4 5-11-16,0 8 11 18,3 19 8-18,1 7 5 0,4 18 8 14,2 10-9-5,1 18-5 3,6 11-1-12,5 6 2 16,1-3-2-16,5-10-4 16,-1-7-4-16,8-7-4 18,-3 0 0-18,1-5 0 0,-3-3-1 13,-7 0-17 3,-4-6-20-16,-6-7-33 0,-2-5-15 21,3-2-15-21,-3-8 5 0,0-7 6 20,3-3 4-20,4-7 21 12,4 1 11-12,7 6 25 16,1-3 11-16,4 12 21 15,3 5 12-15,3 0 23 16,2 5 12-16,-7 7 23 7,0 1 6 8,-6 3-1-15,-3 2-9 19,-5 2-29-19,0 1-13 0,-4 1-16 15,0 1-2-15,-5-2-49 13,-1 0-47-13,-1-6-120 16,-1-1-148-16,4-4 196 15</inkml:trace>
    </iact:actionData>
  </iact:action>
  <iact:action type="add" startTime="8797">
    <iact:property name="dataType"/>
    <iact:actionData xml:id="d9">
      <inkml:trace xmlns:inkml="http://www.w3.org/2003/InkML" xml:id="stk9" contextRef="#ctx0" brushRef="#br0">26837 641 1398 0,'-6'-6'219'0,"-1"0"174"19,1 6-215-19,2-1-64 0,4 2-87 9,0 2-16 3,4 3-11 0,7-3-5-12,-3 1-91 16,1 1-62-16,5-1-216 16,5 2 191-16</inkml:trace>
    </iact:actionData>
  </iact:action>
  <iact:action type="add" startTime="8980">
    <iact:property name="dataType"/>
    <iact:actionData xml:id="d10">
      <inkml:trace xmlns:inkml="http://www.w3.org/2003/InkML" xml:id="stk10" contextRef="#ctx0" brushRef="#br0">27103 699 1080 0,'-16'15'162'1,"-4"-2"145"23,-2 1-43-24,0 2-80 0,3-1-38 7,8-1-70 15,0-1-22-22,11-4-33 0,0 1-7 15,9-4-3-15,4-5-1 15,0-2 3-15,6-5 1 16,3-4 3-16,1-2-2 21,2-1 0-21,1 0 3 0,-1 0 11 24,2 7 7-24,2 1 15 0,2-1 5 9,-2 3-6 7,1 1-6-16,1 2-15 15,-1 6-12-15,-7 4-11 16,-1 0-4-16,-4 5-23 15,-5 1-47-15,0 4-155 15,3 5 133-15</inkml:trace>
    </iact:actionData>
  </iact:action>
  <iact:action type="add" startTime="9483">
    <iact:property name="dataType"/>
    <iact:actionData xml:id="d11">
      <inkml:trace xmlns:inkml="http://www.w3.org/2003/InkML" xml:id="stk11" contextRef="#ctx0" brushRef="#br0">28312 348 1456 0,'-22'-13'142'14,"4"7"75"-14,-1 6-39 15,4 22-78-15,2 5-34 25,4 23-24-25,7 9-7 0,2 14-2 13,7 5 0-13,2-5-3 16,2-9-1-16,2-5-7 16,-1-5-6-16,-1-2-6 15,-2 0-1-15,3-8 1 16,-2-3-10-16,-4-10-71 8,-3-6-64-8,-5-12-226 15,-2-8 197-15</inkml:trace>
    </iact:actionData>
  </iact:action>
  <iact:action type="add" startTime="9738">
    <iact:property name="dataType"/>
    <iact:actionData xml:id="d12">
      <inkml:trace xmlns:inkml="http://www.w3.org/2003/InkML" xml:id="stk12" contextRef="#ctx0" brushRef="#br0">28122 985 1412 0,'4'0'133'0,"8"-6"85"0,3 0-77 14,14-7-60-14,3-3-26 17,10-2-17-16,-2-7-9 10,-1 2-35-11,1-2-43 16,-7 0-111-16,2-1-68 18,-3-3 110-17</inkml:trace>
    </iact:actionData>
  </iact:action>
  <iact:action type="add" startTime="9883">
    <iact:property name="dataType"/>
    <iact:actionData xml:id="d13">
      <inkml:trace xmlns:inkml="http://www.w3.org/2003/InkML" xml:id="stk13" contextRef="#ctx0" brushRef="#br0">28604 483 907 0,'-17'7'194'2,"-1"5"203"-1,2 8-115 10,2 13-84 5,-1 7-34-16,5 3-47 23,0 1-18-23,4-8-38 0,0-1-14 0,2-2-21 15,-2-4-6-15,6 2-11 25,0 1-1-25,9-8-2 0,1 2-1 6,9-7-1 10,0-3 1-16,5-6 0 15,1-1 0-15,4-12-1 22,-1-1-4-22,-2-8-12 0,-1-1-10 16,-7-6-15-16,0 0-5 19,-8 4-4-19,-6 3 4 0,-2 10 8 16,2-3 3-16,-4 9 12 12,2 5 5-12,-2 4 7 16,-3 1 4-16,4 2 8 21,4-3 3-21,2-4 3 19,1-2 0-19,6-4 0 0,-1-3 0 12,-5-6 3 5,2-1 0-17,-4-4 5 0,-3 0 2 16,-4 0-2-16,-5-2-2 14,-3 0-28-14,-4 1-31 32,2 2-86-32,-3 0-47 0,4 7-126 0,2 0-101 8,5 6 232 9</inkml:trace>
    </iact:actionData>
  </iact:action>
  <iact:action type="add" startTime="10371">
    <iact:property name="dataType"/>
    <iact:actionData xml:id="d14">
      <inkml:trace xmlns:inkml="http://www.w3.org/2003/InkML" xml:id="stk14" contextRef="#ctx0" brushRef="#br0">28990 853 1320 0,'10'6'191'12,"-2"-2"122"-12,-1 5-99 15,-3-3-54-15,-1 4-61 22,-3 0-20-22,3 4-27 18,0 2-11-18,0-2-19 0,3 1-5 16,1 0-5-16,5-2-2 14,-1-6-2-14,1-1 1 15,1-6 0-15,1-6 1 20,2-7-3-20,3-6-6 0,4-4-14 15,2 1-6-15,0 4-1 10,-3 6 3-2,-5 8 10 8,-2 1 1-16,-7 6 1 17,1 1 3-17,-3 2 3 16,0 1 2-16,-2-3 6 15,2 4 1-15,1-6 3 14,-3-2 3-14,1 0 4 23,-4 0 1-23,-1 0 5 0,0-5-1 0,-9-3-3 16,4 0-4-16,-4-2-18 15,-4-6-29-15,1 0-81 19,1 1-58-19,-2-7-122 16,1-1-306-16,-5-5 367 12</inkml:trace>
    </iact:actionData>
  </iact:action>
  <iact:action type="add" startTime="10817">
    <iact:property name="dataType"/>
    <iact:actionData xml:id="d15">
      <inkml:trace xmlns:inkml="http://www.w3.org/2003/InkML" xml:id="stk15" contextRef="#ctx0" brushRef="#br0">29397 480 1307 0,'29'32'214'21,"10"8"136"-21,16 8-66 15,9 3-42-15,0-4-58 18,-3-2-27-18,-28-2-53 0,-15 2-24 13,-31 15-36 3,-21 5-7-16,-19 21-29 0,-13 5-73 17,2 5 42-16</inkml:trace>
    </iact:actionData>
  </iact:action>
  <iact:action type="add" startTime="13690">
    <iact:property name="dataType"/>
    <iact:actionData xml:id="d16">
      <inkml:trace xmlns:inkml="http://www.w3.org/2003/InkML" xml:id="stk16" contextRef="#ctx0" brushRef="#br0">13859 4493 1180 0,'-13'-16'125'2,"-5"3"97"17,2 4-89-19,-6 12-38 16,3 4-25-16,1 18-27 26,1 10-3-26,5 11-17 0,4 6-8 0,5 2-4 15,3-5-2-15,7-11-6 13,9-9-1 2,6-13-2-15,4-7 0 0,2-18 5 15,-2-1 3-15,-9-19 8 17,-2-5 3-17,-12-11 4 10,-2-8 0 2,-4-14 4 5,-6-1 8-17,-4 1-1 0,-8 0 1 13,-4 13-7 3,-4 1-7-16,6 9 1 0,2 2 4 15,7 15 15-15,-1 5 2 15,11 12-1-15,-2 7-7 26,9 10-15-26,3 7-6 0,5 13-2 14,5 0 1-14,3 5 5 15,6 3 0-15,4-6 1 16,-1 1-2-16,-2-3-3 15,-2 0-3-15,1-1-2 15,1 2-1-15,2-8-2 23,-7 1 0-23,-2-7-21 0,-6-2-30 0,-1-9-71 16,-3-1-46-16,-1-7-91 15,1-4-59-15,-2-4 176 15</inkml:trace>
    </iact:actionData>
  </iact:action>
  <iact:action type="add" startTime="14192">
    <iact:property name="dataType"/>
    <iact:actionData xml:id="d17">
      <inkml:trace xmlns:inkml="http://www.w3.org/2003/InkML" xml:id="stk17" contextRef="#ctx0" brushRef="#br0">14167 4070 920 0,'-11'3'214'15,"-2"4"251"-15,-2 15-301 15,1 6-5-15,-2 4-62 19,-2 0-14-19,7-2-17 0,3-4-20 10,8-4-26 5,9-6-9-15,7-3-11 16,1-1-4-16,7-10 2 15,0 6 2-15,-1-2 3 15,2-1 6-15,-5 3 5 17,-1-3 4-17,-8 4 8 0,-6 1 3 8,-5-1 2 5,-4 4-1-13,-6-3-17 24,-5-4-37-24,-1-3-110 0,2-3-70 8,-1-3 93 8</inkml:trace>
    </iact:actionData>
  </iact:action>
  <iact:action type="add" startTime="14513">
    <iact:property name="dataType"/>
    <iact:actionData xml:id="d18">
      <inkml:trace xmlns:inkml="http://www.w3.org/2003/InkML" xml:id="stk18" contextRef="#ctx0" brushRef="#br0">14254 3884 1562 0,'3'6'142'1,"6"4"84"14,3 8-69-15,5-1-21 11,2 8-37 3,0 2-25-14,5 5-12 14,-2-1-33-14,1 2-8 15,-1-2-9-15,-3-2-1 15,-3-5-25-15,-6-5-43 16,-8-6-110-16,-2-4-73 21,-9-8 116-21</inkml:trace>
    </iact:actionData>
  </iact:action>
  <iact:action type="add" startTime="14733">
    <iact:property name="dataType"/>
    <iact:actionData xml:id="d19">
      <inkml:trace xmlns:inkml="http://www.w3.org/2003/InkML" xml:id="stk19" contextRef="#ctx0" brushRef="#br0">14195 3893 1375 0,'6'-19'101'0,"11"-3"67"0,5 3-4 20,13 6-28-20,2 0 1 0,3 8-19 14,2 5-15-14,-5 5-24 16,-2 5-12-16,-6 9-16 15,-5 0-9-15,-11 12-14 16,-3 2 0-16,-7 6-5 16,-2 3-1-16,-2-1-5 7,-5 0-3 10,-1-9-1-17,-2-3-1 13,-1-13-25-13,0-5-25 16,1-11-83-16,0-3-57 19,2-15-140-19,1-7 166 0</inkml:trace>
    </iact:actionData>
  </iact:action>
  <iact:action type="add" startTime="14999">
    <iact:property name="dataType"/>
    <iact:actionData xml:id="d20">
      <inkml:trace xmlns:inkml="http://www.w3.org/2003/InkML" xml:id="stk20" contextRef="#ctx0" brushRef="#br0">14561 3751 955 0,'13'6'231'3,"1"7"218"9,9 3-240 4,1 2-9-16,-3 6-84 0,-2 0-10 6,-4 4-25 10,-3-3-21-16,-4-2-19 24,-3 2-5-24,-1-12-11 0,-4-3 0 10,0-10 3 6,-2-3 1-16,-3-13-2 12,-5-6-3-12,-2-10-10 16,-1-4-6-16,3-5-7 21,4 3-1-20,4 4-6-1,7 9 0 14,2 6-7-14,-1 9-2 20,10 10-3-20,-2 0-1 0,7 7 8 16,0 5 5-16,3-5 11 12,-4 2 5-12,-1-3 9 16,-2-2 3-16,-1-4 4 26,-6-3 3-26,1-3 2 0,-4-1 0 14,-6-3 4-14,-1 1 1 13,-7-7-5 4,-2 3-2-17,-8-9-10 0,-2 0-5 15,0-4-22-15,2 2-27 15,-5-4-69-15,2 5-40 16,-1-2-87-15,1 2-43 12,13 3 155-13</inkml:trace>
    </iact:actionData>
  </iact:action>
  <iact:action type="add" startTime="15455">
    <iact:property name="dataType"/>
    <iact:actionData xml:id="d21">
      <inkml:trace xmlns:inkml="http://www.w3.org/2003/InkML" xml:id="stk21" contextRef="#ctx0" brushRef="#br0">14945 3414 1258 0,'15'33'199'15,"-1"-4"115"-15,-2 0-81 15,0-1-37-15,-5-6-73 14,-3-3-14-14,-1-3-40 25,0-6-18-25,-3-10-16 0,2 3-3 7,-8-14-5 1,-3-3-2 7,-4-9-12-15,-3-11-13 14,-6-8-24-14,2-6-12 18,0-5-12-18,2 0 7 13,1-2 8-13,7 6 6 16,1 8 10-16,4 6 1 15,7 15-3-15,2 8-1 24,8 9 3-24,2 6 3 0,13 12 20 15,3 5 10-15,6 8 8 16,1 1 3-16,-3 6-7 16,3 0 0-16,-2-2-5 14,-2 0-2-14,-2 1-5 18,-4-2 1-18,-5-11-1 0,-3 1 3 21,-6-9-58-21,-6-3-67 0,-3-7-171 14,-1-3 147-14</inkml:trace>
    </iact:actionData>
  </iact:action>
  <iact:action type="add" startTime="15870">
    <iact:property name="dataType"/>
    <iact:actionData xml:id="d22">
      <inkml:trace xmlns:inkml="http://www.w3.org/2003/InkML" xml:id="stk22" contextRef="#ctx0" brushRef="#br0">15009 3423 1949 0,'10'0'113'0,"14"-9"20"17,11-4-42-17,11-16-45 15,2-5-26-15,-7 2-12 16</inkml:trace>
    </iact:actionData>
  </iact:action>
  <iact:action type="add" startTime="17506">
    <iact:property name="dataType"/>
    <iact:actionData xml:id="d23">
      <inkml:trace xmlns:inkml="http://www.w3.org/2003/InkML" xml:id="stk23" contextRef="#ctx0" brushRef="#br0">572 2475 766 0,'-4'-3'82'2,"1"3"64"14,2-6-11-16,2 3-25 15,4 3-5-15,0-4-19 22,4 1-4-22,7 0-18 15,3 0-8-15,6-3-5 16,-2 0-2-16,4-1-5 15,0 1 2-15,3 0-2 16,2 2-3-15,7 1-10-1,2 0-5 18,1 0-10-16,4 3-4-2,4 0-3 16,3 0-2-16,10 0-2 15,-4 0 0-15,-3 3-1 16,-6 0-2-16,-8-3 1 16,-1 3-1-16,1 3 1 15,3-2 1-15,6 5 3 16,0-2 2-16,1 2 2 5,2 0 3 11,5-2-2-16,4 0 0 18,-7-1 0-18,0 0 2 0,-13-2 3 14,-8 0 1 2,-2 1 0-16,-2-2-2 0,-6-3-2 16,1 0 0-16,0-3-3 15,-2 3 0-15,6 0-3 22,0 0 0-22,2 0-3 16,1 0 0-16,7 0-1 2,2 0-1 13,-5 3 0-15,3-3 0 14,-10 0 0-13,-1 3 1 13,-4 0 1-14,-6-3 1 17,-5 1 0-17,-1 0 1 5,-4-1 1 12,3 2 0-17,-7-2 0 15,1 0 0-15,-4 0 1 16,1-7 0-16,-1 4-1 16,0-3-1-16,5 3-4 15,-1 2 0-14,-3-2-3 14,6 0 0-15,-2 0 0 21,0 0 0-21,2-1 1 1,-3-2-1-1,1 0 1 15,0-4 0-15,0 1 0 26,4-4 1-26,2-1-2 0,-5-1 1 16,5-4-1-16,0 2 1 14,-2-5 0-14,2 2-1 9,1 1 0-3,1 3 1 8,-2 0 0-14,0-2 0 16,-4 2 1-16,-1 0 0 15,0 0-1-15,-1 0 1 19,2 1-1-19,-4-4 0 0,3 3 1 13,-3 0 0-11,3 0-1 12,-4 0 1-14,0 1 1 22,-4 5 1-22,0 0 1 15,0 1 0-15,-5-1-1 16,0 1-1-16,-4-2 0 17,-1 1-2-17,2-1 0 0,-5 1-1 16,1-1 0-16,-3-2 1 15,-2-1 1-15,-5 3 1 21,-4-2 2-21,1 0 0 0,-7 1-1 17,2 2 2-17,-9-3-1 14,0 1 0-14,-14-1-1 16,5 2 1-16,-11-2-1 15,2 2 0-15,6-2 0 16,-5 2 0-16,6-2 0 11,1 0 1-11,0-2 0 10,1 2 0 9,-2 3-1-19,-5-3 0 0,-16 4 0 14,-6 0 1-14,-6 2 1 15,-1-2-1-15,15-1 0 16,0-3-1-16,7 2-1 14,4-5-1-14,0 0-1 25,-2 0-1-25,-4 4 0 0,-4 5-1 13,6 1 0 5,4-3 0-18,7 8 0 0,4-5-2 14,4 6 1-14,-2-3-1 16,6 6 0-16,-4 0-1 15,-7 3 1-15,-8 4-1 15,-9 0 2-15,-1 2 0 7,10 1-2 9,4 0 1-16,12 0-3 16,2 1 2-16,6-1 1 16,3 0 0-16,6 1 0 15,2 0-2-15,4-1-4 16,3-1-3-16,5 4-5 21,1 3-2-21,7 4 1 1,3 4 3-1,1 11 9 16,4 7 4-16,11 23 6 15,2 12 2-15,9 9 2 17,0 2-1-17,5-21 3 14,-1-8 2-14,-2-21 3 16,1-8 2-16,3-8-1 22,7-6-3-22,2-10-3 0,6-5-14 15,8-8-116-15,1-8 511 16,7-14-325-16</inkml:trace>
    </iact:actionData>
  </iact:action>
  <iact:action type="add" startTime="30663">
    <iact:property name="dataType"/>
    <iact:actionData xml:id="d24">
      <inkml:trace xmlns:inkml="http://www.w3.org/2003/InkML" xml:id="stk24" contextRef="#ctx0" brushRef="#br0">17476 6106 543 0,'-2'0'111'6,"1"0"117"11,0 0-30-17,-1 0-41 22,-1 0-9-22,0-3-16 0,3 3-17 14,0 3-24-14,0-2-10 20,0 11-24-20,3 1-2 0,-1 8-10 12,-1 6-6 5,-1 10-5-17,-1 7-3 0,-1 10 0 19,-1 2 0-19,3-2-1 18,-1 0 1-18,1-14-5 15,1-2-4-15,-1-9-5 16,0-4-3-15,0-6-3 0,0-6-1 12,-3-6-28 5,3-6-23-18,-4 7-71 0,3-14-47 14,-2-4-134-14,1-3-203 22,5-12 291-22</inkml:trace>
    </iact:actionData>
  </iact:action>
  <iact:action type="add" startTime="31055">
    <iact:property name="dataType"/>
    <iact:actionData xml:id="d25">
      <inkml:trace xmlns:inkml="http://www.w3.org/2003/InkML" xml:id="stk25" contextRef="#ctx0" brushRef="#br0">17419 6108 1204 0,'-11'3'106'0,"-1"7"50"25,3 6-31-25,-2 3-26 0,2 3-23 15,2 0-8-15,-3 1-10 15,2-4-24-15,0-3-2 14,0-10-4-14,8-3-7 16,-4-9-11-16,5-7-3 16,1-9-4-16,-1-8 2 15,7-4-3-15,-1 4 0 19,5 1 2-19,1 10 6 0,1 6 12 12,2 7 3-5,3 9-1 9,1 4-6-16,6 9-6 16,3 3 4-16,-1 6-66 3,4 2-64 9,-4 11 65 5</inkml:trace>
    </iact:actionData>
  </iact:action>
  <iact:action type="add" startTime="31673">
    <iact:property name="dataType"/>
    <iact:actionData xml:id="d26">
      <inkml:trace xmlns:inkml="http://www.w3.org/2003/InkML" xml:id="stk26" contextRef="#ctx0" brushRef="#br0">17688 6792 1267 0,'-13'9'110'0,"-3"3"46"15,-2 1-24-15,0 5-31 10,-1 1-28-10,1 6-14 13,1 4-11-13,-1 0-16 15,0-4-3-15,6-5-4 17,5-2-4-17,7-5-12 24,4-5-3-24,8 0-2 0,4-3-1 4,1 0 4 14,3-2 2-18,4 2 5 23,0 4 2-23,-2 7 0 0,-2 0-1 15,-11 7 0-15,-2 5-2 14,-7-3-1-14,-7 4 0 20,-5-8 1-20,-4-2 1 0,-2-6 3 15,0-4 2-15,2-5 0 13,0-1-2 0,5-9-7-13,2 2-7 9,5-7-9 7,4 0-5-16,10-2-6 15,4 0 1-15,14-1 4 16,2-5 4-16,8-4 6 18,0-2 2-18,-8-4 4 0,-1-2 2 14,-5-3 9-13,-4-1 5 19,-6-3 8-20,-5 3 2 0,-3 3-2 16,-3 8-4-16,-6 8-6 16,-6 2-6-16,-1 12-10 15,0 4-5-15,-5 12-6 16,5 2 0-16,2 8 3 15,0-1 0-15,10-1 0 22,6-4-1-22,8-5 1 0,3-6 0 18,4-7 5-18,-1-6 2 0,1-4 3 15,-4 0 0-15,-7-3 0 15,0 7 1-15,-1 3 4 15,2 6 0-15,5 16 3 16,-4 1 2-16,-1 11-1 12,2-2 0-2,-4 3-4-7,4 1-1 9,-2-4-3 5,0-1 0-17,-3-2 2 0,-1-7 1 16,-5-1 1-16,1-2 1 15,-5-4 1-15,0-2 1 16,0-7 4-16,-6-3 1 20,0-9 0-20,-1-4-2 0,-6-13-7 17,-3-7-3-17,1-15-6 15,-1-9-4-15,5-8-2 16,5 1-1-16,6 10 0 16,1 9-1-16,9 18-2 15,4 2-5-15,4 18 5 9,4 7 4-9,3 3 15 14,1 7 8-14,-1 0 6 15,-4 8 1-15,-5 0-3 16,-5 3-1-16,-7 0 0 16,-4 1 0-16,-3 4 1 15,-9 2-3-15,-9 0-79 15,-6 1-73-15,6-11 72 24</inkml:trace>
    </iact:actionData>
  </iact:action>
  <iact:action type="add" startTime="33714">
    <iact:property name="dataType"/>
    <iact:actionData xml:id="d27">
      <inkml:trace xmlns:inkml="http://www.w3.org/2003/InkML" xml:id="stk27" contextRef="#ctx0" brushRef="#br0">19736 6627 868 0,'-8'-6'137'2,"5"-1"121"14,-2 1-41-15,0-3-43 18,2 6-22-19,-5 2-41 21,3 2-18-21,-4 11-34 0,3 1-11 7,2 9-2 8,-1 1-3-15,5 7-7 7,0 2-4 9,2 6-11-16,4 3-3 15,5-1-9-15,4-5-2 16,4-10-4-16,7-5 0 15,-2-11-1-15,-5-9 1 3,8-9 1 10,-12-7 2-13,4-10 0 15,2-1-2-15,-7-11-3 23,-1 0-1-23,-5 6 0 16,-4 0-1-16,-3 13-6 17,-1 3-5-17,0 11-13 0,0 5-4 13,0 5 1 4,0 8 4-17,2 9 11 0,1 0 5 15,4-2 2-15,5-1 0 24,6-7 0-24,1-2 1 0,9-10 3 16,-2-7 3-16,-3-5 4 14,-1-4 2-14,-7 3 7 16,-5-3 3-16,-9 7 4 15,-2-1 4-15,-8 0-2 16,-1 4-2-16,-8-3-18 6,0 4-19 11,-4 0-46-17,0-3-30 0,5 2-57 16,1-4-31-16,14 1-156 15,4-1 193-15</inkml:trace>
    </iact:actionData>
  </iact:action>
  <iact:action type="add" startTime="34251">
    <iact:property name="dataType"/>
    <iact:actionData xml:id="d28">
      <inkml:trace xmlns:inkml="http://www.w3.org/2003/InkML" xml:id="stk28" contextRef="#ctx0" brushRef="#br0">20247 6593 992 0,'28'24'170'0,"0"-1"107"14,2 1-67-14,1-2-29 15,-1 4-63-14,1-1-19 17,-7 1-29-18,-1 2-12 0,-4-2-14 21,-6-1-5-21,2-4-10 15,-8-5-3-14,-5-3 1 13,-2-7 2-14,-5-6 1 16,-5-3-3-16,-4-13-14 16,-4-5-8-16,-7-8-13 15,-1-5-5-15,-1-2 1 23,-1 2 2-23,9 5-1 0,6-3 1 0,9 3-5 15,4 2-1-15,14-4-1 18,4 5 2-18,5 0 4 16,0 1 6-16,1 9 8 12,-7 0 5-12,-5 11 6 16,4 2 1-16,-14 6-2 22,3 5 0-22,-5 10-3 0,-5 4-2 16,-2 7-3-16,-7 4 1 18,2-4-10-18,0-1-27 0,1-10-82 17,5-4-66-17,6-14-190 12,-1 8 198-12</inkml:trace>
    </iact:actionData>
  </iact:action>
  <iact:action type="add" startTime="34685">
    <iact:property name="dataType"/>
    <iact:actionData xml:id="d29">
      <inkml:trace xmlns:inkml="http://www.w3.org/2003/InkML" xml:id="stk29" contextRef="#ctx0" brushRef="#br0">20580 6460 1274 0,'13'6'158'13,"1"7"107"-13,4 3-44 24,-2 5-68-24,-2 1-42 0,-1-2-44 15,-1 2-17-15,-2-4-30 15,0-1-38-15,-4-5-124 15,3-4-97-15,-2-9 111 15</inkml:trace>
    </iact:actionData>
  </iact:action>
  <iact:action type="add" startTime="34869">
    <iact:property name="dataType"/>
    <iact:actionData xml:id="d30">
      <inkml:trace xmlns:inkml="http://www.w3.org/2003/InkML" xml:id="stk30" contextRef="#ctx0" brushRef="#br0">20558 6325 996 0,'-11'-2'159'23,"0"-1"217"-23,11 0-326 0,9-2-15 16,3 0-128-16,2 2-126 14,11 1 131-14</inkml:trace>
    </iact:actionData>
  </iact:action>
  <iact:action type="add" startTime="35053">
    <iact:property name="dataType"/>
    <iact:actionData xml:id="d31">
      <inkml:trace xmlns:inkml="http://www.w3.org/2003/InkML" xml:id="stk31" contextRef="#ctx0" brushRef="#br0">20844 6463 1056 0,'4'0'152'18,"2"-3"75"-18,-4-6-52 12,-4 2-36-12,-4-5-66 17,-2 5-19-17,-5 0-27 0,-3 1-10 21,0 6-12-21,3 3-5 0,3 7-8 15,4 2-4-15,6 2-5 25,7 1-2-25,12 1 4 0,7-8 4 9,9 0 3 6,1-8 2-15,-4-3 1 14,0-8-1-14,-7-3 4 23,-2-2 1-23,-6-6 3 0,1-1 2 15,-10 1 3-15,3-3 1 2,-10 8 0 12,-2 5-1-12,1 7-4 12,-5 5-3-14,5 8-3 15,-3 8-2-15,2 6 1 16,-1 4 2-16,5 2 1 22,5-2 0-22,3-4 1 16,8-6 0-16,-6-8 1 2,3-3 2 11,-6-10 3 4,-2-8 2-17,2-8 8 0,-3-10 3 14,-4-8 2-14,3-2 1 15,-6-8-2-15,0 1 0 23,-5 0 0-23,-3 2-2 0,-1 14-8 22,0 3-1-22,2 16 9 0,7 11 4 9,0 1 7 7,4 14-3-16,8 8-7 16,1 9 0-16,6 10 2 16,6 4 5-16,2 1 3 8,-1-3 0-8,3-9-1 14,-4-8-2-14,0-12-23 15,2-12-48-15,5-15 28 15</inkml:trace>
    </iact:actionData>
  </iact:action>
  <iact:action type="add" startTime="37298">
    <iact:property name="dataType"/>
    <iact:actionData xml:id="d32">
      <inkml:trace xmlns:inkml="http://www.w3.org/2003/InkML" xml:id="stk32" contextRef="#ctx0" brushRef="#br0">25139 6691 1188 0,'-8'-5'104'1,"1"2"65"28,0 0-17-28,5 3-37 0,2 5-16-1,0 6-17 15,0 5-8 0,2 6-12-15,1 4-9 0,1 6-21 15,-1 5-8-15,0 0-12 15,0 1-3-15,0 0-2 17,1-2-1-17,3-5 0 8,1-7-1 5,2-6-2-12,6-7-1 14,3-8-3 0,7-6-2-15,10-11 0 0,6-4 0 16,10-3 1-16,2-4 1 19,3 3-2-19,-1 6 0 0,-1 3-1 15,-1 4-1-15,7 5 0 20,3 3 2-20,3-1 3 15,4 2 1-15,-11-3 5 16,-7 3 1-16,-9-6 8 15,-9 2 4-15,-8-2 4 17,-4 0 1-17,-7-1-1 2,-5 1 0 10,-7-2 0 11,-4 0 2-23,-2-6-43 0,-2-1-34 0,-6-5-107 15,-3-3-84-15,-7-2 132 17</inkml:trace>
    </iact:actionData>
  </iact:action>
  <iact:action type="add" startTime="37991">
    <iact:property name="dataType"/>
    <iact:actionData xml:id="d33">
      <inkml:trace xmlns:inkml="http://www.w3.org/2003/InkML" xml:id="stk33" contextRef="#ctx0" brushRef="#br0">26103 6428 1481 0,'-2'16'94'0,"2"8"45"16,5 11-20-16,3 13-24 21,7 3-9-21,-1-3-23 0,-4-9-12 19,2-7-41-19,-5-3-55 0,-1-7-148 15,0-2 119-15</inkml:trace>
    </iact:actionData>
  </iact:action>
  <iact:action type="add" startTime="38228">
    <iact:property name="dataType"/>
    <iact:actionData xml:id="d34">
      <inkml:trace xmlns:inkml="http://www.w3.org/2003/InkML" xml:id="stk34" contextRef="#ctx0" brushRef="#br0">25673 6847 1251 0,'-2'19'150'17,"2"4"131"-17,8 7-135 16,5 3-1-16,3 2-28 16,3 3-13-16,5-4-22 15,5 1-13-15,5-3-26 15,2 0-8-15,0-4-13 22,3-5-6-22,4-9-8 0,-1-3-4 0,-2-11-67 16,0-2-55-16,-4-7 223 16,2-12-141-16</inkml:trace>
    </iact:actionData>
  </iact:action>
  <iact:action type="add" startTime="38793">
    <iact:property name="dataType"/>
    <iact:actionData xml:id="d35">
      <inkml:trace xmlns:inkml="http://www.w3.org/2003/InkML" xml:id="stk35" contextRef="#ctx0" brushRef="#br0">26698 6769 1417 0,'-19'6'105'1,"7"-5"59"13,5-1-11-14,11-1-22 25,5-5-4-25,10-3-9 0,9-1-2 13,4-2-12-13,4 2-15 16,-7 0-28 0,-4 4-17-16,-8 6-26 0,-5 0-9 15,-5 13-9-15,-3 3 0 16,-2 12 0-16,-5 4 2 14,-3 6 4-14,-1 2 0 15,-2 5 0-15,0 2 0 9,2-8 1 7,1-1 0-16,3-11 3 16,6-5 2-16,0-9 2 15,4-7 1-15,5-6 2 16,1-10 0-16,10-9-3 3,3-6-3 16,6-4-4-19,2-1-17 0,2 1-77 16,-4-2-49-16,-2 5-118 15,1 1-56-15,-3 2 173 16</inkml:trace>
    </iact:actionData>
  </iact:action>
  <iact:action type="add" startTime="39179">
    <iact:property name="dataType"/>
    <iact:actionData xml:id="d36">
      <inkml:trace xmlns:inkml="http://www.w3.org/2003/InkML" xml:id="stk36" contextRef="#ctx0" brushRef="#br0">27447 6492 1252 0,'-19'24'197'16,"-1"1"217"-15,-1 7-181 0,4 6-63 12,3-6-35-13,6 0-40 22,8-3-19-22,8-5-32 16,5 1-12-16,8-6-21 16,1-3-2-16,4-12 0 15,-1-2 3-15,-2-5 3 0,-2-10 2 17,-3-6 0-17,-2-3-1 14,2-10-1-14,-8 2-2 9,0-2-2 8,-3 0-3-17,-1 10-6 12,0 3-4-12,0 13-12 16,0 6-4-16,2 9-1 17,1 4 2-17,4 3 10 14,-1-4 3-13,4 1 4 14,-2-5 1-15,1-3 1 25,1 1 0-25,-5-6 3 0,4-6 0 0,-6-1 2 14,-4-2 2-13,-5-3 3 12,-4 2 1-13,-8 0-18 16,-4 1-23-16,-5-4-66 15,-6 0-35-15,0-3-71 15,-2-3-51-15,10 2 147 24</inkml:trace>
    </iact:actionData>
  </iact:action>
  <iact:action type="add" startTime="39628">
    <iact:property name="dataType"/>
    <iact:actionData xml:id="d37">
      <inkml:trace xmlns:inkml="http://www.w3.org/2003/InkML" xml:id="stk37" contextRef="#ctx0" brushRef="#br0">27856 6400 844 0,'19'31'186'0,"3"4"235"22,3 2-208-22,4 8-49 15,1-1-23-15,1-5-24 16,-2-4-14-16,-9-8-27 15,-2 0-17-15,-10-7-25 16,1-3-1-16,-6-2-1 23,-3-11 3-23,-5-4 3 0,-5-4-1 0,-6-12-16 14,-4-2-12-14,-10-8-16 26,-4-8-5-26,-1-14 1 0,5-5 2 6,1 0 1 9,4 0 0-15,11 13-6 16,3 3-5-16,19 11-9 6,6 5-3 10,12 7 2-16,8 6 9 20,2 8 19-20,2 8 9 0,-5 6 19 13,-8 3 4-10,-11 6-1 9,-5 2-2-12,-9 1-5 15,0 2-2-15,-9-5-3 16,1-1-3-16,-10-8-62 23,1-4-51-22,-4-10-114 0,0-8-33 13,0-16 124-14</inkml:trace>
    </iact:actionData>
  </iact:action>
  <iact:action type="add" startTime="40050">
    <iact:property name="dataType"/>
    <iact:actionData xml:id="d38">
      <inkml:trace xmlns:inkml="http://www.w3.org/2003/InkML" xml:id="stk38" contextRef="#ctx0" brushRef="#br0">28102 6185 1296 0,'7'11'202'1,"2"3"172"15,-1 2-110-16,3 3-86 16,-3 0-63-16,0 0-57 15,-1-3-18-15,-1-3-19 15,-2-3-2-15,-1-4-87 9,0-1-69-9,-3-5-174 14,3-5 149-14</inkml:trace>
    </iact:actionData>
  </iact:action>
  <iact:action type="add" startTime="40250">
    <iact:property name="dataType"/>
    <iact:actionData xml:id="d39">
      <inkml:trace xmlns:inkml="http://www.w3.org/2003/InkML" xml:id="stk39" contextRef="#ctx0" brushRef="#br0">28049 6087 472 0,'15'-6'17'1</inkml:trace>
    </iact:actionData>
  </iact:action>
  <iact:action type="add" startTime="40384">
    <iact:property name="dataType"/>
    <iact:actionData xml:id="d40">
      <inkml:trace xmlns:inkml="http://www.w3.org/2003/InkML" xml:id="stk40" contextRef="#ctx0" brushRef="#br0">28256 6226 1094 0,'4'6'158'17,"3"-2"119"-17,3-5-100 0,-1-5-10 13,6-7-24 9,-5-2-11-22,-3-4-35 0,-1 1-22 0,-5 0-39 25,1 1-8-25,-4 4-10 0,-2 3-4 8,0 4-13 9,-2 3-4-17,-3 3-13 13,5 3-2-13,-1 3-2 16,2 1 1-16,8 4 6 9,1 0 2-9,7-4 7 12,3-4 2 7,1-5 3-19,2-4 2 0,1-5 0 14,4-2 1-14,2 0-2 17,3-3-2-16,6 1 18 11,2 1 9-12,4 5 22 16,-3 0 8-16,-11 9-3 23,-6 0-4-23,-13 9-10 2,-6 1-3 13,-11 3-9-15,-5 2-4 14,-13 4-39-14,-2-3-48 16,2 0-123-16,1-5 334 14,13 2-161-14</inkml:trace>
    </iact:actionData>
  </iact:action>
  <iact:action type="add" startTime="40825">
    <iact:property name="dataType"/>
    <iact:actionData xml:id="d41">
      <inkml:trace xmlns:inkml="http://www.w3.org/2003/InkML" xml:id="stk41" contextRef="#ctx0" brushRef="#br0">29095 5589 1119 0,'-3'-3'214'14,"-7"6"233"-14,-5 13-306 14,-5 5-12-14,-3 11-66 16,-2 3-2-16,8-3-17 15,3-4-10-15,12-6-23 20,2-9-9-20,8-11-2 11,5-4-1-10,9-19 4 22,4-6 4-23,0-11 3 0,1-3 0 17,-9-4 1-17,-2-3 1 1,-7 2 1 11,-2-5 0 3,-4 8-4-15,0 0-2 19,0 22-9-19,0 8-9 0,-2 20-7 15,5 15 0-15,3 12 8 21,1 11 10-21,3 12 9 16,-1 6 2-16,2 3 2 15,4 4 3-15,2-2 10 15,0-4 9-14,2-13 13 2,-3-10 4 10,0-20 3-13,-2-10 1 15,-1-14-6-15,-4-10-1 23,-5-9-7-23,0-7-4 0,-8-9-6 23,-3 0-12-23,-7-2-71 0,-5 0-57 7,-7 1 17 11,-3 6 7-18</inkml:trace>
    </iact:actionData>
  </iact:action>
  <iact:action type="add" startTime="41502">
    <iact:property name="dataType"/>
    <iact:actionData xml:id="d42">
      <inkml:trace xmlns:inkml="http://www.w3.org/2003/InkML" xml:id="stk42" contextRef="#ctx0" brushRef="#br0">29600 5070 1720 0,'-7'3'122'1,"5"7"58"2,5 5-25 10,9 14-61-8,4 6-7 11,3 8-22-16,-2 0-10 0,-1-3-22 16,-1-2-9-16,-7-9-10 14,1-1-1-14,-5-15-1 16,-1 0-7-16,-3-10-37 18,-4-3-26-18,-8-8-61 16,-4-3-28-16,-7-17-18 20,-3-4-1-20,-6-10 31 0,0-9 31 15,7 2 51-15,1 1 25 19,11 10 33-19,5 9 14 1,5 10 15 13,11 3 6-14,12 11 2 13,6-1 0-11,16 9 10 13,3 2 10-15,2 6 16 10,-2 2 2 1,-10 4-7 6,-2 6-5-17,-13-1-9 15,-2 4-3-15,-17 2-4 2,-2 1-5 14,-15 1-10-16,-5-1-6 14,-5-4-31-14,-3-6-38 15,0-6-103-15,0-6-63 22,7-7 99-22</inkml:trace>
    </iact:actionData>
  </iact:action>
  <iact:action type="add" startTime="41942">
    <iact:property name="dataType"/>
    <iact:actionData xml:id="d43">
      <inkml:trace xmlns:inkml="http://www.w3.org/2003/InkML" xml:id="stk43" contextRef="#ctx0" brushRef="#br0">29941 5081 889 0,'13'14'174'1,"-1"-1"203"14,1 0-166-15,-3-1-60 14,-6-2-39-14,-2-1-35 16,1-2-13-16,-6-4-11 15,0 0-6-15,-4-6-15 15,-3-7-2-15,-1-5-6 10,-3-7-4 4,1-4-8-14,0-3-2 17,0-1-7-17,4 1-3 14,8 7-9-14,2 6-6 17,9 10-10-17,2 6 3 14,7 6 6-14,4 3 7 18,4 4 11-18,0 3 1 0,-3-6 5 20,-2-1 4-20,-2-7 14 15,-2-2 8-15,-4-5 18 16,-5-4 6-16,-6-1 6 16,0-2-3-16,-3-2-10 4,-3-1-8 8,-6-1-16-10,-4-3-5 10,-3 0-20-4,0-4-18-8,-3 1-57 15,8 1-35-15,-2 2-87 26,2 6-50-26,9 4 136 0</inkml:trace>
    </iact:actionData>
  </iact:action>
  <iact:action type="add" startTime="42360">
    <iact:property name="dataType"/>
    <iact:actionData xml:id="d44">
      <inkml:trace xmlns:inkml="http://www.w3.org/2003/InkML" xml:id="stk44" contextRef="#ctx0" brushRef="#br0">30271 4948 942 0,'4'0'181'0,"3"-1"161"14,-2-2-79 3,-2-9-96-17,-2 2-47 0,-1-3-44 15,-1-6-17-15,-4-2-10 14,-1-11-3-14,-2-6-10 11,-4-3-4 3,3-7-12-1,2 8-7-13,4 5-8 18,3 4-1-18,8 14-3 0,0 8-1 13,14 9 0 4,3 10 1-17,7 11 8 0,2 5 6 19,-2 3 4-19,3 3 1 0,-3 1-4 18,-4-4-2-18,-11-1-3 15,-4-5 0-15,-8-6-10 16,-5 1-43-16,-6-6-118 16,-6-2-57-16,-14 1 91 15</inkml:trace>
    </iact:actionData>
  </iact:action>
  <iact:action type="add" startTime="42677">
    <iact:property name="dataType"/>
    <iact:actionData xml:id="d45">
      <inkml:trace xmlns:inkml="http://www.w3.org/2003/InkML" xml:id="stk45" contextRef="#ctx0" brushRef="#br0">30250 4831 1388 0,'16'-7'264'14,"5"-5"347"-14,18-13-464 14,9-4-36-14,6-13-74 15,-4-1 5-15,-6-2-92 10,-5 1 45 6</inkml:trace>
    </iact:actionData>
  </iact:action>
  <iact:action type="add" startTime="45078">
    <iact:property name="dataType"/>
    <iact:actionData xml:id="d46">
      <inkml:trace xmlns:inkml="http://www.w3.org/2003/InkML" xml:id="stk46" contextRef="#ctx0" brushRef="#br0">20891 7229 1197 0,'-3'0'146'20,"1"0"127"-20,5 10-143 16,1 1-6-16,5 4-23 16,3 3-7-16,1 2-17 9,0 2-17-9,0 0-27 14,-1-3-8-14,-2 0-9 14,0-3-4-14,-1-3 0 16,-1 0-17-16,-5-2-63 14,-3-1-40-14,-4-4-98 25,-6-3-86-25,-6-3 169 0</inkml:trace>
    </iact:actionData>
  </iact:action>
  <iact:action type="add" startTime="45331">
    <iact:property name="dataType"/>
    <iact:actionData xml:id="d47">
      <inkml:trace xmlns:inkml="http://www.w3.org/2003/InkML" xml:id="stk47" contextRef="#ctx0" brushRef="#br0">20637 7199 1036 0,'-6'0'136'0,"3"-6"114"11,4 3-76-1,12-1-23 6,6-2-17-16,10 1-16 16,6 0-5-16,12-1-36 14,3-3-21-14,3 5-23 17,0 1-9-17,-12 9-11 3,-6 4-3 8,-6 6-1 13,-6 3 3-24,-8 2 2 0,-4 1 1 0,-8 0 2 14,-1 1 2-14,-8 2 0 25,-4-3 1-25,-8-3 0 0,-1-1-2 7,-2-4-32 8,-4-1-31-15,3-8-85 16,-1 1-48-16,7-3-92 7,6 1 134 8</inkml:trace>
    </iact:actionData>
  </iact:action>
  <iact:action type="add" startTime="45669">
    <iact:property name="dataType"/>
    <iact:actionData xml:id="d48">
      <inkml:trace xmlns:inkml="http://www.w3.org/2003/InkML" xml:id="stk48" contextRef="#ctx0" brushRef="#br0">21153 7223 1221 0,'12'16'107'3,"-3"0"51"-3,4-6-18 13,-7 2-14 2,1-5-22-15,-6-1-17 0,-1 3-7 14,-1-5-30-14,-2-1-5 16,-6-3-3-16,0-4-5 23,-2-5-11-23,-2-3-5 0,3-6-8 17,1-6-4-17,2-3-7 14,5 1-5-14,4 1-10 16,3 9-4-16,7 7-7 15,3 8 0-15,5 7 5 16,2 4 5-16,5 0 14 9,2 2 7-9,2-10 9 13,-2 3 5-13,-6-10 5 16,-3 3 3-16,-5-4 11 16,-6-1 4-16,-6-2 7 15,-5 0 1-15,-8-1-12 15,-3-5-8-15,-5-1-22 16,0 0-25-16,-1-4-76 23,1 1-52-23,4 0-158 0,7 3 160 16</inkml:trace>
    </iact:actionData>
  </iact:action>
  <iact:action type="add" startTime="46070">
    <iact:property name="dataType"/>
    <iact:actionData xml:id="d49">
      <inkml:trace xmlns:inkml="http://www.w3.org/2003/InkML" xml:id="stk49" contextRef="#ctx0" brushRef="#br0">21571 7104 1036 0,'12'16'140'1,"-5"-1"108"14,1-5-53-15,-5-10-27 16,-1 0-25-15,-3-9-19 12,-3-4-3-13,-4-10-34 17,-3-5-18-17,1-6-27 0,-2-7-12 22,-8-1-16-22,1-5-3 0,-2 4-6 15,1 4-3-15,10 7-9 18,4 4-6-18,15 15-12 15,8 3-2-15,8 5-4 14,0 5 2-14,2 6 4 16,-1 6 12-16,0 7 18 21,2 3 7-20,0 7 13-1,-7 0-7 15,-3-2-6-15,-8 2-2 14,-1-7-6-14,-5 0-32 19,-2-3-111-19,0-2-76 0,-2-2 99 15</inkml:trace>
    </iact:actionData>
  </iact:action>
  <iact:action type="add" startTime="46402">
    <iact:property name="dataType"/>
    <iact:actionData xml:id="d50">
      <inkml:trace xmlns:inkml="http://www.w3.org/2003/InkML" xml:id="stk50" contextRef="#ctx0" brushRef="#br0">21582 6936 1665 0,'-3'-6'177'0,"3"-1"95"0,6 1-68 15,15-6-117-15,5-1-44 16,14-3-35-16,-5-2-44 30,-2 2-111-30,3 4 95 0</inkml:trace>
    </iact:actionData>
  </iact:action>
  <iact:action type="add" startTime="46787">
    <iact:property name="dataType"/>
    <iact:actionData xml:id="d51">
      <inkml:trace xmlns:inkml="http://www.w3.org/2003/InkML" xml:id="stk51" contextRef="#ctx0" brushRef="#br0">22432 6874 1386 0,'-8'-3'132'0,"5"8"84"16,3 7-61-14,11 17-31-2,4 3-16 14,8 12-12-14,-1 1-7 14,4-5-34 8,2-2-16-22,-5-6-15 0,2-5-5 0,-11-8-2 16,-2-3 1-16,-9-3-27 15,-3-5-35-15,-3-3-81 18,-5-5-49-18,-8-8-132 14,-1-2-93-14,-8-9 227 38</inkml:trace>
    </iact:actionData>
  </iact:action>
  <iact:action type="add" startTime="46998">
    <iact:property name="dataType"/>
    <iact:actionData xml:id="d52">
      <inkml:trace xmlns:inkml="http://www.w3.org/2003/InkML" xml:id="stk52" contextRef="#ctx0" brushRef="#br0">22326 6917 712 0,'-4'-25'112'1,"6"1"85"-1,9 3-37 4,12 4-34 12,2 7 8-16,4 4 41 15,-1 5 5-15,8 1-8 11,-4 2-13 1,-3 6-40 3,-9-2-22-15,-8 7-38 16,-8 0-14-16,-8 3-16 0,-5 2-3 15,-8 4-4 0,-1 0-4-15,-3-3-18 0,0-3-26 16,2-3-74-16,2-4-47 22,5-9-93-22,1 0-70 0,5-9 178 15</inkml:trace>
    </iact:actionData>
  </iact:action>
  <iact:action type="add" startTime="47272">
    <iact:property name="dataType"/>
    <iact:actionData xml:id="d53">
      <inkml:trace xmlns:inkml="http://www.w3.org/2003/InkML" xml:id="stk53" contextRef="#ctx0" brushRef="#br0">22656 6791 1004 0,'1'16'127'0,"2"0"105"16,0 3-2-16,3-1-34 15,0 1-13-15,4-6-27 16,5-4-24-16,5-5-41 19,5-4-16-19,-2-7-22 20,-1-4-7-20,-5-2-11 0,-5-6-3 17,-5-3-3-17,-3 2-1 14,-5 1-4-14,-7 3-1 18,-3 1-11-18,-7 5-15 0,-9 0-46 15,-1 7-29 0,-2 1-80-14,-1 5-31 18,7 3-58-19,0 0-78 0,13 0 195 16</inkml:trace>
    </iact:actionData>
  </iact:action>
  <iact:action type="add" startTime="47589">
    <iact:property name="dataType"/>
    <iact:actionData xml:id="d54">
      <inkml:trace xmlns:inkml="http://www.w3.org/2003/InkML" xml:id="stk54" contextRef="#ctx0" brushRef="#br0">22711 6432 1712 0,'10'-7'158'1,"3"7"79"13,5 3-29-14,2 16-81 17,0 4-29-17,1 13-25 17,-1 3-7-17,0 5-17 19,2-2-7-19,3-7-15 0,-2-2-8 19,-4-9-7-19,-3-3-2 0,-3-3-2 13,-1-2-21 4,-1-3-83-17,-5-3-55 0,3-4-137 14,-1-6-87-14,3-9 212 18</inkml:trace>
    </iact:actionData>
  </iact:action>
  <iact:action type="add" startTime="47812">
    <iact:property name="dataType"/>
    <iact:actionData xml:id="d55">
      <inkml:trace xmlns:inkml="http://www.w3.org/2003/InkML" xml:id="stk55" contextRef="#ctx0" brushRef="#br0">23048 6627 1227 0,'0'16'173'7,"0"0"108"9,6-5-88-16,1 2-36 23,3-3-70-23,5-4-21 0,-1-3-32 15,-1-3-10-15,2 0-7 16,1-3 1-16,-3-7 0 15,0 1-1-15,-3-1-4 16,-4-4-2-15,-2 1-11 14,-1 0-5-14,-1 0-7 7,2 7-6-8,3 6-1 13,2 3-2-13,5 13 2 16,2 0 4-16,3 7 12 16,2 1 6-16,0 4 16 16,0-2 5-16,-2 3 8 16,-1 2 4-16,-10-2 5 23,-4 1 3-23,-11 5-1 0,-6-3-4 14,-8 0-5-14,-6-7 0 17,1-9-3-17,-3-6-5 14,1-10-39-14,1-7-33 15,6-11-97-15,4-2-54 15,11-8-180-15,9-1 204 18</inkml:trace>
    </iact:actionData>
  </iact:action>
  <iact:action type="add" startTime="48239">
    <iact:property name="dataType"/>
    <iact:actionData xml:id="d56">
      <inkml:trace xmlns:inkml="http://www.w3.org/2003/InkML" xml:id="stk56" contextRef="#ctx0" brushRef="#br0">23386 6579 994 0,'12'4'222'0,"2"5"240"6,4 7-251 7,-1-3-7-12,2 9-64 24,0-6-23-25,-5 0-38 0,0 2-19 7,-7-4-27 8,-6 0-6-15,1-1-8 16,-2-6-3-16,0-1-4 15,0-6 2-15,1 0 0 25,-1-9-2-25,0-6-10 0,2-6-7 0,2-3-13 15,3-6-2-15,3 6 4 13,3 2 3 4,3 9 2-17,-1 1 1 0,2 12 2 15,-4 3 3-15,-1 9 7 15,-2 1 4-15,-4 3 2 10,-3 3 0 3,1-8 0 1,-1 0-1-14,-1-3 1 19,-2 0 1-19,0-8 1 0,1 0 1 14,-1-3-2 1,2-8-1-15,-1-7-5 0,0-7-1 16,7-4-2-16,-2-2-2 24,4 5-2-24,0 7-1 0,3 11 6 5,-1 5 2 18,3 6 4-23,-1 5 2 0,-1 5-4 16,-2 2-1-16,2 2-1 15,0-1 0-15,-2-1-28 16,-4-5-39-16,2-1-112 24,-5-3-64-24,5-5 118 0</inkml:trace>
    </iact:actionData>
  </iact:action>
  <iact:action type="add" startTime="48764">
    <iact:property name="dataType"/>
    <iact:actionData xml:id="d57">
      <inkml:trace xmlns:inkml="http://www.w3.org/2003/InkML" xml:id="stk57" contextRef="#ctx0" brushRef="#br0">23891 6425 991 0,'12'-3'165'1,"4"0"170"9,4-1-72 7,-1-5-18-17,0-1-34 15,-9 1-56-15,-4-1-34 19,-6 4-66-19,-3 3-20 0,-3 0-22 15,-2 3-7-15,-4 3-9 20,0 3-5-20,-1 10-7 16,0 3 0-16,6 7 6 16,3 2 5-16,5-1 10 14,6 2 5-13,6-7 1 16,3 0 0-17,0-9-2 0,3-3-2 15,2-10-1-15,-1 0-12 7,0-9-49 7,-4-1-33-14,-4-3-74 16,-3-6-19-16,-7-3-18 15,6 1-2-15,-5-5 36 16,-3-3 19-16,4 1 59 15,0-1 39-15,4 9 85 16,0 4 43-16,7 11 54 22,-1 5 20-22,1 3-11 0,-2 7-17 18,-1 0-24-18,-1 5-13 0,-4 1-20 13,1 0-9-11,-5 3-20 12,-1-3-8-14,0 3-12 16,-2-6-4-16,0-2-1 15,0-3 0-15,0-8 3 11,-3-3 0 1,0-10-3 6,2-3-2-18,2-3-8 0,2 0-4 14,6 0-11-14,-2 0-24 14,5 0-54-13,4 3-37 14,-2 3-92-15,-1 5-56 16,0 2 153-16</inkml:trace>
    </iact:actionData>
  </iact:action>
  <iact:action type="add" startTime="49364">
    <iact:property name="dataType"/>
    <iact:actionData xml:id="d58">
      <inkml:trace xmlns:inkml="http://www.w3.org/2003/InkML" xml:id="stk58" contextRef="#ctx0" brushRef="#br0">24477 6245 1030 0,'-5'-3'232'1,"-1"-4"227"-1,1 5-208 13,-6 2-18-13,-2 9-57 16,-1 1-23-16,-2 6-42 14,3 2-26-14,3 2-48 15,1 0-14-15,5 1-17 25,-4 0-2-25,8-5-4 0,0 0 0 14,5-4-2-14,0-5 1 17,0-4 0-17,-1-3 1 15,-1-4-1-15,3-2-4 15,-3-3-5-15,0-1-2 18,3 1 1-18,-2-1 1 0,2 1 1 15,-2 2-1-15,2-4-4 20,3 0-1-20,-2 0 2 17,0-2 3-17,2 3 7 15,-2-4 2-15,0 6 1 16,1-4 1-16,-3 2 2 15,1 3 0-14,-1-2-1-1,0-1-1 16,1 1 0-16,1-1-1 4,1 1 0 12,-1-1 0-16,2 1 1 17,-2-1 0-17,0 4 1 15,-1 3 2-15,0 3 0 15,0 0 2-15,1 0 4 16,0 0 1-16,0 3 2 16,1-3 0-16,-3 3-4 26,1 3-2-26,-1 1-3 0,0 2-2 0,-2 1 0 10,0 5-1 9,-1-1 1-19,-1 4 1 0,-1-5 0 13,-1 0 1 3,-2-4 3-16,-3-2 1 0,0-1 1 15,-1-1 0-15,0-5-1 23,-4 0-1-23,3 0-2 15,-2 0-1-15,1-2-4 16,2 2 0-16,7 0-6 0,-2 0-2 17,1-3-1-17,7 6 1 16,4-1 0-16,3 1 2 14,3-3 1-14,7 0 1 11,2-5 3 0,-1-1 0-11,5-10 2 15,-4 0 2-15,-2-3 4 16,-2-3 2-16,-8 3 0 16,3 3 2-16,-11-3-1 16,-2 6-2-16,-3-6 0 15,-4 3-1-15,0 3-3 24,-4 2-2-24,0 6-6 0,5 5-5 0,0 5-2 14,-2 5 4-14,4 7 7 15,0 1 4-15,1 4 7 16,7-1 2-16,3-5 7 17,2-1 3-17,9-5 4 16,1-7 3-16,4-6 12 7,-1-9 6 7,0-11 13-14,-5-4 3 15,-1-2-5-15,-5-6-7 15,-8 0-14-15,-1-3-13 16,-10-5-102-16,-2 0-63 19,0 6 69-19</inkml:trace>
    </iact:actionData>
  </iact:action>
  <iact:action type="add" startTime="59466">
    <iact:property name="dataType"/>
    <iact:actionData xml:id="d59">
      <inkml:trace xmlns:inkml="http://www.w3.org/2003/InkML" xml:id="stk59" contextRef="#ctx0" brushRef="#br0">28363 3520 759 0,'-19'10'114'2,"3"0"106"10,2 5-35 3,6-8-19-15,0-1-10 14,8-3-20-14,1-3-11 17,15-12-22-17,9-4-6 14,10-10-12-14,10-5-12 16,7-2-32-16,5 3-15 18,-4 3-46-18,-2 6-53 0,-10 2-171 20,-3 6 143-20</inkml:trace>
    </iact:actionData>
  </iact:action>
  <iact:action type="add" startTime="59773">
    <iact:property name="dataType"/>
    <iact:actionData xml:id="d60">
      <inkml:trace xmlns:inkml="http://www.w3.org/2003/InkML" xml:id="stk60" contextRef="#ctx0" brushRef="#br0">29025 3129 1278 0,'-1'3'141'0,"1"0"120"25,1 3-94-25,8 7-77 0,0 0-15 0,-2 6-20 16,1 3-8-16,-3 0-9 12,-1 2-5 5,-2 2-11-17,-2-4-3 0,-2-6 0 14,-2 0-1-14,1-10 5 16,-1-3 4-16,-2-8 5 25,0-6 0-25,2-11-6 30,-1-6-4-29,2-9-11-1,2-8-3 0,-2-6-5 0,3-6-3 29,4-5-11-29,4-5 5 0,3 5 0 0,1 4 1 14,-2 17 8-14,-1 10-7 7,-3 18-10 10,1 5-5-16,0 16-1 13,3 5 3-14,3 12 11 15,3 7 6-15,7 6 8 16,5 5 1-16,1 2 2 16,2 2 0-16,-5-2 1 15,-2-7 0-15,1-7-1 23,-5-3 0-23,1-5-2 0,-4-2-1 0,-5-4 0 17,-2-1-1-17,-3-4 1 13,0-2 2-13,-5-2-20 16,1-5-40-16,-8-1-102 25,0 1-73-25,-8-3 109 0</inkml:trace>
    </iact:actionData>
  </iact:action>
  <iact:action type="add" startTime="60258">
    <iact:property name="dataType"/>
    <iact:actionData xml:id="d61">
      <inkml:trace xmlns:inkml="http://www.w3.org/2003/InkML" xml:id="stk61" contextRef="#ctx0" brushRef="#br0">29114 3199 819 0,'-10'0'211'19,"2"3"266"-19,4-3-222 0,5 0-81 19,4 0-26-19,8 0-35 16,3-7-14-16,11-6-35 16,8 4-19-16,3-7-30 15,4 1 0-15,-6 2-119 16,-4 0-82-16,0-3 101 16</inkml:trace>
    </iact:actionData>
  </iact:action>
  <iact:action type="add" startTime="60629">
    <iact:property name="dataType"/>
    <iact:actionData xml:id="d62">
      <inkml:trace xmlns:inkml="http://www.w3.org/2003/InkML" xml:id="stk62" contextRef="#ctx0" brushRef="#br0">29757 2627 850 0,'9'-19'162'0,"-1"0"128"15,-2 3-69-15,-4 5-25 17,-4 3-43-17,-4 6-18 14,-7 7-45-14,-6 4-16 15,-5 14-12-15,-5 3-7 7,-3 14-5 9,0 8-6-16,4 5-18 16,2 7-6-16,11 1-8 15,7-2-3-15,9-8-1 15,9-7 0-15,9-15-1 17,4-5-1-17,7-11 1 22,3-1 0-22,0-11 2 0,2-1-1 0,-7-5-1 15,-5-5 1-15,-10-4 0 16,-4-2 0-16,-6-5 1 25,-2 2 0-25,-5 0-1 0,-1-4-1 6,0 5-4 10,-4 2 0-16,6 6-2 8,-1 0 1 6,4 1-1-14,1-1-1 15,11 1-4-15,8-4-1 16,8 2-14-16,5-2-45 15,-3 0-117-15,-3-3-88 18,0 4 126-18</inkml:trace>
    </iact:actionData>
  </iact:action>
  <iact:action type="add" startTime="61081">
    <iact:property name="dataType"/>
    <iact:actionData xml:id="d63">
      <inkml:trace xmlns:inkml="http://www.w3.org/2003/InkML" xml:id="stk63" contextRef="#ctx0" brushRef="#br0">30173 2396 1388 0,'-11'6'173'0,"-2"7"141"16,4 6-85-16,-4 10-85 17,-3 1-28-17,3 7-34 15,-3 1-14-15,6-1-23 15,4-2-12-14,8 3-16 15,5-3-5-16,6-3-3 16,4-2-1-16,5-8-1 4,6-3 0 13,1-9 1-17,7-7 0 15,0-12-1-15,5-4-16 16,-3-13-76-16,-1-2-51 15,-5-4-153-15,3 0-364 2,-4 5 405 13</inkml:trace>
    </iact:actionData>
  </iact:action>
  <iact:action type="add" startTime="61361">
    <iact:property name="dataType"/>
    <iact:actionData xml:id="d64">
      <inkml:trace xmlns:inkml="http://www.w3.org/2003/InkML" xml:id="stk64" contextRef="#ctx0" brushRef="#br0">30618 2186 1390 0,'-6'5'198'1,"2"6"185"2,5 6-202 9,2 5-34-2,7 7-42 2,-1 0-13-12,4 4-30 15,-3 2-11-15,3 0-23 16,2-2-7-16,-2-2-7 15,-3-8-2-15,-4-4-2 16,4 0-1-16,-9-5-1 16,1-3-3-16,-2-3-74 22,-2-5-42-22,-4-1-115 0,1-4-84 0,-1-4 178 18</inkml:trace>
    </iact:actionData>
  </iact:action>
  <iact:action type="add" startTime="61602">
    <iact:property name="dataType"/>
    <iact:actionData xml:id="d65">
      <inkml:trace xmlns:inkml="http://www.w3.org/2003/InkML" xml:id="stk65" contextRef="#ctx0" brushRef="#br0">30268 2245 1238 0,'-32'6'197'12,"9"-2"182"-12,4 5-120 15,17 0-109-15,8-5-39 18,17-4-37-18,15-3-13 15,22-14-4-15,12-5-2 15,10-11-14-15,-4-1-8 22,-13 1-14-22,-14 4-5 0,-15 1-52 15,-2 6-57-15,-7 5-115 16,1 5 103-16</inkml:trace>
    </iact:actionData>
  </iact:action>
  <iact:action type="add" startTime="61877">
    <iact:property name="dataType"/>
    <iact:actionData xml:id="d66">
      <inkml:trace xmlns:inkml="http://www.w3.org/2003/InkML" xml:id="stk66" contextRef="#ctx0" brushRef="#br0">30956 2125 1910 0,'12'0'155'1,"15"-3"113"5,11-6-50 9,24-10-51-15,5-4-17 15,1-10-42-15,-4-1-15 19,-16 4-33-19,-4 2-15 0,-11 11-22 15,-4-2-6-15,-10 7-60 13,-6 5-59 3,-6 4-105-16,-7 9-599 0,5 23 520 21</inkml:trace>
    </iact:actionData>
  </iact:action>
  <iact:action type="add" startTime="65239">
    <iact:property name="dataType"/>
    <iact:actionData xml:id="d67">
      <inkml:trace xmlns:inkml="http://www.w3.org/2003/InkML" xml:id="stk67" contextRef="#ctx0" brushRef="#br0">29359 3748 653 0,'3'-10'115'20,"4"1"90"-20,-4 2-93 16,4-2-30-16,2 3-37 15,-3-1-7-15,10-5-6 22,-3-1-3-22,16-6-14 0,6-2-6 0,11-8-7 16,14-6-1-16,12-13 7 16,14-2 8-16,5-6 24 15,1 2 13-15,-12 6 8 15,-12 2-4-15,-7 8-21 16,-7 5-13-16,-2 8-14 6,-1 3-2 10,-13 6-4-16,-4 5-1 16,-13 3-1-16,-5 5-1 19,-8 3-2-19,-5 3 1 0,-6 7-3 12,-8 2-2-9,-10 7 0 10,-6 0-1-13,-8 7 0 16,-3-1 2-16,1 2 1 21,-3 4 0-21,4 2 1 16,1 2 0-16,2 0 1 2,5 3 0 11,5-4 2 3,7-2 0-16,7-4 0 17,1-9 1-17,10-9 1 0,6-4 0 15,9-9 2-15,6-7 0 23,6-8-1-23,5-1-2 0,-2-1 2 14,3 1 4-13,-5 6 3 14,-7 4 1-15,-8 9-5 16,-5 3-5-16,-10 13-1 15,-3 7 3-15,-7 11 9 16,-3 1 3-16,-5 4 1 10,0-3 2-10,2-4 5 11,-2-6 2 7,12-7 5-18,3-4-3 0,8-5 0 15,6-6 2-15,7-4 4 16,5-1 2-16,9-9-6 14,3 1-5-14,-3-3-6 26,-2 2 8-26,-9 0-62 0,-7 1 34 14</inkml:trace>
    </iact:actionData>
  </iact:action>
  <iact:action type="add" startTime="73455">
    <iact:property name="dataType"/>
    <iact:actionData xml:id="d68">
      <inkml:trace xmlns:inkml="http://www.w3.org/2003/InkML" xml:id="stk68" contextRef="#ctx0" brushRef="#br0">943 7988 463 0,'-3'-1'99'2,"0"0"97"10,1-1-35-3,-2 2-33 7,1 0-12-16,3 0-16 17,-3 0-12-17,3 0-27 14,0 0-6-14,6 0-3 21,-3 0 7-20,1 0 6-1,2 0-4 0,1 0-9 15,1 2-5-15,0-1-12 16,2 2-3-16,5-2-8 16,1 2-5-16,6-3-6 16,1 0-2-16,3-4-4 23,3 1-1-23,6 0-2 0,3 0-1 15,7 3-1-15,-2 3 1 14,-5 4 2-14,0 5 1 17,0 1 2-17,-7-3 2 19,7 2 2-19,-3-2 1 0,3 0 1 14,2-1 0-14,1 1-1 13,1-1 1-11,-1-6-1 18,2-3-1-20,7 0-3 16,-1-3 0-16,1 0-1 15,-8 1 0-15,-8 2 3 17,0 0 3-17,-11 5 1 14,-3-5 2-14,1 3-1 17,-4 0 0-17,2-3-1 0,0 0-1 20,-3 0-2-20,-5 0-2 0,0 0-1 17,-3 0-2-17,1 0 1 16,0 2 0-16,0 0 0 15,-2 1 0-15,0 0 2 16,-1 0 0-16,0 0 0 15,-2-1 0-15,2 1-1 6,-3 2 0 10,1-2-2-16,-1 0 0 19,3-1-3-19,0-2 0 0,4 0 0 15,-2-2 0-15,4-1-2 13,0 0 1-13,-1 1 1 16,-1-2 0-16,2 0 0 17,-2-2 0-17,-1 0 1 21,0-1 1-21,-5-5 2 3,-3 2 1 9,-2-6 0 5,-3 0 1-17,-5-6-1 0,0-1-2 15,1-2-2-15,0-2-2 15,4 3-2-15,0 0 0 17,4 2-2-17,0-3 0 9,2-1 0 7,6 0 0-16,-2 1 1 11,1-4 0-11,-1 2 1 17,-4-1-1-17,3 2 2 15,-4-3-1-15,2 4 0 16,0 1 0-16,-1-1 0 15,0 5 0-15,1 1 0 23,0 3-1-23,0 0 0 0,0 4 1 0,-1 2 0 15,-2-2 0-15,0 2-1 16,-2 2 1-16,-1 0 1 25,-1-3-1-25,-2 1 1 0,-3-1 1 5,-1 3 1 12,-3-3 0-17,-3 3 2 8,-1-2-1 6,-2 1 1-14,-3-1 1 15,-1 1 0-15,-2 0 0 15,-4 2 0-15,0 0-2 20,-1 1 1-20,-2 0 12 0,-2-1 10 15,-4 1 5-15,-2 3 5 14,-7-4-11-14,-15 4-9 20,-2 0-3-20,-7 3-6 17,1 0-3-17,6-3-1 16,3 3-3-16,6 0 0 15,4-3 0-15,6 3-1 16,3-3 0-16,-4 3 0 2,-4 0 0 12,-3 0-1-14,-5 0 0 31,3 3 0-31,2-3 0 0,13 0 0 0,2 0-1 6,6 3 0 10,1 0 0-16,5-3 0 15,2 3 1-15,2-3-1 16,3 1 0-16,-1-1-1 16,1 2 0-16,0 2-2 5,1-1-1 16,5 3-1-21,-5 1-1 0,7 5-1 16,-2-2 1-16,-1 3 0 11,5 6 1-11,-4 3 0 16,0 2-1-16,3 5 1 16,-2 3-1-16,6 5-1 15,3 5-2-15,11 1 0 25,3 2 2-25,8-1 5 0,6-1 2 12,-6-3 3 5,5-3 2-17,-5-2-1 0,-6 0 2 14,3-3 2-14,-4 0 2 16,-2-4 2-16,-3-1 1 15,1-9 3-14,-7-4-2 13,5-5-2-13,-5-8-3 9,4 5-55 3,2 0-76-13,15 10-331 16,20 9 271-16</inkml:trace>
    </iact:actionData>
  </iact:action>
  <iact:action type="add" startTime="77650">
    <iact:property name="dataType"/>
    <iact:actionData xml:id="d69">
      <inkml:trace xmlns:inkml="http://www.w3.org/2003/InkML" xml:id="stk69" contextRef="#ctx0" brushRef="#br0">12669 7412 443 0,'-6'0'114'2,"-4"-1"105"20,7 1-65-21,2 5-43 15,1 1-20-16,1 7-11 15,2 3 2-15,-3 6-6 18,3 4-5-18,-2 8-3 0,1 0-5 29,-2 4-13-29,0 4-4 0,-2 5-10 0,-2 1-2 6,1-2-10 9,-1 2-6-15,-2-1-8 16,0 6-2-16,3 11-4 16,0 6-1-16,3 2-1 15,0-2 0-15,0-3 0 16,0-5 0-16,0-8 1 25,-5-3 0-25,0-3 0 0,1 4 0 0,-2 2 1 15,5 2-1-15,-1-2-1 14,-1-6 1-14,3-7-1 16,-1-7 1-16,1-9-1 14,1 1 0-14,4-10 5 16,-1 0 1-16,3-4 2 11,2-2 1 2,4-1-5-12,0 1 0 12,12-3-4 4,-1-1 1-17,2 0-1 0,-1-6 0 14,-2 0 1-14,2-3 0 17,-3-7 0-17,3 1 0 15,1-1 0-15,-2 1 0 22,8-1-1-22,2 4 1 0,3 0-2 16,3 5 1-16,5 1-2 15,4 4 3-15,9 2 1 16,9 1 1-16,-5-4 0 16,2 0-2-16,-7-7-1 15,-5-2 0-15,9-3-1 22,3 0 0-22,11 5 0 0,2-3 0 0,13 4 3 16,0 3 0-16,-5 0 4 15,-6 1 0-15,-10 1 0 18,-3-2 0-18,14 0-1 14,6 0-2-14,11-2 1 15,-1-2 0-15,-7-2 0 8,-2 0 2 7,-5 2 2-15,6 3 0 15,10 4-1-15,2 2-1 19,-2 6-2-19,-7 0-2 0,-4 5-1 15,-7 0 0-15,6 3-1 15,8-3 0-15,6-3 0 14,-1 1 0-14,-7-6 0 22,-10 0-1-22,4-5 0 15,-2 0 1-15,16 0-1 16,5 2 0-16,-9 0 0 16,-3-2 0-16,-11 4 0 15,-5-4 0-15,8 5 0 16,6 0 0-16,8-2 0 0,-2 1 0 5,-4-4 1 12,-10 0 1-17,-2-3 0 16,-1-3 1-16,16 2-1 15,5-1-1-15,-3 2 0 15,-4 0-1-15,-13 0 0 16,-4-1 0-16,7 1 0 16,9 0-1-16,10 0 2 23,-1 1-2-23,-8-1 1 0,-12 0 0 17,-1-1 2-17,-4-2 0 0,11 0 2 14,13 0 1-14,-8-5 0 15,1 0 1-15,-10-5-1 15,-7 0-2-15,0-1-1 16,4-2 0-16,2 3-1 22,3 0 1-22,-6 1 1 15,-8 2 0-15,-11 1 2 3,-3 2 0 10,-8 5 1-10,3 2 0 11,0 0-1-14,-4 3-1 31,0 0 0-31,2 0 0 0,-2 0 1 0,-2-3 0 6,-11 0 3 9,-7 0 3-15,0 0 7 15,-4 0 3-15,0 3-1 16,-4 0-2-16,-6-3-6 16,-3 1 0-16,1-1-1 16,-2-1 2-16,-2-2 0 15,0 0 0-15,-1-6 1 23,-2-1-2-23,0-6-1 0,0 3-3 0,-2-6-1 15,2 2-2-15,-2 1-1 16,-1-2 0-16,2-2-1 14,-4 0-1-14,6-8-1 17,-2-1 0-17,-1-9-1 16,5 4 1-16,-1-7-1 8,1-1 1 7,-2 4-1-15,1 0 1 13,-4-2 1-13,0 2 0 17,-4-7 0-17,0 4 0 15,-1 1-1-15,-1 2 0 19,1 6-1-19,1 1 0 0,0 5 0 13,-1-1 0 8,-1 3 0-21,1 0 1 0,-4 2 1 16,-1 0 0-16,-1 2 1 16,0 1-1-16,-3 0 1 15,0 3-1-15,1 2 1 16,-1 3 0-16,-6 1 0 15,0 2 1-15,0-1 1 6,-2 2 1-6,5-1 0 17,5 0-1-17,-8-2-2 26,0-5 1-26,-5-1 1 0,-3 0-1 5,-4 0 2 11,-4-3 0-16,-8 3 0 15,-4-3-1-15,-10 3-1 16,1 5-1-16,-4 4-2 22,0 1 0-22,6 0 2 0,1-1 1 15,5-2 2-15,1-1-1 19,-10-5-1-19,1 1 0 0,-16-5 1 14,-8 0-1-14,3 2-1 14,-4-1 0-14,8 4-1 16,4 3-2-16,-1 3 1 23,-1 1 1-23,-17 4 0 15,-5 3 1-15,-4-3 1 15,-2 3 1-15,16-6 3 17,5-1 1-17,2-6 1 0,-4 1-1 15,-17-1 1-15,0 0-1 15,-10 4 2-15,4 0 0 13,16 5-2-3,-5-2-2-10,-8 3-2 15,-3 0-1-15,-15 1 0 16,4 0-2-16,12 2 0 16,0-3 0-16,-5-3 0 15,-10 1 0-15,-3-3 0 16,-2 0 0-16,19 0-1 22,-1 0-1-22,-10 2 0 0,-1 1 0 0,-10 0 1 15,9 2-1-15,17-5 1 17,-3 3-1-17,-10-1-1 15,-3 0 0-15,-4 5 0 15,3-2-1-15,17 0 0 16,-4 0 1-16,-7-1 0 9,-1 2-2 5,-2 1 2-14,5-2 0 14,11 3-1-14,2-3 2 16,-3-3 0-16,-8 6 0 15,-1-6-1-15,4 2 1 20,13 4-1-20,10-3 0 0,-3 0 0 15,-10 3 0-15,-5-3 0 19,-4 3 0-19,7 3 0 16,10-3 0-16,10 6-2 16,4-3 0-16,3 4 0 16,-3 2 1-16,-8-5 0 17,-1 5 0-17,6-3-1 0,4-6 1 14,15 1 0-14,1-1 0 12,11 2 0-8,2-2 1 7,4 0 0-1,5 0 0-10,-1 2 0 17,1 3-1-17,0 1-7 15,-3 1-2-15,9-1-89 15,2 1-63-15,14-1 86 16</inkml:trace>
    </iact:actionData>
  </iact:action>
  <iact:action type="add" startTime="80646">
    <iact:property name="dataType"/>
    <iact:actionData xml:id="d70">
      <inkml:trace xmlns:inkml="http://www.w3.org/2003/InkML" xml:id="stk70" contextRef="#ctx0" brushRef="#br0">12808 7527 467 0,'-3'-10'182'21,"-1"4"149"-21,-2 0-58 15,3 3-33-15,-2 3-61 16,3 2-27-16,-1 5-46 0,-1-1-16 16,1 10-23-16,-4 0-10 14,4 10-18-14,-2 6-8 21,4 7-11-21,-3 9-2 0,1 0-5 18,1 0-2-18,1 1-2 15,-1 2 0-15,2 5 0 16,0 11 2-16,0 12 2 16,0 3 2-16,-5-3 6 15,-3-4 0-15,0-11 1 16,-1-7-2-16,-1-6-1 9,0 1 0-9,-1 0 2 15,1 0 2-15,2-7 2 14,2-7 0-14,-3-12 1 15,2-4-2-15,4-6-2 16,-3-2-2-16,2-3-4 16,1-3-3-16,-2 0-3 15,4-8-1-15,-8 2-4 23,8-4-2-23,-2-11-11 0,1-1-34 15,2-7-104-15,5-11-54 20,6-9 90-20</inkml:trace>
    </iact:actionData>
  </iact:action>
  <iact:action type="add" startTime="81246">
    <iact:property name="dataType"/>
    <iact:actionData xml:id="d71">
      <inkml:trace xmlns:inkml="http://www.w3.org/2003/InkML" xml:id="stk71" contextRef="#ctx0" brushRef="#br0">12884 7485 808 0,'-10'0'150'1,"1"4"142"23,3-1-53-24,5-3-46 0,1 3-32 0,0-3-45 15,0 0-22-15,3 0-30 14,2-3-10-14,4 3-13 15,3-3-4-15,7-4-16 16,-1 4-6-16,16 0-6 17,2 0-3-17,8 3-1 9,4 3 1 6,-3 0 2-4,1 3 0-11,-4 4 2 17,-4-3 1-17,-8 5 9 0,-2 1 5 16,-9-2 7-16,-5 4 0 14,-2 2-5-14,-2-1-4 16,-4 5-5-16,0 0-1 23,-3 7 1-23,-3-3 0 0,0 7 3 17,-5-3 2-17,0 3 0 17,-3 0 1-17,-2 1-1 4,4-1-4 4,-7 6-6 8,6-1-3-16,-2 7-4 15,2 4 0-15,6 6-1 10,1-1-2-10,0-5 0 14,2 0 0-14,1-4-1 15,0-4 1-15,3-5-1 15,-2 0 0-15,-1-9 1 15,3 2 0-15,-6-7 0 17,-3-2 1-17,0-3-1 15,-1 3 1-15,-5-3 0 23,5 0 1-23,-5 3 2 0,-2-3 1 14,-4-3-1-14,-4 3 0 16,0-1-2-16,-1 1-1 20,1-1 0-20,-1 4 0 0,-2-3-1 16,0 0 0-16,-4-1 1 12,-1-1 1-12,-1-2 0 23,-1 1 2-23,-3-7 0 15,1 1 0-15,1-1 1 16,0 3-1-16,2-5-1 3,2 2 0 8,4 0-3 5,6-4-1-15,4-2-3 0,2 0-44 12,9-2-130-13,1-4 469 6,10-10-281 11</inkml:trace>
    </iact:actionData>
  </iact:action>
  <iact:action type="add" startTime="82458">
    <iact:property name="dataType"/>
    <iact:actionData xml:id="d72">
      <inkml:trace xmlns:inkml="http://www.w3.org/2003/InkML" xml:id="stk72" contextRef="#ctx0" brushRef="#br0">13097 7408 442 0,'-4'11'99'2,"0"0"105"11,-5 3-10 5,2 2-19-18,-1 0-13 0,-2 6-24 14,3-5-12-14,-2 1-33 15,-1-2-10-15,3-8-16 16,-2 0-8-16,-1-6-1 15,0-2 1-15,-2-2 3 10,2-4 1 3,-2-4 5-13,2-6-1 16,-1-9-4-16,2-4-2 15,2-15-11-15,-1-6-6 15,3-10-2-15,-1-2 1 15,-2-2 14-15,3-6 7 16,-6-16 5-16,0-8-2 23,-8-6-17-23,-3 10-10 0,-10 24-13 15,-4 19-8-15,-10 16-3 15,-2 8-2-15,6 7 8 16,4 3 1-16,9 10-5 16,0 3-2-16,7 3-16 18,3 4-4-17,9-1-63-1,4-3-63 30,6-3-409-30,4 1 332 0</inkml:trace>
    </iact:actionData>
  </iact:action>
  <iact:action type="add" startTime="84126">
    <iact:property name="dataType"/>
    <iact:actionData xml:id="d73">
      <inkml:trace xmlns:inkml="http://www.w3.org/2003/InkML" xml:id="stk73" contextRef="#ctx0" brushRef="#br0">10811 6747 253 0,'-6'-6'69'15,"-3"-1"59"-15,5-2 34 15,-1 2 20-15,4 1 31 12,0 2 7-1,-4-2-13 5,-1 3-7-16,1 0-22 14,5 3-13-14,-5-3-29 17,7 9-21-17,6 3-40 0,5 8-17 16,9 11-23-16,1 7-8 14,1 7-5-14,2 7-4 23,-3 2-6-23,3-3-2 0,0-7-3 16,-4-4 0-16,1-12 0 15,-2 0 0-15,-4-5 0 16,-1-7 2-16,-6-1-57 15,-3-9-35-15,-7-3-85 16,-4 0-70-16,-10-9 137 24</inkml:trace>
    </iact:actionData>
  </iact:action>
  <iact:action type="add" startTime="84480">
    <iact:property name="dataType"/>
    <iact:actionData xml:id="d74">
      <inkml:trace xmlns:inkml="http://www.w3.org/2003/InkML" xml:id="stk74" contextRef="#ctx0" brushRef="#br0">10528 6804 1246 0,'-3'-19'104'1,"1"0"53"14,9-9-19-15,4-2 0 15,13 0-6-15,7-2 1 15,11 1-25-15,12 2-15 20,2 3-28-20,-4 6-16 0,-8 9-25 14,-12 4-7-14,-13 7-2 20,0 7 0-20,-8 7 3 15,-3 1 0-15,-1 7 0 16,-7 3-1-16,-7 0 1 16,4 1-1-16,-7-4-1 15,-1-1 0-15,-3-5-10 16,1-3-22-16,-3-3-67 6,3-1-44-5,0-9-122 14,3 0-99-15,-2-6 196 17</inkml:trace>
    </iact:actionData>
  </iact:action>
  <iact:action type="add" startTime="84795">
    <iact:property name="dataType"/>
    <iact:actionData xml:id="d75">
      <inkml:trace xmlns:inkml="http://www.w3.org/2003/InkML" xml:id="stk75" contextRef="#ctx0" brushRef="#br0">10911 6451 1286 0,'16'6'180'0,"1"0"96"19,4-1-93-19,-3 6-30 0,-2 0-69 14,-4 2-4-14,-2 0-11 15,-1 3-5 0,-5-7-10-15,1 1-6 0,-5-10-7 12,0 3 0-2,-6-12 1 6,-3-1-2-16,-5-16-10 16,-1-1-7-16,0-14-12 16,2-3-7-15,5 2-33 1,0-3-35 10,7 7-88-12,2 4-53 16,7 9-105-16,3 0-66 21,5 9 213-21</inkml:trace>
    </iact:actionData>
  </iact:action>
  <iact:action type="add" startTime="85042">
    <iact:property name="dataType"/>
    <iact:actionData xml:id="d76">
      <inkml:trace xmlns:inkml="http://www.w3.org/2003/InkML" xml:id="stk76" contextRef="#ctx0" brushRef="#br0">11134 6126 792 0,'9'11'168'1,"1"8"160"15,-1 3-50-16,-5 7-60 23,4 0-23-23,0 2-39 0,0-8-27 0,6-6-56 16,4-4-21-16,2-8-22 14,2-5-4-14,-4-8-7 17,0-7-1-17,-4-7-2 14,-1 0 0-14,-10-4 2 15,2 1 2-15,-13 0 6 10,-7 2 1 4,-7 4-28-14,-10 3-23 15,-3 5-70-15,-3 4-44 16,2-2-69-16,4 6-32 15,3 0-44-15,6 2-57 19,10 1 201-19</inkml:trace>
    </iact:actionData>
  </iact:action>
  <iact:action type="add" startTime="85359">
    <iact:property name="dataType"/>
    <iact:actionData xml:id="d77">
      <inkml:trace xmlns:inkml="http://www.w3.org/2003/InkML" xml:id="stk77" contextRef="#ctx0" brushRef="#br0">11330 5963 1065 0,'28'-1'144'1,"2"1"110"1,1 3-41 5,-5 5-63 8,0 3-21-15,-10 2-19 13,-1 1-17-13,-7-1-30 17,0 2-11-17,-3-2-16 15,0-3-8-15,-4-1-7 15,-1-2-1-15,0-7 9 16,0 0 4-16,-1-10 3 22,-4-3 0-22,-2-8-16 0,1-5-8 15,5-6-9-15,1-5-2 16,7 5-3-16,-2 1-2 18,3 9 0-18,1 6 0 0,-2 9-1 15,6 4 1-15,-4 9 0 14,4 1 1-14,-4 5 1 22,-2 1 2-22,2-3 0 15,-3 2 2-15,-1-8 1 15,0 2 1-15,-1-6 1 18,-2-4-1-18,0-8 1 0,1-7-1 16,0-9-2-16,-1-8-1 14,-2-4-4-14,3-1-1 10,1 3-5 6,2 3 0-16,0 14 0 16,5 5-1-16,2 7 4 4,0 7 1 8,9 4 3-9,-2 7 2 4,-1-1 2 10,2-2 3-17,-5 1 1 15,0-1 0-15,-5-6 0 25,2 0 3-25,-5-3 2 0,-1-8 2 0,-4-2 1 14,-2-3 0-14,-1-3-2 15,-3 3-1-15,-1 4-5 16,0 2-4-16,4 10-5 15,0-7-3-14,2 7-3 14,7 1-1-15,4 5 3 10,3-3 1 3,3 0 4-13,3 0 2 16,1-3 2-16,-1 0 0 13,-3-3 2-13,-3 0 2 17,-9-3 6-17,-1 3 7 15,-8-1 14-15,-4-2 5 17,-11-1-2-17,-6 1-6 2,-6-4-15 17,-3 5-11-19,1 1-42 16,2-5-25-16,2 2-56 15,1 1-31-15,5-1-80 16,8 1-62-16,15-2 162 16</inkml:trace>
    </iact:actionData>
  </iact:action>
  <iact:action type="add" startTime="86145">
    <iact:property name="dataType"/>
    <iact:actionData xml:id="d78">
      <inkml:trace xmlns:inkml="http://www.w3.org/2003/InkML" xml:id="stk78" contextRef="#ctx0" brushRef="#br0">11815 4986 1248 0,'-10'-7'215'16,"0"-3"163"-16,6 7-151 23,2 0-29-23,8 6-86 0,3 3-23 14,7 7-40-14,5 3-11 16,6 5-7-16,2 6 0 18,8 3 0-18,3 3-1 0,2 5-4 14,-5 3-3-14,-2-3-7 15,-6 2-2-15,-7-5-3 23,-5-6-1-22,-9-7 0 14,3-6 0-15,-9-7-54 2,-2-6-50 11,0-1-114 4,-5-2-75-17,-3-5 147 0</inkml:trace>
    </iact:actionData>
  </iact:action>
  <iact:action type="add" startTime="86432">
    <iact:property name="dataType"/>
    <iact:actionData xml:id="d79">
      <inkml:trace xmlns:inkml="http://www.w3.org/2003/InkML" xml:id="stk79" contextRef="#ctx0" brushRef="#br0">11849 5223 1525 0,'0'1'149'0,"3"-1"81"15,7-6-61-15,9-9-53 16,8-7-19-16,10-10-5 24,-1-2-14-24,-1 5-34 0,-8 2-17 0,-6 6-46 14,-5 4-55-14,-2 7-140 15,-1 4-131-15,3 12 177 19</inkml:trace>
    </iact:actionData>
  </iact:action>
  <iact:action type="add" startTime="86617">
    <iact:property name="dataType"/>
    <iact:actionData xml:id="d80">
      <inkml:trace xmlns:inkml="http://www.w3.org/2003/InkML" xml:id="stk80" contextRef="#ctx0" brushRef="#br0">12248 5118 1195 0,'7'-3'130'19,"2"-4"95"-19,-2-4 3 0,2-5-50 15,-3 0-10-15,-5-5-33 13,-1 7-32-13,-1 1-45 22,-2 0-18-22,-4 7-22 15,-2 0-3-15,-3 6-7 16,5 3-2-16,1 7 5 16,3 2 1-16,3 4 3 15,0 3-1-15,9-1-5 16,1 6-3-16,8-3-1 0,-1 1-2 22,6-6 1-22,-3-3-1 0,4-8-1 25,-2-1 1-25,-2-7-5 0,-1-4-14 9,-8-5-45 19,-1-4-26-28,-2-6-54 0,-4-1-24 0,-1-4-31 16,-3-5-8-16,0 0 11 22,-3-3 32-22,0 4 83 0,3 5 54 14,3 10 111-14,3 5 33 20,-2 6 40-20,2 5 4 0,9 3-19 17,-1 4-11-17,6 2-19 11,2 1-14-11,-4 2-28 15,-2 1-9-15,-6 0-20 24,0 0-8-24,-4-3-12 15,-2 2-3-15,-2-6-4 15,-2-6 5-15,0 1 5 3,-3-5 1 9,-2-8-1 5,-1-7-4-17,2-2-11 0,3-6-3 15,2-2-5-15,6-3-1 15,9 2-2-15,6-2-1 15,6 6-2-15,-2 1-2 10,0 9-41 5,-4 3-62-15,-5 7-388 14,1 1 314-14</inkml:trace>
    </iact:actionData>
  </iact:action>
  <iact:action type="add" startTime="87221">
    <iact:property name="dataType"/>
    <iact:actionData xml:id="d81">
      <inkml:trace xmlns:inkml="http://www.w3.org/2003/InkML" xml:id="stk81" contextRef="#ctx0" brushRef="#br0">12987 4651 1977 0,'0'3'230'11,"-2"0"173"-11,2 0-255 26,0-2-59-26,8 2-791 0,12 0 519 7</inkml:trace>
    </iact:actionData>
  </iact:action>
  <iact:action type="add" startTime="94853">
    <iact:property name="dataType"/>
    <iact:actionData xml:id="d82">
      <inkml:trace xmlns:inkml="http://www.w3.org/2003/InkML" xml:id="stk82" contextRef="#ctx0" brushRef="#br0">10841 10921 904 0,'-9'-16'202'10,"2"3"252"6,4 4-268-16,0 5-19 16,3 8-47-16,0 8-17 0,9 11-30 22,4 11-4-22,6 16-10 15,3 8-5-15,1 8-7 16,-1-2-8-16,1-9-16 16,-3-7-4-16,5-13-7 14,-2-9-2-14,-1-7-1 18,-3-8-1-18,-6-4-42 0,-4-4-42 20,-6-6-108-20,-3-2-68 0,-9-5 132 18</inkml:trace>
    </iact:actionData>
  </iact:action>
  <iact:action type="add" startTime="95150">
    <iact:property name="dataType"/>
    <iact:actionData xml:id="d83">
      <inkml:trace xmlns:inkml="http://www.w3.org/2003/InkML" xml:id="stk83" contextRef="#ctx0" brushRef="#br0">10620 10943 756 0,'2'-7'188'0,"2"-2"210"0,15-7-215 15,9-3-1-15,14 0-43 15,3 0-15-15,1-2-34 16,-4 2-21-16,-14 6-36 24,-6 1-9-24,-3 12-14 0,-5 3-4 13,-1 11-4 4,-3 2 0-17,1 6 2 0,-6 4 3 14,-2 5 2-14,-3 1 1 17,-7 0 1-16,-3 0 2 16,-3-2 3-17,-3 2 1 0,-2 0 1 12,2-7-1-3,2-4-6 7,1-3-5-16,6-4 4 13,2-1 3-13,8-4 6 16,4-2 6-16,5-4 0 16,4-6-1-16,6-5 2 15,1-2 0-15,7-4-3 4,1-2-2 16,4 1-6-20,-2 0-2 0,-2 2-4 14,-4 0-23-14,-6 4-101 16,-4-1-67-16,-3 1-199 15,0 2 195-15</inkml:trace>
    </iact:actionData>
  </iact:action>
  <iact:action type="add" startTime="95567">
    <iact:property name="dataType"/>
    <iact:actionData xml:id="d84">
      <inkml:trace xmlns:inkml="http://www.w3.org/2003/InkML" xml:id="stk84" contextRef="#ctx0" brushRef="#br0">11300 10975 1294 0,'10'22'169'1,"2"2"96"-1,4 0-66 13,-2 0-30 3,-1 2-54-16,2-2-13 0,-7-6-34 24,-2-2-9-24,-4-8-9 15,-2-5 2-15,-5-9-2 14,-2-7-7-14,-6-15-10 17,-3-4-8-17,-1-6-12 0,-1-4-2 15,4 2-6-1,1 2-2-14,5 9-5 0,7 7-5 22,5 10-8-22,8 8-1 0,11 4-1 19,3 7 2-19,9 6 10 16,6 2 4-16,-3 1 5 13,-2-6 2-13,-6-1 2 16,-2-5 1-16,-5-2 7 16,-8-2 3-16,-4-3 1 5,-1 0 3 14,-8-6 2-19,-1 2 3 0,-4-9 0 15,-4 0 0-15,-4-3-9 17,-1-3-4-17,-10-2-42 15,-1-5-29-15,-8 1-69 13,4 2-40-13,4 7-68 15,4 0-42-15,16 9 158 24</inkml:trace>
    </iact:actionData>
  </iact:action>
  <iact:action type="add" startTime="95984">
    <iact:property name="dataType"/>
    <iact:actionData xml:id="d85">
      <inkml:trace xmlns:inkml="http://www.w3.org/2003/InkML" xml:id="stk85" contextRef="#ctx0" brushRef="#br0">11682 10811 911 0,'20'19'180'2,"-1"-3"162"11,1 0-58-7,-5-5-65 9,-2-4-37-15,-7-2-41 16,-3-4-17-16,-3-1-34 16,-5-3-15-16,-2-4-21 16,-5 1-11-16,-2-13-20 15,-2-2-5-15,-3-8-7 16,0-9-3-16,0-13-2 22,3-3-3-22,5-5-3 0,2 1-3 0,7 16-4 15,1 10 0-15,5 19 3 14,4 4 1-14,5 15 6 16,3 7 3-16,7 14 3 20,6 2 2-20,3 8 5 12,3 2 1-12,0 2 2 23,-4-4-1-23,0-5-2 0,-1 0-2 15,1-7-4-15,-2 0 0 15,-4-9-2-15,-2-3 2 19,-10-8-1-19,-3-2 1 0,-8-1 1 16,-1-1-11-16,-8-4-53 13,-5 0-42-13,-8-7-106 21,-6 2-45-21,-5-4-182 16,-1 2 233-16</inkml:trace>
    </iact:actionData>
  </iact:action>
  <iact:action type="add" startTime="96403">
    <iact:property name="dataType"/>
    <iact:actionData xml:id="d86">
      <inkml:trace xmlns:inkml="http://www.w3.org/2003/InkML" xml:id="stk86" contextRef="#ctx0" brushRef="#br0">11650 10744 1326 0,'-3'9'157'1,"3"1"109"16,3-4-39-17,8-3-92 15,5-3-38-15,8-6-44 18,3-7-18-18,2-12-17 15,-1-3-3-15,-4-1-46 14,0 0-62-14,-7 2-209 16,1 4 173-16</inkml:trace>
    </iact:actionData>
  </iact:action>
  <iact:action type="add" startTime="96559">
    <iact:property name="dataType"/>
    <iact:actionData xml:id="d87">
      <inkml:trace xmlns:inkml="http://www.w3.org/2003/InkML" xml:id="stk87" contextRef="#ctx0" brushRef="#br0">11992 10529 1443 0,'8'13'262'11,"5"2"205"-11,-5-1-260 14,4-2-58-14,0-9-126 14</inkml:trace>
    </iact:actionData>
  </iact:action>
  <iact:action type="add" startTime="97760">
    <iact:property name="dataType"/>
    <iact:actionData xml:id="d88">
      <inkml:trace xmlns:inkml="http://www.w3.org/2003/InkML" xml:id="stk88" contextRef="#ctx0" brushRef="#br0">20105 10261 303 0,'-13'-12'76'1,"1"-5"71"27,1-1-34-28,2-2-22 0,0-1-3 13,2 4 18-13,3 0 8 23,1 2 2-23,3 3-4 0,3 4-20 15,3 3-8-15,5 5-16 16,4 0-10-16,4 2-10 16,5 4-1-16,11-1 0 10,7-2 3-10,8 0 3 21,2-3-3-21,2-3-8 24,1-2-5-24,-3 0-7 0,0 1-4 0,3 4 1 14,1 0-2-14,6 3-4 15,6 3-1-15,9-1-1 16,0-2-1-16,6 0 2 15,-9 0 1-15,-7-1 1 16,-2-2 0-16,2 0-1 10,4 0-1 3,7-2-4-13,-2 2 0 17,-1 2-2-17,-2 0 1 3,-12 1-2 7,-1 3 0 7,-7-4-2-17,4 3-1 14,5 1-1-14,5-3-1 17,6 0-2-17,4-3-1 22,2-3 1-22,-5-3-1 0,-8-4 2 15,-8-1 1-15,-6-3-1 16,-1 1 1-16,6 3 4 16,2 2 1-16,6 2 2 16,1-3 1-16,2 5-2 14,-1 1-2-14,-13 0 2 7,-4 0 2-7,-9 1 7 16,-5 2 6-16,8 0 9 26,-1 0 5-26,2 0 4 0,0 0 2 5,-7-5-6 11,-2-1-5-16,-7-7-13 16,-2 0-5-16,-10 1-8 15,-7-1-51-15,-4 1 29 22</inkml:trace>
    </iact:actionData>
  </iact:action>
  <iact:action type="add" startTime="106912">
    <iact:property name="dataType"/>
    <iact:actionData xml:id="d89">
      <inkml:trace xmlns:inkml="http://www.w3.org/2003/InkML" xml:id="stk89" contextRef="#ctx0" brushRef="#br0">29641 10094 978 0,'-2'-6'122'2,"-2"1"98"22,2 3-19-24,1-1-45 0,1 3-22 31,0 7-30-31,6 2-15 0,4 7-15 0,2 5-5 6,1 4-10 10,0-2-9-16,-5 5-21 17,3-6-7-17,-7-4-5 14,0-2-2-14,-4-2 1 16,3-7 2-16,-3-3-1 22,0-2 4-22,-3 0 4 0,0-2-1 16,-2-10-1-16,-3-3-3 15,5-10-9-15,-2-3-3 16,3-9-6-16,2-6-2 0,4 9-2 18,2 1-2-17,6 9-4 11,1 6 0-12,1 13-2 23,4 3 3-23,-2 7 7 3,0 8 3 11,0 6 5-14,-2 1 0 15,-1 4-1-15,-2-1-2 15,2-8 0-15,-5 1 0 15,1-8 0-15,-2-1 0 16,-1-6 3-16,-4-3 1 6,-1-6 5 9,-1-6 0-15,1-11 1 16,4-5-3-16,-1-9-6 15,8-3-3-15,1 7-3 16,0 7-2-16,1 10 3 16,2 7 2-16,3 9 2 15,-3 6 0-15,-1 10 0 23,-4 0 0-23,0 6-1 0,0-3 0 0,-4 0-1 15,4-1 0-15,-6-5-17 17,0-4-32-17,2-2-91 14,-1-7-49-14,1-4-154 26,2-2 178-26</inkml:trace>
    </iact:actionData>
  </iact:action>
  <iact:action type="add" startTime="107562">
    <iact:property name="dataType"/>
    <iact:actionData xml:id="d90">
      <inkml:trace xmlns:inkml="http://www.w3.org/2003/InkML" xml:id="stk90" contextRef="#ctx0" brushRef="#br0">30192 9648 1387 0,'-4'6'128'0,"4"7"94"15,3 0-52-15,3 6-48 16,4 2-12-16,1 3-20 15,4 3-9-15,-3-1-13 18,-1 5-13-18,4-2-19 0,-5 1-5 15,0-1-11-15,-3-5-3 4,1-5-5 14,-4-5 1-18,-4-8-1 14,0-5 3-14,0-1 2 16,-4-7-3-16,-5-12-14 15,-3-3-11-15,-2-12-18 16,-1-4-4-16,4-4 3 21,-4-2 4-21,3 1-3 0,1-5-2 16,5 4-1-16,6-1 2 19,2-1 11-19,8 4 8 0,4 4 2 13,5 3 0-11,4 13 5 13,-1 9 5-15,4 13 17 14,2 3 6-14,-6 7 2 16,1 0-1-16,-6 9-6 22,-1 0-1-22,-6 3-4 15,1 1 0-15,-10 5-4 18,-2 1 1-18,-7-2-3 0,-2 1 1 15,-3-5 0-15,-3-1 0 15,-1-6 2-15,-2-3 0 17,-3 0 0-17,2-4-2 31,4-3-3-31,3-1-1 1,5 0-4-1,8-2-2 0,-1 2-1 13,7-2 1-11,7-1 2 12,4 7 4-14,8-4 3 16,2 1 2-16,5 1 1 15,3-1 0-15,2-3-2 16,-1 1-1-16,-6-1-3 12,-1 0-1-12,-11-6 1 16,1-1-11-16,-6-2-68 16,-3-3-53-16,-3-4-117 16,0 2-125-16,2-8 210 15</inkml:trace>
    </iact:actionData>
  </iact:action>
  <iact:action type="add" startTime="108198">
    <iact:property name="dataType"/>
    <iact:actionData xml:id="d91">
      <inkml:trace xmlns:inkml="http://www.w3.org/2003/InkML" xml:id="stk91" contextRef="#ctx0" brushRef="#br0">30682 9526 808 0,'0'16'169'0,"3"4"181"12,-2-1-103 2,8 1-61-14,2 2-25 18,1-6-25-18,1-3-18 0,-1 3-21 21,-5-4-18-21,-1-2-32 15,-2-1-9-15,-3-2-12 16,2-1-2-16,-3-6 3 16,-4-5 1-16,-3-3 0 15,-2-4-3-15,0-4-8 16,-1-3-4-16,0-7-6 22,0-1-5-22,4 0-3 0,3 6-2 0,3 2-5 15,3 3-1-15,4 4-4 15,3 8-3-15,1 7 2 17,0 3 1-17,2 8 5 15,3 3 3-15,2-3 8 16,2 1 3-16,0-4 7 6,-1-6 3 10,-1-2 6-16,-2-3 2 19,-5-3 1-19,-2-4 2 0,-5-2-1 12,-2-1 2 5,-2-4 1-17,-6-2 0 0,-1-7-6 15,-5-2-3-15,-1-1-9 15,0 1-2-15,0 0-15 23,0 7-23-23,4 2-64 15,0 3-42-15,5 4-115 18,5 4-72-18,10 5 178 0</inkml:trace>
    </iact:actionData>
  </iact:action>
  <iact:action type="add" startTime="108695">
    <iact:property name="dataType"/>
    <iact:actionData xml:id="d92">
      <inkml:trace xmlns:inkml="http://www.w3.org/2003/InkML" xml:id="stk92" contextRef="#ctx0" brushRef="#br0">31063 9424 963 0,'14'25'183'0,"-1"-3"171"16,1 4-75-16,-1-7-93 15,-3-3-39-15,-2-5-45 16,-1 0-15-16,-3-6-18 22,1-5-12-22,-4 0-19 0,2-5-5 0,-3-11-6 16,-3 0-4-16,-6-15-5 15,1-4-3-15,-5-10-10 15,-3-3-5-15,4-5-11 17,0 0-5-17,5 0-3 16,3 5-1-16,4 13 2 7,4 6 1 8,2 17-7-15,3 4 0 15,5 12 3-15,1 6 6 15,1 6 19-15,-2 6 8 16,-1 0 10-16,3 4 0 18,2-2-2-18,0 5-1 0,0-2-2 15,-1 0 0-15,-1-2-3 20,-4-1-3-20,-1 0-4 17,-5-3-1-17,2-2 0 16,-3-3 2-16,-5-6-54 15,6 2-47-15,-6-9-137 17,0-2-95-16,0-1 174-1</inkml:trace>
    </iact:actionData>
  </iact:action>
  <iact:action type="add" startTime="109111">
    <iact:property name="dataType"/>
    <iact:actionData xml:id="d93">
      <inkml:trace xmlns:inkml="http://www.w3.org/2003/InkML" xml:id="stk93" contextRef="#ctx0" brushRef="#br0">31133 9320 1640 0,'-4'0'147'1,"5"-3"69"15,5-3-63-16,16-1-109 15,4-6-22-15,4-3-4 11,-1-2-35-11,-2 5 483 15,0 3-347-15</inkml:trace>
    </iact:actionData>
  </iact:action>
  <iact:action type="add" startTime="109697">
    <iact:property name="dataType"/>
    <iact:actionData xml:id="d94">
      <inkml:trace xmlns:inkml="http://www.w3.org/2003/InkML" xml:id="stk94" contextRef="#ctx0" brushRef="#br0">30049 10548 574 0,'1'0'171'17,"-1"0"155"-16,0-3-107 12,4-1-33-13,2-2-45 17,3-3-12-17,5-1-16 0,-2-2-6 21,10 2-8-21,-5-1-4 0,2 3-14 15,-4 0-8-14,-4 5-24 23,-2 1-13-24,-5 5-18 0,-2 4-9 7,-4 5-4 9,-6 4-2-16,-4 3 1 15,-2 3-1-15,-2 1 0 8,1 2-1 8,3-5 1-15,2-1-2 0,9-5-1 11,-1-1-1 4,5-10-2-16,3 0-1 16,3-3 3-16,1-6 0 0,4 1 1 15,-2-1 2-15,0 4-1 16,1-1 1-16,-5 3-1 22,-2 3 0-22,-1 8-1 18,-4 0 0-18,-1 8 1 0,-1 1 1 13,1-4-1 2,0 0 1-15,1-1-2 0,3-5 1 16,1 0 0-16,1-1 0 16,-1 0 9-16,4-5 2 15,-2 2 5-14,-4 0 2 7,2-1-1 6,-5 3 1-14,-2-3 3 16,-1 3 3-16,0 3 0 16,-2-1-1-16,2-1-5 15,0-2-5-15,3-1-7 15,6 0 1-15,5-5-100 25,7-1-29-25,12-14 59 0</inkml:trace>
    </iact:actionData>
  </iact:action>
  <iact:action type="add" startTime="114022">
    <iact:property name="dataType"/>
    <iact:actionData xml:id="d95">
      <inkml:trace xmlns:inkml="http://www.w3.org/2003/InkML" xml:id="stk95" contextRef="#ctx0" brushRef="#br0">26300 11946 612 0,'-1'0'156'18,"-5"0"145"-18,1 0-119 16,0 2-21-16,3 0-39 24,2 1-11-24,2 3-14 0,2-3-5 0,2 0-9 14,0 0-5-14,2-3-6 14,4 0-4 2,5-5-6-16,1-2-1 0,5-3-6 15,0-3-4-15,0 4-17 15,2-1-5-15,1 9-12 11,3 1-5 1,3 8-3 7,2-2 0-19,-2 4-1 0,1-1 1 12,2-2 0-10,1-1 2 12,5-6 3-14,-8 0 2 17,-1 0 4-17,-6 0 2 14,-3 0-3-13,-2 0-2 20,1 3-5-21,-4 0-2 0,4 4 0 16,-1 2 1-16,2-5 6 16,-3 5 8-16,0-6 14 16,1 0 6-16,-1-3 6 15,0 0-3-15,-4 0-8 16,-3-3-4-16,-2 0-7 22,-1-3-4-22,-4 5-8 0,-6 1-3 0,5-5-3 16,-5 5-47-16,2-1 295 16,5 1-204-16</inkml:trace>
    </iact:actionData>
  </iact:action>
  <iact:action type="add" startTime="120377">
    <iact:property name="dataType"/>
    <iact:actionData xml:id="d96">
      <inkml:trace xmlns:inkml="http://www.w3.org/2003/InkML" xml:id="stk96" contextRef="#ctx0" brushRef="#br0">21900 13857 568 0,'-8'0'100'20,"0"0"66"-20,5-3-31 14,0 3-15-14,3 0-25 17,7 0-6-17,5 0-2 17,7 0 5-17,8 0 3 0,8 0-5 15,10 0-11-15,12-5-6 16,12 4-9-16,7-2-2 20,2 2-9-20,-5-2-6 0,-1 3-11 25,-2-3-4-25,16 0 1 0,5-3 1 4,14 2 2 14,-1-5-1-18,-11 2-5 16,-3-2-2-16,-7 2-1 15,5 1 2-14,8 0 6 21,2 3 2-22,-13-1-1 0,-6 4-3 3,-14 0-11 9,-8 0-1-10,2 3-5 12,-1-3-1-14,-3-2-1 16,6-1 0-16,-8-1-1 15,0 1-1-15,1 0-2 17,-9 0 0-17,-1 2 0 9,-10-2-1 4,-9 2 0-13,-7-1 1 15,-4-4-1-15,-4 3 1 16,3-4 0-16,0 1 0 16,-5 1 1-16,-1-3-1 14,-3 0 0-14,-1-3-1 19,1-2-1-19,1-1 0 0,-2-2-2 20,3-3-2-20,-2 0-1 15,2-7-2-15,2 1 1 16,-2-4 0-16,4-3 0 16,1 2 0-16,-1-5 0 15,0-3 0-15,-4 0 0 15,1-1 1-15,-6 6-1 5,-1-2 1-2,0 3 0 22,-4 2 0-25,-6-2 1 0,0 3-2 15,-5 1 0-15,-1 2 0 15,-1 7-1-15,-2 0-1 15,2 8 0-15,-1 0 1 19,-1 4 0-19,0-2 1 0,-5 1 1 12,-8-2 0 2,-13-1 0-14,-3-3 1 16,-12 1-2-16,1 3 1 15,-2-6-1-15,-5 1 0 16,4 2-2-16,0 0-2 17,-1 6-2-17,2 1 0 0,-20 3-1 13,-12 3 1-13,-12 0 0 14,2 0 2-4,12 0 2 6,8-3 0-16,-3-6 2 14,4 2 0-14,-5-3-1 16,-3-2 0-16,13 2-1 0,0 2 0 17,16-3-2-17,1 6-1 15,5-1-16-15,-2 0-5 25,-12 4-12-25,-8 0-3 0,-3 2 14 12,3 0 5-12,10-3 11 16,6 3 3-16,12-3 1 16,1-2 1-16,13 3 0 15,2-1-1-15,4 3 0 16,5 0-1-16,0 0-2 24,2 1 0-24,-4 8-1 0,-2 1-1 0,4 7 2 14,0 2 0-14,3 3 4 16,2 1 0-16,-2 2 0 16,1 1 0-16,1 5-2 15,0-2 2-15,6 5-1 16,0 4 0-16,-1 3-1 7,-1 2 0 8,1-1 1-15,-2-1-1 15,6-2-2-15,4 1-1 16,6 5-3-16,0 0 2 15,7 4 8-15,3-1 4 20,8 1 12-20,0-1 6 0,7-6 4 10,4-6 1 14,3-9-2-24,1-9-3 0,4-13-6 15,2-5 12-15,3-10-113 16,5-11 459-16,14-9-290 16</inkml:trace>
    </iact:actionData>
  </iact:action>
  <iact:action type="add" startTime="128673">
    <iact:property name="dataType"/>
    <iact:actionData xml:id="d97">
      <inkml:trace xmlns:inkml="http://www.w3.org/2003/InkML" xml:id="stk97" contextRef="#ctx0" brushRef="#br0">28049 15287 1196 0,'-4'-19'141'1,"-2"7"126"13,5 5-44 4,1 7-64-18,0 10-32 0,11 15-42 21,-2 5-13-21,10 20 3 15,0 5 0-15,1 6-8 16,2-2-7-16,-3-12-17 15,0-2-8-15,-2-8-14 17,-2 1-4-17,-4-2-5 0,0-2-2 13,0-5-2 10,-4-4-12-23,4-9-58 0,-6-8-39 0,-5-9-93 15,-4-6-42-15,-8-15-201 16,-2-3 250-16</inkml:trace>
    </iact:actionData>
  </iact:action>
  <iact:action type="add" startTime="128973">
    <iact:property name="dataType"/>
    <iact:actionData xml:id="d98">
      <inkml:trace xmlns:inkml="http://www.w3.org/2003/InkML" xml:id="stk98" contextRef="#ctx0" brushRef="#br0">27922 15300 1169 0,'-3'-13'147'0,"1"0"130"0,17-2-134 17,8 2-11-17,13 3-19 14,7 4-4-14,-4 3-22 10,-2 3-13 2,-9 3-23 4,0 4-12-16,-5 5-9 17,-6-1-3-17,-4 3-1 0,-2 2 2 15,-11-3 6-15,2 3 2 15,-7 5-4-15,-8 1-5 16,-3 1-7-16,-6-1-10 21,1-3-40-21,0-9-32 0,2-5-88 16,6-5-40-16,0-6-167 15,8-6 197-15</inkml:trace>
    </iact:actionData>
  </iact:action>
  <iact:action type="add" startTime="129261">
    <iact:property name="dataType"/>
    <iact:actionData xml:id="d99">
      <inkml:trace xmlns:inkml="http://www.w3.org/2003/InkML" xml:id="stk99" contextRef="#ctx0" brushRef="#br0">28298 15168 1123 0,'16'16'148'22,"1"1"91"-22,-4 3-79 0,2-1-16 6,-5 1-43 11,-1 4-13-17,-5-8-14 21,-3 0 1-21,-4-3-6 0,-2-2 0 17,-3-6 3-17,-3-5-6 14,-1-8-13-14,1-2-7 16,-1-11-15-16,5-4-9 17,5-4-14-17,4 1-5 18,8 2-5-18,6 4-3 0,3 3-5 8,1 1-22 2,0 4-71 6,-1 0-49-16,-1 7-111 16,-2-3-96-16,3 4 206 17</inkml:trace>
    </iact:actionData>
  </iact:action>
  <iact:action type="add" startTime="129559">
    <iact:property name="dataType"/>
    <iact:actionData xml:id="d100">
      <inkml:trace xmlns:inkml="http://www.w3.org/2003/InkML" xml:id="stk100" contextRef="#ctx0" brushRef="#br0">28684 15015 1126 0,'0'5'131'1,"-3"3"127"13,3 4-50-14,-1 7-10 16,1 0-16-16,0 4-36 16,0-1-27-16,7-6-49 21,3 0-24-21,6-5-28 0,0-4-4 18,0-4-1-18,-2-6 0 0,-3-5 3 16,-1-2 0-16,-6-4 4 13,0 1-1 3,-2 0 0-16,-4 2 1 0,-5-5-25 16,-4 0-29-16,-5 1-72 10,0 1-39 2,-8-1-68 3,0 2-30-15,-5 0-162 15,7-3 227-15</inkml:trace>
    </iact:actionData>
  </iact:action>
  <iact:action type="add" startTime="129875">
    <iact:property name="dataType"/>
    <iact:actionData xml:id="d101">
      <inkml:trace xmlns:inkml="http://www.w3.org/2003/InkML" xml:id="stk101" contextRef="#ctx0" brushRef="#br0">28751 14513 1230 0,'-5'-6'195'0,"5"3"214"15,-3 3-163-15,8 6-63 16,1 7-32-16,2 6-37 9,1 6-15-9,3 12-28 13,1 4-7 3,1 11-19-16,2 3-7 0,-1-1-11 16,-5-3-7-16,3-10-7 15,1-2-2-15,-2-12-2 14,0-5-1-14,-5-6-11 18,2-6-28-18,-5-4-75 22,2-3-52-22,-5-6-125 0,-2-6-67 16,1-12 193-16</inkml:trace>
    </iact:actionData>
  </iact:action>
  <iact:action type="add" startTime="130139">
    <iact:property name="dataType"/>
    <iact:actionData xml:id="d102">
      <inkml:trace xmlns:inkml="http://www.w3.org/2003/InkML" xml:id="stk102" contextRef="#ctx0" brushRef="#br0">28714 14832 1633 0,'-2'-3'127'0,"6"-2"67"9,7-6-57 3,7-8-51 4,4-7-22-16,-1-4-22 15,1 4-8-15,4 1-40 17,-2 6-55-17,2 9-132 0,0 4 111 11</inkml:trace>
    </iact:actionData>
  </iact:action>
  <iact:action type="add" startTime="130332">
    <iact:property name="dataType"/>
    <iact:actionData xml:id="d103">
      <inkml:trace xmlns:inkml="http://www.w3.org/2003/InkML" xml:id="stk103" contextRef="#ctx0" brushRef="#br0">29108 14803 1222 0,'4'-3'120'0,"1"-5"115"12,5-5-45 5,-2-6 1-17,0-3-25 1,-5 2-51 13,-3-2-27-11,-3 4-41 10,-5 4-15-13,0 5-19 15,-5 3-6-15,-3 6-7 11,-3 6-2 0,3 10 6 5,0 6 9-16,6 10 12 18,5 0 1-18,10 5-5 0,6-2-4 12,8-4-8 6,4-5-2-18,4-7-1 0,3-9 1 15,2-7 1-15,1-5 2 22,1-6 0-22,-8-8 1 0,-4-3-15 17,-3-3-15-17,-6-4-31 13,-2 1-19-13,-3-8-11 16,-3 4 5-16,1-3 23 16,-2 0 15-16,1 7 22 15,-2 6 10-15,-2 9 24 10,-1 10 17-10,0-3 26 14,0 8 10-14,5 9-1 15,-1 2-8-15,5 3-18 14,-2 0-9-14,6 0-19 17,1 0-4-17,1-6-7 24,-1-2 0-24,1-6-28 0,-3-2-38 7,-1-6-104 15,-1-7-71-22,6-2 119 0</inkml:trace>
    </iact:actionData>
  </iact:action>
  <iact:action type="add" startTime="130845">
    <iact:property name="dataType"/>
    <iact:actionData xml:id="d104">
      <inkml:trace xmlns:inkml="http://www.w3.org/2003/InkML" xml:id="stk104" contextRef="#ctx0" brushRef="#br0">29337 14450 1469 0,'-17'3'142'1,"7"3"111"15,2-4-136-16,10-1-73 16,4 2-32-16,4-3-79 15,4 4-60-15,2-4 69 15</inkml:trace>
    </iact:actionData>
  </iact:action>
  <iact:action type="add" startTime="131034">
    <iact:property name="dataType"/>
    <iact:actionData xml:id="d105">
      <inkml:trace xmlns:inkml="http://www.w3.org/2003/InkML" xml:id="stk105" contextRef="#ctx0" brushRef="#br0">29564 14498 841 0,'0'3'189'0,"1"3"242"12,2 1-157 5,4 5-56-17,-1 1-35 0,0-1-60 16,1 5-27-15,-2 0-38 13,0 2-13-14,1-3-18 15,-1-3-5-15,-1-3-4 12,-1-4-1-3,3-12 4 8,-1-4 2-17,3-11 0 14,3-6-1-14,1-5-7 17,0 5-3-17,-1-4-5 0,-1 5-2 14,3 10 5-11,-1 3 3 10,1 7 9-13,3 6 2 29,-1 3-2-28,-1 6-2 0,2 4 2 6,1 3 1-7,1 0-1 16,-2 0-1-16,-2 0-6 16,-2 0-2-16,-2-3-3 16,0 4-2-16,0-1-3 15,-1-3-7-15,-2-5-63 24,1 0-49-24,-1-5-125 0,2-3 156 0,1 0 4 15</inkml:trace>
    </iact:actionData>
  </iact:action>
  <iact:action type="add" startTime="131478">
    <iact:property name="dataType"/>
    <iact:actionData xml:id="d106">
      <inkml:trace xmlns:inkml="http://www.w3.org/2003/InkML" xml:id="stk106" contextRef="#ctx0" brushRef="#br0">30176 14617 1883 0,'2'3'237'1,"-1"-3"190"17,2 0-272-18,-1-3-39 0,1 3 217 15,7 0-240-15</inkml:trace>
    </iact:actionData>
  </iact:action>
  <iact:action type="add" startTime="134933">
    <iact:property name="dataType"/>
    <iact:actionData xml:id="d107">
      <inkml:trace xmlns:inkml="http://www.w3.org/2003/InkML" xml:id="stk107" contextRef="#ctx0" brushRef="#br0">12505 10268 1178 0,'-2'-3'131'2,"2"3"88"27,5-2-26-29,6 2-45 0,5 5-16 11,2 1-16-11,-2 2-13 17,1 5-31-17,-1 3-11 15,-3 0-17-15,3 3-5 19,-9-3-11-19,1-3-3 0,-4-1-5 20,2-6-2-20,-5-6 0 15,2-2 2-15,-3-8-2 16,-4-6 2-16,1-9-5 15,-3-1-2-15,0-3-7 16,-1 2-4-16,4-2-3 18,3-2-4-18,9 5 0 0,7 1-2 3,9 6 0 13,5 3 1-16,-4 5 4 15,0 4 2-15,-5 7 6 17,-7 0 0-17,2 5 0 15,-6 6-1-15,-2 3-2 16,-1 6 0-16,-1 2 3 15,-2 0-1-15,5-3 0 23,-5-3 0-23,5-7-32 0,1-2-34 18,3-7-87-18,6 0-50 0,1-7-165 13,1-2 198 3</inkml:trace>
    </iact:actionData>
  </iact:action>
  <iact:action type="add" startTime="135412">
    <iact:property name="dataType"/>
    <iact:actionData xml:id="d108">
      <inkml:trace xmlns:inkml="http://www.w3.org/2003/InkML" xml:id="stk108" contextRef="#ctx0" brushRef="#br0">13039 9889 1168 0,'-3'-3'142'11,"2"-1"99"-11,-2 1-39 16,3 6-27-16,-3 4-36 7,-1 10-20 8,-2 9-4-15,-1 6-30 17,1 0-12-17,1 3-26 15,1-1-14-15,8-8-20 16,5-2-3-16,1-11-7 15,2-2-1-15,4-6 0 23,-3-5 1-23,-3-3-2 0,-3-4-6 0,-4-6-9 16,-3-1-4-16,-6-5-2 15,1-3 5-15,-4-1 4 17,-1-6 3-17,5 4 3 16,0-3 2-16,0 2 3 13,4 5 0-13,1-3 4 9,4 7 3 6,8 7 2-15,2 0 0 14,4 8-3-14,-1 4-1 16,3 8-4-16,2 3 0 15,-3 6-1-15,-3 2 1 19,0 3 2-19,-3-3 0 0,0-2 1 15,-4-6 1-15,-2-7 0 21,0-6 3-21,-2-6 2 15,1-4 1-15,-2-14 1 15,0-3-2-15,4-5-5 16,2 1-2-16,3 3-2 15,3 2-1-14,1 10-2 13,1 4 2-14,-4 12 7 23,4 3 2-23,-5 4 3 0,-2 8-2 0,-1 1-4 17,2-3 1-17,-3 3-40 16,-3-4-43-16,1 1-123 14,-6 0-58-14,4-3 127 16</inkml:trace>
    </iact:actionData>
  </iact:action>
  <iact:action type="add" startTime="136063">
    <iact:property name="dataType"/>
    <iact:actionData xml:id="d109">
      <inkml:trace xmlns:inkml="http://www.w3.org/2003/InkML" xml:id="stk109" contextRef="#ctx0" brushRef="#br0">13597 9731 2087 0,'10'-5'152'1,"1"-1"29"1,4-2-19 12,2-2-112-14,4-3-26 15,-1 1-105-15,-1 2-4 15,4-8 32-15</inkml:trace>
    </iact:actionData>
  </iact:action>
  <iact:action type="add" startTime="136529">
    <iact:property name="dataType"/>
    <iact:actionData xml:id="d110">
      <inkml:trace xmlns:inkml="http://www.w3.org/2003/InkML" xml:id="stk110" contextRef="#ctx0" brushRef="#br0">14122 9522 940 0,'-7'-6'231'0,"-2"3"229"30,-1 3-245-30,1 6-27 0,-2 15-72 0,-1 6-15 7,-2 10-15 8,1-2-12-15,2-4-24 15,6 1-11-15,3-12-16 16,4 0-6-16,11-4-6 15,1-9-2-15,11-4 1 6,-2-3-1 14,3-13 3-20,-1-3 1 0,-2-3 1 12,-4-5 1 3,-4-2 1-15,-2 1 1 16,-9 0-4-16,-1 2-5 0,-2 9-11 15,-1 11-7-15,-3-5-10 16,2 14 3-16,-1 4 3 23,1 3 2-23,4 0 4 17,6 2 1-17,5-5 0 0,8-4 2 13,4-6 5 4,-1-6 1-17,2-7 4 0,-3 1 2 14,-8-2 3-14,-8-3 3 17,-6 1 4-17,-7 3 2 15,-8-3-4-15,-4 4-2 10,-6-1-6 3,-3 3-7-13,-1-5-27 15,1 2-17-15,6 3-49 16,7-3-29-16,7 10-79 16,6 0-62-16,15 3 144 16</inkml:trace>
    </iact:actionData>
  </iact:action>
  <iact:action type="add" startTime="137052">
    <iact:property name="dataType"/>
    <iact:actionData xml:id="d111">
      <inkml:trace xmlns:inkml="http://www.w3.org/2003/InkML" xml:id="stk111" contextRef="#ctx0" brushRef="#br0">14582 9400 1461 0,'2'-5'144'0,"-2"2"79"0,-3 3-25 14,-6 9-73-14,-1 6-15 15,-4 9-22-15,-2 5-19 20,3 5-36-20,1-2-14 0,6-5-15 12,6-1-4 5,9-10-3-17,4-3 0 0,7-7 0 22,-1-6 2-22,3-9-2 15,-2-4-1-15,-1-8-8 16,0-3-5-16,-6-10-6 17,2 2-1-16,-11-2 6 11,-3 5 6-12,-1 7 9 1,-3 4 2 16,-1 7 1-17,-3 3 0 10,2 3 0 10,-2 2 0-20,0 3 1 0,3 2 3 18,-1 4 4-18,4-3 3 0,1 2-2 12,3-3-1 6,1-1 1-18,2-1 1 0,0-3 2 15,-2 0 0-15,0-2-5 13,-2 0-2-11,4 2-2 13,-2 1-2-15,0-1 0 15,1 0 1-15,-2 0-1 18,-3 3-1-18,1 0 1 18,2-3-1-18,-3 3 1 14,3 6-1-14,-3-6 0 11,-3 3-1-11,3-3-3 22,0 0 2-22,4 0-1 14,-1-3 1-13,2 0 2 16,0 0 1-17,-5-1 2 0,0-2 1 14,-1 0 2-14,-6-1 2 15,4 1 3-15,-2 0 2 16,-3-1-2-16,0 1-1 16,-5-1-4-16,-4 1-2 9,4 3-4 6,0 0-3-15,1 0-12 14,5 0-10-14,3-1-27 16,-1-2-9-16,5 0-44 15,0 1-20-15,0-3-45 16,3-2-32-16,0-3-53 22,1 1-36-22,-2-4-49 0,-1 1 26 0,-2-1 129 16,-5 0 111-16,-1 4 220 16,-2 2 64-16,-1 1 66 14,1 0 1-14,1 8-20 21,0-2-11-21,4 3-38 17,2 6-22-17,4 7-41 16,1 0-22-16,6 9-29 0,5 1-11 15,8 10-12-15,2 5-3 16,0 1-4-16,-4 2-5 16,0 0-13-16,1-1-8 18,-2-5-13-18,-1-3-5 0,-2-6-6 14,-4-7-2-14,0-7-1 23,-2-5-1-23,-3-7-13 15,2-4-14-15,-2-10-36 14,3-3-20-14,-5-9-24 19,-4-6 1-19,2-3 13 0,-2 2 12 13,-1 4 33 4,0 0 10-17,-4 11 20 0,1 5 8 29,3 13 17-29,0 0 11 0,3 13 21 0,4 6 5 9,2 6-1 7,-3 2-7-16,7 0-14 16,0-3-8-16,3-5-12 13,3 0-2-13,-3-9-18 16,1-1-33-16,-4-9-96 6,3-6-64 9,-1-10 96-15</inkml:trace>
    </iact:actionData>
  </iact:action>
  <iact:action type="add" startTime="138163">
    <iact:property name="dataType"/>
    <iact:actionData xml:id="d112">
      <inkml:trace xmlns:inkml="http://www.w3.org/2003/InkML" xml:id="stk112" contextRef="#ctx0" brushRef="#br0">14822 9179 910 0,'-12'9'148'0,"5"-1"180"16,7 0-245-16,9 0-131 15,0-3-72-15,1-1 59 16</inkml:trace>
    </iact:actionData>
  </iact:action>
  <iact:action type="add" startTime="138315">
    <iact:property name="dataType"/>
    <iact:actionData xml:id="d113">
      <inkml:trace xmlns:inkml="http://www.w3.org/2003/InkML" xml:id="stk113" contextRef="#ctx0" brushRef="#br0">14957 9263 951 0,'9'12'156'1,"1"1"130"15,-1 0-29-16,1 6-45 7,0-3-32-7,-6 3-26 15,1-1-20-15,-2-2-41 16,-2 0-15-16,0 0-31 15,1-4-14-15,-2-2-16 16,0-10-5-16,3 3 1 19,-2-9 2-19,1-10 0 16,-2-5 0-16,3-9-6 18,1-1-3-18,2 3-3 0,2 2-1 15,3 7-1-15,2 4-1 17,0 11 0-17,3 4 2 14,3 3 3-14,-2 7 2 20,0 6 2-20,-1-1-2 0,-4 2-2 16,3 2 0-16,-4-5-39 9,1 0-40 1,1-4-96 5,-3-5-56-15,2-5-160 16,-1-2 209-16</inkml:trace>
    </iact:actionData>
  </iact:action>
  <iact:action type="add" startTime="138655">
    <iact:property name="dataType"/>
    <iact:actionData xml:id="d114">
      <inkml:trace xmlns:inkml="http://www.w3.org/2003/InkML" xml:id="stk114" contextRef="#ctx0" brushRef="#br0">15349 9221 937 0,'-4'-6'214'16,"-2"-2"172"-16,-6 3-128 16,1 5-20-16,-1 7-52 16,0 4-16-16,5 6-49 14,1 3-37-14,3 2-49 16,3 0-15-16,3-6-13 9,5 0-3-9,5-7-3 15,-2-5 1-15,2-4 3 14,-1-4 0 3,-2-5 2-17,3 0 1 0,-4-1-1 15,-2 1-1-15,6 5-3 15,-4 4-2-15,5 0-1 14,1 6-3-14,1 7 6 23,3 6 5-23,3 10 9 18,-1 3 6-18,-2 14 1 0,-4 5-1 14,-8 0-2-14,-4 0 0 15,-7-11 4-15,-5 1 5 18,-6-12 8-18,-2-4 4 13,-1-9-2-13,0-8-3 22,5-8-12-22,-3-6-4 0,7-12-6 16,2-7-1-16,2-11-6 16,5-8 1-16,2-13-5 16,1-6-1-16,7-3-1 15,-2-1 3-15,-3 15-56 16,1 10-49-16,-2 17-52 7,2 15 55-7</inkml:trace>
    </iact:actionData>
  </iact:action>
  <iact:action type="add" startTime="145508">
    <iact:property name="dataType"/>
    <iact:actionData xml:id="d115">
      <inkml:trace xmlns:inkml="http://www.w3.org/2003/InkML" xml:id="stk115" contextRef="#ctx0" brushRef="#br0">20539 13010 813 0,'-1'-3'93'2,"-1"0"83"24,2-1-44-26,0 1-19 0,-1 3-16 7,1 5-22 8,0 3-3-15,1 5-5 25,2 0 1-25,0 6 8 0,0-3 5 30,-1-4-4-30,0-2-7 0,4-7 1 0,1-6 1 15,5-16 8-15,1-6 4 16,10-14-12-16,6-7-8 0,9-9-13 15,0-1-8-15,0 6-12 11,1 5 1 0,-1 11-101 5,-1 5-24-16,-9 7 44 15</inkml:trace>
    </iact:actionData>
  </iact:action>
  <iact:action type="add" startTime="148305">
    <iact:property name="dataType"/>
    <iact:actionData xml:id="d116">
      <inkml:trace xmlns:inkml="http://www.w3.org/2003/InkML" xml:id="stk116" contextRef="#ctx0" brushRef="#br0">18957 13945 909 0,'-6'0'102'1,"-1"-3"99"10,1 6-60 9,0 0-22-20,-1 0-11 0,1 4-20 16,0 5-2-16,3 1-5 15,2-1-3-15,-1 2 1 19,2 1 5-19,0-5 3 9,0-2 1-9,2-8 1 27,2 0-2-27,8-5-6 0,2-8-4 18,7-12-9-18,5-4-9 0,7-5-20 13,3 1-10 4,-1 3-6-17,-3-2-42 0,-3 1-129 16,-1 2 75-16,15-12-16 16</inkml:trace>
    </iact:actionData>
  </iact:action>
  <iact:action type="add" startTime="152997">
    <iact:property name="dataType"/>
    <iact:actionData xml:id="d117">
      <inkml:trace xmlns:inkml="http://www.w3.org/2003/InkML" xml:id="stk117" contextRef="#ctx0" brushRef="#br0">17262 16111 925 0,'-1'-4'138'18,"-2"1"96"-18,0-3-58 15,3 3-11-15,-1-1-29 17,-2 1-13-17,3 2-28 15,-4-1-12-15,4 2-16 15,0 0-6-15,0 3-12 10,0 4-8-10,4 9-16 12,-3 3-2-12,2 3 3 15,3-3 4-15,-2-9 9 15,7-1 1-15,2-9-1 17,-2-8-2-17,11-9-8 16,3-9-2-16,1-21-10 14,4-1 1-14,2-8-76 23,3-1-58-23,6 9 64 0</inkml:trace>
    </iact:actionData>
  </iact:action>
  <iact:action type="add" startTime="158968">
    <iact:property name="dataType"/>
    <iact:actionData xml:id="d118">
      <inkml:trace xmlns:inkml="http://www.w3.org/2003/InkML" xml:id="stk118" contextRef="#ctx0" brushRef="#br0">15227 13636 732 0,'-4'-4'127'17,"1"1"137"-17,3 0-72 0,0 3-27 15,0-3-17-9,0 0-35 10,0 3-15-16,0 3-37 16,0 0-16-16,0 4-9 15,0 5-1-15,0 4 2 16,0 0 0-16,0 0-1 17,-2 2 0-17,2-2-2 0,0 0 0 15,2-4 1-15,4-2 0 22,2-4 1-22,7-3 6 0,5-9 7 23,8-7 1-23,2-15-6 0,5-6-5 7,3-17-12 10,0-12 0-17,5-3 0 16,-2-1-2-16,-2 13-5 14,-4 5-4-13,-5 17-69 23,-4 6-68-24,-4 17 67 0</inkml:trace>
    </iact:actionData>
  </iact:action>
  <iact:action type="add" startTime="161943">
    <iact:property name="dataType"/>
    <iact:actionData xml:id="d119">
      <inkml:trace xmlns:inkml="http://www.w3.org/2003/InkML" xml:id="stk119" contextRef="#ctx0" brushRef="#br0">13057 12957 560 0,'-2'0'130'8,"-2"1"103"5,1 0-67 3,1-1-8-16,1 2-21 17,1-2-4-17,0 1-14 0,0-1-11 13,0 2-16 9,0-2-4-22,0 6-3 0,-1-4-5 0,-2 1-15 25,1 3-5-25,-1 4-19 0,-1-2-8 7,1 3-6 9,0-1-3-16,0-1-1 15,2 1-1-15,1-1-4 16,-2-2-2-16,2-1-4 6,0 0-2 13,0-3-1-19,0 1 1 0,2 2 1 17,-2-3 1-17,0 3 0 11,0 4-1 9,-2-4-2-19,1 4-1-1,-1-4-3 10,-2 1 1-9,3-1-1 13,1-1 1-14,0-5 1 26,-2 5 2-26,2-5 6 0,0 3 1 13,-1-3 1 2,1 0-2-15,0 0-3 0,0 0-1 17,0 0 1-17,0 0-1 14,1 0-2-14,1 0-1 16,2 0-2-16,-1 0 2 15,3-6-1-15,-2 4-1 10,3-3-2 4,1-6 0-14,2 6 1 15,3-10 1-15,9-1 4 16,4-3 2-16,6-10 2 16,5 0 1-16,8-11 8 14,3-1 6-14,-6 2 3 25,-4 5-1-25,-13 10-10 0,-8 6-6 0,-7 10-5 14,-1-3-1-14,-3 6-51 16,-5-3-57-16,-1 4-102 25,0 4 94-25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0931" units="cm"/>
          <inkml:channel name="Y" type="integer" max="17399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03235" units="1/cm"/>
          <inkml:channelProperty channel="Y" name="resolution" value="999.942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8-20T18:07:42.117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act:action type="add" startTime="8077">
    <iact:property name="dataType"/>
    <iact:actionData xml:id="d0">
      <inkml:trace xmlns:inkml="http://www.w3.org/2003/InkML" xml:id="stk0" contextRef="#ctx0" brushRef="#br0">27759 4793 676 0,'0'0'51'2,"6"-3"33"13,-2 2-8-15,2-2-10 16,1 3-1-16,-1-6-6 15,1 3 0-15,-1-3-4 25,1 3-6-25,-2 2-1 0,4 1 1 7,-2-3-1 8,2 3-2-15,2 0-7 27,2 0-3-27,2 0-7 0,-2 3-1 0,0-3-6 28,4 0-1-28,1-3-7 0,2 3-2 15,6-3-5-15,-3 3 0 16,-1-3-3-16,1 0 1 0,-7 3-1 15,0 0-1-15,2 0 1 11,-7 0 0-1,5 0 2 6,0 0 1-16,2 0 2 15,2 0-1-15,-3-1-2 16,2-3 1-16,2 2-2 15,0-4-1-15,1 3-1 2,1 3 0 14,1-3-1-16,-1 2 0 19,-1 1-1-19,2 0-1 0,0 0 0 17,3 1 0-17,1 2 0 16,2 0 1-16,5 0 0 16,-2-3 0-16,-1 0-1 14,3 0 2-14,-7 0-1 16,-2-3-1-16,-4 3 1 6,0 0-1 9,-6 3 0-15,2 2 0 17,-2 0 0-17,-1 1 0 17,5 0 0-17,-2 0 0 3,6-2 0 9,1 2 1-12,3-6 0 15,2 3 0-15,1-3 0 15,2 0 0-15,0 0 0 22,1-3-1-22,-5 3 1 16,1-3 0-16,2 3 0 3,2-3 0 9,-1 3-1-10,-1 0 0 8,-5 3 0 6,-2 0 0-16,-3 0 0 15,0-2 0-15,-5-1 1 27,3 2 0-27,1-2 1 0,-5 0-1 0,6 0 0 14,-1 0 0-14,0 0-1 16,3-2 0-16,2 1 1 16,-1-2-1-16,0 0 0 16,5 3 0-16,-2 0 0 16,2 0 0-16,2 0 0 9,-1 0 0-9,1 0 0 12,0 0 0-9,1 0 0 11,-1 3 0-14,-3-3 0 14,-3 0 0-14,-1-3 10 16,-2 0 5-16,0-1 6 16,-1 4 4-15,-3-2-8 23,3 2-4-24,-2 3-4 0,3 0-2 13,2 3-3-13,-3-3 1 16,5-3 0-16,-1 0 2 15,4-6 0-15,1 0-1 14,4 0-1-14,3 2-1 16,-3-2-1-16,1 0 0 17,0 4-2-17,-2-3 1 2,-1 5-1 17,-4 0-1-18,-5 0 0 14,-3 3 1-15,-2-1-1 16,0-1 1-16,0 0-1 16,-3 1 1-16,0-2 1 18,1 1-1-18,2-1 1 0,0 0 0 12,7 0 2 10,0-3 2-22,5 2 1 0,1 0 1 0,-2 1 0 17,-1-2 0-17,3-1 0 17,3 3 1-17,-3 0 7 14,1 0 3-14,-4 3 9 16,0 0 0-16,3-2-4 14,-1 2-2-14,-6 0-5 23,-2-3-1-23,-4 3-2 0,1 0 2 15,-5 0 2-15,0-3 2 20,-3 0 2-20,-2 0-1 0,2 0-3 14,-3 0 0-14,2 0-2 13,1 0-1 3,-1 1-4-16,1 1-2 0,-3-2-3 12,1 0-1-2,3 0-2 5,-1 0 2-15,1 0-3 16,0 0 1-16,1 0-1 15,2 0-1-15,0 0 1 12,-3 0 0-12,3 0-1 20,0 0 0-20,-4 0 1 0,-2 1-1 21,2-1 0-21,-5 2 0 0,4-1 0 17,0 2 1-17,2-3 0 15,0-3 1-15,0 0-1 16,-2 2 1-16,1-1 1 15,1 2-1-15,-3-1 3 16,3 1 0-16,-2 0 0 5,-4 0-2 12,-3 0 2-17,2 0 0 17,-6 0 4-17,1 0 1 0,-1 0 2 14,-1 0-1 2,1 0-3-16,0 0-1 0,0 0-4 15,0 0-2-15,-6 0-1 15,6 0 0-14,-1 0-1 23,1 0-20-24,-8 0-61 0,6 0-34 13,-3 0-89 3,5 0-55-16,-4 1 150 0</inkml:trace>
    </iact:actionData>
  </iact:action>
  <iact:action type="add" startTime="12396">
    <iact:property name="dataType"/>
    <iact:actionData xml:id="d1">
      <inkml:trace xmlns:inkml="http://www.w3.org/2003/InkML" xml:id="stk1" contextRef="#ctx0" brushRef="#br0">27717 7170 651 0,'3'-3'71'3,"1"-3"88"9,1 0-66 4,-1-1-10-16,3 0 0 15,2 1-7-15,-2 0-4 17,0 3-12-17,-1 0-8 0,-1 3-14 15,-1 0-3-15,2 3 1 21,1-3 0-21,3 6-6 16,2-6-3-16,7 0-10 15,2-3-5-15,3 0-6 16,0 3-1-16,3-3-3 0,0 2 1 15,5 1-2-15,0 0 1 17,-3 4-1-17,0-1 0 22,-6 3 0-22,-2-3 1 0,-4 1-1 15,-1-1 1-15,1 0-1 15,1 0 1-15,-1-3 0 17,4 0-1-17,0 0 0 15,6 0 0-15,-1-3 0 16,1 3-1-16,1 0 1 10,1 0-1-10,-2 3 0 11,4 0 1-8,-2-3-1 10,3 4 1-12,-2-1 0 14,4 3 2-15,-2-3 4 16,0 0 1-16,0-3 4 14,-2 0 0-14,-2-3-2 26,-4 0-1-26,1 0 1 0,-2-1 0 14,0 1 1-14,2 0-1 16,3 3 0-16,1 0-1 15,3 0-1-15,0 0-1 14,-2 0 0-14,1 0 0 16,-1 0 1-16,1 0-1 15,-4 0-1-15,2 0-1 23,6 0-2-23,0-3 1 0,1 0-1 16,2 0 0-16,-8-4 0 15,1 1 1-15,-3 0 4 16,-4-1 3-16,1 4 7 15,-2 0 3-15,3 0 5 16,0-1 0-16,3-1-2 3,3 1-1 4,3 1-4 6,2-3-2-13,-1 2-5 15,2 1 1-15,-4 3-2 25,1-3 1-25,3 3 3 0,1-3 1 7,-4 0 3 8,0 3 1-15,-9-2 1 15,-4 2-1-15,2 0-2 23,-3 2 0-23,2 1-4 0,0-3-1 15,2 0-1-15,1 0 0 19,2 0 1-18,1-3 1-1,1 3-1 14,-1-2-1-14,0 2-2 14,5 0 0-14,0 2-3 15,0 1-1-15,-4 0-1 21,2-3-1-21,0 3-1 16,0-3 1-16,2 0 0 16,-5 2 0-15,-2-2-1 13,-1 0 1-14,-7 0-1 3,4 0-1 11,-4 0 1-14,-1-2 0 15,-1 2-2-15,1 2 1 25,2-2-1-25,0 0 1 0,5 0 0 16,4 0-1-16,3 0 0 12,0-2 0-12,1-1 1 16,-1 0-1-16,2 3 1 16,0-3 0-16,-3 3 0 14,-1-2 0-14,-4 0 1 22,2 1 1-22,3-1 2 0,-4 1 2 18,4-1 4-18,-8 2 0 0,0-3 1 13,-5 0 2-12,-3 3 4 15,1 0 3-16,3 0 4 14,0 0 0-14,0 0-6 16,3 3-2-16,-2-3-6 22,2 3-1-22,1-3-1 16,-2 0 0-16,8 0-2 16,-2 2-1-16,5-1 0 0,1 1 0 15,-1-2 1-15,2-2-1 16,-1 1 1-16,-2-1 0 16,-2-1-2-16,-3 0 0 25,-1 3-2-25,-5 0 0 0,-1 0-1 13,0 3 0-13,-5 0 0 15,2-1 0-14,-4-1 2 14,1-1-1-15,-3 2 1 16,-1-2 0-16,-2 0 0 15,2 1 1-15,-4-1 0 10,4 2 2-10,0 0 2 13,-6-2 0-13,4 0 2 15,-6 0-1-15,4 0 2 15,-2 0 1-15,0 0 3 16,0 0 2-16,-2 0-2 15,0 0-1-15,-1 0-5 16,0 0-1-16,-2 0-3 23,2 0-1-23,1 3-1 0,-2-3 0 14,-4 3-3-14,-1 0 1 16,2-3-3-16,-3 4-1 16,2 2-49-16,1 3-32 18,-3 1-100-18,0 2-68 0,-2 5-91 15,2 1 164-15</inkml:trace>
    </iact:actionData>
  </iact:action>
  <iact:action type="add" startTime="20456">
    <iact:property name="dataType"/>
    <iact:actionData xml:id="d2">
      <inkml:trace xmlns:inkml="http://www.w3.org/2003/InkML" xml:id="stk2" contextRef="#ctx0" brushRef="#br0">19916 3950 471 0,'-5'5'114'25,"-1"3"128"-25,6-8-110 0,6 0-15 22,-1-3-17-22,6-4-10 0,-1-8-22 23,3 0-11-23,-2-2-18 0,1-2-4 8,4 0-3 8,0 2 1-16,1-3 0 16,2 1-3-16,0 0-9 15,1 0-4-15,1-1-8 9,-1 1 0-9,0 0-1 13,2-6 0 2,-3 2 1-14,0-2-1-1,-2-4 0 15,-2-1-1-15,-1-2 3 16,-2 0 1-16,-5-3 7 16,-2 3 5-16,-2 2 10 15,-3-5 4-15,-3 3 4 24,-2 1-3-24,-3 2-7 0,-3 0-2 15,-3 2-6-15,1 1-2 15,0 1-6-15,-2 0 4 15,2 2 1-15,-1 1-1 17,2 0 2-17,-2 4-6 13,0-1-2-13,0 0 1 23,-1 9 3-23,1-5-1 0,-2 2 0 16,-3 6 1-16,0-8-1 15,2 5-2-15,-1-2-3 16,1 2 0-16,1 0 2 16,-1 1 1-16,3 4 0 15,0 0-2-15,-2 5-5 7,3 0-2-7,-3 3-5 15,3 4-2-15,0 5-2 16,0 1 0-16,1 3 2 15,-1 3 2-15,0 3 0 15,-2-3 2-15,2 1-2 25,-1 2 0-25,2 2-2 0,-2 3 0 10,-2-3 0 9,4 4 0-19,-1-2 2 0,0 4-1 15,6 5 3-15,-2 0 3 16,5 7 2-16,1 5 0 15,1 1-2-15,2-1 0 19,3 3 0-19,3-2 0 0,4-8 3 15,0-2 1-15,11-13 5 20,2-2 2-20,2-10 1 16,4 0 2-16,-5-4-2 15,1-3 0-15,-3-3-1 16,-2-3 0-16,-1 0-9 17,-3 0-41-17,1 0-125 15,2-6 380-15,13 6-221 0</inkml:trace>
    </iact:actionData>
  </iact:action>
  <iact:action type="add" startTime="21723">
    <iact:property name="dataType"/>
    <iact:actionData xml:id="d3">
      <inkml:trace xmlns:inkml="http://www.w3.org/2003/InkML" xml:id="stk3" contextRef="#ctx0" brushRef="#br0">20208 6320 242 0,'0'2'80'0,"0"2"108"12,0 1-35 3,2 0 22-15,-1 0-9 16,-1 1-14-16,2-1-4 18,-2-2-17-18,1 2-9 19,2 0-20-19,-2 1-15 0,7 0-30 17,-1-5-13-17,6 1-14 15,1-2-5-15,4-6-7 16,2-3-1-16,1-4-4 15,0-6-1-15,1 1-2 16,3-6-1-16,-3 0 1 5,-2-1 2-5,-3 0 5 16,-2-1 4-16,-2 4 3 16,-1-1 1-16,-2-2-1 16,-4 4-4-16,1-5-5 15,-1 1-2-15,-4-4-4 18,7 4 0-18,-4-5-1 15,-1 1 1-15,3-3 0 21,-7-3-1-21,0 0 1 0,5-1 0 17,-10-1-1-17,1 4 2 14,-2 4-1-14,0 0 0 14,-4-2 0-13,4 5-1 18,-8-4-1-19,4 7-1 0,-4 1-1 15,-4-1-1-15,-1 5-2 20,-5 2 1-20,3 0 0 15,0 6 1-15,1 1 0 16,0-1 1-16,-5 4 2 16,0 4 0-16,-2-3 2 3,-4 5-2 9,2-1-1-9,2 1-2 12,3 0-2-15,6 0 0 19,2 3-2-19,-3 2-2 0,3 3 0 16,-5 3 2-16,3 2 2 15,-3 0 2-15,4 2 2 18,2-2 0-18,-1 0-1 16,2 2 0-16,2 5 0 15,-2-1-2-15,5 3-3 21,2 4 1-21,-1 1-2 0,3 8 0 19,-1 3 0-19,3 3-1 0,-1 1 2 14,-1 4 0-14,1 1 2 14,1-2 2-14,2-8 3 16,-1 1 0-16,5-3 1 16,6-6-1-16,-2 0 2 9,0-1 2 3,3-4 6-8,2 2 0 10,2-1 1-14,8-6-1 14,0-6-1-13,1-4 4 14,6-6 9-15,-5-3 2 15,-4-3 0-15,-1-3-3 15,-5-1-7-15,-2 1-1 23,-3 0-62-23,-1-3-73 0,1 6 67 15</inkml:trace>
    </iact:actionData>
  </iact:action>
  <iact:action type="add" startTime="34351">
    <iact:property name="dataType"/>
    <iact:actionData xml:id="d4">
      <inkml:trace xmlns:inkml="http://www.w3.org/2003/InkML" xml:id="stk4" contextRef="#ctx0" brushRef="#br0">19369 5339 557 0,'0'-10'71'15,"0"1"52"-15,0 3-18 18,0 3 3-18,2 2-3 6,-1-2-2 9,-1 3-4-15,0 0-5 14,-1 3-14-14,-5 0-11 17,1 1-15-17,0 2-2 15,-4 0 1-15,5 1 0 19,-4 3 2-19,0 2-4 0,-1 7-7 14,-1 0-3-14,-1 5-8 20,0 5-5-20,-1 3-6 7,1 6-4 17,-1 3-6-24,0 4-3 0,2 4-1 16,2 6 0-16,2 5 1 15,-2 5 3-15,7 2 5 15,1-3 4-15,6-5 6 7,1-2-1-7,2-6-3 15,-2 2-4-15,2 10-8 16,1 1-1-16,0 4-4 15,5-1-1-15,2-9 0 16,-1-9-2-16,6-10 2 17,-2-5 0-17,0-8 3 17,2-4 0-17,0-4-12 20,1-4-26-20,5-6-72 0,5 2-43 15,8-7-152-15,4 0 160 16</inkml:trace>
    </iact:actionData>
  </iact:action>
  <iact:action type="add" startTime="35151">
    <iact:property name="dataType"/>
    <iact:actionData xml:id="d5">
      <inkml:trace xmlns:inkml="http://www.w3.org/2003/InkML" xml:id="stk5" contextRef="#ctx0" brushRef="#br0">20940 5269 822 0,'0'0'107'0,"0"-3"78"0,6 0-20 17,0 3-41-17,-2-2-16 18,9 7-14-18,2 1-11 0,2 10-16 20,3 6-2-20,1 10 3 15,-3 3-3-15,0 5-10 16,-2 2-4-16,-5 5-2 15,3 4 1-15,-3 10 5 15,-2 4 1-15,-5 15-4 16,-1 1-1-16,-4-2-4 6,-2-5-4-6,-3-12-7 17,-1-5-1-17,-6-7 0 15,2 7-1-15,-6 3-3 16,-2 4-4-16,-3 1-8 14,-5-6-3-14,4-6-3 24,-1-10-3-24,5-12-8 0,5-5-25 10,2-13-82 10,2 0-68-20,4-4 84 0</inkml:trace>
    </iact:actionData>
  </iact:action>
  <iact:action type="add" startTime="35883">
    <iact:property name="dataType"/>
    <iact:actionData xml:id="d6">
      <inkml:trace xmlns:inkml="http://www.w3.org/2003/InkML" xml:id="stk6" contextRef="#ctx0" brushRef="#br0">21381 5159 900 0,'-17'-6'104'0,"-2"2"73"23,4 4-65-23,0 4-21 0,-1 12-21 16,-5 6 0-16,2 16 2 15,5 2 3-15,-4 17 1 16,10 1-2-16,-4 7-8 16,-2 2-6-16,6 14-3 16,-3 8-2-16,8 21-2 21,0 2 1-21,4-9-5 0,7-8-6 0,5-19-18 16,6-3-7-16,8-3-10 14,5-2-3-14,13-14 0 26,7-3-6-26,12-17-45 1,4-5-32 4,2-13-70 13,1-4-57-18,-7-12 116 6</inkml:trace>
    </iact:actionData>
  </iact:action>
  <iact:action type="add" startTime="36354">
    <iact:property name="dataType"/>
    <iact:actionData xml:id="d7">
      <inkml:trace xmlns:inkml="http://www.w3.org/2003/InkML" xml:id="stk7" contextRef="#ctx0" brushRef="#br0">22740 5345 777 0,'13'7'86'0,"8"8"88"15,0 3-32-15,10 11 12 16,2 3 5-16,5 9 5 22,0-3-1-22,-3 5-14 0,-8 7-18 14,-7 6-31-14,-2 10-14 18,-11 6-26-18,-1 5-6 0,-9 5-13 15,-6-4-6-15,-7-1-14 16,0 4-2-16,-7-1-52 14,3 4-64-14,1-14-227 23,0-16 185-23</inkml:trace>
    </iact:actionData>
  </iact:action>
  <iact:action type="add" startTime="36907">
    <iact:property name="dataType"/>
    <iact:actionData xml:id="d8">
      <inkml:trace xmlns:inkml="http://www.w3.org/2003/InkML" xml:id="stk8" contextRef="#ctx0" brushRef="#br0">23051 5278 957 0,'-18'26'141'1,"2"2"106"-1,1 14-117 15,3 7-28-15,-3 12-30 16,-1 9-2-16,3 21 7 16,0 8 2-16,3 20-19 15,6-3-9-15,2-17-22 17,7-8-13-17,18-15-11 0,4-4-2 21,14-5-4-21,8-13-35 0,12-16-92 15,8-14-73-15,16-21 92 16</inkml:trace>
    </iact:actionData>
  </iact:action>
  <iact:action type="add" startTime="37290">
    <iact:property name="dataType"/>
    <iact:actionData xml:id="d9">
      <inkml:trace xmlns:inkml="http://www.w3.org/2003/InkML" xml:id="stk9" contextRef="#ctx0" brushRef="#br0">24597 5311 1067 0,'17'15'101'0,"10"11"66"19,6 5 12-19,12 9 21 15,4 5-7-15,-2 0-15 16,-5 7-21-16,-10 12-54 17,-6 9-20-17,-11 13-21 15,-4 2-3-15,-11-4-14 15,-4-5-7-15,-2-8-15 22,-3-3-17-22,-5 2-99 0,-1-3-60 0,2-8 72 17</inkml:trace>
    </iact:actionData>
  </iact:action>
  <iact:action type="add" startTime="37798">
    <iact:property name="dataType"/>
    <iact:actionData xml:id="d10">
      <inkml:trace xmlns:inkml="http://www.w3.org/2003/InkML" xml:id="stk10" contextRef="#ctx0" brushRef="#br0">25057 5259 690 0,'-32'10'98'0,"0"6"88"11,3 0-10 4,2 10-14-15,1 8-15 20,7 14-22-20,-4 5-9 0,5 23-13 14,9 10-4-14,7 24-8 15,3 6-7-15,11-4-27 16,6-6-14-15,10-23-21 18,3-8-7-19,11-8-43 15,4-2-48-15,17-14-123 16,9-13-57-16,15-28 124 16</inkml:trace>
    </iact:actionData>
  </iact:action>
  <iact:action type="add" startTime="38212">
    <iact:property name="dataType"/>
    <iact:actionData xml:id="d11">
      <inkml:trace xmlns:inkml="http://www.w3.org/2003/InkML" xml:id="stk11" contextRef="#ctx0" brushRef="#br0">26484 5220 705 0,'9'-2'106'0,"0"2"68"12,7 0-15 5,1 2 7-17,8 10 6 0,3 6 6 15,9 17 9-15,4 10-9 16,0 18-13-16,-5 1-16 15,-19 14-40-15,-9 11-15 14,-24 24-40-14,-16 10-9 9,-16 3-38 5,-7-2-56-14,1-5 29 17</inkml:trace>
    </iact:actionData>
  </iact:action>
  <iact:action type="add" startTime="39307">
    <iact:property name="dataType"/>
    <iact:actionData xml:id="d12">
      <inkml:trace xmlns:inkml="http://www.w3.org/2003/InkML" xml:id="stk12" contextRef="#ctx0" brushRef="#br0">22572 4909 1049 0,'-6'-14'181'19,"-1"1"166"-19,2 2-141 16,-2 1-27-16,-3 9-46 16,0 4-22-16,-5 10-35 14,2 6-12-14,0 4-23 18,2 3-7-18,0 6-15 0,3-4-8 20,6 4-7-20,4-3-2 0,9-5-2 16,7-5 1-16,9-9 0 15,8-7 1-15,9-10 3 17,4-9 0-17,-1-9 4 14,1-4 0-14,-8-1 4 16,-3-5 2-16,-13 3 4 6,-8-1 4 11,-12 6-1-17,-4 1-2 14,-3 9-8-14,-1 7-7 18,-2 4-9-18,0 6-4 13,2 12-5-13,1-2 1 17,3 6 4-17,6 3 2 16,5-8 4-16,5 2 0 0,9 0 2 21,-3-7 0-21,1-2 1 16,0-2 2-16,-8-5 3 16,-4 0 3-16,-5 0 6 15,-6 3 2-15,-4-10 3 3,-2 4 1 9,-13-8-6 6,-7 1-9-18,-6-3-20 0,1 3-15 20,4 0-34-20,6 1-22 0,13 2-61 16,6 1-37-16,12 5-93 15,12 1-296-15,17-6 357 17</inkml:trace>
    </iact:actionData>
  </iact:action>
  <iact:action type="add" startTime="39859">
    <iact:property name="dataType"/>
    <iact:actionData xml:id="d13">
      <inkml:trace xmlns:inkml="http://www.w3.org/2003/InkML" xml:id="stk13" contextRef="#ctx0" brushRef="#br0">23272 4568 1077 0,'-5'-16'204'0,"-2"4"196"0,-3 7-213 13,-5 5-22-13,-4 8-53 16,1 8-16-16,-6 12-29 22,1 7-18-22,9 4-29 16,0 2-5-16,13-1-10 17,2-8-3-17,14-7-4 0,5-9-3 14,6-10 0 4,6-6-2-18,-1-16 0 0,-5-6 3 14,-1-16 3-14,-2 0 2 13,-6-9 5-13,-1-3 1 8,-6-1 2 8,-1 1 1-16,-9 5 2 16,-1 4 0-16,-9 13 2 15,-6 2 0-15,1 12 4 16,-1 6 3-16,0 5 10 16,2 3 5-16,1 6-2 22,2 4-5-22,7 6-13 0,1 6-6 0,9 7-8 15,1 5-1-15,9 0-1 16,5 4 1-16,9-3-1 16,3 0 1-16,7-6 1 16,3-4 0-16,-2-12 1 15,1-7 1-15,-9-6 2 8,-7-12 1 6,-5-7 2-14,-4-3-1 16,-2-4 3-16,-4-3 2 15,-3 1 1-15,-7 2 0 19,-1 5-4-19,3 2-4 0,-5 9-8 12,-2 4-5 4,0 9-4-16,-4 4-1 23,3 5 3-23,3 3 0 0,2 6-1 15,0-1-1-15,6 0-1 15,0-2 3-15,5-2 5 15,1-3 2-15,0-7 2 17,-1-2 2-17,-2-4-2 2,-3-3 0 14,0-4-1-16,-3-2 1 27,-3-4 1-27,5-6 2 0,-5-3 1 2,0-1-1 4,-3-1 0 11,3-1-1-17,2 0 0 15,1 5 0-15,0 7 0 15,1 1 1-15,0 9 0 16,9 3 1-16,1 10-1 8,-1 2 1-6,0 4-1 11,-3 3 1 5,3 0 0-18,-1-3-1 0,-1-3 2 14,-2-2 0-14,-3-6 3 15,-5-5 0-15,6-2 1 15,-4-3 1-15,3-9-2 16,0-4-2-16,1-7-4 22,2-1-1-22,0 4-2 16,-1-3 0-16,2 9-2 0,2 3-1 14,0 7-4 3,-1 4-1-17,4 2 1 0,4 0 1 14,2 5 4-14,4-2 1 16,-3 0 3-16,0 0 0 10,-3-3 2 7,-3 0 0-17,1-4 2 2,-4-4 1 14,-1 3 0-16,-4-5 0 9,1 1-2 7,1 2-1-16,2-4-3 15,-1 6 0-15,2-1-2 16,1 3 2-16,-1 3 0 22,1 3 0-22,-2 3 6 0,-2 4 0 0,-3 4 5 15,-1-2 1-15,-6 5 0 16,-4-1 0-16,-4 3-2 14,-2-3 1-14,-6 3 1 16,2-6-6-16,-8-4-49 16,-3-2-45-16,2-4-119 24,3-3-64-24,5 0 142 0</inkml:trace>
    </iact:actionData>
  </iact:action>
  <iact:action type="add" startTime="41076">
    <iact:property name="dataType"/>
    <iact:actionData xml:id="d14">
      <inkml:trace xmlns:inkml="http://www.w3.org/2003/InkML" xml:id="stk14" contextRef="#ctx0" brushRef="#br0">24510 4285 1996 0,'4'3'185'2,"-2"-3"77"-2,2 0-63 8,-4-3-179 19,-3-1-9-27,9-2-18 0</inkml:trace>
    </iact:actionData>
  </iact:action>
  <iact:action type="add" startTime="49585">
    <iact:property name="dataType"/>
    <iact:actionData xml:id="d15">
      <inkml:trace xmlns:inkml="http://www.w3.org/2003/InkML" xml:id="stk15" contextRef="#ctx0" brushRef="#br0">28443 10195 1160 0,'-6'0'97'1,"2"0"53"30,4 0-20-31,10 2-24 0,9 2 0 0,23-1 5 17,13-3 3-17,18 3-11 11,2-3-14 5,9 0-21-16,8 0-9 0,15-3-11 16,12-3-6-16,-8 3-12 15,-11 0-4-15,-25 3-10 9,-18 0-3 5,-15 5-1 0,-3 2-28-14,-10 3-111 17,-8 5-78-17,-5 3 93 0</inkml:trace>
    </iact:actionData>
  </iact:action>
  <iact:action type="add" startTime="49893">
    <iact:property name="dataType"/>
    <iact:actionData xml:id="d16">
      <inkml:trace xmlns:inkml="http://www.w3.org/2003/InkML" xml:id="stk16" contextRef="#ctx0" brushRef="#br0">28932 10876 1510 0,'-1'10'147'0,"9"0"134"23,11-4-97-23,22-3-41 0,10-3-5 0,16-9-21 14,5 2-17-14,-1-6-35 15,-8 0-21-15,-18 1-21 16,-6-4-35-16,-7 0-147 15,-2 1 112-15</inkml:trace>
    </iact:actionData>
  </iact:action>
  <iact:action type="add" startTime="50841">
    <iact:property name="dataType"/>
    <iact:actionData xml:id="d17">
      <inkml:trace xmlns:inkml="http://www.w3.org/2003/InkML" xml:id="stk17" contextRef="#ctx0" brushRef="#br0">30599 8655 914 0,'-7'-4'164'9,"-1"-2"121"-3,5 1-63 14,1 4-23-20,2 1-46 15,0 0-20-15,10 3-35 10,9 0-16-10,5 3-22 15,7-2-9-15,9 0-20 15,3 3-7-15,17-7-8 14,4 0-1-14,8-7-1 17,-1-1 0-17,-3-4-1 14,-6 2-2-14,-15 0-1 17,-8 1 0-17,-14 3-13 22,-9 2-26-22,-9 1-87 0,-7 3-55 15,-4-6-221-15,-5 3 217 16</inkml:trace>
    </iact:actionData>
  </iact:action>
  <iact:action type="add" startTime="51212">
    <iact:property name="dataType"/>
    <iact:actionData xml:id="d18">
      <inkml:trace xmlns:inkml="http://www.w3.org/2003/InkML" xml:id="stk18" contextRef="#ctx0" brushRef="#br0">30725 8514 746 0,'-3'-1'193'2,"-3"-1"234"13,1 1-194-15,-1 4-88 26,3 5-33-26,-9 0-26 0,2 6-8 7,-6-1-9 16,-1-1-5-23,-2 5-19 0,-1-1-6 8,-4 3-7 14,-2 1-5-22,-4-1-7 0,-5 2 0 14,1-4-2-13,3-3 1 14,7 1-2-15,5-8-2 15,9 2-2-15,2-5-1 18,8-4-5-18,0 3-2 0,7-3-7 15,4 0-2-15,10 2 0 25,8 2-1-25,7-1 3 0,2 3 0 12,4 1 2 4,-3 2 0-16,-5 1 4 15,-4-1 2-15,-1-2 3 16,-7-1 3-16,0-1 1 0,-1-5 0 16,-8 0 2-16,-1 0 1 24,-8-2 4-24,-4 2 4 0,-2-9 1 17,-9 2 2-17,3-8-5 12,-7-1 0-12,-2-6-6 16,1-1-1-16,-5-2-5 15,7 1-1-15,-1-2 0 16,2 2 0-16,2 3 2 25,-4 0 0-25,12 7 0 0,-1-1 0 0,4 8-3 16,0 1-2-16,0 6-6 13,0-3-1-13,0 3-1 15,0 6-19-15,3-3-112 15,1 4 160-15,2 18-69 16</inkml:trace>
    </iact:actionData>
  </iact:action>
  <iact:action type="add" startTime="52679">
    <iact:property name="dataType"/>
    <iact:actionData xml:id="d19">
      <inkml:trace xmlns:inkml="http://www.w3.org/2003/InkML" xml:id="stk19" contextRef="#ctx0" brushRef="#br0">18761 9150 790 0,'-5'-3'125'15,"-2"2"92"-15,7-1-64 10,-1 1-17 3,5-2-24-13,2 0-7 15,4-4-6-15,6-2-7 15,1 0-16-15,4 2-9 16,5 4-22-16,6-3-11 21,10 5-10-21,7-1-3 0,5-1-2 10,6 3 3 13,-5-1 7-23,-2 1 4 0,-2 0 5 16,-4 0 1-16,4 0 7 15,1 0 1-15,7 0 4 15,14 0 1-15,4 0-3 17,1 3-2-17,-8-2-2 14,-12 1 1-14,-7 2 3 7,-8-1 1-7,-1 1 0 16,1 2-3-16,-9 0-12 15,-3 0-6-15,-5-2-9 18,-4 2-3-18,-6-3-23 16,-2 3-52-16,2-2-46 13,0 2 49-12</inkml:trace>
    </iact:actionData>
  </iact:action>
  <iact:action type="add" startTime="53416">
    <iact:property name="dataType"/>
    <iact:actionData xml:id="d20">
      <inkml:trace xmlns:inkml="http://www.w3.org/2003/InkML" xml:id="stk20" contextRef="#ctx0" brushRef="#br0">21435 9221 627 0,'-9'-1'153'2,"3"-1"171"14,1 1-94-16,3 1-67 16,2 0-22-16,6 1-28 14,6 2-8-14,12-1-3 19,10 0-5-19,11-2-7 19,14 0-3-19,7 0-12 16,-4 0-7-16,6-4-9 0,-2 0-2 16,-1-1-1-16,9 0-2 15,-4-1-6-15,-1 1-3 15,0 2-7-15,-8 1-6 19,-14 2-12-19,-9 2-4 0,-7-2-7 17,-8 3-2-17,2-3-128 19,-4 2-11-19,19 9 54 15</inkml:trace>
    </iact:actionData>
  </iact:action>
  <iact:action type="add" startTime="54107">
    <iact:property name="dataType"/>
    <iact:actionData xml:id="d21">
      <inkml:trace xmlns:inkml="http://www.w3.org/2003/InkML" xml:id="stk21" contextRef="#ctx0" brushRef="#br0">23990 9254 953 0,'0'-1'145'0,"0"0"135"0,6-1-69 15,13-1-34-15,4 3 0 14,22-3 5-14,12 0-11 14,7-1-39-14,0 1-24 16,2 3-45-16,-8 2-14 19,0 3-27-19,6 1-8 0,-1 7-5 15,4-3 6-15,-4 2-98 25,-2 0-75-25,-3-1 88 0</inkml:trace>
    </iact:actionData>
  </iact:action>
  <iact:action type="add" startTime="54652">
    <iact:property name="dataType"/>
    <iact:actionData xml:id="d22">
      <inkml:trace xmlns:inkml="http://www.w3.org/2003/InkML" xml:id="stk22" contextRef="#ctx0" brushRef="#br0">26452 9180 633 0,'-17'-1'146'0,"3"1"173"16,-2 0-91-16,7-1-45 16,5 1-23-16,8 0-26 15,12 0-1-15,20 2-1 23,18-2 2-23,34-5-7 0,11-1-11 0,10-7-25 15,-2 0-12-15,-8-5-11 16,0 2-2-16,-6 3-6 16,-3 0-1-16,-23 6-11 15,-15 3-9-15,-23 2-14 17,-10 2-6-17,-8 0-2 6,-3 0-32 10,-8 0-129-16,8 0 67 14,3 0-7-14</inkml:trace>
    </iact:actionData>
  </iact:action>
  <iact:action type="add" startTime="64309">
    <iact:property name="dataType"/>
    <iact:actionData xml:id="d23">
      <inkml:trace xmlns:inkml="http://www.w3.org/2003/InkML" xml:id="stk23" contextRef="#ctx0" brushRef="#br0">678 4105 851 0,'0'-10'143'1,"-5"-3"141"12,3 1-41 2,-7 6-56-15,1 5-25 15,-4 8-53-15,1 6-22 16,-1 15-34-15,5 4-15 15,7 5-14-15,5 1-1-1,10 0-4 16,4-3-2-16,1 0-4 14,0-3-3-14,-1-8-3 16,0-2 0-16,3-16 0 24,-3-6 1-24,3-19 5 0,-1-3 1 15,1-10 3-15,-1-3 1 8,-5 2 0 6,-5-6 2-14,-8 0 0 28,-3-3 1-28,-4 4-7 0,-8 0-5 0,5 12-9 17,0 8-7-17,2 11-6 15,5 7-4-15,-3 3-4 15,3 3 0-15,6 8 2 16,3 4 3-16,5-1 6 17,2 1 2-17,3-12 4 4,1-2 2 15,1-4 4-19,1-9 2 0,-4-5 6 12,-2-1 1 6,-5-4 4-18,-6 3 3 0,-5 0 1 14,-5 0 2-14,-7 5 0 17,-3 1-2-17,-5-1-4 15,-2 3-3-15,-4 2-18 22,6 3-15-22,-2 3-39 3,5 0-31 11,9 1-86-14,6-1-79 15,12 2 141-15</inkml:trace>
    </iact:actionData>
  </iact:action>
  <iact:action type="add" startTime="64886">
    <iact:property name="dataType"/>
    <iact:actionData xml:id="d24">
      <inkml:trace xmlns:inkml="http://www.w3.org/2003/InkML" xml:id="stk24" contextRef="#ctx0" brushRef="#br0">1189 3619 1256 0,'-16'3'133'1,"1"4"95"16,-3 4-37-17,4 5-75 19,-4 6-13-19,7 4-32 0,0 5-22 0,7-2-31 15,4-2-10-15,12-6-9 16,2-7-5-16,15-12 0 25,0-7 1-25,2-11-2 0,-5-8-4 6,-6-11-2 9,-7 0-1-15,-5-3 9 24,-6 0 5-24,-9-4 7 0,-6-1 3 16,-10-8 2-16,-5-3 1 14,-5 1-2-14,-2 6 0 16,2 6 6-16,-2 12 6 15,6 13 22-15,0 8 10 18,10 16 5-18,4 6-5 0,8 7-19 20,6 4-10-19,5 7-9 14,10 3-1-15,7-3-2 15,9 1-2-15,7-2-3 16,5-4-2-15,4-2-1 1,1-6-1 10,-5-6 1 5,-5-7-1-17,-6-3 2 0,-5-3 1 22,-7-9 4-22,-3-1 2 0,-3-9 4 25,-6-3 0-25,-2-9 3 0,-5 0 0 6,0-7 0 10,-2 0 1-16,-5 3-6 15,0 6-3-15,-2 13-5 16,2 5-5-16,-1 11-6 6,3 5-2 9,-1 6-4-15,3 3-2 20,3 5 0-20,6-3-2 0,4 0 3 12,-1-3 2 4,4-1 5-16,1-5 3 0,1-4 0 15,-4-3 2-15,-1-6 1 16,-2-1-2-16,-5-6-1 22,-3-2-2-22,0-5-3 15,-8-5 0-15,4-5 1 15,-2-4 1-14,-3 1 0 16,5 1 1-17,1 7 2 0,3 5-2 15,3 8-4-15,1 4 0 16,7 6 1-16,-3 2 1 5,7 7 4 11,1 2 2-16,1 1 2 16,-1-1 0-16,-1-5 1 15,-2-2 2-15,-4-5 0 16,-2-3 3-16,0-7-1 16,-1 0 3-16,-3-2-1 16,-2-1-1-16,1 0-4 22,5 0-1-22,0 6 0 0,6 2 2 0,0 5-1 17,0 0-1-17,6 0-3 14,0 3-1-14,4 3-1 16,1 0-29-16,-1 5-109 16,2 0-50-16,2 5 80 15</inkml:trace>
    </iact:actionData>
  </iact:action>
  <iact:action type="add" startTime="65926">
    <iact:property name="dataType"/>
    <iact:actionData xml:id="d25">
      <inkml:trace xmlns:inkml="http://www.w3.org/2003/InkML" xml:id="stk25" contextRef="#ctx0" brushRef="#br0">1050 4559 1572 0,'-4'0'131'0,"4"6"89"24,6 7-45-24,12 15-62 0,7 8-3 7,7 8-19 9,7-1-7-16,-1-4-25 15,1 1-14-15,-7-8-21 16,-4 2-7-16,-5-5-5 5,-9-1 0 11,0-2-10-16,-4-4-25 18,-5-6-84-18,1 0-51 0,-7-5-141 14,-5 0-91 5,-7-1 221-19</inkml:trace>
    </iact:actionData>
  </iact:action>
  <iact:action type="add" startTime="66146">
    <iact:property name="dataType"/>
    <iact:actionData xml:id="d26">
      <inkml:trace xmlns:inkml="http://www.w3.org/2003/InkML" xml:id="stk26" contextRef="#ctx0" brushRef="#br0">1007 5081 927 0,'-12'2'238'12,"6"-2"265"3,6-8-222-15,12-18-97 0,14-9-28 15,10-13-19-15,9-6-19 16,5 5-37-16,-4 4-21 22,-2 4-29-22,-11 3-8 0,-8 4-8 16,-5 2-23-16,-6 5-99 15,1 4-70-15,-2 4-151 16,-1 2 157-16</inkml:trace>
    </iact:actionData>
  </iact:action>
  <iact:action type="add" startTime="66360">
    <iact:property name="dataType"/>
    <iact:actionData xml:id="d27">
      <inkml:trace xmlns:inkml="http://www.w3.org/2003/InkML" xml:id="stk27" contextRef="#ctx0" brushRef="#br0">1487 4423 1152 0,'-3'13'193'14,"-4"3"162"-14,1 9-124 24,0 4-39-24,3 11-45 0,3-2-25 7,0 0-53 16,3-6-23-23,0-10-33 0,4-4-7 15,4-7-4-15,-3-9 0 14,3-2 1-14,-3-8 1 20,-5-5 0-20,-1-9-4 0,-2-7-8 12,-3-3-3 3,0-1 0-15,1 3 4 14,1 12 3-14,1 15-2 8,3-5-4 8,3 14-1-16,4 7 3 15,3 6 2-15,4-3 5 17,4 3 1-17,0-6 0 15,1-6 6-15,0-7-70 18,-2-4-42-18,-2-12-111 0,-4-6-76 19,-5-13 166-19</inkml:trace>
    </iact:actionData>
  </iact:action>
  <iact:action type="add" startTime="66727">
    <iact:property name="dataType"/>
    <iact:actionData xml:id="d28">
      <inkml:trace xmlns:inkml="http://www.w3.org/2003/InkML" xml:id="stk28" contextRef="#ctx0" brushRef="#br0">1529 3874 1349 0,'-4'7'157'15,"4"11"114"-15,10 8-60 16,7 12-85-16,2 2-12 17,5 2-25-17,-3 2-12 0,5-3-24 15,2-4-14-15,-3-5-15 14,-2 0-3-14,-3-4-7 12,-4-3 0-2,-3-7 0 6,-3-3 2-16,-5-11 5 15,-4-2 0-15,-1-10 0 16,-6-6-3-16,1-6-12 15,-1-5-4-14,1-1-5 15,5 3-2-16,8 2 1 0,0 2-1 21,11 6-1-21,3 5-1 0,0 2 1 16,0 6 2-16,-3 9 9 15,-4 4 5-15,-3 3 7 16,1 2 2-16,-11 1-3 16,2 3-1-16,-5-3-2 15,-5 0-1-15,0-3-29 10,-4-5-29-9,1-3-76 10,-4-5-45 5,3-9-122-16,0-3-39 16,-2-14 179-16</inkml:trace>
    </iact:actionData>
  </iact:action>
  <iact:action type="add" startTime="67174">
    <iact:property name="dataType"/>
    <iact:actionData xml:id="d29">
      <inkml:trace xmlns:inkml="http://www.w3.org/2003/InkML" xml:id="stk29" contextRef="#ctx0" brushRef="#br0">1777 3590 1615 0,'0'-19'142'0,"3"4"111"0,2 5-55 15,2 13-59-15,6 4-20 15,4 11-43-15,2 2-7 23,6 8-20-23,-6-1-6 0,3 5-13 15,-2 3-7-15,-5 10-9 15,5 6-2-15,-6 5-3 17,5 1 0-17,-3-9-1 14,-1-8 0-13,2-12 0 14,-5-9-1-15,1-13 1 8,1-6-1-8,-2-9 2 16,-3-4 0-16,-1-18 2 15,-5-3 0-15,-1-11-2 15,-2-3-1-15,-5 4-3 15,2 1-2-15,-2 8-4 17,-3 6-2-17,0 10-2 15,0 4 0-15,3 8 0 22,-4 0-1-22,5 11-7 0,-1 2-2 16,2 10-4-16,3 3 0 14,3 13 9-14,4 0 5 16,8 4 6-16,1-1 2 15,6-9 1-15,-1-7 0 19,4-10 2-19,3-8 2 0,-8-8 3 11,3-8 2-2,-5-5 0 6,-5-5 0-15,0-2-3 16,-4 1-1-16,-2-1-38 16,-3 6-34-16,-2-1-121 15,1 0 102-15,2-3 10 16</inkml:trace>
    </iact:actionData>
  </iact:action>
  <iact:action type="add" startTime="67689">
    <iact:property name="dataType"/>
    <iact:actionData xml:id="d30">
      <inkml:trace xmlns:inkml="http://www.w3.org/2003/InkML" xml:id="stk30" contextRef="#ctx0" brushRef="#br0">2447 3581 2184 0,'0'11'190'1,"0"0"91"14,0-6-73-15,-6-3-166 6,2-4 273 10,-5-19-231-16</inkml:trace>
    </iact:actionData>
  </iact:action>
  <iact:action type="add" startTime="80294">
    <iact:property name="dataType"/>
    <iact:actionData xml:id="d31">
      <inkml:trace xmlns:inkml="http://www.w3.org/2003/InkML" xml:id="stk31" contextRef="#ctx0" brushRef="#br0">4668 7064 509 0,'0'0'104'2,"-1"0"85"9,-1 0-52 12,-1-2-70-23,-1-1-8 0,2 3-1 15,-1-3 5-15,2 1 12 17,1 2 2-17,-3-5 11 15,-1 4 3-15,1 1-6 15,3 0-1-15,-7 0-5 16,1 1-4-16,-4-1-11 22,2-1-9-22,0-1-19 0,-1-1-9 0,0 0-11 15,-1 1-2-15,-3-3-6 15,4 1 0-15,-1 0-1 16,3-2 1-16,-2 1 5 15,-1 1 3-15,-4 3 8 17,-5-2 4-17,0 3 4 6,-2 0 1 10,-3 3 0-16,2-3-1 15,-4 0-5-15,1-3-1 16,0 0-5-16,-4 3-1 19,3 0 0-19,-4 0 0 0,5 3 2 14,-4 0 0-14,7-1 0 15,-2 0 0-15,0-2-3 21,1 1 0-21,1-1-4 16,1-3-2-16,2 1-3 15,1-4 1-15,2-4 3 16,3 1 3-16,-6-1-1 17,3 1-2-17,-1 5-1 0,0 2 0 14,1 5-1-13,3 6 2 8,-3 4-2 3,0-2-1-12,1 4-1 15,-4 0-3-15,6 0-1 16,-1 1-2-16,-1-2-2 16,1 0-1-16,-1-1 0 15,3 3-1-15,-2 0 2 16,2 0 0-16,1-3 1 22,3 2 0-22,4 1-2 0,3-3-1 15,-1 0 0-15,2 0-1 18,3 4-1-18,3-1 1 0,4 3 0 14,0 0 1-14,6-2 0 16,2 2 0-16,2 0 2 16,0 0 0-16,-1-2-1 10,0-1 0 1,0 3-1 7,0-3 1-18,-3 0-1 0,0 0 2 13,1-3-1 2,-2 0-1-15,2 2 1 0,1-5-1 17,-1 0 1-17,2-1 0 15,4 0 1-15,3-5 1 25,0 2-1-25,0-1 1 0,-2 1 0 13,-1-1 0-13,-3 0 0 16,5-2 0-16,-2-1 0 16,2 1 0-16,0-3 0 15,-1 1 1-15,-2-1 0 16,1 2 1-16,2-2 0 25,0 0 1-25,4-2 1 0,-3-2 0 0,3-1 0 13,-3 0 1-13,-6-3-1 15,2 3 0-15,-6-6 2 17,-3 3 0-17,2 0 0 14,-5 3 0-14,3-4-1 17,1 5-2-17,-1-1 0 7,0 1-1 8,-1-2 0-15,-3 0-1 15,2 2 0-15,1-5 0 21,0 2-1-21,2-2 1 0,-2-1-2 9,1-2 1 7,1 2-1-16,1-1 0 17,-1 0 0-17,4 1-1 0,-4-3 1 22,1 2 0-22,-4 0 0 16,2 0 1-16,-4 1-1 16,0-2 0-16,-2 2 2 14,-1-3 0-14,-3 3 1 18,-2 1 2-18,-1-1-1 0,-1 4-1 15,-1-3 0-15,1-1-1 7,-2 1 0 7,-3-1 0-14,2-4-1 19,0 4 0-19,-1-1 1 12,-1 3 0-12,-2-2-1 15,-2 4 2-15,-2-3-2 16,-1 2 1-16,-2-2 1 15,-1 2-2-15,0-6 1 23,-1 4-2-23,2-4 1 0,2 3-1 15,0 1 0-15,-1-3-1 15,1 2 1-15,1-1-2 17,0 1 2-17,2-4-1 0,-1 3 0 16,-2 4 1-16,-6-2 0 15,3 5 0-15,0 4 0 23,-3 0 0-23,0 2 0 15,3 3 0-15,-6 1-1 2,9-3 0 13,-1-3 0-15,-2 0-15 15,3-3-75-15,4 0-63 14,2-6-618-14,-1-1 497 16</inkml:trace>
    </iact:actionData>
  </iact:action>
  <iact:action type="add" startTime="83568">
    <iact:property name="dataType"/>
    <iact:actionData xml:id="d32">
      <inkml:trace xmlns:inkml="http://www.w3.org/2003/InkML" xml:id="stk32" contextRef="#ctx0" brushRef="#br0">5215 7610 824 0,'-4'2'113'2,"-3"4"98"23,2-6-30-25,5 0-58 0,3 3-23 16,2-3-31-16,0 0-9 9,6 3 0 6,-4-1-1-15,9 2-5 16,-2 0-3-16,8 2-5 14,0-2 1-14,10 2-1 15,7-3-1-15,10-3-5 16,8 0-5-16,5 0-7 15,5-3-4-15,3-1-5 24,-8 2-1-24,-4 1-3 0,-5 1 0 0,-13 3-1 15,-2 1 0-15,-2 2 1 14,-2-3-1-14,4 3 0 16,2-2 0-16,2-1 0 15,6 0 0-15,-3 0-2 25,3-3 0-25,-4 0 2 0,-4-3 0 14,0 3 2-14,-9-3 0 16,-6 0-2-16,-2-1-2 14,-2-2-1-14,-1 0-2 16,-1-4-1-16,0 1-1 16,1-4-2-16,-1 2 1 16,0 0-2-16,1 0 1 7,-1 1 0 8,-2-1-2-15,1 6 0 15,-1-5 1-14,2 1-2 13,1 0 0-14,1-1 1 16,3-3 0-16,-2 0 0 16,0-2 2-16,-5-1-1 15,-2 0 2-15,-2 3 0 3,-1-3 0 17,-4 2 1-20,3-1-1 0,-3 4 0 16,4-2-1-16,-3 2-1 15,1 3 0-15,-2-4 0 20,0 2-1-20,2 1 0 14,-3 2 1-14,-1-2 0 12,0-1 3-12,-3-2 0 8,-2 2 1 6,-4-3 3-14,-1 0-1 16,-6-4 6-16,0 1 1 16,-4-2 0-16,0 1 1 19,-2-3-4-19,-1-1-1 0,-1 1 1 14,-2-2 1-14,-1 6 2 14,-2-3 1-14,-4 3 2 22,2 0-1-22,2 2-5 15,-2 1-2-15,3-3-6 16,-2-3 0-16,0 0-1 16,3 0-1-16,-3-1 0 0,3 1-1 14,-4 0 1 3,5 0-2-17,-7 5 1 0,4 1-1 22,-4 3 0-22,-2 1 0 0,-9-1 0 17,-7 1 1-17,-3 2-1 15,-1 1 0-15,2-3-1 14,2 2 1-14,7-2 0 16,-4-1 0-16,9-3 0 16,1 1 1-16,0 2-1 6,0 1 0 9,-1-1-2-15,-4 5 0 15,-2 2-2-14,-6 3-3 18,-1 3 1-19,-1-1 1 0,-2 4 0 14,0 1 3-14,4-1-1 14,-3 2 1-14,3-3 1 16,1 1 0-16,0-3 0 24,5 0-1-24,2 4-2 0,3 0-2 15,7 5-2-15,0 0-1 14,3 5-2-14,-2 2 1 16,-3 3 0-16,-5 5 2 15,-6 0 3-15,-3 2 0 15,9 1 0-15,6 2-2 15,5-3-2-15,1 2-3 8,3 0-2 9,6 0 0-17,6 2-1 15,2-2 2-15,4 1-1 15,1-5 0-15,3 5 3 16,1 0 0-16,9 6 3 16,3 3 1-16,6 4-1 2,0 1 0 17,10 2 3-19,1-3 0 0,6-9 3 17,-1-7 0-17,0-13 0 16,-9-6 2-16,1-10-49 14,1-4-47-14,1-12-133 20,1-1-87-20,11-7 163 14</inkml:trace>
    </iact:actionData>
  </iact:action>
  <iact:action type="add" startTime="84906">
    <iact:property name="dataType"/>
    <iact:actionData xml:id="d33">
      <inkml:trace xmlns:inkml="http://www.w3.org/2003/InkML" xml:id="stk33" contextRef="#ctx0" brushRef="#br0">5812 7280 1645 0,'4'-3'160'1,"5"3"68"11,-5-3-40-12,7 3-110 16,-1-7-80-16,20-2 1 15</inkml:trace>
    </iact:actionData>
  </iact:action>
  <iact:action type="add" startTime="87609">
    <iact:property name="dataType"/>
    <iact:actionData xml:id="d34">
      <inkml:trace xmlns:inkml="http://www.w3.org/2003/InkML" xml:id="stk34" contextRef="#ctx0" brushRef="#br0">18568 14816 221 0,'0'-8'72'2,"-2"-3"89"8,1 3-19 6,-1-2-7-16,2-1 4 15,2 3 9-15,-2-4 4 15,0 5 1-15,-2-1-1 19,2 8-6-19,-7-2-8 0,7 2-21 13,-6 0-12 5,6 7-33-18,-3 2-13 0,3 4-20 20,-4 3-6-20,3 2-9 15,2 1-1-15,3 3-5 17,2 1 0-17,-1 5 1 16,-3 0-1-16,1 1 2 0,2-3 0 14,-4-2 0-14,2 3-1 17,-3-6-5-17,0 4-1 6,0 0-4 17,0-4 1-23,0 0-1 0,-3-4 0 7,2-4 1 16,-1-3 0-23,-1-4-1 0,0 0 0 9,3-6-1 7,-2 1-3-16,-1-5-1 15,4-2-1-15,-2-7-2 22,1-4 1-21,1-1-1-1,-4-3 0 2,3-1 0 11,-3-1-1-12,0-2 0 14,2 0-1-15,-3 1 0 15,4 0 1-15,-2 0 0 16,-1-1 0-16,3 3 0 15,2-1-1-15,1 4 0 23,2 3 0-23,3 0-1 17,-4 3 0-17,2 4 0 0,-2-4 0 15,2 5 2-15,0-3 0 15,1 0 0-15,-1 1 2 15,3 1 1-15,-4 2 0 15,3 1 4-15,-3 0 1 7,0 3 1 9,1 2 1-16,-2 1-1 15,-1 3 2-15,4 7 2 16,0 0 1-16,-2 6 1 16,2 1 0-16,0 5-1 15,-2-2 1-15,5 5-3 16,-2 0 0-16,4 1-2 22,3 0 0-22,-2-1-1 0,1-3 0 0,-2-4-1 15,2-2-1-15,-2-4 0 16,0 1-1-16,-2-3 1 15,0-4-1-15,-3-2 0 18,0-1 0-18,1-3-1 15,0 0 0-15,4-3 0 6,1-1 0 9,0-9-1-15,3-2 0 17,-1-2 0-17,-1-3 1 14,-1-4-2-14,2 0 1 18,-4-2 0-18,-1-2-1 0,-1-1 1 14,-2 1-1 2,-2-1 0-16,3-3 1 0,-3 5-1 21,-2-2 0-21,0 1-1 16,-3 5-1-16,0 3 1 16,4 2-1-16,-3 7-1 17,2 1 0-17,-1 10-2 0,2-6 0 15,1 6-1 1,0 3 1-16,1 2 1 0,1 6 0 22,1 5 1-22,0 0 0 0,1 5 1 14,0 4 0-14,-2 4 1 16,-3 0 1-16,2 4 1 16,-3 5 2-16,1-2 1 16,2 2 0-16,-3-3 3 15,0-2 0-15,1-4 0 10,1-4 0-10,-2 0-2 15,-2 1 1-15,2-4 0 14,0 1 1-14,0-3 0 16,6 1-1-16,-5-8-1 14,2-2-2-14,-2-6-1 16,-1-1-2-16,0-5-13 15,-2-4-25-15,4-3-89 24,-2-3-53-24,5 0-121 0,4 1-149 15,10-1 264-15</inkml:trace>
    </iact:actionData>
  </iact:action>
  <iact:action type="add" startTime="88942">
    <iact:property name="dataType"/>
    <iact:actionData xml:id="d35">
      <inkml:trace xmlns:inkml="http://www.w3.org/2003/InkML" xml:id="stk35" contextRef="#ctx0" brushRef="#br0">19397 15078 887 0,'0'0'133'15,"0"0"77"-15,0 0-43 23,1 0-17-23,3-3-30 0,1 3-7 7,4-2-16 9,2-2-12-16,-1-2-15 15,3 0-6-15,0-1-10 6,-1-2-3 10,0 2-8-16,-4-6-2 15,1 4-9-15,-3-4-6 15,0 0-8-15,-2-1-3 17,-4 1-3-17,0-1 0 15,-4 3-3-15,-4 1 1 16,-2-3-2-16,-1 4-1 0,-1 2-1 22,0 4-2-22,1 3-4 15,1 1 0-15,0 8 5 17,1 3 3-17,2 3 12 17,1-1 2-17,0-4 1 0,0 4-2 14,2-1-7-14,2 3-4 15,2 0-3-15,3-3-1 30,4 0 2-30,2 5 1 0,4-2-1 0,0 3 0 8,3 0-3 7,0-1-1-15,5 3 0 16,-1-4 0-16,7-4 1 16,0 0-1-16,2-10 1 14,-2-3 1-14,-4-6 0 6,-2-1 1 10,-4-9 0-16,1 0-1 15,1-4-17-15,-4 0-11 18,3-2-23-18,-2 0-12 0,-5-6 0 15,1 2 5-15,-6-6 11 15,-2-3 4-15,2-5 7 15,-4-4 3-15,-2-4 11 23,-5 0 7-23,2 1 9 14,0 3 1-14,3 9 4 18,0 3 5-18,3 10 15 1,-3 5 10 14,0 10 14-15,0 4 4 15,0-3 5-15,0 6-3 15,-3 3-7-15,3 3-3 15,-1 7-16-15,1 3-3 6,1 8-3 10,2 1-2-16,0 7-3 16,4 3 0-16,-2 6-1 16,-5-4-2-16,4 4 0 15,-2 1-2-15,1-4 0 16,2-3 0-16,1-1-1 21,0-4-1-21,0-9-1 0,1 4-1 17,5-6-2-17,-4-3 0 0,4 0 0 16,-5-6-1-16,2-1 1 14,-3-4-1-14,2-2 1 15,3-3-2-15,-3 0 0 16,2-3-1-16,2-2-2 24,-3-1 0-24,2 2 0 0,0-2-2 15,0 0-6-15,1-1-13 15,-4 1-30-15,3-3-21 17,-7 2-55-17,2 1-24 17,-5-1-60-17,2 4-38 0,-3-7-180 15,2 4 240-15</inkml:trace>
    </iact:actionData>
  </iact:action>
  <iact:action type="add" startTime="90042">
    <iact:property name="dataType"/>
    <iact:actionData xml:id="d36">
      <inkml:trace xmlns:inkml="http://www.w3.org/2003/InkML" xml:id="stk36" contextRef="#ctx0" brushRef="#br0">19700 14873 1082 0,'-3'-3'129'18,"2"0"107"-18,1-1-19 0,8-1-20 15,8 1-17-15,5-2-22 14,1-3-15-14,2-4-30 15,-1 0-11-15,2-3-24 15,1 0-15-15,-7 3-27 22,-3 5-10-22,-1 5-8 16,-5-3-17-16,0 6-113 16,0 0 169-16,8 0-85 0</inkml:trace>
    </iact:actionData>
  </iact:action>
  <iact:action type="add" startTime="90809">
    <iact:property name="dataType"/>
    <iact:actionData xml:id="d37">
      <inkml:trace xmlns:inkml="http://www.w3.org/2003/InkML" xml:id="stk37" contextRef="#ctx0" brushRef="#br0">19365 9092 480 0,'-19'-2'70'2,"6"2"72"13,-3-1 15-15,6 1 38 16,-2-3-4-16,3-3-8 15,2 3-10-15,1 2-21 24,6 1-14-24,0-2-24 0,5 2-10 8,3 0-24 7,5 3-8-15,8 0-10 16,3-3-7-16,11 3-16 23,4-3-9-23,14 0-11 0,11 3-3 2,4-3-4 10,4 3-1 4,-5-2 0-16,-12-1-1 16,-2 0 1-16,-7-1 2 0,-1 1 0 15,0-6 0-15,3 3-1 17,-3-3-1-17,4-1 0 10,5-3-1 2,-5 4 0 2,4-3 2-14,-13-1-1 18,0 0 1-18,-7 1-1 0,-1-2-2 15,-5 1-1-15,-6-6 0 15,-2 3-1-15,-2-3 1 15,-1-3 1-15,0-2 0 22,1-5-2-22,-2-1 0 0,0 1-1 16,-2-3 0-16,0 1 1 16,0 3-2-16,-5 2 1 15,3 1-1-15,-4 1 0 16,0 0 2-16,0 2-1 16,-1 0 1-16,-1-2-1 10,-4 2 1-10,-1-3 1 12,-7 0 0-12,-3-1 2 15,1 1 1-15,-6-2-1 16,2 2-1-16,-6-4-1 16,2 4 0-16,-6-3-3 14,0 2 0-14,-1 1-1 17,0 3 0-17,0-2-1 22,0 2 0-22,0 0-1 0,-9-4 1 16,-3-1 0-16,-5 1 1 14,-11-3-1-14,-3 1 1 16,2 4-2-16,0-1-2 16,8 0 0-16,4 6 0 17,0 0 1-17,2 6-1 0,4 1 0 21,1 0-3-21,0 8 0 16,2-2-1-16,-10 0 1 15,-1 3 0-15,-14 3-2 16,-6 0 1-16,2 4 1 15,-4-1 2-15,11 3 1 16,1 1 0-16,9-4 0 2,4 1 1 2,5-1 0 12,6-3-1-16,1-2 1 15,3 1-1-15,-2-1 1 25,-2 1-1-25,-5 2-2 0,0-1-1 7,2 5-4 8,0 6-2-15,4 2-3 16,2 0 0-16,1 8 3 23,3-2 0-23,4 4 3 0,2-1 2 14,1 4-1-14,-1 0 3 19,0 3 0-19,-1-2 1 0,1-1 1 15,0 2-2-15,1-2 2 14,-1-3 0-14,5-1 1 15,-1 2 2-15,0-5-3 12,1 4 1-2,4 0 3 6,-2 2 0-16,9 1 2 16,0 1 1-16,6 2-2 3,4 3 2 11,4 0 1-14,2-2 1 14,9 2 1-14,7-1-1 15,0-4 2-15,7-1 2 30,3-1 1-30,3-6 2 1,16-4-1-1,2-2-2 7,-1-3-2 9,-2-4-1-16,-8-5 2 16,-3-1 2-16,-1-6 3 15,0-4 1-15,-4 1-2 16,-4 1 0-16,-9-1-2 25,-4-1 0-25,-2-4-68 0,-3-3-65 0,0-18 66 13</inkml:trace>
    </iact:actionData>
  </iact:action>
  <iact:action type="add" startTime="94878">
    <iact:property name="dataType"/>
    <iact:actionData xml:id="d38">
      <inkml:trace xmlns:inkml="http://www.w3.org/2003/InkML" xml:id="stk38" contextRef="#ctx0" brushRef="#br0">21648 9221 413 0,'-11'2'83'14,"2"3"74"-14,-1-2-15 7,1-3-3 20,6 3-7-27,0-3 6 0,3-3 3 0,3 0-8 12,0 0-2-4,4 1-10 8,2-3-7-16,3 2-9 15,2-5-8-15,7 2-11 16,2 1-5-16,3 2-19 16,5 1-9-16,3 2-16 16,8 0-6-16,14 5-7 0,2-2-5 21,7 5-4-21,5 0-3 0,-1-3-3 15,3 0 3-15,-9-2 12 15,-5 0 6-15,-11-3 7 18,-6-3-2-18,-4 0-11 15,-5-4-4-15,7-2-2 15,1 1 0-15,-1-2 2 22,4-1-1-22,5 6 0 0,0-4-3 15,-3 5-5-15,0 1-1 16,-3-3-3-16,-2 1-1 18,-4 0 1-18,-4-4-1 0,-8-1 2 14,0-5 1-14,-1-1-1 17,-1 0 1-17,1 0-1 20,-1-3-1-20,-2-1 0 16,-5 0-1-16,1 0 0 15,-3 1 0-15,-5-6 1 16,4 3 0-15,-8-7 1 15,2 2-1-16,-2-2 0 0,-2-1 0 20,1 3 0-20,-3-2 0 0,0-2-1 21,-2 2 0-21,-1 0 0 11,-1-1 1-11,-5 4 0 15,-1 1-1-15,-4-3 1 16,-5 8 0-16,0-5-2 16,0-1 1-16,-3 2-2 15,2-3 0-15,0 3 0 11,-1-7-1-11,-3-1 0 15,-2 0-1-15,-12 0 0 13,0-1 0-13,-6 4-1 15,-1 1-1-15,2 5 1 15,-2-3 1-15,0 6-2 17,-3 1 2-17,4 6-2 15,-2 0-1-15,2 3 1 24,-1 1 1-24,2-1 0 0,1 4-1 15,-8-4 0-15,-3 4 0 14,-11 3 0-14,3-3 0 16,1 5-2-16,4 1 0 15,2 0-1-15,0 4-1 16,2-1 0-16,0 4-1 25,-1 5-1-25,0-3 1 0,-8 5 2 13,-2 1 2-13,2 1 1 16,-1 0-1-16,11-3-1 15,-3 3-2-14,14 1 0 14,5 1 0-15,6-1 1 18,4 2 0-18,1 0 0 0,0 0-2 7,4 7-1 6,1-2-2-13,0 5-4 16,0 2-1-16,5 5-2 14,-2 2 2-14,1 0 1 26,2-1 0-26,3 4 2 0,7 1-1 5,3 8 1 11,0 0 1-16,10 1 0 22,2 3 1-22,5 0 2 0,4-4 4 16,-1 1 3-16,5-4 1 15,5-10 1-15,1-2 0 16,6-10 0-16,4 1 1 17,6-7 7-17,0 0 2 0,10-3 5 16,0-5 2-16,-1 0 2 10,4-6-2 4,-11-2-2-14,-5-3-2 16,-6-3-5-16,-8-2 0 11,-4-3-27 5,3 3-56-16,5 2 44 15</inkml:trace>
    </iact:actionData>
  </iact:action>
  <iact:action type="add" startTime="101202">
    <iact:property name="dataType"/>
    <iact:actionData xml:id="d39">
      <inkml:trace xmlns:inkml="http://www.w3.org/2003/InkML" xml:id="stk39" contextRef="#ctx0" brushRef="#br0">21590 8212 1321 0,'-5'0'104'15,"-4"3"62"-15,3 0-89 10,3 1-56-5</inkml:trace>
    </iact:actionData>
  </iact:action>
  <iact:action type="add" startTime="104218">
    <iact:property name="dataType"/>
    <iact:actionData xml:id="d40">
      <inkml:trace xmlns:inkml="http://www.w3.org/2003/InkML" xml:id="stk40" contextRef="#ctx0" brushRef="#br0">3321 4076 415 0,'-6'-3'88'12,"-1"-4"99"1,1 1-81-13,3 0-17 19,-1-1-6-19,1 1-7 0,0 0-15 25,3 6-5-25,-3-6-2 0,3 6 3 14,-2-1 3-14,-3 1 1 8,0 3 3 8,-1 1-1-16,-1 2-4 12,3 1-3-11,-3 2-7 13,-2 1-2-14,-1 2-5 16,-2-2-2-16,-4 2-4 16,2 1-1-16,-5-3-5 19,-2 0-4-19,5-1 0 12,-1-1 4-12,1 3-1 15,2-3-2-15,-5 2-8 23,-2 2-10-23,2 3-5 0,-1 2-2 15,3 2-2-15,2 3 1 14,1 1 3-14,1 4 0 20,1 2 3-20,-3 9 0 0,2 3-2 16,0-2 1-16,3 5-2 13,-3-4 2-13,4 1 1 21,-1-6 1-21,2-3 1 16,3 0 1-16,1-5-4 17,1 2-1-17,-1-3-3 0,1 2-1 16,0 2-1-16,1 2 0 15,4 0 0-15,1 6 0 14,-3 3 1-14,0 7 0 7,0 2 0 17,0-3 1-24,3-5 0 0,1-4 0 15,0-8 0-15,1 2 0 9,2-3 2 6,0-3 1-15,0 2 1 17,5-3 1-17,-5-5 0 13,3 2 0-13,2 0 1 21,1-4 0-21,2-2-2 0,2-1-2 18,5-1-2-18,4 1 0 0,2-2 0 15,3 0-1-15,0 0 0 16,-3 2 1-16,-2-7 3 15,1 5 2-15,1-5 2 15,-1 0 0-15,-3 0-2 10,-3 0-1 3,-5-2 1 4,-4 4-1-17,1-4 2 0,-4 1 2 14,-2 2 9-14,-1-2 4 15,-3 2 10-15,1-5 1 16,-2-1-2-16,-1-1-2 20,2 5-9-20,-3-4-2 0,0 0-7 19,0-2 1-19,0 1-122 9,1-4 490-9,20-2-307 23</inkml:trace>
    </iact:actionData>
  </iact:action>
  <iact:action type="add" startTime="107823">
    <iact:property name="dataType"/>
    <iact:actionData xml:id="d41">
      <inkml:trace xmlns:inkml="http://www.w3.org/2003/InkML" xml:id="stk41" contextRef="#ctx0" brushRef="#br0">22093 9146 889 0,'5'-12'174'2,"3"-1"171"13,3 3-25-15,-3 1-64 14,-1 3-37-14,-6 3-77 15,-2 0-38-15,-1 5-66 15,2 1-79-15,3 10 27 19</inkml:trace>
    </iact:actionData>
  </iact:action>
  <iact:action type="add" startTime="110559">
    <iact:property name="dataType"/>
    <iact:actionData xml:id="d42">
      <inkml:trace xmlns:inkml="http://www.w3.org/2003/InkML" xml:id="stk42" contextRef="#ctx0" brushRef="#br0">7924 1439 798 0,'-21'3'108'11,"-5"5"87"6,5-3-32-17,-2 9-47 0,-2 1-15 15,2 1-21-15,1 2-12 16,3 2-19-16,2 2-4 14,2 3-7-14,-1 1-2 23,2 4-5-23,2 5-2 0,-1 0-5 16,0 0-1-16,5 3-2 15,-7-4 0-15,9 1-3 17,2 3-1-17,1 6-6 15,3 5-2-15,3 9-3 16,3 6 3-16,2 3 5 21,0-8 2-21,3-5 3 0,2-6-2 0,3-10-7 16,5-7-1-16,5-3-3 15,-3-9 0-15,9-3 0 16,-3-9 0-16,10-1-2 15,5-3 0-15,-1 0 1 18,7 1 0-18,-2-2 0 6,2 0 0 9,-2 6 0-15,3-5-1 16,-6 0-2-16,-3-1 0 15,0-3 1-15,-5 0-1 18,-1-8 2-18,-4-1 1 0,-3-3 1 15,-3-2 0-15,0-1 1 15,0 0 0-15,-1-3 0 21,0-3 2-21,-4-1-1 15,1-4 1-15,0-5 0 17,3-3 1-17,-4-3 0 15,0-3 1-15,-4 1 1 3,1-2 1 9,-5 1 9-9,-3 3 5 11,-7 4 10-14,-3 2 5 4,-2 3 1 12,-6 1 0-16,-6 3-2 16,-2-4-2-16,-4-3-7 17,-3 0-4-17,-2-7-8 15,-1 0-4-15,-1-5-2 15,-1-4-2-15,-3 1-2 16,2 0-2-16,-3 6 0 21,-1 4-2-21,0 8 0 0,-7 3 0 19,-3 7-1-19,-6 4-1 0,-7-1 2 15,-3 6-5-15,-1 1 17 14,-1-1 2-14,2 7-6 15,2 3 0-15,9 13-25 17,-1 3-6-17,10 13 1 22,4 5-31-22,12 1-105 2,14 2-49 13,35 1 85-15</inkml:trace>
    </iact:actionData>
  </iact:action>
  <iact:action type="add" startTime="113705">
    <iact:property name="dataType"/>
    <iact:actionData xml:id="d43">
      <inkml:trace xmlns:inkml="http://www.w3.org/2003/InkML" xml:id="stk43" contextRef="#ctx0" brushRef="#br0">8521 4234 461 0,'-13'-6'50'1,"1"2"67"11,2 1-6 6,2 0 10-18,0 0 8 0,-2-3-16 20,0 2-6-20,-5-2-19 16,4-1-6-16,1 1-12 16,-3-2-4-16,1 0-3 15,-1 0 0-15,-2-3 6 16,1 3-3-16,-6-2-4 16,-2 4-4-16,-12 1-9 6,-2 2-3-6,0 3-8 15,-5 0-3-15,-1-1-1 16,-1 1-1-16,5-1-3 15,-3-5-2-15,6-1-9 17,-1-2-4-17,3 3-4 22,1-1-1-22,0 5-3 0,3 2 0 8,-6 3-2 15,-1 3-1-23,-4 4-2 0,-6 2-1 14,-5 4 0-14,2 0 0 16,-4-5 0-16,6 2 0 19,6 0 0-19,0-4 0 0,9-2 0 14,2 2-1-14,1-5 0 15,3 2 0-15,4 0 0 12,3-3 1-2,0 0 0 5,0 1 0-15,-1 2-1 16,-2 3 0-16,-1 1 0 15,3 0 0-15,-4 2-2 18,3 1 0-18,-8 3-2 0,-3-3 0 14,0 6 0-14,-5 2 0 31,5 1 0-31,2 1-1 0,7 5 0 0,-3 0 1 6,7 4 1 10,0-6 0-16,6 1 1 16,1 2-1-16,2 2 0 15,0 4-2-15,1-3 2 16,0 0 0-16,-1 2 1 21,4-5-1-20,-4 2 1-1,2 1 0 16,-4-3 0-16,3-2 1 16,3-2 1-16,4-2-2 0,2-1 1 15,-2 0-1-15,1 3-3 15,-1 1-1-15,4 9-5 26,1-1 0-26,5 4 2 0,2 0 2 13,2-6 6-13,1 0 1 16,3-2 1-16,1-5 2 15,1-2 0-15,4-1 0 16,2-3 0-16,2 0 0 14,4-3 0-14,0 0 0 16,6 0 0-16,3 1 0 23,-1-1 0-23,0 1-1 0,-3 4 0 15,-6-2 0-14,0 4 0 14,4 2 0-15,-2 1 0 16,1-2-1-16,1-2 0 15,-1 0 1-15,3-3 1 16,-2-2 1-16,4-5 1 6,-3 1 2-6,4-7 2 16,1-2 2-16,8-2 2 16,-1-1-1-16,4-1-1 25,-2 0-3-25,-6 0-1 0,-5 0-3 6,-3 3 0 9,-2-3 0-15,1 6-2 16,1-3 1-16,3-1-1 22,2 0-1-22,-1-2 1 0,4 0 2 17,0-4-2-17,1 1 0 15,0-3 2-15,4-1 0 15,-4 4 1-15,2 3 2 3,-4 0-1 11,-2 0-2-14,-9 1 0 15,-3 1 0-15,-1-2-1 11,-6 0 1 0,3-6 0 4,0-1 1-15,2-5 0 16,1 2 0-16,0-2-2 17,3 2 0-17,2-3 0 0,4 4-1 14,0-2 0 1,-2 0-1-15,0-2 0 0,8 2 0 22,-2 1 0-22,0 1 0 0,-5 2 0 16,-8-2 1-16,2 2 0 16,-5-6 0-16,0 4 2 18,2 0 0-18,-4-1 1 10,4 3 0-10,-4-2 0 18,3 0 1-18,-2 5 0 24,0-5-2-24,-2 3 1 0,-1 2-1 0,0-5 0 14,-3 2 1-11,1 1 1 10,1-4 1-13,-5-1 2 15,0-3 0-15,-3-2 0 16,2 3-1-16,-4-1 0 16,4 4-3-16,-5-6-1 11,5 3 0-1,-2-5-1 8,0 2 0-18,-1 0 0 0,-1 0 1 14,1 0 0-14,-2 0-1 15,1-2 1-14,-1 2-1 14,-1-3 0-15,0 0 0 15,-1 0 0-15,-2-3 1 24,0-4 0-24,-1 4 0 0,-2-5-1 15,-2 2 1-15,2 2-1 16,0 1 1-16,0 3-1 15,-1 0 1-15,-4 3-1 16,0 3 2-16,-3-3-2 16,0 0 1-16,-4 0-2 2,0 2-1 2,1-2 1 11,-1-6 0-15,2 3 1 15,-2-4 1-15,1-2 0 16,-4 2 0-16,-1-5 0 15,-3 1 0-15,3 1-1 17,-2-5-1-17,-1 2-1 15,3 0 0-15,-2 0 0 23,2 4 1-23,0 1-1 0,-1-1 1 17,-2 2-1-17,-1 1 0 14,-3 3 0-14,1-3 1 14,-2 1 0-14,1-1 0 16,-1 2 1-16,-1-2-1 16,-4 3-1-15,1-3 1 0,-7 0-1 19,1 2 0-20,-7 0-1 16,0-1 0-16,4 3 0 15,-1-1 0-15,6 3 0 17,-3 3 0-17,3 1-1 2,2 3 1 10,-2 5 0 5,3 1 0-17,0 3 0 0,0 3 0 22,-11 7 0-22,8 2 0 0,-11 4 0 14,-2 0 2-14,-2-3 0 26,-1 0-1-26,8-2-1 0,1-3-1 6,8 0-2 10,5-3 0-16,7-1-38 15,6 0-42-15,10 2-131 22,5-3-14-22,12-3 101 0</inkml:trace>
    </iact:actionData>
  </iact:action>
  <iact:action type="add" startTime="117117">
    <iact:property name="dataType"/>
    <iact:actionData xml:id="d44">
      <inkml:trace xmlns:inkml="http://www.w3.org/2003/InkML" xml:id="stk44" contextRef="#ctx0" brushRef="#br0">6824 4950 592 0,'-6'0'79'6,"-1"3"78"9,0 1-8-15,4-1-22 23,0 3-9-23,3-2-19 0,0 2-2 16,0 0-5-16,1-3-6 14,2 4-14-14,2-1-7 15,3-2-11-15,2 2-2 19,2-3-2-19,0 0-1 0,-1 0-4 13,4 0-5 0,4-3-6-13,2 0-3 10,7-6-3 5,0-1 0-15,-2 2-5 16,-3 1 0-16,-3 1-3 16,-2 0-1-16,-1 0 2 15,-4 2-1-15,5 2-2 15,-4 2-2-15,4 0-3 2,0 0-1 18,0-3 1-20,1 0 0 0,0-6 5 16,-2 6 4-16,2-3 9 16,-2 2 2-16,-2 1 6 15,-1 0 3-15,-1 0 1 16,0-2-1-16,-2 2-1 16,2 0-3-16,-7 0-4 22,4 0-3-22,-7 0-7 0,-2 0-3 15,3-4-7-15,-4 4-2 17,5-6-12-17,-4 2-64 0,4 1 44 14</inkml:trace>
    </iact:actionData>
  </iact:action>
  <iact:action type="add" startTime="118636">
    <iact:property name="dataType"/>
    <iact:actionData xml:id="d45">
      <inkml:trace xmlns:inkml="http://www.w3.org/2003/InkML" xml:id="stk45" contextRef="#ctx0" brushRef="#br0">21117 14747 1012 0,'-1'-14'130'2,"-4"3"111"23,4 4-45-25,-1 4-39 0,-2 4-33 15,4 14-45-15,-3 1-13 15,7 16-12-15,1 2 2 16,2 10 2-16,0 0-1 15,3 1-9-15,1-3-8 15,2-5-12-15,0 0-3 15,-2-4-8-15,0-2-3 8,-3-4-2 7,0-1-1-15,-6-1-1 17,4-2 1-17,-6-4 0 15,2-2-9-14,-2-5-59 14,0-3-39-15,0-9-112 15,-8 0-69-15,6-13 155 22</inkml:trace>
    </iact:actionData>
  </iact:action>
  <iact:action type="add" startTime="119009">
    <iact:property name="dataType"/>
    <iact:actionData xml:id="d46">
      <inkml:trace xmlns:inkml="http://www.w3.org/2003/InkML" xml:id="stk46" contextRef="#ctx0" brushRef="#br0">21029 14747 978 0,'0'-29'112'3,"8"1"83"11,5-3-16-14,9 5-38 15,3-1-19-15,2 8-32 21,-2 4-16-21,0 12-30 17,-4 5-4-17,1 10-5 16,-1 1 0-16,-1 5 5 14,3 4 1-14,-5 4-3 17,-1 5 0-17,-5 1-9 0,-5 0-2 15,-4 1 1-14,0 2 1 24,-9-3-1-25,-1 0-1 0,-8 0-4 13,-4-8-2-13,-1-3-2 14,-2-4-2-14,2-7-15 16,4-4-20-16,3-3-69 15,0-3-47-15,7 0-121 16,6 0-150-16,9-6 235 6</inkml:trace>
    </iact:actionData>
  </iact:action>
  <iact:action type="add" startTime="119381">
    <iact:property name="dataType"/>
    <iact:actionData xml:id="d47">
      <inkml:trace xmlns:inkml="http://www.w3.org/2003/InkML" xml:id="stk47" contextRef="#ctx0" brushRef="#br0">21541 15034 768 0,'10'9'156'1,"0"4"123"12,-4 0-119-13,-3 3-12 15,-3-3-47-15,1 3-11 16,-2-2-13-16,-2-1-10 16,-1-2-19-16,-2 0 0 13,-1-9 1-13,-3-1 2 9,-1-7-7 6,0-4-7-15,8-7-16 16,3-6-10-16,9-2-10 16,1-3-1-16,6 5 0 15,-5-2-1-15,-1 4 1 17,1 2-1-17,2 6-1 0,1 2-1 21,2 6-13-21,-3 2-35 0,0-3-98 15,-1 4-66-15,2 0 103 32</inkml:trace>
    </iact:actionData>
  </iact:action>
  <iact:action type="add" startTime="119727">
    <iact:property name="dataType"/>
    <iact:actionData xml:id="d48">
      <inkml:trace xmlns:inkml="http://www.w3.org/2003/InkML" xml:id="stk48" contextRef="#ctx0" brushRef="#br0">21839 14974 806 0,'-6'9'127'0,"1"1"108"15,0 1-37-15,3-3-47 22,2 5-25-21,2 2-29 14,2 4-11-15,3 1-18 15,1 2-12-15,6 0-18 17,-1-6-7-17,5 0-10 14,0-3-3-14,4-5-2 16,4-2 1-16,-1-6 3 0,-2-6 3 22,-2-4 6-22,-3-1 1 0,-6-3 13 16,-3 1 10-16,-9 0 19 14,-5 2 3-14,-9-2-7 16,-5-2-12-16,-6 2-25 16,-4 0-9-15,0 3-12 14,-3 1-27-15,2 0-117 6,5 2-17 10,22-6 56-16</inkml:trace>
    </iact:actionData>
  </iact:action>
  <iact:action type="add" startTime="120806">
    <iact:property name="dataType"/>
    <iact:actionData xml:id="d49">
      <inkml:trace xmlns:inkml="http://www.w3.org/2003/InkML" xml:id="stk49" contextRef="#ctx0" brushRef="#br0">23957 9198 614 0,'-18'-2'85'1,"2"-1"68"19,-2 1-12-20,4-1-15 16,0-3 2-16,5 3 6 21,2 3-8-21,3 1-24 0,-2 4-6 19,6 1-15-19,0-4-2 0,7 1-5 14,2 3-3 1,7-1-2-15,6-3-2 0,15 1-9 15,16-3-6-15,21 0-18 16,8 0-8-16,8 0-12 22,-3 0-4-22,-5 0-2 15,-1 3 2-15,5 0 12 18,1 2 8-18,-4 0 15 0,-6 1 2 15,-14-2 2-15,-7 5 0 14,-13-4-1-14,-2 0-2 15,-8 1-1-15,1-3-1 25,-8 0 0-25,-3 1 2 0,-6-2 1 16,-1-1-3-16,-3 5-5 14,-4-3-5-14,-3 0-9 15,-5-3-5-14,1 1-6 13,-2-1 1-14,0-1-82 16,-2-2-84-16,10-3 85 9</inkml:trace>
    </iact:actionData>
  </iact:action>
  <iact:action type="add" startTime="122169">
    <iact:property name="dataType"/>
    <iact:actionData xml:id="d50">
      <inkml:trace xmlns:inkml="http://www.w3.org/2003/InkML" xml:id="stk50" contextRef="#ctx0" brushRef="#br0">23584 14892 598 0,'-5'-6'128'2,"4"0"155"9,-1 0-47 5,0 2-19-16,0 1-20 15,1-1-44-15,1 2-21 19,-5 1-36-19,2 1-14 0,-1 0-26 13,0 4-10 9,1 8-14-22,0 4-7 0,1 4 0 15,2 5 0-15,0 2-3 16,6-1 0-16,-4 2-4 16,-1-3-4-16,-1 1-3 15,-1-7-1-15,1-3-2 15,3 0 1-15,-1-8-1 1,-2-8 1 23,0 2 4-24,3-1 1 0,-6-4 5 27,2-2-1-27,-6-4-4 0,0-1-4 0,1-6-5 20,-2 0-2-20,3-6-2 12,3 0 1-12,-1-1-2 16,3-2 0-16,2 1 0 7,1-1 0 9,4 2-1-16,2-2 1 15,1 3-1-15,-2 5-2 15,3 8-1-15,0 6 0 20,2 6 4-20,0 10 3 0,3 3 4 12,-4 3-1-12,4-3-3 16,3 0 1-16,-3-4-2 22,0-2 1-22,1-4-2 15,-1-4 1-14,2-2 1 1,-4-2 1 11,-1-9 1-10,-1 0 1 9,-1-12 2 5,-2-2 1-17,-2-7 1 0,-2-3-1 14,-1-3 0-14,-1 2-2 7,-3 3-1 16,3 5 0-23,-3 9-3 0,0 6-2 9,0 10 10 8,0 0 2-17,0 9 6 14,0 7 4-14,6 9-8 16,-2 1-2-16,6 11 1 15,0 0 0-15,2 6 1 24,2-1-1-24,0 0-2 0,2-1-2 0,-5-3-1 15,-2-2-1-15,0-7 1 16,-2-3-2-16,0-5 0 14,-1-2-1-14,0-6-2 15,-1-1-1-15,0-8-33 15,-1 1-42-15,1-4-108 24,-4-2-65-24,5-8 122 0</inkml:trace>
    </iact:actionData>
  </iact:action>
  <iact:action type="add" startTime="123015">
    <iact:property name="dataType"/>
    <iact:actionData xml:id="d51">
      <inkml:trace xmlns:inkml="http://www.w3.org/2003/InkML" xml:id="stk51" contextRef="#ctx0" brushRef="#br0">24191 15060 731 0,'0'6'143'15,"1"0"182"-15,8-3-208 16,2-3-7-16,7-3-17 22,1-3-4-22,-2-4-8 0,-1-3-6 0,-4 1-10 15,-8-1-6-15,3-3-9 16,-2-1-4-16,-4-1-8 18,2 2-3-18,-4 2-2 13,-2 4-3-13,-5-2-9 17,3 8 3-17,-6 4 7 20,3 5 4-20,-5 8 11 0,1 1 1 16,2 7-7-16,3 0-5 19,4 0-14-19,3 1-5 0,4 3-5 15,8-5-3-15,5-1-3 17,3 0-1-17,4-7-2 12,-3-4 1-12,4-3 1 22,0-10 0-22,-1-3 3 15,0-8 2-15,-3-6 2 17,-2-1 1-17,0-5-2 3,-3-4-1 9,-1-9-2-10,-5-2-1 11,-6-12 0 3,1-5 0-16,-5 1-1 0,1-1 1 6,-1 9 0 10,-3 6 0-16,0 12 1 17,-1 7 1-17,-5 7 1 16,5 6 8-16,-1 7 16 16,4 6 3-16,-2-3 1 14,0 3-9-14,6 9-15 16,1 1-5-16,2 9-3 23,1 0 1-23,-1 4-1 0,2 5 2 0,-1 4 1 14,2 2 0 2,-2 7 1-16,0 0-1 0,-1 1 0 17,3-3-1-17,-1-1 0 14,1-5 0-14,0-2 0 15,1-5-1-15,-1-2 1 24,1-2-1-24,-2-6 0 0,8-3-2 16,-1-4 1-16,-1 1 0 14,1-1-2-14,-2-3 2 16,2-2-1-16,1 2-1 15,-2-6 0-15,5 0 1 16,-2-3 0-16,1-3 0 13,-1 2 0-13,-4-2 0 9,0 0-2 6,-1-1-1-15,-3 1-19 17,-2 0-18-17,-1-2-53 15,-1 0-32-15,-3 0-73 16,-2 3-33-16,-4-4-107 15,-4 4 173-15</inkml:trace>
    </iact:actionData>
  </iact:action>
  <iact:action type="add" startTime="123948">
    <iact:property name="dataType"/>
    <iact:actionData xml:id="d52">
      <inkml:trace xmlns:inkml="http://www.w3.org/2003/InkML" xml:id="stk52" contextRef="#ctx0" brushRef="#br0">24424 14829 714 0,'-14'-3'124'1,"4"3"126"19,-1 3-43-20,7-3-26 17,1 3-23-17,5 0-34 15,-1-3-9-15,6 3-8 16,1-3-3-15,8 0 2 14,7-3-2-15,12-3-17 0,8-7-6 14,12-3-9-14,3-5 0 23,8-9 8-23,-7 6-1 0,-12 2-12 14,-9 6-11-14,-17 7-27 16,-8 5-8-16,-4 4-25 18,-3-3-73-18,-9 7 51 16</inkml:trace>
    </iact:actionData>
  </iact:action>
  <iact:action type="add" startTime="125407">
    <iact:property name="dataType"/>
    <iact:actionData xml:id="d53">
      <inkml:trace xmlns:inkml="http://www.w3.org/2003/InkML" xml:id="stk53" contextRef="#ctx0" brushRef="#br0">26287 9241 586 0,'-7'-4'119'11,"1"1"114"5,2 0-22-16,-2 0-42 17,4 0-17-17,-1 1-23 0,0 2-12 20,1 0-20-20,2 0-12 0,-2 0-24 16,5 2-6-16,4-2-8 25,3 3 3-25,9-3 10 0,3-3-3 7,16 3-15 11,5-2-8-18,18 2-18 14,9-2-5-14,17 2-3 5,6-1 1 11,-7-1 5-16,-6 1 3 19,-12 1 16-19,-6-2 9 0,4 2 16 15,3-3 7-15,-8-2 4 15,3 2-3-15,-10-2-6 15,-11 2-5-15,-6 3-8 14,-8 0-4-14,-12 2-12 23,2 1-3-23,-10 0-10 15,-2 2-5-15,-1-2-5 15,0 3 4-15,-3-1-76 4,-3 0-73 9,4 1 78-13</inkml:trace>
    </iact:actionData>
  </iact:action>
  <iact:action type="add" startTime="128757">
    <iact:property name="dataType"/>
    <iact:actionData xml:id="d54">
      <inkml:trace xmlns:inkml="http://www.w3.org/2003/InkML" xml:id="stk54" contextRef="#ctx0" brushRef="#br0">3306 2646 406 0,'-4'-16'104'19,"-3"-6"81"-19,2 0-24 16,2 1-12-16,-4 2-22 15,1 4-8-15,-2 7-17 16,-3-3-5-16,4 8-9 15,-4 2-5-15,-3 1-14 16,4 1-7-16,-4 4-13 0,2 1-6 21,1-3-8-21,-7 2-1 0,1 3-3 16,-1-3 0-16,-8 6-3 17,0-1-3-17,-2 7-4 15,-2-4-1-15,5 9-6 15,2 4 1-15,4 5 5 16,0 1 2-16,5 5 3 23,-1-2-1-23,5 4-3 0,1-1-1 15,6 1-2-15,2-2 0 15,1-1-1-15,1 0-3 3,2-2-2 10,5 0-1-13,2 4-2 15,3 0 1-15,3 13-1 16,0-1-1-16,3 9-2 11,4-3-1 0,7-5 0 7,4-5 0-18,-1-8 1 0,2-6 3 15,-3-4 2-15,-2-6 0 15,4-4 4-15,-5-2-1 15,1-3 0-15,1-2 0 16,-4-6-3-16,1-2 1 22,3-6 0-22,2 0-1 0,3-7 2 15,2 2 2-15,3-8-1 16,1-3 1-16,-3-4-2 16,-3 1-1-16,0 0-3 15,1-3-1-15,-4 2 0 16,-2 1-1-16,-7-2 0 9,-2-5-1-9,-4 1 1 13,-1-1-2-13,-5 0 1 16,-4 1 0-16,1-2 1 15,-5 1 0-15,2 0 1 16,0 1 0-16,-6 2 1 15,1 1 2-15,-6-2-1 16,2 4-1-16,-3-4 0 23,-4 3-1-23,1-4-1 0,-4-1 1 15,-2-1 0-15,-2-2-1 16,1 0 0-16,-6-3 1 18,-4 0 0-18,-3 3 0 0,-1-1-2 15,-1 4 0-15,2 3-1 15,-3 1 0-15,-1 3 3 12,-4 3-2-5,6 3-1 10,-4 3 1-17,-2 3-1 15,3 4 2-15,0 3 2 16,1 3-2-16,4 3 8 16,-5 2 0-16,-3 3-2 17,-1 2 2-17,-4 5-10 1,7 2-2 18,-3 1-3-19,3 1-21 0,8 0-88 16,5-3-69-16,28 2 86 32</inkml:trace>
    </iact:actionData>
  </iact:action>
  <iact:action type="add" startTime="131748">
    <iact:property name="dataType"/>
    <iact:actionData xml:id="d55">
      <inkml:trace xmlns:inkml="http://www.w3.org/2003/InkML" xml:id="stk55" contextRef="#ctx0" brushRef="#br0">13521 1585 483 0,'-9'-28'108'8,"-1"3"112"3,3 2-18-11,-2 1-20 13,1-1-6-13,-3 6-5 15,3 1-4 0,-5 3-23-15,-3 1-14 0,-3 8-38 16,-1 4-17-16,-5 6-30 16,0 4-9-16,-13 11-8 25,-1 4 0-25,-3 10 3 0,1 4 0 15,10 5-2-14,-1 1-2 11,7 1-8-12,3 2-2 15,6-3-7-15,2 4-2 16,2-6-3-16,2 0-1 15,4-2-1-15,6 1-1 20,4 4 0-20,4 1 1 0,5 5 0 10,0 0-1-1,13 2 1 6,4-3-1-15,7 0-1 16,2-6 0-16,9-9-1 15,3-10 2-15,1-10 4 16,-3-7 2-16,-8-9 5 16,-2-3 2-16,-1-10 2 22,-2-5-1-22,6-2-1 0,-1-5-2 0,-2-7-2 15,-3 2 0-15,-4-6-1 15,2-2 1-15,-7-3 1 17,2-5 0-17,-8-2 2 15,-5 0 1-15,-9 2 0 16,-6 1 1-16,-2 4 1 7,-9-6 0 9,-13-3 0-16,-9-6 1 20,-9 0-2-20,-3 2 0 0,-1 8 1 9,2 6 1 10,-5 16 1-19,3 2-1 0,1 13-8 15,1 6-5-15,-1 12-5 15,2 3-1-15,-6 4 1 22,5 3-25-22,12-3-100 15,8-3-60-15,26 0 84 15</inkml:trace>
    </iact:actionData>
  </iact:action>
  <iact:action type="add" startTime="135098">
    <iact:property name="dataType"/>
    <iact:actionData xml:id="d56">
      <inkml:trace xmlns:inkml="http://www.w3.org/2003/InkML" xml:id="stk56" contextRef="#ctx0" brushRef="#br0">13318 1930 112 0,'-35'-1'49'2,"5"-2"56"13,-1 3 18-15,5 0 8 15,3 3 4-15,0-2 1 15,-4-1-8-15,7 0-13 16,-2 2-10-16,3-1-8 9,1-1-3 6,-1 0-6-15,3 0-1 13,-3-1-2 4,-2 2-3-17,-2 5-11 0,-1 1-7 14,-7 8-14-14,2 1-7 18,-10 3-7-18,-5 2-4 14,-9 4-8-14,-4 4-4 23,2 0-10-23,1-1-2 0,13 4-1 16,2-1-2-16,1 4 0 15,5 6 0-15,-2 1 0 16,3 2 0-16,8 2 0 15,2-1-1-15,3-7 0 16,3 0 1-16,3-1-1 5,-2 1 2-2,4 6 2 10,1 5 2-12,-3 9 1 16,1 3 1-17,-1-1-1 14,0-2 1-14,3-6-1 24,-1-7-1-24,9-4 0 0,-1-4 1 12,1-2-2 4,2 3 1-16,-1 0-3 16,1 5-2-16,4 2 0 0,-1-1-1 17,6 1 0-17,-3-5-1 14,4 0 0-14,0-6 0 20,-1 0 0-20,1-2 1 0,0-5 0 12,-3 2-1 5,0-4 0-17,4 1 1 0,-3-4 1 21,4 1 1-21,2-2 2 16,0 2-2-16,0-4-1 16,2 0-2-16,3-4-1 14,3 0 1-14,2-2 0 16,5-3 0-16,-1 0 0 17,1 2-1-17,3-3-1 0,0-2 0 21,9 0-1-21,9-1-1 0,6-3 0 15,4-3 1-15,0-4 0 18,-8-1 0-18,-1 1 1 17,-3-2 0-17,4-1 0 12,3 1 1-12,4-4 0 16,3 1-1-16,6-1 1 22,-3 1 0-22,-1-1-1 0,-4 1 1 15,-6 2 0-15,-1-2 0 18,4 4-1-18,1-3 2 0,7 5-1 17,1 1-1-17,6 2 2 12,2-3-2-12,-5 0 2 16,-1 3-1-16,-13-3 2 22,-7 3-1-22,-2 0 1 18,2-3 0-18,-1 1 1 0,-1 2 1 15,-1-2-2-15,2 2 2 15,-5-3-2-15,1 3 0 14,-4 0 1 1,-2-3-1-15,1-3 2 0,-8 2 0 30,-2-5 1-29,-1-1 1-1,-8-5 0 0,0 5-1 8,0 0-1 8,0-2-1-16,1-1-1 16,2 0 0-16,-2-3-1 15,0-3 0-15,5 0 0 16,-3 1 0-16,3-1-1 22,-1-3 1-21,-2 0 0-1,-3-3 1 0,0 2 1 14,-3-3 1-14,0 1-1 17,1 1 1-17,-2-4 1 15,1 2 0-15,-2-3 1 14,-1 1-1-14,-3 2 1 26,-1-4-1-26,1 7-2 0,-1-2 1 13,1-1-2-13,-1 4 0 15,-3-3 0-15,-5 1 1 15,1 0-1-15,-1-6-1 16,-1-2 2-16,-1 0 0 15,-5-9 1-15,-2 4 0 20,-6-8 2-20,1 4-1 0,-9-4 1 19,-5 1 1-19,-4-4 0 15,-2 5-1-15,-5-4 0 16,2 2-1-16,-5 5 0 16,-4-5 0-16,6-5-1 14,0 3 1-14,1-1-2 19,-1 1 1-19,-6 5-1 0,-9 1 0 5,-7 7-2 9,-4 0 1-14,-1 5-1 16,2 3 0-16,6 1-1 16,3 1 0-16,1 2-1 24,2 3 0-24,-2-1 1 0,-2-5 0 11,-15 3-1 4,-5-1 0-15,-5 4-2 19,0 5-3-19,7 9-3 0,4 5-3 14,6 10 0-14,0 5-1 16,7 2 3-16,-1 1 1 19,-3-1-45-19,8-2-36 0,12 2-100 17,8 2-69-17,15 14 139 12</inkml:trace>
    </iact:actionData>
  </iact:action>
  <iact:action type="add" startTime="136864">
    <iact:property name="dataType"/>
    <iact:actionData xml:id="d57">
      <inkml:trace xmlns:inkml="http://www.w3.org/2003/InkML" xml:id="stk57" contextRef="#ctx0" brushRef="#br0">12454 3334 724 0,'-25'0'140'7,"-1"0"108"8,5 0-104 1,-1 0-24-16,4 4-38 0,1 2-4 15,-2 6-10-15,7 1-9 14,-4 9-14-14,6 7-3 16,-3 8-5-16,0 7-1 16,2 1 4-16,-3 3-2 23,7-5-3-23,0-2-3 0,1 0-9 15,5-5-2-15,1 11 2 16,5-1 1-16,6 5-1 16,3 3 0-16,4-7-6 15,2-3-3-15,6-8-4 16,3-2-2-16,12-8 0 22,-1-4 2-22,4-6 1 0,4-5 0 0,1-8 0 15,6-1-2-15,12-5 1 16,-2-5-1-16,-8-5-1 16,-9 0 1-16,-13-4-2 18,-5-4 2-18,-1 1 1 16,-1 0 1-16,-5-2 2 4,2 0 0 11,-5-1 0-15,-4 1-2 15,-1 0 1-15,-2-2 0 16,-6 1 0-16,0-2 1 18,-2 0 2-18,-5-4 1 0,0 4 6 16,-8-1 4-16,-3 2 1 15,-5 2 0-15,0 3-4 20,-6-1 0-20,-3 5 5 16,1-1 2-16,-4-3 0 15,-2 0-1-15,-1 1-10 18,-2-6-4-18,-6 3-6 0,-4-1-1 13,-6 3 3 4,-3 3-1-17,-2 7-2 0,0 8-2 7,18 8-19 8,3-1-47-15,14 7-88 23,13 0 85-23</inkml:trace>
    </iact:actionData>
  </iact:action>
  <iact:action type="add" startTime="138363">
    <iact:property name="dataType"/>
    <iact:actionData xml:id="d58">
      <inkml:trace xmlns:inkml="http://www.w3.org/2003/InkML" xml:id="stk58" contextRef="#ctx0" brushRef="#br0">26042 14819 1058 0,'-8'0'149'11,"3"3"99"-11,-1 7-88 14,4 0-12-13,1 9-34 15,1 3-5-16,0 3-14 14,0 1-8-14,3 4-19 16,3-1-10-16,1 0-15 16,-1 5-9-16,1-5-14 14,-3 1-4-14,1 1-5 24,2-1-2-24,-1 2-3 0,-2-4 0 16,2-5-1-2,-5-4-23-14,2-7-79 0,-3-12-45 16,2-3-124-16,-5-9-94 15,-5-7 210-15</inkml:trace>
    </iact:actionData>
  </iact:action>
  <iact:action type="add" startTime="138698">
    <iact:property name="dataType"/>
    <iact:actionData xml:id="d59">
      <inkml:trace xmlns:inkml="http://www.w3.org/2003/InkML" xml:id="stk59" contextRef="#ctx0" brushRef="#br0">25716 14883 1063 0,'-8'3'149'0,"6"0"138"0,7 0-73 6,12-3-34 9,5 0-18-15,10-15-22 17,7-2-13-17,16-11-30 15,8-4-16-15,2-3-25 15,2 1-10-15,-12 3-20 23,-9 8-7-23,-15 8-10 0,-7 5-1 17,-5 7-1-17,-9 3-24 14,5 3-102-14,-3 3-59 16,-4 4-149-16,5 3 156 0</inkml:trace>
    </iact:actionData>
  </iact:action>
  <iact:action type="add" startTime="139020">
    <iact:property name="dataType"/>
    <iact:actionData xml:id="d60">
      <inkml:trace xmlns:inkml="http://www.w3.org/2003/InkML" xml:id="stk60" contextRef="#ctx0" brushRef="#br0">26367 15076 1203 0,'0'3'104'1,"3"6"65"14,0-3-26-15,2 4-23 16,0 1-18-16,5 2-25 15,-1-2-7-15,-2 0-11 9,2 2-6-9,-4-3-3 13,3 1 0 3,-4-3-7-16,-1-2-4 0,-3-6-9 15,0 3-1-15,1-3-3 15,-2-6-1-15,0-7-2 17,1-1-4-17,0-7-9 16,1 2-3-16,0-2-4 22,4 2-3-22,-1 3 0 0,2-3 0 16,3 7-3-16,-1-1 6 14,4 6-71-14,1 4-51 15,0 0-130-15,3 0 112 21</inkml:trace>
    </iact:actionData>
  </iact:action>
  <iact:action type="add" startTime="139373">
    <iact:property name="dataType"/>
    <iact:actionData xml:id="d61">
      <inkml:trace xmlns:inkml="http://www.w3.org/2003/InkML" xml:id="stk61" contextRef="#ctx0" brushRef="#br0">26738 15028 1204 0,'14'13'109'17,"-1"8"69"-17,6 2-8 0,4 6-20 16,-4 4-17-16,-2 6-23 15,-4 5-13-14,-4 2-22 22,1 5-12-23,-4-3-17 0,-2-3-9 15,-1-6-15-15,-3-5-4 8,0-10-4 14,0-5 0-22,-1-9 2 0,-1-8 4 15,-5-1-1-15,1-8-1 15,0-12-4-15,0-10-4 19,2-17-4-19,0-5-1 0,2-11-5 13,-2-2 0-12,4 4-3 14,1 4-1-15,1 11 0 12,2 4-1-2,6 12-3 6,-1 4-2-16,6 9-1 15,-1 0-1-15,6 13 7 18,2 0 3-18,1 6 12 0,2 3 7 13,-5 4 7-10,-1 3 4 11,-7 2 7-14,-5-1 3 21,-7 4 11-21,-3-2 2 0,-10 6 0 15,-4 1-6-15,-11 1-11 16,-2 3-5-16,-7-3-11 16,3 2-6-16,0-4-78 16,4-4-74-16,9-8 76 15</inkml:trace>
    </iact:actionData>
  </iact:action>
  <iact:action type="add" startTime="140694">
    <iact:property name="dataType"/>
    <iact:actionData xml:id="d62">
      <inkml:trace xmlns:inkml="http://www.w3.org/2003/InkML" xml:id="stk62" contextRef="#ctx0" brushRef="#br0">28723 9106 917 0,'-10'3'103'15,"1"-3"85"-15,9 3-34 14,2 0-47-14,1-3-12 16,7-3-22-16,7 2-10 15,9-1-14-15,6 2-12 16,13 6-16-16,9 0-2 5,17-2 2 11,9 8 0-16,17-5 2 15,-4 2 3-15,-7 0 1 16,-8-2 0-16,-7-1 0 16,-2-2-3-16,2-4-4 15,3-1-1-15,3-8-1 16,3-1 3-16,-11-5 3 23,-2-2 0-23,-12-2-2 0,-5-3-4 0,-3-3-4 16,0-1 0-16,-6-6 5 14,-1 2 6-14,-6-8 11 15,-5-3 5-15,-6 1-1 16,-1-2-2-16,-11-2-6 16,-3 2-3-16,-8-2-1 23,-5-3-1-23,-6 3-4 0,-4-4-3 14,-8-3-6-14,-6-2-2 17,-3-10-4-17,-2-2-3 14,3 7 3-14,-1 4-2 17,0 10 0-17,-5 10 3 16,1 5-2-16,-5 4 1 1,-2 6 3 20,-2 3-2-21,-15 3-1 15,-1 0-2-15,-8 7-4 17,-7 0-1-17,2 0-1 15,2 4-1-15,2 2-2 15,2 0-1-15,-15 5-2 18,-6 4-2-18,-9 4 0 0,-3 3 0 19,19 9 1-19,5-2 1 0,17 8-1 17,9 3 0-17,-2 7-1 14,0 1 0-14,-5 10-2 17,0 5 1-17,15 4 2 15,2-1 3-15,13-4 5 16,8 1 2-16,10 4 3 6,7 1-1 10,12 5 0-16,11 3 0 15,18-4 0-15,13 0 0 18,14-15 1-18,6-8 2 0,-4-11 1 16,-3-6-1-16,-2-4 1 14,2-9-2-14,7-4 1 15,2-6-1-15,-5-3-26 23,0 0-52-23,-8 4 42 15</inkml:trace>
    </iact:actionData>
  </iact:action>
  <iact:action type="add" startTime="146220">
    <iact:property name="dataType"/>
    <iact:actionData xml:id="d63">
      <inkml:trace xmlns:inkml="http://www.w3.org/2003/InkML" xml:id="stk63" contextRef="#ctx0" brushRef="#br0">10218 4027 375 0,'10'0'89'2,"1"-2"80"17,-6-1 0-18,6-6-32 14,-3 2-8-15,2-1-7 16,6-3-12-16,3 6-20 10,2 2-8-10,2 6-17 11,6-1-6 5,7 9-10-16,3 0-4 15,12 5-6-15,7-3-4 20,16 0-6-20,8 2-2 0,-5-5-3 12,-6 0-2-12,-15-1 1 16,-6 1 2-16,5 2 2 22,4 1 3-22,7 0-1 2,2 0-1 11,3-2-3-11,3 0-3 13,-4-6-5-15,-2-2-2 14,-10-3-1-14,-7-3 0 17,-6-5 3-17,1 0 2 15,2-2-3-15,3 2-1 14,3-5-4-14,4 2-3 8,-3 0-2 7,3 1-1-15,-7 1 1 16,-7-1-1-16,-7 1 4 16,-5-1 2-16,2 1 4 15,-7-1 2-15,4-2-3 16,-2-1-1-16,0-6-3 22,6 1 0-22,-3-1-1 0,-8-6 0 0,-2 2 1 15,-5-2 0-15,-4-1 1 16,3 1-1-16,-1 1-2 16,-1 0-1-16,0 3 0 17,-3-4-1-17,-2 3-2 15,-2 2 1-15,-3-2-1 21,-1 0 0-21,0 3 1 0,-1-2 2 15,-4-3 2-15,-4 3 1 15,-1-1 2-15,-4 3-1 16,-7-6 0-16,-1 3-3 20,2 2-1-20,-2 1-1 0,3 2-1 11,3 1-2 3,-6 3-3-14,0 3-1 9,0 4-1 7,1 2-1-16,2 2 0 15,2 1 1-15,3 1-2 16,-1 1 2-16,5 1-3 3,0-1 0 9,1 2 1 5,2 3-2-17,-2-2 1 0,3 5 1 22,-3-3 0-22,2 4 0 0,-2 0-28 14,0 1-12-14,2 1-20 17,1 1-6-17,0 0 22 15,-1 0 14-14,-1 0 20 14,2 2 8-15,-1-8 7 15,1-1 2-15,3-6 3 6,-4 3 4 10,4-3 7-16,-5-6 6 15,2-1 8-15,1 1 1 19,-3-6-5-19,2 2-5 0,-3 0-9 13,5 1-3 3,-2-1-2-15,-3 4-1-1,2-2 1 15,-2 0 0-15,0 3-2 22,2-4 0-22,0 2-2 15,1-2 0-15,1 2-2 15,-6-2 1-15,0 2 5 3,1-3 4 11,0 1 9-14,4-6 3 14,-6 1 3 2,2-2 0-16,-5 4-3 0,1-4-1 11,-1 3 1 5,-2 2 0-16,-4 0 3 10,2 1-2-10,-3 1-5 17,0-1-2-17,-10 2-6 16,0-5-1-16,-3 1-3 15,-1 2 0-15,2-2-2 16,-3 2 0-16,-4-3 0 23,-4 0-1-23,-2 1-1 0,-1 4-2 0,-4 0-1 15,4 5-2-15,-18-1 0 15,1 1 0-15,-5 3 1 16,-5 0 0-16,6 0 0 16,-2 2 0-16,6 0 0 16,-2 1-1-16,1 0-1 22,5 0 0-22,-20 2 1 0,-1-1 1 16,-11-3 1-16,-5 2 1 14,16-3-1-14,5 0 0 15,5-7 0-15,3 1-1 16,-6 0 1-16,2-2-1 19,-6 3-1-19,4 0 0 0,14 2-2 10,-3 0 1 0,14 3-1 5,4 0-1-15,4 6 0 15,7-4-3-15,5 4-3 17,7 1-2-17,3 5-3 17,1 1-2-17,0 9 3 3,1 4 3 9,-4 9 4-12,1 6 2 21,-6 8 1-21,-2 3-1 0,-1 14 1 15,5 0-1-15,6 3-5 25,13-1-3-25,17-3 2 0,10-4 2 6,22 1 7 10,5-2 2-16,16-6 3 15,11-3 1-15,22-22 2 8,12-8 0 7,14-21 17-15,5-5-46 15,1-10 386-15,3-2-270 32</inkml:trace>
    </iact:actionData>
  </iact:action>
  <iact:action type="add" startTime="148285">
    <iact:property name="dataType"/>
    <iact:actionData xml:id="d64">
      <inkml:trace xmlns:inkml="http://www.w3.org/2003/InkML" xml:id="stk64" contextRef="#ctx0" brushRef="#br0">12332 3501 512 0,'-23'-6'92'13,"4"0"100"-13,5 3-61 15,5 3-14-15,0 3-11 15,0 3-9-15,4 1 1 16,-3 2-10-16,3 3-11 17,5 1-20-17,4 3-8 0,7 3-13 14,7 0-2 11,8 1 4-25,12 2 0 0,11-5-2 14,5 1-4-14,14-4-11 16,13-4-4-16,8-1-1 3,0 1-1 8,-7-4 3-8,-11-2 2 10,2 2 3 4,7 3 3-17,13-2 5 0,3 5 1 6,-6-2-1 9,-8 0-3-15,-9 2-10 20,1-7-3-20,1 3-4 15,11-3 1-15,6-2-1 12,2 0 3-12,-5-3 6 15,-10-3 1-15,-10-5 7 16,-10 0 0-16,-1-3-1 22,0-2-2-22,3 0-5 0,5-3-2 19,-1 1-4-19,0-1-2 0,-7 0-3 13,-8-6 0-13,-13-4 0 15,1 2 0-15,-7-8 1 16,-4 0 0-16,-1 1 3 15,-2 2 2-15,-6 0 3 22,1 2 3-22,-6 2 2 18,-2 5-1-18,-6 1 0 0,-2 0 1 13,-4 4 6 4,-6 2 3-17,-5 0 1 0,-3 0-3 14,-5-1-6-14,-2-2-3 17,-8-5-4-17,-8 0-2 25,-7-4-2-25,-7-1-2 0,-18 4-5 15,-7 0-1-15,-4 6-3 16,0 0-1-16,9 5 0 12,4 3 0-12,6-3 0 16,-1 3 1-16,-14 0-1 16,-2 1 0-16,-16 1-1 9,-6-2-2-9,3 7 1 14,1 0-1-14,6 1 0 15,-4-2 1-15,-4 2-2 15,-5 3-1-15,-1 3-1 16,11 3 0-16,19 4-3 16,5 3 0-16,6 2 1 16,-4 1 1-16,1 0 0 21,6 0 1-21,12 3-2 0,12 1-1 17,10 5-1-17,-1 6-2 7,6 13 0 15,-1 8 1-22,3 29-1 16,7 12 1-16,11-12 4 18,13-4-17-18,13-32-50 0,24-4-125 21,15-1 23-21,34 5 54 15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0931" units="cm"/>
          <inkml:channel name="Y" type="integer" max="17399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03235" units="1/cm"/>
          <inkml:channelProperty channel="Y" name="resolution" value="999.942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8-20T18:16:12.151"/>
    </inkml:context>
    <inkml:brush xml:id="br0">
      <inkml:brushProperty name="width" value="0.05292" units="cm"/>
      <inkml:brushProperty name="height" value="0.05292" units="cm"/>
      <inkml:brushProperty name="color" value="#C00000"/>
    </inkml:brush>
    <inkml:context xml:id="ctx1">
      <inkml:inkSource xml:id="inkSrc59">
        <inkml:traceFormat>
          <inkml:channel name="X" type="integer" max="12372" units="cm"/>
          <inkml:channel name="Y" type="integer" max="6960" units="cm"/>
          <inkml:channel name="T" type="integer" max="2.14748E9" units="dev"/>
        </inkml:traceFormat>
        <inkml:channelProperties>
          <inkml:channelProperty channel="X" name="resolution" value="400" units="1/cm"/>
          <inkml:channelProperty channel="Y" name="resolution" value="400" units="1/cm"/>
          <inkml:channelProperty channel="T" name="resolution" value="1" units="1/dev"/>
        </inkml:channelProperties>
      </inkml:inkSource>
      <inkml:timestamp xml:id="ts1" timeString="2023-08-20T18:16:12.151"/>
    </inkml:context>
  </inkml:definitions>
  <iact:action type="add" startTime="8147">
    <iact:property name="dataType"/>
    <iact:actionData xml:id="d0">
      <inkml:trace xmlns:inkml="http://www.w3.org/2003/InkML" xml:id="stk0" contextRef="#ctx0" brushRef="#br0">10806 9540 380 0,'0'-2'135'7,"0"-4"114"8,0 1-47-15,5 1-14 16,-4-3-15-16,2-2-8 17,0-1-24-17,1 3-7 15,-1 1-32-15,-3 6-10 15,5 0-18-15,-3 4-9 16,1 8-2-16,-1 4-4 0,-4 3-3 22,2 0-3-22,-1-1-10 18,-2 1-4-18,3-3-8 14,-1 0-2-14,2 3-6 16,3-6-2-15,-1 0-4-1,-3-1-3 13,0-5-4-9,0-1-2 9,0 0-2-13,0-2 0 22,0-4-29-22,-1 4-27 0,1-4-77 15,-2 0-52-15,2 0-117 15,2-5-131-15,-1 5 246 16</inkml:trace>
    </iact:actionData>
  </iact:action>
  <iact:action type="add" startTime="8648">
    <iact:property name="dataType"/>
    <iact:actionData xml:id="d1">
      <inkml:trace xmlns:inkml="http://www.w3.org/2003/InkML" xml:id="stk1" contextRef="#ctx0" brushRef="#br0">10825 9270 674 0,'-7'-4'126'0,"-5"1"115"0,-1 0-44 14,-1 6-52-14,-5 0-20 9,-2 3-25 7,0 4-8-16,-1-1-25 16,6 4-10-16,0 0-21 15,3 3-4-15,3 3 0 15,-2-3 1-15,2 5 4 16,-2 4-1-16,2 4-6 23,0 3 0-22,4 3-3-1,0 0-2 0,4-3-5 13,2-2-5-13,0-4-6 15,4-1-3-15,0 0-3 26,1-2 1-26,0 5-2 0,3-1 0 7,-1 5 5 8,2-3 4-15,-1-1 6 22,1 1 2-22,0-3-3 0,-1 1-2 14,4-8-4-13,1 0-2 15,6-6-1-16,3-4-1 19,8-5 0-19,-4-1-1 0,2-3 1 12,-6-1-1 5,-3-4-1-17,-3 1-1 0,0-2-1 11,2-4 0 0,-2-3 0 4,0 1-1-15,2-4 2 16,-4 3 0-16,2-3 0 15,0 2 1-15,-1-2-1 15,-1 0 0-15,4 0 1 17,-4-3 0-17,2 0 1 0,-3 0-1 21,0 0 2-21,-2 4 0 0,-4-4 0 16,-1 0 1-16,-2 3-1 15,-1 0 0-15,1 0 0 16,-1 0-1-16,-1 0 0 16,-1-3 1-16,-2-3-2 16,-2 0 1-16,-3-2-1 6,-1 1 0 14,-1 1-1-20,0 0 0 0,0-1 1 11,1 1-1 5,-2 3-1-16,-1 0 1 0,-1 0 0 16,-4 1 0-16,2 2 1 15,4 0-1-15,-1 4 0 15,1 2-1-15,-2-2-1 23,-4 5 1-23,5-2-1 15,1 3 0-15,1 2 1 1,2-5 0 14,0 2 13-15,0-2 7 15,-1-1 3-15,0 2 3 16,0 2-12-16,-4 1-4 15,3 5 1-15,-2-3 2 16,-2 3 2-16,-3 6-1 8,1-1-3 7,-4 6-2-15,-3-1-7 16,0 3-2-16,-3 2-2 15,0 4-29-15,11-3-117 16,6 0 225-16,7-3-111 16</inkml:trace>
    </iact:actionData>
  </iact:action>
  <iact:action type="add" startTime="17205">
    <iact:property name="dataType"/>
    <iact:actionData xml:id="d2">
      <inkml:trace xmlns:inkml="http://www.w3.org/2003/InkML" xml:id="stk2" contextRef="#ctx0" brushRef="#br0">22676 3095 672 0,'-16'-9'154'6,"5"4"208"11,3 0-158-17,11-1-20 16,8-1-13-16,5-2-29 15,4 5-13-15,0 1-37 15,8 3-24-15,1 10-34 6,0 6-8 14,6 6-13-20,-3 2-3 0,5 8-4 12,4 0-2 4,-3 3-1-15,2 0 1 12,-2-5-1-13,-3-5 2 18,13-9 0-18,-5-3 0 0,7-10 3 15,-2-3-1-15,-6-3-22 21,-2-3-43-21,-6-3-133 16,-1-1-133-16,-8 3 167 16</inkml:trace>
    </iact:actionData>
  </iact:action>
  <iact:action type="add" startTime="17529">
    <iact:property name="dataType"/>
    <iact:actionData xml:id="d3">
      <inkml:trace xmlns:inkml="http://www.w3.org/2003/InkML" xml:id="stk3" contextRef="#ctx0" brushRef="#br0">23682 3135 1394 0,'24'16'138'0,"-1"0"96"15,-1 3-46-15,2 3-74 16,2 1-28-16,1 5-39 16,0-2-13-16,-5 1-11 8,-3-2-4-8,-3 0-4 13,-2-2-2 4,-4-7-1-17,-4-5 0 0,-3-9 8 15,-1 1 3-15,-11-16 3 15,-6-9 0-15,-5-10-9 16,-5-6-3-16,1-7-9 17,-1 5-4-17,6 5-2 22,5 3-5-22,8 14-4 0,3 2-3 15,6 6-6-15,4 3-1 15,6 3-29-15,2 2-23 14,4 2-61-14,1 0-49 16,2 0-148-16,2 2 181 39</inkml:trace>
    </iact:actionData>
  </iact:action>
  <iact:action type="add" startTime="17899">
    <iact:property name="dataType"/>
    <iact:actionData xml:id="d4">
      <inkml:trace xmlns:inkml="http://www.w3.org/2003/InkML" xml:id="stk4" contextRef="#ctx0" brushRef="#br0">24225 3128 1060 0,'8'10'172'0,"-3"0"131"0,6 0-104 15,0 2-36-15,-1 0-66 24,1 1-26-24,-3 3-34 0,-3-3-10 15,0 0-13-15,-2-2-2 8,0-5-53 8,-3-4-65-16,6 1 61 6</inkml:trace>
    </iact:actionData>
  </iact:action>
  <iact:action type="add" startTime="18099">
    <iact:property name="dataType"/>
    <iact:actionData xml:id="d5">
      <inkml:trace xmlns:inkml="http://www.w3.org/2003/InkML" xml:id="stk5" contextRef="#ctx0" brushRef="#br0">24103 2910 1168 0,'-11'4'157'18,"2"-1"172"-18,8 3-246 0,4-6-26 13,5 0-53 4,5-3-33-17,6-7-118 0,3-1-173 14,4-1 174-14</inkml:trace>
    </iact:actionData>
  </iact:action>
  <iact:action type="add" startTime="18278">
    <iact:property name="dataType"/>
    <iact:actionData xml:id="d6">
      <inkml:trace xmlns:inkml="http://www.w3.org/2003/InkML" xml:id="stk6" contextRef="#ctx0" brushRef="#br0">24254 2759 1126 0,'11'32'115'1,"3"0"81"5,-1 0-20-6,6 4-46 16,0-1-23-2,-2 0-30-14,2 0-6 0,-3-6-12 15,-1 0-8-15,1-4-14 16,3-4-7-16,-5-5-10 15,-1-6-3-15,-6-4 1 16,-7-6 3-16,5-4 6 23,-4-5 1-23,-2-10-2 0,1-5-5 16,-5-11-13-16,5-3-4 17,0 3-7-16,5 0-3-1,8 9-6 13,3 6-1 4,3 16 0-17,1 1 1 0,-1 10 9 14,-3 7 5-1,-2 8 16-13,-6 0 6 9,-7 4 12 7,-1 3 4-16,-7-1-3 15,-3-2-3-15,-5-1-12 16,-1-7-7-16,0-5-5 16,3-1-9-16,2-8-55 17,3-2-40-17,4-4-101 0,2-5-69 20,2-9-264-20,5-1 302 0</inkml:trace>
    </iact:actionData>
  </iact:action>
  <iact:action type="add" startTime="18678">
    <iact:property name="dataType"/>
    <iact:actionData xml:id="d7">
      <inkml:trace xmlns:inkml="http://www.w3.org/2003/InkML" xml:id="stk7" contextRef="#ctx0" brushRef="#br0">24689 2791 998 0,'11'-3'163'11,"-1"0"125"-11,-1 9-83 14,0 7-32-14,-1 6-44 12,6 3-16 5,0 0-33-16,2 1-11 13,6-3-20-14,-5-2-11 0,2-7-7 16,-3-1 1-16,-3-10 2 15,0 0 4-15,-6-8 11 23,-1-3 1-23,-3-5-4 17,-4 1-5-17,-11-7-16 0,2-3-8 13,-8 2-29 4,-2-2-29-17,-5 3-70 0,-1 4-41 16,-1 4-86-16,6 4-58 15,8 7 169-15</inkml:trace>
    </iact:actionData>
  </iact:action>
  <iact:action type="add" startTime="19001">
    <iact:property name="dataType"/>
    <iact:actionData xml:id="d8">
      <inkml:trace xmlns:inkml="http://www.w3.org/2003/InkML" xml:id="stk8" contextRef="#ctx0" brushRef="#br0">25006 2615 1238 0,'-7'-1'120'0,"-1"1"99"16,0 3-45-16,0 1-45 15,-1 5-33-15,3-3-49 18,0 1-15-18,3 2-12 15,3-2-6-15,5 5-7 15,6 1-4-15,1 3-2 23,7 0 0-23,-3-3 0 0,-2 1 1 16,2 2 1-16,-6 0 0 13,-2-3 2-13,-3 3 1 19,-5-1 2-19,-1 1 3 0,-5-3 3 13,-1-3 2 3,-2-7 6-16,5-3 1 12,1-13-4-12,3-2-7 10,0-5-12 6,1 1-5-16,8-3-5 15,4 0 1-15,5 1 2 16,0 0 2-16,3 1 5 17,-2 0 0-15,0 1 3 0,-3 0 2-2,-6 4 1 10,-4 1 0 12,-5 2 1-22,-1 2 1 0,-6 1-2 17,-3 4-1-17,1 5-1 14,0 0 2-14,1 5 7 16,3 1 2-16,5 7 5 16,7 3-2-16,6 3-7 15,4 0-1-15,6-7-4 22,4 1-1-22,10-10-5 0,4-1-37 18,3-2-107-18,1 0-53 0,-8 8 83 15</inkml:trace>
    </iact:actionData>
  </iact:action>
  <iact:action type="add" startTime="19960">
    <iact:property name="dataType"/>
    <iact:actionData xml:id="d9">
      <inkml:trace xmlns:inkml="http://www.w3.org/2003/InkML" xml:id="stk9" contextRef="#ctx0" brushRef="#br0">25918 1907 1133 0,'-13'-10'169'22,"-3"4"123"-22,2 3-81 0,-2 3-35 22,-2 9-59-22,1 4-26 0,7 10-41 15,1 5-10-15,8 7-10 17,1 7-5-17,8 4-7 15,4 3-3-15,5 2-6 15,7 0-1-15,3-3-2 15,6-4-1-15,5-10 1 22,1-5-2-22,-1-10-28 0,-3-7-35 20,-7-12-88-20,-1-6-59 0,-4-13-187 14,-4-5 217-14</inkml:trace>
    </iact:actionData>
  </iact:action>
  <iact:action type="add" startTime="20221">
    <iact:property name="dataType"/>
    <iact:actionData xml:id="d10">
      <inkml:trace xmlns:inkml="http://www.w3.org/2003/InkML" xml:id="stk10" contextRef="#ctx0" brushRef="#br0">26187 2033 1031 0,'0'0'150'0,"3"3"146"0,0 7-63 15,5 3-79 1,1 6-20-16,3 3-42 0,-1 0-23 14,2-3-24-14,-3 2-8 21,2-2-10-21,-6-3-5 0,-5-3-4 17,2-4-1-16,-3-9 9 14,0 0 4-15,-3-14 3 16,0-4 1-16,-4-9-10 15,-2-8-6-15,4-3-9 16,-1-6-5-16,4 4-6 16,4 6-5-16,4 7-3 8,2 1-1-8,3 8-1 14,-1 2 0-14,0 9 1 16,1 4 0-16,-2 6 1 15,-2 7 2-15,-5 2 3 17,-2 5 5-17,0 4 2 15,-3 2 3-15,-1-1 5 15,1 4 2-15,-3-2 1 23,-3 1 1-23,9-3 0 0,0-3-3 15,6-3-1-15,1-3 0 15,8-6-2-15,-1-1 0 17,7-6-1-17,2-3 1 15,-3-4-3-15,1-2-1 1,-3-4-38 14,-2-2-38-15,-1-1-96 22,-1-1-63-22,-2-2-144 16,0 0 196-16</inkml:trace>
    </iact:actionData>
  </iact:action>
  <iact:action type="add" startTime="20684">
    <iact:property name="dataType"/>
    <iact:actionData xml:id="d11">
      <inkml:trace xmlns:inkml="http://www.w3.org/2003/InkML" xml:id="stk11" contextRef="#ctx0" brushRef="#br0">26579 1955 702 0,'0'10'172'0,"-2"2"185"0,2-1-69 11,0 2-78 4,3 0-30-15,2-4-49 12,0 1-19-12,1-4-29 15,-3-3-12-15,-1-3-15 16,0-3-4-16,1-3-9 15,-1-5-5-15,-2-5-11 16,1-3-6-16,-1-3-9 22,0-1-4-22,0 1-8 0,2 6-6 16,2 7-7-16,3 5-4 15,8 10 0-14,2 1 1-1,8 3 7 15,3 5 4-15,-1-2 5 15,-1-6 2 0,-4-1 3-15,-5-3 1 0,-3-3 8 11,-3 0 6 1,-5-6 7 3,0-1 4-15,-6-2-3 17,-5 2-3-17,-2-6-8 0,-4-2-4 15,-4-4-47-15,-1 0-35 16,2-2-79-16,5 2-49 15,3 6-91-15,5 0-116 23,2 5 235-23</inkml:trace>
    </iact:actionData>
  </iact:action>
  <iact:action type="add" startTime="21086">
    <iact:property name="dataType"/>
    <iact:actionData xml:id="d12">
      <inkml:trace xmlns:inkml="http://www.w3.org/2003/InkML" xml:id="stk12" contextRef="#ctx0" brushRef="#br0">26936 1791 979 0,'12'22'161'2,"-2"-6"143"-2,0 2-46 8,-4-5-67 6,2 3 138 14,0-20-98-12,-13-5-195-16,2-11-22 15,-5-5 6-15,-2-15-9 17,-34-5 10-17,37-5-23 23,4 2-7-23,3 14-10 0,38 5-19 13,-30 20 4-13,0 6 1 16,7 12 6-16,3 8 4 19,2 14 15-19,3 3 5 0,1 4 6 12,-1-3 2 5,-6 0 0-17,2-5 1 0,-7-4-1 22,-3-2-1-22,-1-7-24 15,-3-1-51-15,-5-6-146 16,-5-1-128-16,-3 1 173 15</inkml:trace>
    </iact:actionData>
  </iact:action>
  <iact:action type="add" startTime="21408">
    <iact:property name="dataType"/>
    <iact:actionData xml:id="d13">
      <inkml:trace xmlns:inkml="http://www.w3.org/2003/InkML" xml:id="stk13" contextRef="#ctx0" brushRef="#br0">26994 1797 1174 0,'7'-8'137'24,"3"3"114"-24,9-11-151 0,5 0-41 7,3-6-40 8,4-6-5-15,-1-1-69 16,-1-1-69-16,-6 1-174 16,-1-3 150-16</inkml:trace>
    </iact:actionData>
  </iact:action>
  <iact:action type="add" startTime="21531">
    <iact:property name="dataType"/>
    <iact:actionData xml:id="d14">
      <inkml:trace xmlns:inkml="http://www.w3.org/2003/InkML" xml:id="stk14" contextRef="#ctx0" brushRef="#br0">27306 1342 688 0,'19'-16'296'8,"6"8"202"8,2 16-139-16,2 14-34 15,-20 13-198-15,14 3-27 16,-8 5-2-16,-4 7-65 10,11-1-6 2,-22 18-13 3,-1 8-59-15,-12 4-61 17,-2 3 62-17</inkml:trace>
    </iact:actionData>
  </iact:action>
  <iact:action type="add" startTime="22209">
    <iact:property name="dataType"/>
    <iact:actionData xml:id="d15">
      <inkml:trace xmlns:inkml="http://www.w3.org/2003/InkML" xml:id="stk15" contextRef="#ctx0" brushRef="#br0">18427 2883 654 0,'-10'-11'134'18,"-2"3"101"-18,12 0-53 16,0 3-17-16,3 2-34 14,10-3-13-14,12-4-9 16,4-5 2-16,19-8 2 16,1-7-2-16,25-13-2 5,6-6-3 12,16-3-23-17,10 0-15 0,-9-8-22 16,-6-1-11-16,-15-6-15 15,-11-4-4-15,-5 10-7 16,-2 7-2-16,-7 17-3 14,-5 8-10-14,-8 11-79 25,0 4-45-25,-6 8-135 0,1 6-97 14,-10 10 208-14</inkml:trace>
    </iact:actionData>
  </iact:action>
  <iact:action type="add" startTime="22844">
    <iact:property name="dataType"/>
    <iact:actionData xml:id="d16">
      <inkml:trace xmlns:inkml="http://www.w3.org/2003/InkML" xml:id="stk16" contextRef="#ctx0" brushRef="#br0">20014 1829 599 0,'-9'-8'187'1,"0"5"168"13,-4 3-156-13,-1 3-31 14,-4 13-77-15,-2 3-19 15,1 7-12-15,5 3-3 23,-1 2-11-23,2-4-7 0,7 0-13 15,0 0-7-15,6-7-8 16,5-4-3-16,5-7-1 16,1-9 1-16,8-9 4 16,0-7 3-16,2-7 3 20,2-4 1-20,-9-11 3 0,2-4 1 4,-10-18-1 18,-3-5 0-22,-4-9-4 0,-7 1-1 16,4 17 2-16,-8 12 14 15,5 19 23-15,0 8 6 15,5 16 3-15,-6-4-18 16,2 12-24-16,-1 5-7 14,7 8-10-14,0 11 0 16,5 7 0-16,1 4 0 15,4 7 2-15,6-4 1 15,3-1-1-15,6-7 0 16,4-8-2-16,-2-4 2 19,4-15 0-19,4-1 1 0,-2-9 3 14,2-3 1-14,-6-10 1 21,-4-9 1-21,-12-7 1 15,-7-4 1-15,-9-6 0 17,-10-1-6-16,-9 8-11-1,-3 6-5 16,-1 16-16-16,3 7-4 14,5 13 0-14,5 6 1 14,8 6 10-14,3 4 7 8,12 5 6 8,8-7 2-16,12 0 4 16,8-8 0-16,7-8 3 14,-2-8 0-14,-2-8 2 16,-2-8 1-16,-10-12 2 16,0-1 0-16,-7-3 1 16,-4 0 0-16,-8 2-2 22,-3 6 0-22,-4 6-5 0,-3 2-3 15,0 10-6-15,0 6-4 0,-6 0-3 16,5 7-1-16,-4 11 3 15,2-1 2-15,6 2 3 16,3 0 2-16,7-5 0 24,0-7 1-24,12-4 3 0,-5-8 0 14,1-6 2-14,-1-5 0 15,-7 0 2-15,-3 0 0 17,-8 2 2-17,-4 1 2 18,-8 3-3-18,-6 0-2 0,-3 7-6 15,-3 0-4-15,-1 4-6 14,7 5-1-13,-3 0-35 19,6 0-24-20,6-3-72 16,6-2-54-16,3 2-103 15,16-3-143-15,12 0 254 16</inkml:trace>
    </iact:actionData>
  </iact:action>
  <iact:action type="add" startTime="23755">
    <iact:property name="dataType"/>
    <iact:actionData xml:id="d17">
      <inkml:trace xmlns:inkml="http://www.w3.org/2003/InkML" xml:id="stk17" contextRef="#ctx0" brushRef="#br0">20879 1361 883 0,'4'0'209'0,"4"0"205"7,-3 6-179 9,1-2-19-16,1 11-62 15,-2 1-19-14,-2 3-39 4,-2 1-16 15,-1 8-33-20,-1-4-13 0,1 8-21 13,-2 0-3 2,2-4-4-15,0 1-17 15,2-10-81-15,-1-3-40 16,-2-14-119-16,-1 1-69 0,-5-11 187 17</inkml:trace>
    </iact:actionData>
  </iact:action>
  <iact:action type="add" startTime="23967">
    <iact:property name="dataType"/>
    <iact:actionData xml:id="d18">
      <inkml:trace xmlns:inkml="http://www.w3.org/2003/InkML" xml:id="stk18" contextRef="#ctx0" brushRef="#br0">20741 1444 1460 0,'-3'6'151'11,"3"-1"100"-11,0 0-38 16,10 1-82-16,3-1-30 6,12 3-40 10,7 0-13-16,3-2-19 16,-2-6-9-16,-2 2-9 15,-2-2-3-15,-3 0-24 16,-1 0-40-16,-5-5-91 16,2-1-50-16,-6-1-141 15,-5-6 179-15</inkml:trace>
    </iact:actionData>
  </iact:action>
  <iact:action type="add" startTime="24149">
    <iact:property name="dataType"/>
    <iact:actionData xml:id="d19">
      <inkml:trace xmlns:inkml="http://www.w3.org/2003/InkML" xml:id="stk19" contextRef="#ctx0" brushRef="#br0">21120 1342 714 0,'-1'0'216'14,"-5"3"200"-14,1 1-138 25,-2 5-43-25,7-3-79 0,0 3-34 6,9 1-61 4,1-3-23 3,2-1-22-13,2 0-4 17,-1-3-4-17,0-3 1 14,-1 0-1-14,-3-3 2 15,-2-3 0-15,-1-1-7 19,-5-2-17-19,1-3-8 0,-2 5-13 13,2-5 1 9,1 11 7-22,2 1 1 0,2 4 2 15,2 8 1-15,5 4 15 18,2 0 9-18,3 3 24 8,3 0 11-8,-5 2 11 24,-2 1 2-24,-5 1 3 0,-6 2 2 16,-4 1-3-16,-4 2-2 19,-11 1-13-19,-2 1-4 0,-5-11-6 15,-1-3-2-15,1-10-31 18,3-6-39-18,6-6-93 14,0-5-66-14,13-5-172 16,5 3 206-16</inkml:trace>
    </iact:actionData>
  </iact:action>
  <iact:action type="add" startTime="24598">
    <iact:property name="dataType"/>
    <iact:actionData xml:id="d20">
      <inkml:trace xmlns:inkml="http://www.w3.org/2003/InkML" xml:id="stk20" contextRef="#ctx0" brushRef="#br0">21496 1273 1248 0,'-1'2'164'19,"2"1"132"-19,8 5-124 16,2 5-30-16,2 1-59 16,0 5-20-16,-2-3-30 14,0 3-5-14,-5-3-8 17,0 3-4-17,-3-3-5 0,0-3 0 16,-3-5 3-10,1-3 6-6,-1-5 13 16,-1-5 4-16,-2-9 1 15,0-5-6-15,1-1-19 15,-1-5-7-15,6-1-11 16,0 4-6-16,5 0-26 16,3 4-23-16,2 2-77 15,3 1-49-15,0 5-174 24,2 1 196-24</inkml:trace>
    </iact:actionData>
  </iact:action>
  <iact:action type="add" startTime="24919">
    <iact:property name="dataType"/>
    <iact:actionData xml:id="d21">
      <inkml:trace xmlns:inkml="http://www.w3.org/2003/InkML" xml:id="stk21" contextRef="#ctx0" brushRef="#br0">21799 1187 1371 0,'9'23'164'0,"1"-1"105"0,-1 0-36 15,0-6-102 1,-2-3-46-16,2-2-52 0,-2-1-12 15,0-1-23-15,-1-3-47 15,0-2-148-15,1-1-88 16,8-9 131-16</inkml:trace>
    </iact:actionData>
  </iact:action>
  <iact:action type="add" startTime="25098">
    <iact:property name="dataType"/>
    <iact:actionData xml:id="d22">
      <inkml:trace xmlns:inkml="http://www.w3.org/2003/InkML" xml:id="stk22" contextRef="#ctx0" brushRef="#br0">21770 963 835 0,'-1'-6'176'0,"-3"1"220"20,4 0-282-20,0 0-36 0,5-1-51 15,7 1-10-15,3 0-15 17,2-3-16-17,-7 0-52 16,0-1-19-16,-4 2-5 15,-3-4 14-15,-3 6 50 16,0-1 20-16,0 6 20 6,0-3 26 9,-3 0 50-14,6 9 24 15,3 5 29-16,2 5-7 18,7 11-28-18,0-3-10 0,8 11-19 13,-1 0-7 2,-1 6-10-15,3-7-5 0,-8 1-10 16,-2-6-5-16,-7-1-7 21,-1-6-5-21,-3-3-8 16,0-5-2-16,-3-13-1 15,1 7 0-15,-1-16 0 16,2-6-1-16,1-9-10 17,4-5-6-17,5-4-7 0,2 3-4 16,5 10 1-16,0 5 0 21,0 11 3-21,0 3 0 0,-8 6 4 15,1 2 1-15,-11 8 2 16,-1 3 3-16,-10 0 2 15,-4 1 2-15,-5-2-2 16,0-2 0-16,4-10-38 16,4-2-41-16,5-1-95 10,2-9-74-10,5-1 125 14</inkml:trace>
    </iact:actionData>
  </iact:action>
  <iact:action type="add" startTime="25635">
    <iact:property name="dataType"/>
    <iact:actionData xml:id="d23">
      <inkml:trace xmlns:inkml="http://www.w3.org/2003/InkML" xml:id="stk23" contextRef="#ctx0" brushRef="#br0">22332 1004 1330 0,'-4'7'132'2,"1"6"99"-2,-6 5-15 15,6 3-60-15,3 3-22 14,3-3-52-14,0 1-17 16,6-6-27-16,0-3-11 19,2-4-10-19,2-6 0 0,-3-3 2 10,-1-3 1 0,-3-9 7 10,0 2 4-20,-2-6 6 0,-2 0 1 10,-2-1-6 6,-3-1-5-16,-3 1-16 15,0 4-8-15,-6 3-58 16,1 4-42-16,-4 0-86 22,2 5-50-22,2-1-346 0,3 2 354 0</inkml:trace>
    </iact:actionData>
  </iact:action>
  <iact:action type="add" startTime="25936">
    <iact:property name="dataType"/>
    <iact:actionData xml:id="d24">
      <inkml:trace xmlns:inkml="http://www.w3.org/2003/InkML" xml:id="stk24" contextRef="#ctx0" brushRef="#br0">22464 934 1138 0,'-5'0'188'0,"-3"-3"149"17,2 3-148-17,-4 3-36 0,-1 5-73 16,6 0-18-16,-2 2-24 14,4 1-8-14,2 0-15 16,1-1-6-16,6 5-13 22,4-2 0-22,4 3 2 16,2 0 2-16,6-2 3 15,0 1 4-15,1-4 4 3,-3 3 1 9,-5-6 6 5,-2 5 0-17,-7-3 3 0,-1 2 0 15,-6 1 2-15,-5-3-2 22,-4 2 1-22,-3-6 2 0,-2-6-2 16,4-3-2-16,4-6-12 15,1-1-9-15,7-6-16 16,9-1-6-16,3-4-9 16,5-1-5-16,-1-2-12 15,1-2 1-15,2-2 12 10,-2-4 11-9,-5 3 25 10,-3 2 5 4,-9 5 2-15,-2 6-4 1,-9 9 3 18,2 7 9-19,0 10 20 7,-4 1 7 13,5 10-2-20,5 0-11 0,10 4-20 15,5 0-6-15,13-2-25 25,4-1-41-25,14-6-123 0,4-3 108 14</inkml:trace>
    </iact:actionData>
  </iact:action>
  <iact:action type="add" startTime="26686">
    <iact:property name="dataType"/>
    <iact:actionData xml:id="d25">
      <inkml:trace xmlns:inkml="http://www.w3.org/2003/InkML" xml:id="stk25" contextRef="#ctx0" brushRef="#br0">23153 512 1454 0,'-16'24'133'0,"-3"11"82"14,7 6-18-14,2 10-68 22,4 0-25-22,9-4-42 16,4-3-12-16,6 0-19 15,0-2-7-15,8-5-10 17,5-2-3-17,1-7-3 15,11-2 1-15,-4-14-51 0,5-2-39 15,-6-13-99-15,1-9-67 22,-7-8 133-22</inkml:trace>
    </iact:actionData>
  </iact:action>
  <iact:action type="add" startTime="26901">
    <iact:property name="dataType"/>
    <iact:actionData xml:id="d26">
      <inkml:trace xmlns:inkml="http://www.w3.org/2003/InkML" xml:id="stk26" contextRef="#ctx0" brushRef="#br0">23434 719 1175 0,'0'8'148'1,"7"0"118"8,5 3-69-9,3 4-74 12,1 1-32 3,-3 2-40-15,-5 2-18 0,0 2-16 16,-7-6-3-16,2 0-2 16,1-2 2-16,-4-6-32 14,0-5-15-14,-1 0-28 18,-6-12-17-18,-2-4 4 22,0-6-3-22,-2-9 3 0,-1-4 6 15,2 0 21-15,-2-2 13 20,6 5 40-20,6 7 25 0,9 9 30 11,3 4 7 8,8 6 1-19,0 3-6 0,4 6-8 12,2 1 0 2,-2 8-1-14,0 1-2 9,-1 0-9 7,-6 0-5-16,-4-8-15 15,2 2-4-15,-8-1-5 16,0-2-1-16,-2-1 1 15,-5-3 0-15,0-1-16 16,0 0-37-16,0-3-109 22,-6-5-67-22,-1-3 100 0</inkml:trace>
    </iact:actionData>
  </iact:action>
  <iact:action type="add" startTime="27387">
    <iact:property name="dataType"/>
    <iact:actionData xml:id="d27">
      <inkml:trace xmlns:inkml="http://www.w3.org/2003/InkML" xml:id="stk27" contextRef="#ctx0" brushRef="#br0">23421 664 840 0,'-3'5'128'1,"0"-1"122"13,2-1-31-14,-2 0-54 25,3 1-28-25,0 2-44 12,0-3-12-12,3 0-12 17,1-3-7-17,2 0-13 16,-2 3-6-16,2-3-13 15,-3 0-5-15,3-3-7 0,-2 3-2 15,-2 0-5-15,2-3-2 24,-4 3-5-24,0 0 1 0,3 0-62 14,-2 0-42-14,-1 0-80 16,0 0-47-16,-1-3-31 16,-3-1-4-16,-2-2 49 15,0-4 43-15,0 4 104 15,0-3 85-15,2 2 124 5,-2 4 39 15,6 3 52-20,-6 0-18 0,5 3-61 14,1 4-18-14,0 5-21 15,3 8-11-15,4 2-9 15,6 0-8-15,9 5-18 16,3-1-2-16,1 2-2 16,0 4-4-16,-4-3-11 21,-5-2-7-21,1 0-13 17,-5-6-7-17,-3-5-6 0,-2-4-2 14,-2-8 0-14,-3-4 1 16,-3-7-44-16,0-8-38 16,-4-5-100-16,-1-5-57 19,-8-4-71-19,-1 2-26 0,-11-5-2 20,-5 3 39-20,-2 4 121 15,0-2 89-15,10 11 158 16,6 3 39-16,13 2 45 15,9 6-9-15,13-1-25 16,7 3-7-16,9 3-10 14,1 0 3-14,0 0 14 9,-2 0-3-9,-8 3-27 15,0 3-16-15,-10-1-36 16,-1 8-11-16,-7 3-10 24,-3-2 0-24,-8 4-5 0,-2 1-1 6,-5 3-6 10,-4-3-4-16,2 0-7 15,-2 0 0-15,2-6-36 23,2-3-38-23,1-4-95 0,3-3-54 15,2-6-233-15,1 0 253 19</inkml:trace>
    </iact:actionData>
  </iact:action>
  <iact:action type="add" startTime="28142">
    <iact:property name="dataType"/>
    <iact:actionData xml:id="d28">
      <inkml:trace xmlns:inkml="http://www.w3.org/2003/InkML" xml:id="stk28" contextRef="#ctx0" brushRef="#br0">23765 716 928 0,'13'14'190'15,"0"-3"172"-15,-3 2-154 16,-4-3-36-16,-3 2-50 0,-3 3-6 15,0-4-14-15,-1 2-5 16,-4-7-18-16,2 0-16 23,3-6-21-23,-10-2-4 0,7-5-9 18,-1-6-3-18,1-6-15 12,6 0-8-11,3 0-11 14,1 3-6-15,11 3-6 16,-2 5 0-16,4 8 0 15,3-3 2-15,3 6 8 10,0 0 4-9,-1 2 6 9,0-2 2-7,-5 2 6 18,2-2 3-21,-6-1 12 16,0-2 4-16,-10 0 8 17,-4-2 2-17,-4-4 0 0,-7-2-1 14,-7 0-7 1,0-8-5-15,-3-3-19 16,0-4-24-16,-1-5-79 0,-2-4-47 15,3 0-103-15,5 5-52 15,14 14 169-15</inkml:trace>
    </iact:actionData>
  </iact:action>
  <iact:action type="add" startTime="28558">
    <iact:property name="dataType"/>
    <iact:actionData xml:id="d29">
      <inkml:trace xmlns:inkml="http://www.w3.org/2003/InkML" xml:id="stk29" contextRef="#ctx0" brushRef="#br0">24173 660 995 0,'12'13'140'0,"-4"-4"122"17,0-5-39-16,-7-4-66 12,-1 0-20-13,0-7-32 16,-1-6-8-15,-2-9-21 5,0-6-10-6,-4-9-22 15,-2-4-10-15,2-1-17 16,4 4-9-16,4 9-8 17,8 10-7-17,4 16-3 17,2 8 3-17,6 16 5 13,-2 7 6-13,2 7 10 15,2 0 4-15,-12-3 0 22,5 0-2-22,-4-5-5 0,-3-1-2 15,-2-4-6-15,-1-3-40 19,-3-6-135-19,-3 1-85 0,-2-3 115 16</inkml:trace>
    </iact:actionData>
  </iact:action>
  <iact:action type="add" startTime="28860">
    <iact:property name="dataType"/>
    <iact:actionData xml:id="d30">
      <inkml:trace xmlns:inkml="http://www.w3.org/2003/InkML" xml:id="stk30" contextRef="#ctx0" brushRef="#br0">24259 702 1433 0,'4'-7'107'1,"8"-6"59"-1,-2-2-62 13,6-7-62 2,3-1-14-14,-3-7-47-1,0 1-45 15,-5-3-178-15,-2 1 144 23</inkml:trace>
    </iact:actionData>
  </iact:action>
  <iact:action type="add" startTime="29006">
    <iact:property name="dataType"/>
    <iact:actionData xml:id="d31">
      <inkml:trace xmlns:inkml="http://www.w3.org/2003/InkML" xml:id="stk31" contextRef="#ctx0" brushRef="#br0">24464 224 1235 0,'31'19'143'1,"6"9"138"20,-1 5-14-21,-5 14-48 1,-2 6-17-1,-13 8-69 15,-5 2-36-15,-11-1-48 16,-9-2-15-16,-8-9-76 15,-8-4-407-15,4 7 303 19</inkml:trace>
    </iact:actionData>
  </iact:action>
  <iact:action type="add" startTime="32978">
    <iact:property name="dataType"/>
    <iact:actionData xml:id="d32">
      <inkml:trace xmlns:inkml="http://www.w3.org/2003/InkML" xml:id="stk32" contextRef="#ctx0" brushRef="#br0">22524 4455 486 0,'-2'3'106'2,"2"0"126"8,0-2-30 6,3-1-31-16,2-1-14 16,0 1-28-16,6-3-13 23,-1 0-16-23,3 3-12 0,3 0-27 16,1 0-10-16,4 6-19 14,5-3-8-14,1-2-10 16,8 2-5-16,3-3-4 15,1 0-1-15,6 0 0 16,0 0 0-16,-3 0-1 8,0-3 1-8,-5-1 2 16,-8-2 2-16,-3-1 7 15,0 1 6-15,3-3 10 15,1-1 2-15,-1 1-2 15,-1-1-2-15,-5-2-4 19,2 2-1-19,-2 0-1 12,-4-2-2-12,1-4-1 23,1 3-3-23,-2 0-3 0,4 2 0 15,-7 1 0-15,-2-5 1 15,-2 2 8-15,-5-3 3 16,-1 0 6-16,-2-6 0 20,-1 3-1-20,-1-5 0 0,-2 1-4 11,-3-2 1-4,-4-1-3 9,-1 1-1-16,-5 2-4 16,-1 1-3-16,-5 5-4 15,-1-2-2-15,-2 1-2 16,3 1-2-16,0 4-1 15,3-3-1-13,-3 3-2-1,-1-2 0 11,-1 1-1 10,0 2-1-22,-5 2 1 0,5 1-1 0,-3-1-1 16,2 4 0-16,0-1-2 17,3 4-3-17,-3 0 0 16,6 0 0-16,-2 0 2 14,-3 3 3-14,-2-3 0 16,0 3 0-16,-3 0 1 6,-3 0 0 9,5 0-1-15,-2 0-1 19,-1 0 0-19,-1 0-2 0,-4 0 1 15,0 3 0-15,3 0 0 17,2 3 0-17,0-2 0 13,1 2 0-13,4-3 0 14,-1 2-2-14,4-1 2 23,2 0-1-23,0 2 0 16,2 4 1-16,2 0 2 15,3 5 2-15,-2 4 3 15,1-3-2-15,3 3 0 17,1-3 0-17,0 2-2 0,4 1 0 15,-3 5 0-15,2-1 0 21,-1 3 1-21,0-1 0 0,0 1-1 18,-2 1-1-18,7 2 1 15,0-4 0-15,0 1 0 16,3-1 1-16,0-5 1 15,0 0 1-15,2-4 0 12,6 2 1-12,2-1 2 8,1-1-2 14,4-3 0-22,2 3-1 0,8-3-1 15,2 2 1-15,5-5-1 16,0 2 1-16,4-5 3 15,0-1 0-15,6-6 6 16,-1 0 5-16,-5-6 3 16,-1 2 0-16,-8-2-3 18,1 3-4-18,-7 0-4 0,-3-3-2 15,-5 3-14-15,-6-1-54 15,0-2 354-15,2 9-242 16</inkml:trace>
    </iact:actionData>
  </iact:action>
  <iact:action type="add" startTime="35317">
    <iact:property name="dataType"/>
    <iact:actionData xml:id="d33">
      <inkml:trace xmlns:inkml="http://www.w3.org/2003/InkML" xml:id="stk33" contextRef="#ctx0" brushRef="#br0">18473 3643 509 0,'-5'0'90'11,"-1"-3"67"-11,-3-2-53 24,2 2-16-24,-2-2-5 15,2 0 2-15,-1 2 11 16,1-2 3-16,-3 5 1 14,3 0-2-14,-9 0-5 17,-2 5-6-17,-2 0-12 0,-3 0-5 15,5 3-8 1,0-2 0-16,2 3-4 0,0 1-1 7,1-4-5 8,1 4-4-15,2 3-5 15,2-4-2-15,0 4-6 16,-3-4-1-16,-2 1-3 15,-1 0-1-15,2 2-7 16,1 1 0-16,2-2-3 23,3 5 1-23,-3 0-2 0,3 2 0 1,2 1-5 13,2-1-3 2,2 0-3-16,1 1 0 0,-1-2 0 16,2-1 2-16,3 3 2 14,2 3 0-14,2 2 1 26,0 1 1-26,-1 0 0 0,-3-2 0 15,7 2 1-15,-1-2 0 14,5-1 0-14,5-3 0 15,-2-5-5-15,2-1-1 15,0-3-3-15,0 2 0 16,6-5-2-16,2-1 1 15,7-3-1-15,1 4 0 15,-2-1-1-15,2-2-1 8,-6 1 1 8,1-4 0-16,-2-1 1 15,-2 0 0-15,-6-3 1 16,-4-1 1-16,0-2 1 16,-3-1 1-16,3 1 1 16,-1-3 1-15,-1 1-2 0,-1 0-1 19,1 0-1-20,-4 0-1 0,3-3 0 15,1 3-1-15,-1-7 0 16,3 0 0-16,-3-2 0 17,-1-1 1-17,1 1-1 15,-1-1 2-15,-2 1-2 15,-1-1 1-15,-2 1-1 7,-3-2-1 8,-1 2 2-15,0-1 0 14,-2 1 1-14,1-2 0 20,-2 2 1-20,0 2 1 0,-2-1 3 13,1 3 0 2,-3 0-1-15,-1 1 1 0,-2 2-1 16,-3-1-1-16,0 3 1 22,-3 0 0-22,0-3 1 15,-3 0-1-15,1 1-1 16,1 0-1-16,0 4-3 2,3 0-1 11,-1-3-1-10,2 5 0 9,-2-5 0 5,1 2-1-17,-1 4-1 0,1-6 1 22,-2 6 1-22,1 2-2 0,-4-2 2 15,0 3 0-15,-1-3 0 16,3 3 2-16,-4 0-1 16,0 3 1-16,-2-3-1 15,-2-3 0-15,2 3 0 16,-1 0-1-16,-2 3-2 10,-3 0 0-10,-2-2-3 13,5 4-15-12,4-1-83 14,3 2-65-15,15-6-487 15,-2 19 402-15</inkml:trace>
    </iact:actionData>
  </iact:action>
  <iact:action type="add" startTime="47459">
    <iact:property name="dataType"/>
    <iact:actionData xml:id="d34">
      <inkml:trace xmlns:inkml="http://www.w3.org/2003/InkML" xml:id="stk34" contextRef="#ctx0" brushRef="#br0">11323 9343 562 0,'-1'0'134'2,"-2"-1"123"31,-2 1-27-33,3 1-61 0,0 2-32 0,2 3-33 13,0-3-11-13,2 2-20 14,0-2-8-14,1-1-20 16,2-2-7-16,-2 0-5 16,-1-3-3-16,1-1-2 14,3-2-4-14,-4-4-2 24,-2 1-3-24,-2-4 0 0,-4 1 1 15,1 2-1-15,-6 3 3 15,3 1 0-15,-4 3 1 15,0 0-3-15,1 3-4 16,-2 6-6-16,3-2-3 15,4 8 1-15,1 4 2 14,7 3 8-13,5 0 1 8,3-1-2 6,3 1-1-15,3-3-5 15,-1-6 1-15,-1-7 2 16,5-3 6-16,-4-7 14 16,-1-4 6-16,-4-8 14 15,-1 3 1-15,-9-3-3 23,0 3-1-23,-9 6-11 0,-4 4-7 0,-3 6-13 15,0 3-8-15,1 3-43 17,4 1-48-17,8 2-126 15,6 1-32-15,15-4 107 31</inkml:trace>
    </iact:actionData>
  </iact:action>
  <iact:action type="add" startTime="48238">
    <iact:property name="dataType"/>
    <iact:actionData xml:id="d35">
      <inkml:trace xmlns:inkml="http://www.w3.org/2003/InkML" xml:id="stk35" contextRef="#ctx0" brushRef="#br0">11651 9932 727 0,'-4'-2'130'1,"-3"-4"125"14,2 1-26-15,4 2-20 25,-1 1-22-25,4 2-20 0,4 0-11 13,2 0-27-13,4 2-14 15,5 6-42-15,4 0-16 16,0 0-29-16,4 0-9 15,0-2-80-15,0-3-65 16,1 4 69-16</inkml:trace>
    </iact:actionData>
  </iact:action>
  <iact:action type="add" startTime="49042">
    <iact:property name="dataType"/>
    <iact:actionData xml:id="d36">
      <inkml:trace xmlns:inkml="http://www.w3.org/2003/InkML" xml:id="stk36" contextRef="#ctx0" brushRef="#br0">11487 10863 1295 0,'3'-3'124'1,"4"0"65"11,6 3-24 5,3 0-57-17,5 3-35 6,-1 1-34 10,-1 5-8-16,1-3-88 16,1 0-178-16,8 7 148 14</inkml:trace>
    </iact:actionData>
  </iact:action>
  <iact:action type="add" startTime="49653">
    <iact:property name="dataType"/>
    <iact:actionData xml:id="d37">
      <inkml:trace xmlns:inkml="http://www.w3.org/2003/InkML" xml:id="stk37" contextRef="#ctx0" brushRef="#br0">9816 10586 996 0,'2'4'152'2,"2"0"210"15,5 1-131-17,7-2-42 23,5 0-41-22,3 0-92 15,0-3-26-16,7 0-33 0,9-3-55 12,-2 3 38 5</inkml:trace>
    </iact:actionData>
  </iact:action>
  <iact:action type="add" startTime="50242">
    <iact:property name="dataType"/>
    <iact:actionData xml:id="d38">
      <inkml:trace xmlns:inkml="http://www.w3.org/2003/InkML" xml:id="stk38" contextRef="#ctx0" brushRef="#br0">9909 9209 741 0,'0'0'199'15,"2"0"227"-15,6 0-214 16,8 0 12-16,13-2-65 6,8-1-30 14,-1-2-46-20,3 2-25 0,0 3-34 13,-1 2 9 2,-2 4-121-15,1 2-109 0,-8 8 118 19</inkml:trace>
    </iact:actionData>
  </iact:action>
  <iact:action type="add" startTime="50844">
    <iact:property name="dataType"/>
    <iact:actionData xml:id="d39">
      <inkml:trace xmlns:inkml="http://www.w3.org/2003/InkML" xml:id="stk39" contextRef="#ctx0" brushRef="#br0">8806 9898 836 0,'4'-8'153'3,"8"3"194"-3,9 2-124 15,11 7-35-15,2 10-39 14,-2 7-77-14,1 3-17 30,-2 1-7-30,1-2-48 0,17-8 6 0</inkml:trace>
    </iact:actionData>
  </iact:action>
  <iact:action type="add" startTime="63587">
    <iact:property name="dataType"/>
    <iact:actionData xml:id="d40">
      <inkml:trace xmlns:inkml="http://www.w3.org/2003/InkML" xml:id="stk40" contextRef="#ctx0" brushRef="#br0">11817 8620 1097 0,'-5'3'118'16,"1"3"48"-16,0-3-21 17,1 2-70-17,0-2-37 0,1 5-21 11,2-5-4-2,0 1-5 7,0-4-21-16,0 4-117 16,0 1 90-16</inkml:trace>
    </iact:actionData>
  </iact:action>
  <iact:action type="add" startTime="64073">
    <iact:property name="dataType"/>
    <iact:actionData xml:id="d41">
      <inkml:trace xmlns:inkml="http://www.w3.org/2003/InkML" xml:id="stk41" contextRef="#ctx0" brushRef="#br0">11390 9384 1197 0,'-15'8'72'0,"4"3"67"15,4 2-79-15,8-2-31 15</inkml:trace>
    </iact:actionData>
  </iact:action>
  <iact:action type="add" startTime="64975">
    <iact:property name="dataType"/>
    <iact:actionData xml:id="d42">
      <inkml:trace xmlns:inkml="http://www.w3.org/2003/InkML" xml:id="stk42" contextRef="#ctx0" brushRef="#br0">11483 9543 695 0,'-7'0'105'19,"5"2"78"-19,6-2-22 0,4-3-45 13,0-4-21 3,8-6-24-16,-4-2-5 0,10-1-18 22,-5-4-11-22,5-2-15 15,3 0-6-15,1-5-6 16,6 0-3-16,6-4-1 16,1-4 0-15,0-3 1-1,3 0 0 16,-4-2 1-3,4-1-1-13,0 2-1 0,-4 0 0 22,-1-4-1-22,-5 0 2 0,-10-5 0 17,-2 0 0-17,-5-3 1 16,-3 5-1-16,-5 4 1 17,-4 1-1-17,-3 6 1 14,-3 0 0-14,-6 5 1 15,-1 2 2-15,-9 8 1 24,0-2 0-24,-8 9 0 0,-1 4-1 0,-10 1 5 15,1 6 3-15,-1 4 4 15,-1-1 3-15,5 6 0 15,1-4 0-15,-1 3-5 16,-2-3-2-16,6 1-8 15,1 5-1-15,3-6 7 10,4 3 0 4,-3-2-2-14,-1 5-2 13,1 7-11 4,-1-3-2-17,0 9 0 0,0 1 0 16,-5 4-3-16,1 8 1 14,1 0 0-14,1 3-1 15,6 5 2-15,1 0-1 24,3 0 1-24,-1 1 0 0,3-2 0 15,-1-2 0-15,0-5-2 16,2-3 1-16,5 6 4 16,1 0 3-16,5 8 6 15,2 5 4-15,1-3 5 16,2 0 4-16,5 1 6 7,3-4 1-7,10-7-3 15,4-6-4-15,6-10-8 16,4-6-3-16,7-11-4 15,2-5-2-15,9-13-21 25,-4-6-46-25,4-15-261 0,6-4 208 9</inkml:trace>
    </iact:actionData>
  </iact:action>
  <iact:action type="add" startTime="66032">
    <iact:property name="dataType"/>
    <iact:actionData xml:id="d43">
      <inkml:trace xmlns:inkml="http://www.w3.org/2003/InkML" xml:id="stk43" contextRef="#ctx0" brushRef="#br0">11824 7701 1072 0,'-13'12'127'0,"1"-8"126"16,4-1-37-16,8-10-36 15,7-9-35-15,18-18-65 15,11-8-9-15,23-20 3 17,13-5-6-17,7-9-1 15,1-2 0-15,-12-2-3 17,-2-5-6-17,-8 3-15 21,-6 2-9-21,-11 21-18 0,-5 5-5 15,-5 14-28-15,-5 2-50 16,7 9-134-16,-1 4 422 15,-3 3-225-15</inkml:trace>
    </iact:actionData>
  </iact:action>
  <iact:action type="add" startTime="66347">
    <iact:property name="dataType"/>
    <iact:actionData xml:id="d44">
      <inkml:trace xmlns:inkml="http://www.w3.org/2003/InkML" xml:id="stk44" contextRef="#ctx0" brushRef="#br0">12830 6129 1537 0,'-13'-3'151'1,"4"1"118"-1,2 4-63 0,4 7-66 15,8 1-46-15,0 9-55 17,5 5-4-17,2 5 3 15,-2 6-2-15,5 9-10 15,-2-1-4-15,6 8-7 17,-2 3-2-17,-2-3-1 21,-4-2-3-21,-1-7-1 0,5-7-1 16,-3-10 0-16,-2-7-2 15,-3-7-2-15,-3-8-28 17,-1-3-64-17,0 0-36 0,-3-12-80 15,3-1-18-15,-3-9-53 18,-4-7-39-18,-2-6 179 29</inkml:trace>
    </iact:actionData>
  </iact:action>
  <iact:action type="add" startTime="66711">
    <iact:property name="dataType"/>
    <iact:actionData xml:id="d45">
      <inkml:trace xmlns:inkml="http://www.w3.org/2003/InkML" xml:id="stk45" contextRef="#ctx0" brushRef="#br0">12932 6428 782 0,'-3'0'176'16,"-2"-3"117"-16,3-3-82 8,2 0-40-7,2-4-67 12,6 0-15-13,3-6-20 17,2-1-3-17,9 2-18 14,4 1-8-14,0 5-9 15,3 4-5-15,-2 5-4 16,2 8 3-16,-5 6 3 17,-2-1 3-17,-6 6 8 21,-4 4 1-21,-8 5 0 1,-4 0-2 16,-4 1-7-15,-8 0-4-2,-2 1-10 15,-7-1-2-15,-1-3-5 11,2-1-2 8,1-8-18-19,3-2-29 0,2-6-82 15,4-6-53-15,10-3-155 20,-2-6 174-20</inkml:trace>
    </iact:actionData>
  </iact:action>
  <iact:action type="add" startTime="67081">
    <iact:property name="dataType"/>
    <iact:actionData xml:id="d46">
      <inkml:trace xmlns:inkml="http://www.w3.org/2003/InkML" xml:id="stk46" contextRef="#ctx0" brushRef="#br0">13434 6214 915 0,'-1'-4'205'16,"-2"1"166"-16,-2 0-155 15,-3 3-9-15,-4 3-95 16,-1 3-27-16,3 4-22 23,-2 2-10-23,-1 5-11 0,4 3-5 15,-1 4-11-15,6-3-5 16,1 6-9-16,3 0-4 0,6-4-4 15,-2 1-2-15,8-5-1 15,-2-5-1-15,0-5 0 16,2-6 2-16,-2-3 1 10,-1-6 3 3,-2-7 3 2,2 0 1-15,-7-6 0 16,0 0-1-16,-2 0-2 0,0-3-1 17,0 1-3-17,-2-3-2 15,-2 7-1-15,-3 4 0 18,0 3-1-18,1 7-1 0,6 3-7 19,-3-3-2-19,3 3-5 16,6 3-1-16,4 4 5 15,1 2 4-15,3-1 4 16,-1 0 2-16,3-5 2 16,0 0 0-16,-6-6 3 15,0 0 1-15,0-6 1 8,0-1 1-8,-1 0 1 15,-2-6 1-15,-2-2-1 14,0 1 1-14,0-1-2 16,-1 1-2-16,2 0-2 25,3-2-2-25,-1 6 0 0,4 0 0 7,-1 2 1 10,0 6 4-17,3 5 2 21,-1 3 1-21,0 10 3 0,-3-5-1 15,2 8 2-15,-5 3-1 19,-1 0-1-19,-4 4 0 0,-4 2-1 15,-8-3 0-15,-2-2 0 15,1-3 2-15,-4-3 2 15,4-9 1-15,-1-5 1 21,-1-3-3-21,3-11-8 16,1-2-3-16,3-3-6 18,6 0-4-18,8 3-1 0,2 3 0 12,3 4 2 5,1 2 1-17,-1 4 2 0,2 0 0 16,-1 6 2-16,2 0-1 5,-1 0 4 11,-2 0 0-16,0-2 0 16,3-1 1-16,3 0 1 16,1-4 0-16,3-2 1 15,1-1 2-15,-6-2 1 16,0-4 2-16,-4-1 0 16,1-2 1-16,1-5-2 22,-3 3 1-22,0-4-1 0,-4 0-1 16,-6-3-1-15,0 2-1-1,-5 1 0 14,1 3 0-14,-8 3 1 15,-1 2-1-15,-6 4 0 15,0 0 0-15,0 1-2 27,1 3 1-27,2 3-3 0,-1 3-2 13,2 0-4-13,2 5-1 16,4 2-1-16,3-1 1 15,3 4 2-15,2 0 3 14,1 4 1-14,7 0 2 16,-1 2 1-16,2-1 2 15,1 4 1-15,-1 3 1 24,4-3 3-24,7 0 1 0,4-6 2 15,3-3 0-15,1-6 5 16,-4-2 5-16,2-5 7 16,-9-4 3-16,0-8 2 15,-2-5 0-15,1-9 0 16,-1-5-1-16,-5 0-6 7,-4-1-3-7,-8 3-7 14,-1 0-4-14,-3 0-86 16,-2 4-70-16,1 7-472 17,5 18 373-17</inkml:trace>
    </iact:actionData>
  </iact:action>
  <iact:action type="add" startTime="69359">
    <iact:property name="dataType"/>
    <iact:actionData xml:id="d47">
      <inkml:trace xmlns:inkml="http://www.w3.org/2003/InkML" xml:id="stk47" contextRef="#ctx0" brushRef="#br0">13793 8000 506 0,'-10'3'83'2,"-2"-2"63"10,2 1-34 3,0-2-51-15,1 0-19 16,2-2-18-16,-2 1-6 16,2 2-1-16,-1 1 9 15,-2 1 21-15,1 4 8 23,-5 0 14-23,-1 5-2 0,2-2-1 15,0 2 3-15,5-2 5 16,3-4 6-16,1-2 3 16,4-3 2-16,-6 1 0 17,6-2-1-17,-1-3-5 0,-2 3-5 13,1-1-20 10,4-2-11-23,9-3-14 0,7 0-6 0,6-1-5 19,8-2-3-19,15 2-3 12,4-5-3-12,14 2-1 15,9 3-2-15,-7 4 0 16,-5 0-1-16,-5 0 0 16,-6 3-1-16,1-3 0 6,5 3-1 10,-2 0 2-16,1 3 3 19,4-3 10-19,2 3 4 0,-4 1 8 12,2 2 0 3,-9-3 2-15,-8 3 3 1,-4-6 9 14,-8-3 8-15,2-3 14 16,1-3 4-16,1-1 1 23,1 2-2-23,-6-3-15 14,-2 4-6-14,-12 1-16 16,-3 3-6-15,-6-1-11 13,-1 0 6-14,0 2-120 0,-5 2 365 17,9-6-221-17</inkml:trace>
    </iact:actionData>
  </iact:action>
  <iact:action type="add" startTime="75893">
    <iact:property name="dataType"/>
    <iact:actionData xml:id="d48">
      <inkml:trace xmlns:inkml="http://www.w3.org/2003/InkML" xml:id="stk48" contextRef="#ctx0" brushRef="#br0">16002 4446 275 0,'2'-3'75'15,"-2"-1"80"-15,-2-2-37 14,-1 3-5-14,-1-1 19 26,1 4 4-26,-3 0 2 0,1 0 1 6,5 1-1 16,-5 1 2-22,5-1 0 0,-3 2-5 15,3-3-19-15,-4 6-14 16,5-3-22-16,-1 3-11 15,9 1-15-15,0-4-3 15,7 0-6-15,4-3-2 19,2 0-4-19,3-6-5 0,4 3-9 10,1 0-4 1,3 3-7 4,1 3-2-15,-1 3-2 15,1 0-1-15,-11 4-1 16,-1-3 0-16,-8 2-1 15,-2-2 0-15,-3-1 0 15,4-3-1-15,-8 0-8 23,3-3-26-23,-7 0-68 0,3-8-41 0,-2 2-117 25,-2-2-78-25,-3-2 188 0</inkml:trace>
    </iact:actionData>
  </iact:action>
  <iact:action type="add" startTime="76292">
    <iact:property name="dataType"/>
    <iact:actionData xml:id="d49">
      <inkml:trace xmlns:inkml="http://www.w3.org/2003/InkML" xml:id="stk49" contextRef="#ctx0" brushRef="#br0">16287 4379 759 0,'-4'0'158'19,"2"0"157"-19,4 0-95 0,5 0-52 13,3-3-38-13,3 3-36 15,4 0-12-15,5 6-23 15,3 0-9-15,-2 1-10 11,0 2 1 1,-4 4 2 3,-3 3-3-15,-4 3-7 17,-3 0-4-17,-7 3-8 0,-2 1-1 14,-7 1-2-14,-2 1 0 17,-5-3-2-14,-2-5 2-3,-3-5 4 13,0-9-1 8,0-9-2-21,-2-4-5 0,5-9-7 16,4-3-4-16,8 0-4 16,4-4 0-16,3 7 3 15,2-2 1-15,6 2 2 16,-1 6 1-16,-2 1-57 15,4 5-36-15,-2 10 46 8</inkml:trace>
    </iact:actionData>
  </iact:action>
  <iact:action type="add" startTime="80979">
    <iact:property name="dataType"/>
    <iact:actionData xml:id="d50">
      <inkml:trace xmlns:inkml="http://www.w3.org/2003/InkML" xml:id="stk50" contextRef="#ctx0" brushRef="#br0">17177 7701 585 0,'0'-3'109'3,"4"2"87"23,-4-8 3-26,5 0-53 0,-1 2-29 14,-1-3-44-14,3 7-19 16,-1 0-22-16,1 3-7 15,7 0-3-15,0 3 1 17,5 1 6-17,-2-1 3 12,4 0 4-12,3 0 3 11,11 0-2 3,8 0 1-14,14 3 0 15,11 4-3-15,17-4-4 17,9 1-3-17,6-4-7 16,0 0-2-16,-3-2-3 14,-3-1 5-14,2 0 24 23,6-1 15-23,-13 1 24 0,-1 0 5 0,-23 3-2 15,-15 1-7-15,-9 5-3 25,-11-5-5-25,-2 2-7 0,1 0-4 7,-6-4-14 9,-1-2-7-16,-5 0-13 15,-1-5-6-15,-5-1-24 22,-3-1-60-22,-2-2 40 0</inkml:trace>
    </iact:actionData>
  </iact:action>
  <iact:action type="add" startTime="82457">
    <iact:property name="dataType"/>
    <iact:actionData xml:id="d51">
      <inkml:trace xmlns:inkml="http://www.w3.org/2003/InkML" xml:id="stk51" contextRef="#ctx0" brushRef="#br0">18902 6197 350 0,'-5'-3'102'2,"-1"0"120"16,1 0-17-18,-1 0-18 20,0 0-3-20,-1 2-10 15,-1 0-1-15,1 1-11 15,0 0-8-15,3 5-30 18,1 1-17-18,1 10-30 0,2 0-16 13,5 12-16 4,-1 1-7-17,6 3-9 0,0 1-3 5,0 2-4 12,4-2-2-17,-6-2-4 16,1-7-2-16,-5-3-1 15,-1-7-1-15,-3-6 3 16,0-6 4-16,-6-7 3 15,1-5 0-15,-6-17-7 16,-2-6-7-16,2-15-23 24,-2-9-11-24,3-4-14 0,2 3 0 0,1 10 15 15,3 6 7-15,1 10 10 15,3 5 0-15,6-2-2 15,-2 7-1-15,3 0 2 16,3 6 7-16,8 3 15 15,4 5 10-15,5 2 10 10,1 4-2 4,-1 10-6-14,-1 0-3 13,-2 10-5 2,2 2-1-15,-3 3 1 1,-3-1 1 15,-1 0 2-16,-1-3 1 15,-2 0-2-15,-2-1-1 15,-1 3-3-15,-1-1-1 23,1 3-2-23,-3-4-1 0,2 6-2 16,-2-2 0-16,-3 2-2 15,0-1 1-15,-2-2-2 17,-1-1 0-17,0-3 0 15,-1-2-1-15,2-1-1 15,-4-2 0-15,-1-6-15 8,0-5-20-8,-9 2-51 14,8-4-35-13,-1-7-74 14,-2-2-37-15,4-3-195 15,0 2 239-15</inkml:trace>
    </iact:actionData>
  </iact:action>
  <iact:action type="add" startTime="83230">
    <iact:property name="dataType"/>
    <iact:actionData xml:id="d52">
      <inkml:trace xmlns:inkml="http://www.w3.org/2003/InkML" xml:id="stk52" contextRef="#ctx0" brushRef="#br0">18859 6320 1016 0,'-2'0'148'2,"0"-3"148"11,2 1-64-13,9-3-32 15,5 1-30-15,13-3-39 16,4-6-12-16,10-3-34 0,6-2-19 6,-4-2-35 18,-1 1 5-24,-7 0-109 0,-9 3 4 8,-1 2 29 7</inkml:trace>
    </iact:actionData>
  </iact:action>
  <iact:action type="add" startTime="84499">
    <iact:property name="dataType"/>
    <iact:actionData xml:id="d53">
      <inkml:trace xmlns:inkml="http://www.w3.org/2003/InkML" xml:id="stk53" contextRef="#ctx0" brushRef="#br0">21933 7511 1035 0,'-4'0'119'0,"1"-3"84"19,1 3-19-19,2 0-59 15,3 0-24-15,4 3-23 16,8 0-3-16,8-2-2 17,5 1-6-17,21-2-16 15,11-2-7-15,18-2-9 22,8-6-3-22,-5 1 0 0,0-4 6 16,-1 0 14-16,6 1 8 0,4-1 15 15,1 2 3-15,-8 3 6 15,-10 2-1-15,-17 4-14 16,-14 2-8-16,-11 2-19 17,-9 4-8-17,-5 2-11 9,-1 0-3 3,-4-5-7-10,-2-3 0 13,-1-3-48-15,1-4-57 15,-3-8 195-15,9 2-123 15</inkml:trace>
    </iact:actionData>
  </iact:action>
  <iact:action type="add" startTime="86334">
    <iact:property name="dataType"/>
    <iact:actionData xml:id="d54">
      <inkml:trace xmlns:inkml="http://www.w3.org/2003/InkML" xml:id="stk54" contextRef="#ctx0" brushRef="#br0">23151 6178 1087 0,'-7'-6'134'2,"1"0"129"13,3 1-37-14,-1 0-54 14,-2 5-29-15,0 3-51 14,-5 0-17-14,0 10-13 11,0 6-5 2,-2 6-13 1,2 4-8-14,-2 6-13 18,5-1-5-18,3 10-9 0,5-2-1 15,5 5-2-15,3-2-1 14,8-2-1-14,5-5-1 17,9-9-1-17,4-3 0 21,3-9 0-21,4-6 1 0,-2-8 2 16,0-1 0-16,-2-7 2 16,-4-3 1-16,-10 0 0 16,3-5 2-16,-8-6-1 15,-4 0 1-15,-2 0 0 16,-6 0 1-16,-6-3 1 22,-6 3 1-22,-10 4-1 0,0 1 0 0,-10 1-3 16,-5 5-2-16,1 2-1 15,-5 3 1-15,6 3 7 17,1 0 4-17,8 0 5 14,4 0 2-14,6-2-2 16,9 2-2-16,-4-5-3 8,11-1-3 9,6-1-6-17,7 1-2 13,5-6-1-13,7 5 0 15,4-8 2-15,2-1 0 15,-2-1 1-15,0 0-1 17,-10-1-20-17,-5 4-54 16,-10 6 41-16</inkml:trace>
    </iact:actionData>
  </iact:action>
  <iact:action type="add" startTime="90445">
    <iact:property name="dataType"/>
    <iact:actionData xml:id="d55">
      <inkml:trace xmlns:inkml="http://www.w3.org/2003/InkML" xml:id="stk55" contextRef="#ctx0" brushRef="#br0">17133 8306 592 0,'0'0'53'2,"0"0"67"16,5-2-36-18,5 2 9 15,3 0-2-15,4 0-12 16,7 0 3-16,5 2 1 7,1 3-6 8,9 3-11-15,-2 1-5 15,10-2-9-15,6 2-1 17,12-3-3-17,16-3 0 14,8-2 2-14,5-1 0 17,-8-3 2-17,-8 1 2 0,-7 0 4 15,1 2 2-15,-3 0 8 22,4 3 5-22,-2 4 8 16,-7 2 2-16,-9-2 3 16,-1 3-2-16,-16-1-8 15,-1-3-9-15,-11 1-17 2,-5 2-11 14,-7-6-15-16,-5-3-5 14,1-6-28-14,-1-7-62 6,7-6 44 10</inkml:trace>
    </iact:actionData>
  </iact:action>
  <iact:action type="add" startTime="92380">
    <iact:property name="dataType"/>
    <iact:actionData xml:id="d56">
      <inkml:trace xmlns:inkml="http://www.w3.org/2003/InkML" xml:id="stk56" contextRef="#ctx0" brushRef="#br0">20185 8344 991 0,'-6'-3'124'7,"5"-4"147"8,2 3-102-14,15 2-41 4,12-1-14 15,7 6-32-20,7 4 2 0,4-1 9 15,5-3 1-15,-3-6-8 12,-7-4-9 4,2-2-25-16,-8 1-15 0,-3 0-18 16,1 3 10-16,-4 2-83 16,0 0 48-16</inkml:trace>
    </iact:actionData>
  </iact:action>
  <iact:action type="add" startTime="93743">
    <iact:property name="dataType"/>
    <iact:actionData xml:id="d57">
      <inkml:trace xmlns:inkml="http://www.w3.org/2003/InkML" xml:id="stk57" contextRef="#ctx0" brushRef="#br0">17959 11574 653 0,'-3'-5'151'18,"1"-3"193"-18,0-3-176 17,2 3-1-17,2-2-26 15,2 2-20-15,6 2-28 15,6 0-10-15,4 2-22 8,5 1-10-8,11 0-11 15,8-4 0-15,11 1 6 16,13-4 5-16,14 1 11 14,0-1 8-14,3 4 17 16,-10-4 8-16,-11 4 8 25,-3 3-2-25,-3 0-7 0,-3 3-4 8,-1 3-11 13,-2 0-5-21,-4 1-14 0,-1 2-8 16,-11 3-13-16,-4-6-9 15,-12 1-9-15,-1-1-4 18,-9-3-60-18,-3-7-53 0,-4-9-713 13,-1-15 540 4</inkml:trace>
    </iact:actionData>
  </iact:action>
  <iact:action type="add" startTime="94948">
    <iact:property name="dataType"/>
    <iact:actionData xml:id="d58">
      <inkml:trace xmlns:inkml="http://www.w3.org/2003/InkML" xml:id="stk58" contextRef="#ctx0" brushRef="#br0">19503 9324 449 0,'3'-1'88'2,"1"-2"88"14,3-3 3-16,-1-1-9 14,0 1-3-14,-2-3 8 16,0 2 5-16,-4-3 13 18,0 1-1-18,-5-1-21 7,-5 6-16 7,-8 4-44-14,-2 4-23 15,-8 9-24-15,1 6-9 16,-7 10-4-16,1 3-2 15,4 8-13-15,4 4-7 15,6 1-9-15,8 0-6 17,6-1-4-17,5-7-3 22,10-9-6-22,8-5 1 0,8-8-1 15,12-5 2-15,14-7 2 16,3-3 2-16,12-3 3 16,-2-6 3-16,-1-4 10 15,-4-3 6-15,-20 0 10 16,-3 3-1-16,-18-1-7 7,-8 6-7-7,-4-2-5 15,-1 1-44-15,-3 4 281 14,7-6-197-14</inkml:trace>
    </iact:actionData>
  </iact:action>
  <iact:action type="add" startTime="97286">
    <iact:property name="dataType"/>
    <iact:actionData xml:id="d59">
      <inkml:trace xmlns:inkml="http://www.w3.org/2003/InkML" xml:id="stk59" contextRef="#ctx1" brushRef="#br0">30344 13319 0,'0'0'19</inkml:trace>
    </iact:actionData>
  </iact:action>
  <iact:action type="add" startTime="98407">
    <iact:property name="dataType"/>
    <iact:actionData xml:id="d60">
      <inkml:trace xmlns:inkml="http://www.w3.org/2003/InkML" xml:id="stk60" contextRef="#ctx0" brushRef="#br0">23861 9106 366 0,'0'-11'107'17,"-1"-4"80"-17,1 5-1 21,0-4 3-21,0 3 4 0,0 1 2 17,-2 2 2-17,-1-3-6 16,2 3-10-15,-2-3-6 15,3 9-27-16,0-1-14 0,0 3-35 15,-5-3-20-15,5 9-32 14,0 4-13-14,3 9-12 23,2 5-1-23,2 2 1 15,2 5 1-15,5 4 2 16,-1 3-1-16,-3 5 1 0,4 2-1 15,-6 0-5-15,2-1-2 15,-4-7-3-15,-1-2-2 15,-4-12-1-15,2 1-2 24,-3-11-2-24,0-13-1 0,0 4-44 15,-2-11-31-15,0-9-95 15,-6-3-50-15,0-9-97 17,-4 2-85-17,3 4 230 15</inkml:trace>
    </iact:actionData>
  </iact:action>
  <iact:action type="add" startTime="98863">
    <iact:property name="dataType"/>
    <iact:actionData xml:id="d61">
      <inkml:trace xmlns:inkml="http://www.w3.org/2003/InkML" xml:id="stk61" contextRef="#ctx0" brushRef="#br0">23630 9128 793 0,'-10'0'148'1,"-5"-3"115"13,7-1-57-14,-4 1-9 19,3 0-26-19,7 0-8 0,-1 6-14 15,0-3-4-15,1 0-21 15,2 0-16-15,-3 0-31 21,9 0-13-21,4 0-18 15,8-6-5-15,11-4-3 16,6-6-2-16,17-13-2 16,7-6 3-16,17-17 7 14,11-6 4-14,-3-2 7 16,-4 7-2-15,-19 15-10 0,-16 9-7 4,-20 14-15 10,-9 5-5-15,-15 10-18 17,4-3-36-17,-13 12-123 15,0 7-202-15,-20 3 204 16</inkml:trace>
    </iact:actionData>
  </iact:action>
  <iact:action type="add" startTime="101207">
    <iact:property name="dataType"/>
    <iact:actionData xml:id="d62">
      <inkml:trace xmlns:inkml="http://www.w3.org/2003/InkML" xml:id="stk62" contextRef="#ctx0" brushRef="#br0">21995 11817 965 0,'-2'3'107'9,"-3"-3"82"8,4-3-1-17,-1 0-31 22,4 0-28-22,5 3-30 0,6 0-9 0,15 0-5 16,8 6 1-16,21 1-9 14,12 2-6-14,8-6-15 18,0-3-8-18,6-12-2 15,-5-5 8-15,14-8 16 15,6 0 11-15,6 2 11 22,-6 6-5-22,-24 9-15 0,-16 8-10 16,-17 3-19-16,-10 5-6 16,-8 5-10-16,-4-2-2 14,-3-3-6-14,-2 0-9 19,-1-5-128-19,3-3-542 0,10-13 428 15</inkml:trace>
    </iact:actionData>
  </iact:action>
  <iact:action type="add" startTime="103657">
    <iact:property name="dataType"/>
    <iact:actionData xml:id="d63">
      <inkml:trace xmlns:inkml="http://www.w3.org/2003/InkML" xml:id="stk63" contextRef="#ctx0" brushRef="#br0">26860 11214 1252 0,'0'6'118'2,"3"-3"109"18,6 1-20-20,14-1-4 16,5 0-8-16,17-6-35 16,9-2-25-16,14-3-52 16,3 0-24-16,-3 0-32 15,-2 5-13-15,-14 0-85 7,-4 1-66-7,-13 0 71 16</inkml:trace>
    </iact:actionData>
  </iact:action>
  <iact:action type="add" startTime="104166">
    <iact:property name="dataType"/>
    <iact:actionData xml:id="d64">
      <inkml:trace xmlns:inkml="http://www.w3.org/2003/InkML" xml:id="stk64" contextRef="#ctx0" brushRef="#br0">25574 11293 592 0,'-3'0'160'0,"-4"1"195"15,6 1-69-15,-2-2-53 16,0 0-30-16,4 0-52 15,2 0-15-15,6 1-14 15,4-1 6-14,10 3-1 16,10 0-6-17,18-3-14 7,10-4-9 8,16-5-26-15,6 2-14 20,-6 1-27-20,-7 3-10 0,-18 3-43 10,-14 3-48 9,-18 1-88-19,-1 2 78 0</inkml:trace>
    </iact:actionData>
  </iact:action>
  <iact:action type="add" startTime="105289">
    <iact:property name="dataType"/>
    <iact:actionData xml:id="d65">
      <inkml:trace xmlns:inkml="http://www.w3.org/2003/InkML" xml:id="stk65" contextRef="#ctx0" brushRef="#br0">27646 9099 117 0,'-7'3'50'2,"-1"1"53"24,3-1-5-26,-7-3 5 0,5 2 0 13,-2-1 16-13,0-1 2 17,3 0-9-17,2-3-7 22,-5-1-3-21,2 1 1-1,-3 0 4 15,1 3 3-15,5-3-4 16,-3-1-2-16,7-2-9 15,-2 0-7-15,4-4-8 16,5-3-6-16,3-2-1 15,5-5 3-15,2 6-8 10,3 1-9-10,-2 7-20 13,-1 6-11-13,-2 6-14 15,-1 2 0-15,-4 10-1 16,1 3-1-16,-4 1 2 16,-1 4 0-15,-1 2-1 13,0-3 0-14,-5 7-1 15,0-6-1-15,0 4-1 23,-2 2-1-23,2-6-1 0,3 2 0 15,2-3-2-15,0-7 1 16,6-2-1-16,0-5 2 15,8-9-1-15,1 1 1 17,6-3 0-17,4-5-1 16,-4-4 0-16,-2-1 1 0,0-6 1 12,-4-6 2-3,-1-1 1 7,0-2 2-16,-5-4 0 15,-7 1-1-14,-2-1 1 14,-5-3-2-15,0 5 0 15,-2-1-2-15,-1 8-2 17,-2-5-2-17,-6 3-1 0,3-1 0 22,-2 3-1-21,1 3-2-1,0 1 0 14,5 4 1-14,2 3 3 10,2 8 1 11,0-2 2-21,2 3 0 0,2 3 2 16,5 1 2-16,-2 5 3 16,-1-6 2-16,-2 3 5 23,2 1 2-23,-6 0 2 0,2 2-3 16,-2 1-2-16,0-1-4 0,0-1-2 14,2 5-2-12,4 3-3 12,0 3 0-14,0 3-5 15,-3-2 0-15,5 8-1 16,0-3-2-16,3-1 1 11,0 2 0 0,4-4 3 4,4-1 4-15,2-7 6 16,-2-5 2-15,-2-5 4-1,-4-1 0 16,6-6-3-16,0 0-1 15,-2-4-2-15,1-2-1 15,-4-1-1-15,-2-4-1 22,-1 1-2-22,1-1 1 0,-5 3-3 16,-1 4 0-16,-4-1-1 16,-2 4-2-16,0 3-11 15,-2-2-23-15,2 3-76 19,-6-6-59-18,11 6-114 33,0 0 137-34</inkml:trace>
    </iact:actionData>
  </iact:action>
  <iact:action type="add" startTime="106249">
    <iact:property name="dataType"/>
    <iact:actionData xml:id="d66">
      <inkml:trace xmlns:inkml="http://www.w3.org/2003/InkML" xml:id="stk66" contextRef="#ctx0" brushRef="#br0">28571 9218 1424 0,'3'0'275'23,"-1"-1"324"-22,1-1-441-1,-1-1-27 14,2 3 61-14,-1 3-132 17</inkml:trace>
    </iact:actionData>
  </iact:action>
  <iact:action type="add" startTime="115517">
    <iact:property name="dataType"/>
    <iact:actionData xml:id="d67">
      <inkml:trace xmlns:inkml="http://www.w3.org/2003/InkML" xml:id="stk67" contextRef="#ctx1" brushRef="#br0">17052 11628 0,'0'0'1,"0"0"10,0 0-11</inkml:trace>
    </iact:actionData>
  </iact:action>
  <iact:action type="add" startTime="115886">
    <iact:property name="dataType"/>
    <iact:actionData xml:id="d68">
      <inkml:trace xmlns:inkml="http://www.w3.org/2003/InkML" xml:id="stk68" contextRef="#ctx0" brushRef="#br0">8935 9996 852 0,'1'-1'155'17,"-2"-1"106"-17,1 1-79 15,3 1-23-15,0 3-58 16,5 4-20-16,3-1-25 15,-9 0-10-15,12 1-15 15,-1-4-2-15,1 0 3 17,6-3 3-17,2-3-1 0,3-4-2 7,4-2 0 7,0-6-1-14,7 1 2 16,-1-4 2-16,0 0 3 15,-2-3-2-15,-7-1-4 16,4 1-3-16,-7-4-7 16,0-1-2-16,-4-5-4 16,-2 2-1-16,1-3-3 23,-1 2-1-23,3 4-2 0,4 0-3 0,-10 1 0 14,-2 3-1 2,-5-4 1-16,-3 4 0 0,-4 1 1 16,5-1 1-16,-5 0 0 26,-5-1 1-26,0-2 0 0,-8-1 1 5,-3-2 1 5,-6-4 0 3,-6-1 0-13,-1 1-1 16,-3 3-1-16,5-1-1 14,-1 6-2-14,-2 3 0 16,2 8-3-16,-1-2 0 16,1 8-1-16,-1-1 0 16,3 6 1-16,-1-1 0 21,8 0 2-21,-3-3 1 0,-1-1 2 16,4 1-1-16,-6 0 0 16,6 3 1-16,-2 2 4 15,-4 1 3-15,-4 0 1 16,-3 4-1-16,-6 2-5 16,6 1-3-15,2 5-3 0,4 4-1 19,2 6-1-20,1 7-2 0,1 5-1 15,-1 4-1-14,4 3-2 13,5-1 1-14,2 3 0 18,3 0 0-18,5 2 4 14,1 2 1-14,3-4 3 16,0 2-1-16,4 3 2 22,5 3 1-22,1 5 0 0,8 1 1 15,5-9-1-15,5-7 0 19,4-14-2-19,5-11 1 0,8-9 5 15,2-4 3-15,-2-3 4 14,-5-1 0-14,-11-1-4 15,-5 1-1-14,-3 0-4 21,0-1-2-22,-1-1-1 14,0-3 5-14,-2-1-60 17,-1-5-65-17,4-1-530 15,12 3 409-15</inkml:trace>
    </iact:actionData>
  </iact:action>
  <iact:action type="add" startTime="119993">
    <iact:property name="dataType"/>
    <iact:actionData xml:id="d69">
      <inkml:trace xmlns:inkml="http://www.w3.org/2003/InkML" xml:id="stk69" contextRef="#ctx0" brushRef="#br0">5098 9273 813 0,'0'-1'101'8,"-2"1"43"7,5 0-38-15,-3 4-23 17,9 8-33-17,3-2-5 14,5 6 17-14,5-2 3 19,7 1-5-19,7 0-4 0,9-10-10 13,4 0-5 2,23-5-11-15,6-8-5 21,24 0-9-21,5-8-2 0,-7 3-1 16,-1 0 1-16,-13 4 3 16,5 3 2-16,8 6 0 16,7 3-2-16,-6 0-3 16,-12 0-2-16,-2-3 3 14,-6 0 2-14,10-9 2 7,13 2 1-7,2-6-4 26,-1-2 0-26,-15-4-2 0,-8-1 0 5,-4-3 7 20,6 3 1-25,11-5 4 0,3 6-1 8,-11 3 1 6,-5 0 2-14,-18 6 7 16,-10 1 2-16,1 0 4 22,1 2-1-22,2-2 0 0,4 2-1 18,1 1-5-18,4 3-4 0,-2-1-11 14,-1 1-5 1,-9 0-5-15,-7 0-2 0,-4-2-2 17,-5 2 1-17,5 1-1 15,-2 2 0-15,3 2 0 22,2-2-1-22,-2 1 1 15,1-1 1-15,-5-3 0 18,1 2 2-18,-8-4 1 0,-5 0 2 13,-3-4 2-11,-6-1 0 14,-3 0 0-16,-1-5-1 14,-1 5-2-14,-7-3-1 15,3 3 0-15,-1-2 0 7,-1-1-1 8,3 0-2-15,-4-2 0 16,2 2-1-16,-7-3 0 16,3 3 0-16,-1 2 0 15,-1 1-1-15,1-2 1 16,1 2 1-16,-2-2-1 24,-3-2 0-24,3-2-1 0,-1-2-3 0,0-5 1 14,2 1-1-14,-1-5-1 15,0 1 0-15,3-2 0 16,-3-1-1-16,4 1 0 17,-4 2 0-17,0-1 0 23,0 3-2-23,0 0-1 0,1-5-3 14,-1-3-1-14,-2-2-1 16,2-1-2-16,-3 1-2 14,2-4-5-14,1-1-1 17,0-2 0-17,-1 0 1 16,3-4 7-16,-1 5 2 15,-2-1-3-15,1 3-3 22,-3 6-4-22,-3 2-3 0,-5 1 5 16,3 0 0-16,-3 1-4 15,0-1 1-15,0 0 3 16,-2-1 4-16,-1 1 7 16,-3 1 1-16,-6-1-4 3,0-1-2 9,-3 3-4-10,-4-4-6 19,0-3-8-21,-8 1-8 0,-10-1-9 16,6 2 6-16,-6 5 13 15,0 4 10-15,6 1 15 15,-6 3 3-15,1 0 2 15,2 3-1-15,1 0 2 16,4 0-1-16,-3-3 0 12,3 0 1-12,-8 1-1 10,-6-4 0 6,-7 3-1-15,-6 0 0 14,-6 3 0-15,-2 0 0 2,-1 6 0 11,5-2 0-13,2 2 0 17,1-3 0-17,1-1-1 15,-3-2 0-15,-10-3-1 22,-2 0 1-22,-6-4-1 3,6 1 0 9,6 3 0-7,3 0-1 22,6 5-1-27,-7 3 0 0,-10 4-1 0,0 6 0 15,-8 2-1-15,2 9-2 16,11-1-4-16,1 4-7 7,-2 0-1 8,-4-1 2-15,-8-2 6 15,2-1 5-15,3-2 6 16,13-1 2-16,14-5 2 16,6 1 1-16,8-2 1 16,-2-2-1-16,-8 1-1 16,-2-2-3-16,-14 6 0 22,-4 1-1-22,-5 8-1 0,-5-2 0 0,10 4-1 15,1 1 0-15,9 2 0 16,4-1 0-16,-5 0 0 16,1-3 0-16,-2-1 1 15,1-2 0-15,10 0 0 16,5-1 0-16,3-6 0 7,8 1 2 8,-4-2 1-15,1 2 2 16,3 2 2-16,1-3 0 15,-1 3-1-15,7 4-3 15,-5 0-2-15,-5 1 0 16,-2 5-1-16,-5 3 0 17,7 2-1-17,2 3 1 0,7 7 0 21,3 4 0-21,5 7 0 16,0 1 0-16,7 11-1 15,-1-3 0-15,5 0-1 16,3-2-1-16,2-1 0 3,-3-5 0 9,1 5 0 5,1 0 0-17,-1 6 2 0,0 6-1 22,3 12 2-22,1 4-1 0,6-4 1 16,3-2 0-16,6-11 2 15,-3-3 1-15,2-7-1 15,1-1 0-15,5-2 0 16,5 5-1-16,5 10 1 15,3 6 0-15,11 4 1 12,5 2 2-12,2-7 1 13,5-3 1-13,-2-7 1 13,0 2-1 4,5-1-1-17,-5 0 1 0,0 2 0 15,-1-1 3-15,8-8 2 15,4-11 2-15,12-12 1 15,3-11-1-15,11-13 3 24,3-6 1-24,-12-10 6 0,-5-3 1 16,-17-2 4-16,-6-1-1 15,-6 4-2-15,-5 5-1 17,-3 1-4-17,-7 8-1 2,-6 1-3 24,-1 0 2-26,-4 3-64 0,3-2-53 16,3 5 53-16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2372" units="cm"/>
          <inkml:channel name="Y" type="integer" max="6960" units="cm"/>
          <inkml:channel name="T" type="integer" max="2.14748E9" units="dev"/>
        </inkml:traceFormat>
        <inkml:channelProperties>
          <inkml:channelProperty channel="X" name="resolution" value="400" units="1/cm"/>
          <inkml:channelProperty channel="Y" name="resolution" value="400" units="1/cm"/>
          <inkml:channelProperty channel="T" name="resolution" value="1" units="1/dev"/>
        </inkml:channelProperties>
      </inkml:inkSource>
      <inkml:timestamp xml:id="ts0" timeString="2023-08-20T18:21:21.798"/>
    </inkml:context>
    <inkml:brush xml:id="br0">
      <inkml:brushProperty name="width" value="0.05292" units="cm"/>
      <inkml:brushProperty name="height" value="0.05292" units="cm"/>
      <inkml:brushProperty name="color" value="#C00000"/>
    </inkml:brush>
    <inkml:context xml:id="ctx1">
      <inkml:inkSource xml:id="inkSrc1">
        <inkml:traceFormat>
          <inkml:channel name="X" type="integer" max="30931" units="cm"/>
          <inkml:channel name="Y" type="integer" max="17399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03235" units="1/cm"/>
          <inkml:channelProperty channel="Y" name="resolution" value="999.942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1" timeString="2023-08-20T18:21:21.798"/>
    </inkml:context>
  </inkml:definitions>
  <iact:action type="add" startTime="16414">
    <iact:property name="dataType"/>
    <iact:actionData xml:id="d0">
      <inkml:trace xmlns:inkml="http://www.w3.org/2003/InkML" xml:id="stk0" contextRef="#ctx0" brushRef="#br0">16471 10242 0</inkml:trace>
    </iact:actionData>
  </iact:action>
  <iact:action type="add" startTime="18766">
    <iact:property name="dataType"/>
    <iact:actionData xml:id="d1">
      <inkml:trace xmlns:inkml="http://www.w3.org/2003/InkML" xml:id="stk1" contextRef="#ctx1" brushRef="#br0">9889 5709 277 0,'-2'-1'50'2,"-4"-2"70"24,4-3-1-25,-3 0 11-1,-1 2 5 13,2-2 3 4,-3-1-2-16,1 2-4-1,-1-2-1 19,-2 4-12-19,0-3-6 0,1 5-11 16,-5 1-8-16,4 3-18 24,-4 4-6-24,3 2-17 0,-2 4-8 9,0 0-11 5,2 2-6-14,1 2-10 17,2 2-2-17,-1 3-3 4,-3-1-2 12,3 3 3-16,-3-1 0 18,7 0 1-18,3-1 1 0,-2 1 1 13,3 2 1 4,-2-1 0-17,2 0 1 0,-1 0-3 15,2 1-2-15,1-3 0 15,1-3 0-15,2-2 2 22,-5 1 2-21,9-5-1 14,-6 0 1-15,7-3 0 15,3 1-3-15,-1-5-2 17,1-1-1-17,6-3-2 0,-2 1 0 15,4-3-1-15,0 0 0 15,3-3-3-15,-3 1 0 8,-2-3-2 7,2 2 0-15,-4 0-1 15,2 1 0-15,1-4 1 16,3 1-1-16,1 2 2 15,-1-2-1-15,-7-3 1 17,-2 3 1-17,-5-3 3 15,1 0 1-15,3-3 3 23,-1 3 0-23,1-7 0 0,-3 1-1 0,2-1-1 15,-3 2-2-15,-5-3-1 15,5 0-2-15,-4-3 3 15,1 0 2-15,-4 3 2 17,-2-2 3-17,-2-1 0 16,-4 3-1-16,-4-3-2 7,-1 3 0 8,-4-3 0-15,-2 2 0 16,-2-2 4-16,1 3-1 16,-5-2 2-16,0 4-2 17,-3 1-1-17,-5-3-1 0,5 0 0 14,4 1-1-13,1-2-2 13,0 5-1 8,-2-1-3-22,0 3-1 0,-2 4-3 15,2 3-2-15,0 3-4 17,1 3-2-17,3 7-6 15,0 5-5-15,5 4-61 15,1 1-50-15,7 2-11 17,4 0 39-17</inkml:trace>
    </iact:actionData>
  </iact:action>
  <iact:action type="add" startTime="25082">
    <iact:property name="dataType"/>
    <iact:actionData xml:id="d2">
      <inkml:trace xmlns:inkml="http://www.w3.org/2003/InkML" xml:id="stk2" contextRef="#ctx0" brushRef="#br0">21310 11966 0,'79'105'0,"-31"-40"21</inkml:trace>
    </iact:actionData>
  </iact:action>
  <iact:action type="add" startTime="26718">
    <iact:property name="dataType"/>
    <iact:actionData xml:id="d3">
      <inkml:trace xmlns:inkml="http://www.w3.org/2003/InkML" xml:id="stk3" contextRef="#ctx1" brushRef="#br0">8600 7038 493 0,'-6'-11'112'21,"-7"3"83"-21,2-2-36 16,-2 1-14-16,2 2-22 21,-2 1-7-21,-3 3-19 0,3 3-11 0,-2 6-15 16,-1-2-9-16,2 8-16 15,-2 1-8-15,-3 6-12 24,3 2-6-23,-4 4-7-1,1 4-3 9,0 3-3 4,-3-2-2-13,0 5-3 23,3 0 0-23,-2 0-2 0,3 4 2 14,-2 8 1-14,0-2 1 16,5 11 3-16,3 4-1 17,5 4 0-17,1 1-2 2,6-4 0 13,0-4-1-15,5-8 1 14,3-1 0-14,1-6-1 22,3 2 0-22,-1 2 0 16,5 2 0-16,0 6 0 15,5-1 0-15,-3 1 0 16,-2-5 0-16,5-4 1 2,-2-7-1 13,2-3 2-15,3-3 1 13,2-7 4-13,-4-6 2 24,5-1 1-24,1-5-1 0,1 3-3 15,4-3-1-15,-2 1-4 16,9 0 1-16,-2-7-2 16,3 2 1-16,-2-3 0 7,2-3-1 19,-1-2 3-26,-1-1-1 0,1-4 1 3,-6-2 0 15,-2-1-1-18,-7-2 3 0,-2-1 9 13,3-2 4-11,-4-4 5 12,1 0 0-14,1 0-1 17,-3-5 1-17,3-6 2 15,0 0 0-15,-5-5-1 15,3-6-4-15,-6-5-7 24,-4-2-2-24,-2-2-3 0,0-1-1 17,2 0-1-17,-2 5 0 13,-2 5-2-13,0 0-1 15,-4 3-1-15,2 1 0 15,-2-4-2-15,-1 3 0 19,-1-3 1-19,-2 1 0 0,0-6 0 20,-3 3 0-20,-3-7 0 15,-1 4 1-15,-4 1 0 16,0-3-1-16,-5 4 1 16,3 0 0-16,-5 9-1 16,-5-1 0-16,0 7 0 15,-3-2-1-15,-2 2 0 22,3 4 0-22,-2-2-1 0,-1 1 0 0,2 1 0 17,1-3-1-17,-4 2 1 13,5-2-1-13,-13 0 1 16,-6 4 1-16,1-3 26 20,-3 3 4-20,3 2 2 13,4 0 1-13,-3 9-27 22,2-2-6-22,4 11-4 0,0 4-4 14,2 10-1-14,1 4 1 19,0 6 0-19,5 6 2 0,0-2-1 15,7 4 0-15,3 0 0 14,-2-3-1-14,1 2-22 17,-2-5-26-17,6 2-72 10,3-5-52 1,8 4 91 5</inkml:trace>
    </iact:actionData>
  </iact:action>
  <iact:action type="add" startTime="30112">
    <iact:property name="dataType"/>
    <iact:actionData xml:id="d4">
      <inkml:trace xmlns:inkml="http://www.w3.org/2003/InkML" xml:id="stk4" contextRef="#ctx1" brushRef="#br0">8382 9411 1396 0,'0'0'153'23,"0"0"66"-23,7 0-94 0,5 0-57 16,6 3-62-16</inkml:trace>
    </iact:actionData>
  </iact:action>
  <iact:action type="add" startTime="34956">
    <iact:property name="dataType"/>
    <iact:actionData xml:id="d5">
      <inkml:trace xmlns:inkml="http://www.w3.org/2003/InkML" xml:id="stk5" contextRef="#ctx1" brushRef="#br0">7984 6939 411 0,'0'-6'54'1,"-1"0"51"12,1-1-20 2,0 4 0-15,0 3 7 8,0 0 20 7,0 0 10-15,-2 3 2 15,2 4 1-15,-1 2-4 16,-2 4-7-16,-2 3-11 15,1 3-7-15,-3 6-23 15,-1-1-12-15,-2 7-17 16,3 5-6-16,-5-1 0 22,4 3 2-21,2-1-4-1,-1 1-2 0,7 13-12 15,-5 4-5-15,5 16-2 24,2 3 1-24,4 2 1 0,2-5 0 22,0-10-3-22,-3-7-1 0,1-1-4 16,-2-2 0-16,-2 12-1 7,1 6 0 8,-3 4-1-15,0 2 0 15,1-8 0-15,-1-5-1 20,-3-11 2-20,-1-3 0 0,-5-7 8 14,4 0 5-14,-1-2 5 14,-2 4 1-14,0 4-3 15,-2-2-5-15,1-8-5 23,2-2-3-23,-2-9-2 15,0-4-2-15,3-6 1 15,-2-1 0-15,2-9 0 18,0 1 0-18,-1-1-1 0,0-4-1 14,-2 1-2-14,0-1 0 16,3 1-1-16,-1 0 0 23,1 0 0-23,3 1 0 0,-7-1-1 16,4-2 1-16,-4 1 1 15,-3 1 0-15,-1-3 1 15,-2 0-1-15,-5 3 0 16,-2-1 1-16,-9 1 0 15,-1 0-1-15,-5 2 2 8,-6 0-1-8,-3-2 0 16,0 2 1-16,-7-4-1 15,6-1-1-15,1-3 0 15,-6 0-1-15,7-3-2 14,-1-2 1-14,2 1-1 16,-3-4 1-16,-11 0 0 17,-2-2-1-17,-4-2-1 22,1-1 1-22,9-1-1 0,5-2 0 16,4 1 0-16,4 1 0 15,4 1 0-15,-1 2-1 15,4-2 0-15,1 3 0 20,-5 1 1-20,-6 5 0 0,-3 1 0 12,-2-1 0-6,-1 4-1 10,3-3 1-16,-2 0 0 16,0 0 0-16,9 2 0 15,2-2-1-15,3 0 0 16,1-1 1-16,0-2-1 16,1-1 0-16,1-1-2 15,3 0 1-15,-4 3-2 1,2 3 1 19,2 0 1-20,4 0-2 0,1 2 2 16,3-3 1-16,-1 1 0 19,0-1 0-19,-3-1 0 15,2-1 0-15,1 0-1 14,0 2 0-14,1-4 1 16,-1 4 0-16,1 0 1 5,-3 2-1 11,5-2 0-16,-2 0-1 19,5 3 1-19,-1-1 0 0,1-2-1 14,5-4-1 2,-2-2-2-16,2-4 0 0,-1 0 0 15,3-6 1-15,0 2 2 14,3-2 1-14,-1 2-1 23,0 0 0-23,3-9 0 16,-3-2-2-16,5-4-2 2,3-7-2 12,-2-1-1-14,2-7-1 15,2 0 1-15,1-1 1 15,7 0-1-15,-2 0 1 16,8 0 0-16,2-1 2 22,-2-9 2-22,4-7 2 0,-1-3 2 16,-2 1 0-16,-1 13 1 16,-4 8 1-16,-2 14 1 16,-3 3-1-16,-4 2 0 15,2 4-1-15,1-3-1 16,-4 1 1-16,6-1-1 7,0-3-1-7,4 2-1 14,4 1-3-14,4-6 1 16,2 1-1-16,7-2 0 16,2 0 0-16,1 1 1 16,5-1 0-16,4 2 2 14,3 5 0-14,-2 3 2 19,1 4-1-19,-2 3 1 20,-3 0-1-20,-2 5-1 0,5-2-2 17,4 3-1-17,-2 0 1 14,14 1-1-14,4 5 1 15,4 1 2-15,8 0-1 18,-4 2 2-18,-2 1 0 0,-5-3-1 17,-2 0 1-17,1 2-1 19,3-2 2-19,4 3 0 16,2 2 0-16,5 1 0 16,4 0 0-16,-10 0 0 15,-3 4-1-15,-15 2 1 15,-4 4 1-14,0 6 0 14,2-1 0-15,1 1 1 0,-4-3-1 23,2-4 1-23,0 1 1 0,-3-7 1 15,1 2 1-15,-5 3 10 16,-2-5 3-16,-4-1 3 16,-2 3 0-16,-5 1-8 16,-3-1-1-16,-2 0-3 16,-1-1-2-16,-2 0 0 24,3 2-1-24,-1-3-1 0,-2 2 2 0,-4-3 6 15,0 1 5-15,-3 0 7 13,2 0 4-13,2 3-1 15,-1 4-2-15,0-1-7 17,-1-2-3-17,-2 0-8 15,-2 2-1-15,-2-3-1 10,1 1 3 5,-1 2-114-15,4 1 435 12,5 12-269 5</inkml:trace>
    </iact:actionData>
  </iact:action>
  <iact:action type="add" startTime="37732">
    <iact:property name="dataType"/>
    <iact:actionData xml:id="d6">
      <inkml:trace xmlns:inkml="http://www.w3.org/2003/InkML" xml:id="stk6" contextRef="#ctx1" brushRef="#br0">12201 6756 776 0,'6'0'111'2,"4"0"71"10,4 0-8 6,3 0-41-18,3 0-26 0,9 1-20 13,2 1-6 3,8 1-21-16,3-2-11 0,-7 2-13 23,4 0-2-23,-1-3 0 14,3 0 1-14,15 0-5 17,-1-3-3-17,2-3-10 15,-2-1-2-15,-13-6 2 2,-3 4 3 12,-2-4 9-14,-4-1 4 15,2-1 2-15,-3-2-3 16,-5-4 1-16,1 1 1 6,-8-6 2 10,-1-3 1-16,-6-7-5 15,-3-1-1-15,-1-3-1 16,-6 2 0-16,-6 3 0 16,-6-3 1-16,-6 6-3 15,-4-1-4-15,-8 0-5 23,-3 5-4-23,-6 2-4 0,-3 4-2 15,-2 3-2-15,2 2 0 2,-5 1-2 13,-1 1 0-15,-14 4-2 14,-4-2 0-14,-4 0 9 16,3 1 2-16,11 3-1 25,2 8-2-25,7 8-11 0,-2 3-5 13,10 5 0-11,-1-2-1 12,7 6-2-14,4 0-1 16,-3 11 2-16,8 6 0 14,0 14 3-14,-3 3 2 17,8 8 3-17,9 6 1 14,10 1 7-14,10-1 1 23,18-13 2-23,3-6 0 0,14-15-3 15,6-4-2-15,14-10-3 16,5-7 0-16,7-14 4 16,5-2-28-16,-2-15-115 15,-2 0-204-15,-4-13 187 17</inkml:trace>
    </iact:actionData>
  </iact:action>
  <iact:action type="add" startTime="39776">
    <iact:property name="dataType"/>
    <iact:actionData xml:id="d7">
      <inkml:trace xmlns:inkml="http://www.w3.org/2003/InkML" xml:id="stk7" contextRef="#ctx1" brushRef="#br0">15375 6750 718 0,'-7'-3'97'2,"-2"-1"99"21,6 4-31-23,-1-2-11 24,-2 2-19-24,6 0-26 0,-1-1-2 0,-1-1-10 14,4 2-3-14,-1-4-6 15,2 4-3-15,3-6-3 15,3 6-2-15,4-7-19 26,1-2-10-26,14-1-17 0,2-9-11 15,17-8-3-15,2-8 0 14,13-16 3-14,10-3 3 14,7-5 5-14,1-2 4 16,-3 4 4-16,-11 5 0 15,-10 7-8-15,-5 4-5 20,-7 9-9-20,-2 3-3 0,-2 8-5 12,1 2-2-5,-11 6-1 9,-1 4-2-16,-11 0-1 15,-4 2-1-15,-2 4-2 16,-3 3-19-16,-9 0-52 16,-2 3-33-16,-8 0-82 15,-3 0-41-15,-4 4-353 15,-4 5 355-15</inkml:trace>
    </iact:actionData>
  </iact:action>
  <iact:action type="add" startTime="40386">
    <iact:property name="dataType"/>
    <iact:actionData xml:id="d8">
      <inkml:trace xmlns:inkml="http://www.w3.org/2003/InkML" xml:id="stk8" contextRef="#ctx1" brushRef="#br0">15382 6586 1018 0,'-4'0'119'0,"-2"3"76"0,6 0-13 16,-3 4-58-16,-4 5-21 23,3 4-12-23,-2 3-6 0,-7 1-10 16,7 2-1-16,-11 2-10 17,-2-2-2-17,1 1-7 13,-5 2-7-13,1-3-11 16,-1 3-3-16,3-2-5 16,-1-1-1-16,5-4 0 8,0-3-1-8,6-8 0 14,2-1-2-14,8-6-6 17,-3-1-5-17,9-7-7 14,2 0-3-14,7-6-2 16,1 1-2-16,7 0 0 15,5-1 1-15,2 4 0 17,3 1 2-17,-1 2 0 22,-1 1-1-22,-2 2 0 0,-3 1-1 14,-1 0 1-14,1 0 0 16,-4-3 2-16,1 2 0 15,-6-2 2-15,-5-4 1 16,-5 4 3-16,-7-6 2 18,-3 2 19-18,-5 1 5 0,-4-1 7 11,-6-1 2-1,-2 0-11 6,0-2 0-16,0 3-5 15,1-1-2-15,1 0-10 15,4 0-6-15,5 4-11 16,9 7-18-16,-3-9-100 16,5 6-49-16,13 0 77 0</inkml:trace>
    </iact:actionData>
  </iact:action>
  <iact:action type="add" startTime="43753">
    <iact:property name="dataType"/>
    <iact:actionData xml:id="d9">
      <inkml:trace xmlns:inkml="http://www.w3.org/2003/InkML" xml:id="stk9" contextRef="#ctx1" brushRef="#br0">16959 5806 416 0,'-9'-2'79'2,"-1"-1"73"9,1 0 1 4,2 1 12-15,0-1 0 16,1 0 13-16,0 3 5 18,2 0-16-18,1 0-12 0,3 9-24 11,4 7-11-2,7 7-27 6,3 8-10-15,5 10-19 16,7 4-12-16,5-5-17 16,1 1-6-16,-2-9-14 15,-1-3-3-15,-6-5-4 16,-1-2-1-16,-6-6 1 2,-1 0-8 18,-7-6-62-20,-2-1-43 0,-7-3-112 17,-5-5-74-17,-7-2 162 15</inkml:trace>
    </iact:actionData>
  </iact:action>
  <iact:action type="add" startTime="44081">
    <iact:property name="dataType"/>
    <iact:actionData xml:id="d10">
      <inkml:trace xmlns:inkml="http://www.w3.org/2003/InkML" xml:id="stk10" contextRef="#ctx1" brushRef="#br0">16837 5885 1449 0,'4'-16'124'17,"10"-6"56"-17,2-4-7 0,8-2-55 15,5 1-22-15,3 4-21 22,6-2-11-21,-3 9-23 13,3 4-12-14,-9 12-17 17,-8 2-5-17,-5 11 0 15,-4 0 0-15,-8 9 2 16,-1 2 1-16,-7 8-1 0,-2 0-1 15,-7-3-6-15,0-1-14 23,-2-9-55-23,2-6-34 0,2-10-83 15,-2-6-45-15,-3-13 129 16</inkml:trace>
    </iact:actionData>
  </iact:action>
  <iact:action type="add" startTime="44383">
    <iact:property name="dataType"/>
    <iact:actionData xml:id="d11">
      <inkml:trace xmlns:inkml="http://www.w3.org/2003/InkML" xml:id="stk11" contextRef="#ctx1" brushRef="#br0">16982 5412 801 0,'-4'-14'194'0,"0"-4"293"15,4 3-217-15,7 5-62 17,6 0-28-17,10 10-78 22,2 6-18-22,4 8-23 0,-2 4-12 15,1 8-16-15,0 1-4 15,-5-4-5-15,0 5-3 15,-3 1-6-14,-7-1-1 14,-1 4-4-15,-2 0 0 20,-3-8-1-20,2-1-1 0,-4-8 1 10,-5-15 1-2,4 1 5 8,-3-11 2-16,-1-16 2 16,3-1-3-16,-3-8-5 15,0 0-3-15,5 6-7 16,-1-2-1-16,3 11-5 15,-4 3-2-15,6 9-2 23,-2 8-1-23,3 9 3 0,-1 6 1 0,4 1 4 14,2-2 2-14,-5 2 0 26,4-9 0-26,2 2 1 0,-3-3 1 6,3-6 0 10,-1 0 1-16,2-3 0 15,-1-6 1-15,6-4 2 23,1-3-1-23,-4-6 1 0,0-4 0 15,-10-1 0-15,1-2-1 19,-7 1-2-19,0 8-4 0,-3 8-9 12,4 9-4 5,-3 9-1-17,1 7 2 0,1 2 7 15,1 2 3-15,3-2 3 10,4-2 0 1,6-8 0 7,0 0 0-18,1-7 2 14,-1-4 2-14,-5-5 2 15,-2-2 1-15,-4 0 2 17,-3-2 1-17,-9 2 2 0,-3 0-1 15,-13 4-3-15,-4 2-2 25,-6 4-4-25,-1 0-1 0,1 6-3 13,3 0-12-13,3 0-36 16,6 1-21-16,11 5-68 15,9-3-31-15,10-3-91 16,9 0-51-16,8-3 173 15</inkml:trace>
    </iact:actionData>
  </iact:action>
  <iact:action type="add" startTime="45101">
    <iact:property name="dataType"/>
    <iact:actionData xml:id="d12">
      <inkml:trace xmlns:inkml="http://www.w3.org/2003/InkML" xml:id="stk12" contextRef="#ctx1" brushRef="#br0">17881 5099 1178 0,'6'-7'149'1,"-6"1"98"16,-6 3-34-17,-3 3-67 10,-4 6-32-10,-3 2-23 19,3 3-7-19,2 2-21 16,3 0-13-16,5 3-23 16,3-1-9-16,12 1-9 16,4 0-5-16,1-3-4 17,4 1 1-16,-1-1 1 11,-3 0 0-12,1 0 2 15,-7 1 0-15,-3-3 1 12,-4 2 1-12,-4-3 2 16,0 2 1-16,-6-3 5 16,0 1-18-16,-4-7-58 19,0-2-33-19,0-5-111 0,-5-6-56 12,5-6 148 11</inkml:trace>
    </iact:actionData>
  </iact:action>
  <iact:action type="add" startTime="45416">
    <iact:property name="dataType"/>
    <iact:actionData xml:id="d13">
      <inkml:trace xmlns:inkml="http://www.w3.org/2003/InkML" xml:id="stk13" contextRef="#ctx1" brushRef="#br0">18020 5054 1291 0,'22'3'180'23,"-3"2"91"-23,6 3-64 0,-1 5-38 15,5 3-66-15,0 2-17 22,-10 2-30-22,0 2-12 0,-4 0-19 10,-1 2-6-10,-5 0-6 15,1-3-2-15,-7-5 1 16,-2-5 3-16,-3-11 7 22,-7-3 0-22,-3-12 2 16,-2-4-5-14,-8-8-6 11,-6-5-3-13,1-9-6 16,-2-1-1-15,13 1-7-1,6 4-2 14,8 6-4-14,1 5-1 15,9 7-3-15,13 3-1 25,3 5 4-25,5 3 4 0,-7 8 9 14,-3 3 7-14,-10 7 7 16,-2 3 0-16,-1 6-1 15,-6 3-1-15,-6 3-4 16,-1-1-3-16,0 0 2 15,1-6-22-15,3-7-63 10,1-10-41-10,-3-1-120 15,3-9-51-15,-1-12 158 13</inkml:trace>
    </iact:actionData>
  </iact:action>
  <iact:action type="add" startTime="45856">
    <iact:property name="dataType"/>
    <iact:actionData xml:id="d14">
      <inkml:trace xmlns:inkml="http://www.w3.org/2003/InkML" xml:id="stk14" contextRef="#ctx1" brushRef="#br0">18110 4490 950 0,'2'-6'209'1,"-1"3"218"14,11 9-212-15,5 4-12 14,4 13-56-14,0 6-10 20,-2 3-21-20,3 6-14 0,-3 3-24 13,3-4-16-6,-3 2-24 8,-1-2-8-15,0-7-12 15,-2 1-5-15,-2-15-3 16,2-3 0-16,-3-7-1 15,-4-6 2-15,-3-11 3 16,-5-2 0-16,2-8-8 15,0-7-12-15,0-7-21 23,3-5-7-23,-2 5 2 0,-1 3 7 0,3 10 13 14,0 6-1-14,4 13-3 20,2 3 2-20,-2 10 2 13,0 8 3-13,1 2 8 15,-2 5 1-15,6-4 3 18,-4-5 3-18,2-3 2 19,2-4 0-19,-5-9 2 0,2-3 1 19,-4-7-1-19,1-3 0 0,0-7-1 16,0-3-2-16,2-8-1 14,-2 2 0-14,4 0-3 15,-4 1-3-15,-2 9-5 15,-3 9-5-15,-4 7-4 23,2 1 1-23,2 10 3 14,2-1 2-14,3 5 4 17,1-2 0-16,6-2 3-1,0-3 1 15,3-5 0-15,-1-1 3 14,0-5 3-14,-1-3 0 15,-9-1 3-15,-1 1 2 24,-13 1 3-24,-4 3 2 0,-13 3-1 17,-5-3-2-17,-2 5-6 13,-4-1-22-13,5-1-84 16,6 2-49-16,10 2 67 15</inkml:trace>
    </iact:actionData>
  </iact:action>
  <iact:action type="add" startTime="46812">
    <iact:property name="dataType"/>
    <iact:actionData xml:id="d15">
      <inkml:trace xmlns:inkml="http://www.w3.org/2003/InkML" xml:id="stk15" contextRef="#ctx1" brushRef="#br0">18138 6135 912 0,'-16'-6'194'0,"-3"0"233"8,3 6-246 13,0 4-9-21,2 9-51 0,-2 6-16 20,0 10-15-20,4 6-4 0,5 3-24 14,4 0-17-14,7-6-26 17,2-8-7-17,7-11-9 13,2-7-2-13,5-12 2 15,8-7 1-15,1-11 6 23,-2-5 0-23,-4-9-1 15,-7-3 1-15,-10-2-3 17,-6-2-1-17,-10-3 0 0,-9-3 1 15,-8-3-3-15,0 2 0 15,0 10-2-15,5 7-2 16,5 19 14-16,1 10 10 22,7 15 7-22,0 11 3 0,9 15-11 16,6 11-6-16,7-3-2 16,2 0-1-16,5-11-3 15,5-4-3-15,7-9-3 16,2-6 0-16,1 0 0 15,0-8-1-15,-6-2 1 22,-1-6 1-22,2-8 3 0,-7-4 2 2,-4-6 1 12,-6-7 1-14,-7-10-8 16,1-5-5-16,-4-2-10 15,0 7-2-15,0 13-1 16,2 12-1-16,2 16 3 24,0 6 2-24,5 11 10 0,-2 8 5 13,3-2 2-13,0 1-1 16,2-5-5-16,0-6 1 15,3-7-58-15,-4-5-57 16,1-4-134-16,-2-4-93 19,-7-8 177-19</inkml:trace>
    </iact:actionData>
  </iact:action>
  <iact:action type="add" startTime="47391">
    <iact:property name="dataType"/>
    <iact:actionData xml:id="d16">
      <inkml:trace xmlns:inkml="http://www.w3.org/2003/InkML" xml:id="stk16" contextRef="#ctx1" brushRef="#br0">18395 5730 1029 0,'-35'-6'192'0,"6"-3"208"15,6 3-165-15,11 5-113 14,9-2-55-14,12 3-87 8,8 0-53-8,10 0-133 14,0 3 123-14</inkml:trace>
    </iact:actionData>
  </iact:action>
  <iact:action type="add" startTime="47574">
    <iact:property name="dataType"/>
    <iact:actionData xml:id="d17">
      <inkml:trace xmlns:inkml="http://www.w3.org/2003/InkML" xml:id="stk17" contextRef="#ctx1" brushRef="#br0">18604 5891 1283 0,'3'13'185'1,"-2"-3"96"16,2-4-68-17,-1-6-41 0,5-8-60 16,-4-6-17-16,6-5-24 14,-4-6-11-13,-3-1-25 20,5 0-10-21,-5 4-8 15,-4 3-4-15,1 6-6 16,-5 5-5-16,6 8-9 15,-5 3-4-15,4 7-4 17,-3 3 3-17,7 1 6 0,4 2 1 15,4-6 3-15,10-1 0 6,-2-7 2 18,2-4 0-24,7-7 3 0,-3-4 1 16,-2-5 3-16,-3-7 1 7,-8-1 1 10,-2-3-1-17,-3-5 1 14,-2 2-1-14,2 3-4 16,0 5-1-16,2 5-4 22,2 3-3-22,3 6-3 0,2 4 1 16,-3 7 5-16,-2 4 3 0,-5 5 8 15,-3 3 1-15,-7 0 3 17,-4 6-1-17,-5 5-2 16,0-2-2-16,-1 1-3 14,-1-4-1-14,6-4 0 10,2-9-1 5,7-6-6-15,6-6-7 14,7-3-10-14,6-4-3 15,7-3 2-14,3 2 4 13,2-2 5-14,0-2 0 15,1-4 7-15,0 1 2 15,-4-8 6-15,-2 1 5 23,-7-4 5-23,-5-3 4 1,-9-3 4 13,-1 1-1-14,-5-4-1 16,-7-4-5-16,3 2-3 16,-5 2-2-16,-4-3-3 16,1 8-2-16,-6 6-8 15,4 8 3-15,1 17 7 8,7 8 1-8,7 19 8 14,3 4-5-14,7 12-7 16,2 3-1-16,7 4-1 16,1 1-1-16,5-1 1 15,-5-7 0-15,-2-9 0 24,-5-4 0-24,1-9 2 0,2-6-10 10,-3-6-63 10,-6-4-49-20,1 0-122 0,-5-6-87 17,-6-2 179-17</inkml:trace>
    </iact:actionData>
  </iact:action>
  <iact:action type="add" startTime="48345">
    <iact:property name="dataType"/>
    <iact:actionData xml:id="d18">
      <inkml:trace xmlns:inkml="http://www.w3.org/2003/InkML" xml:id="stk18" contextRef="#ctx1" brushRef="#br0">19042 5320 878 0,'-14'6'217'1,"4"-3"281"14,4 0-223-15,7-3-106 16,11-3-47-16,10-10-71 14,4-5-16-14,9-6-13 17,-6-2-3-16,-3-1-3-1,-4 7-29 13,-6 10-82-13,1 3-73 7,-1 7 74 8</inkml:trace>
    </iact:actionData>
  </iact:action>
  <iact:action type="add" startTime="48547">
    <iact:property name="dataType"/>
    <iact:actionData xml:id="d19">
      <inkml:trace xmlns:inkml="http://www.w3.org/2003/InkML" xml:id="stk19" contextRef="#ctx1" brushRef="#br0">19365 5333 843 0,'0'9'180'0,"0"-3"219"14,7-6-130-14,0-3-42 15,-5-9-39-15,8-7-57 16,-4-4-14-16,-1-5-34 16,3-3-13-16,-8 2-23 15,-2 4-10-15,-6 9-10 10,0 0-5 3,0 10-9 4,-1 0-3-17,3 9-5 0,2 6-1 16,2 1-3-16,2 5-1 13,2 2 0-13,5 0 0 16,2 2 0-16,5-1 0 15,1-4 2-15,-1-4-1 23,2-7 3-23,-3-3 0 0,3-8 3 16,-1-5 2-16,-1-6 0 16,1-5 1-16,-2-6-1 15,3-2-1-15,3-9-4 17,5 1-1-17,3 3 4 15,-3 7 4-15,-1 8 7 2,-7 9 3 17,-7 4-4-19,-3 5-5 0,0 1-9 15,0 6-2-15,-2 1-32 17,3 5-40-17,-2 0-117 14,-1 1-45-14,-4 12 111 16</inkml:trace>
    </iact:actionData>
  </iact:action>
  <iact:action type="add" startTime="49210">
    <iact:property name="dataType"/>
    <iact:actionData xml:id="d20">
      <inkml:trace xmlns:inkml="http://www.w3.org/2003/InkML" xml:id="stk20" contextRef="#ctx1" brushRef="#br0">18636 6326 1680 0,'-6'2'149'0,"6"9"138"15,-1 2-102-14,11 15-48 22,0 5-34-23,9 14-52 0,4-1-1 0,0 2 6 14,5 0 5 1,-5-7-1-15,2-4-5 0,-9-8-8 16,0-1-9-16,-6-3-12 15,-4-5-5-15,-3-1-7 16,0-5 0-16,-3-3-2 10,0-7 1 2,0-4 1 5,-5-4-2-17,1-11-4 0,2-1-8 15,-2-10-21-15,0-3-10 16,1-3-7-16,3-1 4 15,4 1 13-15,5 4 6 18,2 5 2-18,5 1 0 0,11 9 2 19,3 1 0-19,2 11 4 16,3 5 2-16,-6 11 5 15,-2 5 3-15,-8 5 9 16,-6 0 4-16,-7 1 7 16,-3-2 1-16,-12-3-5 15,1 0-3-15,-11 1-7 23,-4-3-2-23,1-9-25 0,3 2-31 0,1-12-88 16,1-6-54-16,7-1-115 24,1-5-71-24,12 2 213 0</inkml:trace>
    </iact:actionData>
  </iact:action>
  <iact:action type="add" startTime="49695">
    <iact:property name="dataType"/>
    <iact:actionData xml:id="d21">
      <inkml:trace xmlns:inkml="http://www.w3.org/2003/InkML" xml:id="stk21" contextRef="#ctx1" brushRef="#br0">19225 6304 1312 0,'2'-14'170'1,"2"4"168"13,-4 2-125 2,0 13-37-16,-3 4-43 0,-5 9-35 23,2 4 0-23,-4 10-17 14,1 3-12-14,5 3-33 16,-2-6-14-16,6-3-13 16,4-2-3-16,-1-8-4 16,0-6-1-16,6-4-2 0,-2-6 1 16,2-9-12-16,1-3-7 14,-4-10-3-14,-4-2-4 7,3-3 12 9,-1 3 5-16,-1-1 6 15,0-1 2-15,-2 2 2 16,-1 1 3-16,0 1-1 16,0 0 1-16,3 0 6 15,6 3 3-15,1-2 5 24,5 3 3-24,-2 5 0 0,4 3 2 0,1 5 2 15,-2 2 0-15,-2 9-2 16,-2 1-1-16,-2 5-2 14,1-2-2-14,-3 3-2 16,-4-6-2-16,0-2-3 16,4-2 1-16,-4-9-3 22,-1-7 2-22,0-7-1 15,1-5-1-15,-1-4-2 2,3-3-2 13,-2 1-3-15,5-1-2 15,1 10-4-15,2 5-1 16,5 7-2-16,2 4 0 15,1 3 0-15,4 3 0 14,5 2 4-14,0 3 0 8,-3-3 3 8,-3-2 0-16,-4-6 1 15,0-5 2-15,0-2 2 16,-3-4 0-16,1-4 1 18,-4-4 1-18,0-4 0 17,-3-5 2-17,-2-7 1 0,-4 7 1 18,-4-1-2-17,1 7-2-1,1 12-4 16,-2 10-3-16,0 6-4 25,-6 16-1-25,0 13 4 0,2 3 1 6,1 2 1 10,2-5 2-16,3-7-2 15,4-6-1-15,6-11 0 7,2 0-2 8,-2-8 0-15,-3-8 2 16,2-9 0-16,-2-3 3 15,-2-11 1-15,3-1 0 19,-7-5 1-19,-1-7 0 0,-2-1 1 14,-2-4 0-14,-1 7 0 14,-2 7-2-13,-1 9-1 20,-1 8-3-21,5 17-6 15,1-4-2-15,7 20-3 16,5 4 0-16,2 13 4 16,-4 2 3-16,7 7 3 2,-2-3 1 10,7-9 1 6,3-7 1-18,1-6-1 0,-2-5 0 5,-4-6 2 11,-4-5-2-16,-5-13-22 16,6-3-34-16,-5-9-86 16,4-7-52-16,-1-6 132 14,2-2-24-14</inkml:trace>
    </iact:actionData>
  </iact:action>
  <iact:action type="add" startTime="52212">
    <iact:property name="dataType"/>
    <iact:actionData xml:id="d22">
      <inkml:trace xmlns:inkml="http://www.w3.org/2003/InkML" xml:id="stk22" contextRef="#ctx1" brushRef="#br0">14648 5718 405 0,'-6'0'131'21,"-1"-3"105"-21,-5 2-57 9,3-2-22-9,-2 1-31 13,-1 1-10-13,1 1-20 26,-4-3-12-26,3 3-22 0,-1 0-6 5,-1 4-11 11,-1 2-4-16,1 4-4 16,-2 2-1-16,1-1-2 16,1 4-1-16,-1-1-2 21,-1 2-4-21,3 0-5 0,2 3-4 21,0 0-3-21,1 0 0 0,2 0-1 13,-1 3 3-13,2-1 6 13,1 3-1 3,1 3 0-16,4-4-1 0,-3 5-3 16,4-5 0-16,0-1 4 22,0 0 2-22,4-6 2 16,3 3-1-16,3-5-6 2,3 1-4 11,1 2-6 2,-1-1-2-15,3-3-1 2,0 3-2 13,-2-6 3-15,3 2 3 14,1-2 8-14,-1 2 3 26,2-7 2-26,2 6-5 0,0-7-7 16,3 0-2-16,3 1-4 13,2 1-1-13,-4-6 0 15,-3 0-1-15,-5-6 1 16,0 1 0-16,-1 0 0 15,0 2 0-15,2-6-1 24,-4 2 1-24,2-2 0 0,0-1 0 0,-3-2 1 17,-2 2 1-17,0-3-1 13,-2-2 1-13,4 2-1 16,0 0 0-16,-1 0-1 15,-2-3 0-15,-2 0 1 15,4 2-1-15,-5 1 2 10,3 1-1 4,-4 2 0-14,-3-6 1 14,0 3 0-14,-3-3 1 16,0 0-2-16,-3 1 0 15,0 2-1-15,2 0-1 16,-2-1-1-16,0 1 0 16,-1 0 0-16,-1 0-1 24,1 0 3-24,-3 1-1 0,-1-1 1 14,3 0 1-14,-6-3 0 15,1 0-1-15,-1-2 0 16,1 2-1-16,-2 3 0 15,-1 0-2-15,1-1 0 15,-2 4 1-15,-1 1-2 9,2 2 1-9,-1 1 2 15,-1 0 2-15,2 3 5 15,-7 2 1-15,1 2 1 15,-7 2-1-15,-2 6 4 16,5-3 0-16,-8 4-2 16,8 0-2-16,1 2-42 15,4 1-57-15,7-3-383 22,3 1 303-22</inkml:trace>
    </iact:actionData>
  </iact:action>
  <iact:action type="add" startTime="57377">
    <iact:property name="dataType"/>
    <iact:actionData xml:id="d23">
      <inkml:trace xmlns:inkml="http://www.w3.org/2003/InkML" xml:id="stk23" contextRef="#ctx1" brushRef="#br0">15082 7479 199 0,'-7'0'80'15,"-2"0"70"-15,0-3-9 13,-1 0 0-13,3-3 0 13,-2 0-2 4,-1 2-12-17,3-5-7 0,-5 5-14 15,3-2-7-15,-1 0-11 22,1 4-2-22,-4 0-14 16,3 2-9-16,-3 7-16 17,0 4-10-16,1 3-15-1,4 2-6 13,-4 3-6-13,3 1-1 15,1 2 0-15,0 3 3 17,0-1 0-17,2 2 0 24,-1 6-2-24,1 2-1 0,4 1 2 13,2-3 2-13,2-3 7 16,-2-2 3-16,7-5 2 16,0 1 1-16,4-4-6 15,-1 3-4-15,7-6-3 16,1-2-4-16,8 1-3 24,1-4-1-24,5 1-1 0,0-2 0 0,3-5 1 14,3-2 0-14,2-3 4 15,1-3 2-15,-3-5 2 15,0-2 0-15,-4-1 0 26,-2-2-2-26,-1-3-1 0,-5-3-1 7,-1 3 1 1,-4-6 1 6,1 0 1-14,-4-1 3 15,0-2 0-15,-2 3 1 16,-4-7 2-16,4 5 3 14,-7-4 6-14,-2-1 1 16,0 0 0-16,-4 2-3 18,-3 0-2-18,0 3-1 0,-4 2 2 22,-5 0 3-22,-4 5 0 15,-6 2 0-15,0 2-2 15,-1 3-2-15,-2 4-1 16,5 0 1-16,-5-2 2 15,5 3-2-15,-4-1-2 2,2-2-4 11,-4 3-4-7,3 3-3-5,-6 2 1 15,0 0-1-16,-2 0-2 17,-3 2 0-17,-2 3-3 17,-3 1-2-17,-1 5-2 13,3 2 0-13,0 0-1 16,4 2-2-16,5-2 0 15,3 0-57-15,15-4-139 22,8 1 67-22,24 3 9 0</inkml:trace>
    </iact:actionData>
  </iact:action>
  <iact:action type="add" startTime="60482">
    <iact:property name="dataType"/>
    <iact:actionData xml:id="d24">
      <inkml:trace xmlns:inkml="http://www.w3.org/2003/InkML" xml:id="stk24" contextRef="#ctx0" brushRef="#br0">20511 12241 0,'0'0'19</inkml:trace>
    </iact:actionData>
  </iact:action>
  <iact:action type="add" startTime="61338">
    <iact:property name="dataType"/>
    <iact:actionData xml:id="d25">
      <inkml:trace xmlns:inkml="http://www.w3.org/2003/InkML" xml:id="stk25" contextRef="#ctx1" brushRef="#br0">13646 8881 588 0,'-6'9'113'8,"-2"-3"73"8,3-2-30-16,1 2-17 22,1-6-26-22,3 3-6 0,0-2-11 17,0-1-9-17,0-4-23 15,0-2-11-15,0-4-20 16,0-2-3-16,0-4-3 16,1-2-2-16,4-9-2 16,2-4-3-16,10-7-5 21,2-6 1-21,4-4 2 0,5 2 1 0,0 1 3 15,1 4 1-15,1 6 1 16,-2 5-3-16,-9 7-4 15,-2 4-3-14,-4 7-11 14,3 8-2-15,0 8-3 16,-1 8-2-16,-4 4 3 9,-2 3 1 5,0 2 1-14,-4 3 2 15,-2 0 5-15,5 1 1 15,-4-2 2-15,3-1 0 15,0-3-3-14,1 0-1 14,0-6-1-15,0-2-1 16,3-3-2-16,1-3 0 23,2-7 0-23,4-6 0 0,-1-9 1 15,-1-6 1-15,2-5 0 16,-1-1 0-16,2-1 0 15,-3 1-1-15,-2-3 1 16,-2-3 0-16,-5-3 0 15,3 0 1-15,-1 0-1 3,-3 4 0 6,-3 2 0 1,0 6 0-9,0 11-2 15,-3 2 0-16,0 13-3 15,0-3-1-15,-5 6-4 16,5 1-3-16,-1 5-47 15,2 0-35-15,4-3-114 17,-1 1-90-17,3-4 161 22</inkml:trace>
    </iact:actionData>
  </iact:action>
  <iact:action type="add" startTime="61991">
    <iact:property name="dataType"/>
    <iact:actionData xml:id="d26">
      <inkml:trace xmlns:inkml="http://www.w3.org/2003/InkML" xml:id="stk26" contextRef="#ctx1" brushRef="#br0">14206 8196 930 0,'9'-3'107'1,"1"-1"69"-1,8-2-16 9,-1 0-17 8,6 0-24-17,-5 9-25 0,-4 6-11 16,-4 10-28-16,-2 6-12 14,-5 8-13-14,-3 5-6 16,-3-2-41-16,3 0-55 15,3-5 43-15</inkml:trace>
    </iact:actionData>
  </iact:action>
  <iact:action type="add" startTime="62668">
    <iact:property name="dataType"/>
    <iact:actionData xml:id="d27">
      <inkml:trace xmlns:inkml="http://www.w3.org/2003/InkML" xml:id="stk27" contextRef="#ctx1" brushRef="#br0">12650 9768 954 0,'0'0'164'23,"3"-3"92"-23,9-4-56 0,4-1-20 12,2-1-69 5,4 2-15-17,-1 1-22 0,-4 0-8 14,2 6-20-14,-2 0-10 17,-4 9-12-17,-1 5-4 15,-3 4-1-15,-5-1-1 15,5 6 1-15,-5-4 2 8,-1 3 2 7,3-3 2-15,-2 0 0 16,1-3-1-16,-7-6-2 15,2-2-2-15,0-5 1 16,-3-3 0-16,3-8-2 16,-7-8-1-16,4-10-8 22,-1-5-2-22,1-7-6 0,3-2 0 0,0 0-2 15,1 3-2-15,4 2 0 16,2 4 0-16,-1 5 0 16,1 4 1-16,3 4-1 16,3 5 0-16,-1 4 0 15,-1 7 0-15,2 7-1 8,-2 3 0 6,3 8 3-14,-1 3-1 16,3 0 1-16,0 0 2 15,0-6-2-15,3 0 2 20,0-4 0-20,0-2-1 0,2-4 1 14,0-3 0-14,-4-10 0 13,1-3 2 10,-4-3 0-23,-1-3 0 0,-7-6 2 15,0-2-1-15,-5-8 0 16,-2 0-1-16,-8 6-1 15,2 1-2-15,-5 12-3 15,2 9-3-15,0 7-6 17,1 7-2-17,3 8 0 0,3 5 1 21,6 2 4-21,8 4 3 0,5-1 3 19,4-3-1-19,3-6 2 16,10-6 0-16,2-9 1 12,2-4 1-12,-5-10 3 16,-5-7 1-16,-4-6 0 16,-4-3 1-16,0-5 3 6,-4-3 2 13,-5-1 8-19,-2 2 1 0,-3 8 0 16,-2 6-2-16,-3 12-8 13,0 10-3-13,-2-3-3 15,-1 15-1-15,-4 7-1 15,1 7 2-15,1 1 0 16,2 2 0-16,3-4-2 24,5-2-1-24,4-10-1 0,3-1-1 15,4-12 1-15,-5-3 0 15,2-9 2-15,-2 2 2 16,-3-3 1-16,-5 0-1 14,-3 4 1-14,0-2-2 16,-7 1-2-16,-2 2-1 15,5 6 0-15,2 2-1 10,-3-3-3 4,5 3 0-14,2 5-1 16,3 3-1-16,4 3 4 15,-1-1-1-15,5 4 1 16,0-1 1-16,-1 1 0 15,5-1 1-15,-2 3 0 23,1 0 1-23,3 3 0 0,-2 3 0 0,2-3-1 16,-3 0 1-16,-1-1-1 14,-4 1 1-14,-1-3 0 15,-2 0 0-15,-4-4 1 17,0 2 0-17,-4-2 0 15,2 1 0-15,-2-1-1 8,0 1 1 6,1 0 0-14,-1 1-1 15,3-1 0-15,-1 0 0 16,-1 3 0-16,6-5 0 19,-4 3 0-19,2 2-1 0,-4 0 0 14,-1 0 0-13,0 0 1 13,0 0 1-14,-1-2 0 22,-4-1 2-22,1-2-1 15,-2-1 2-15,-3-1 0 16,2-7 0-16,-5-2 1 15,-2-5 1-15,-3-6 0 16,-2-5-1-16,0-13-3 0,6-1-3 15,4-5 0-15,0-3-1 31,8 4 0-31,-2-4 1 0,3-3 0 0,6-1 3 9,-2-7 9 7,0-2 7-16,2 0 15 16,-3 0 4-16,-1 11-1 14,1 5-2-14,-3 13-12 15,0 0-6-15,-3 12-6 6,1-2-3 12,2 12-5-18,0-1-2 0,-4-2-2 15,4 3-3-15,1 3-1 16,1-2-34-16,1 2-103 14,-3-1-39-14,14 8 72 15</inkml:trace>
    </iact:actionData>
  </iact:action>
  <iact:action type="add" startTime="72516">
    <iact:property name="dataType"/>
    <iact:actionData xml:id="d28">
      <inkml:trace xmlns:inkml="http://www.w3.org/2003/InkML" xml:id="stk28" contextRef="#ctx1" brushRef="#br0">29147 4294 619 0,'0'-3'119'23,"0"0"100"-23,0-3-62 0,2 2-23 15,0-2-23-15,1 0-11 15,2 3-14-15,-1-1-1 15,0 7-11-15,2-3-3 25,0 7-7-25,0-1 1 0,-2-2 1 14,2 2 0-14,0-3-7 16,4 3-9-16,0-3-12 16,6-3-6-16,4 0-7 15,1-3-1-15,6 0-3 15,-1 0-1-14,2-3-2 6,-2 2 1-7,-1-2-1 15,-5-1 0-15,5 1-1 15,-2 0-1-15,-3 0-4 15,2 2-1-15,-9 1-4 21,0 3 0-21,-7-3 0 11,-6 3-1-11,6 0 0 15,-6 0 0-14,0 0-1 21,-6 0-1-22,0 0 0 0,-4 0 0 15,-1-3 0-15,-1 3-1 16,0 0-1-16,-2 0-1 20,4 3-1-20,-3 0 0 0,-5 0-2 11,5 0 0 5,-4 4-1-16,-4 2 0 0,5 1 1 23,-5 0 1-23,0-1 1 17,4-1 1-17,-1-3 2 0,4 1 0 13,2-1 0 4,-2-2-1-17,-1-1 1 0,1-1-1 15,-2-1 0-15,1 0 0 14,2-1-1-14,4-1 0 8,9 2 1 7,-2-1-1-15,9-1 1 16,2 0-2-16,11-1 1 19,5 3-1-19,2-3 1 13,4 3 1-13,2 0 0 15,-3-3 2-15,2 1 1 16,-3 1 3-16,-5-1 1 24,-3 1 2-24,-9 0 1 0,0-2 2 0,-9 0 10 15,-3 3 5-15,-5-3-2 16,-3 3-2-16,-4 0-3 14,-4 0-40-14,0 0-12 15,3 3 18-15</inkml:trace>
    </iact:actionData>
  </iact:action>
  <iact:action type="add" startTime="75289">
    <iact:property name="dataType"/>
    <iact:actionData xml:id="d29">
      <inkml:trace xmlns:inkml="http://www.w3.org/2003/InkML" xml:id="stk29" contextRef="#ctx1" brushRef="#br0">27132 5753 407 0,'-4'-9'117'0,"-2"2"139"26,-1 0-77-26,-2 1-46 0,-1 3-19 15,-1 3-24-15,-3 3-9 16,2 3-5-16,-2 4 0 19,-1-3-4-19,-1 5-3 0,0 4-10 13,3-3-6 4,0 5-10-17,5-2-7 2,-1 6-10 26,-1 0-3-28,2 6-6 0,0 1 0 0,2 3-1 16,4-1 0-16,-2-1 0 14,4-3 0-14,0 1 0 20,3-7-1-20,3 3-2 13,1-5-3-13,5-1-2 11,2 4-1-10,8-6-2 14,1-3 1-15,3-1-1 16,3 1 0-16,0-6 1 16,-1-1 3-16,7-3 5 15,3-3 1-15,2-6 3 16,4-1 0-16,-9-2 0 15,5-1 1-15,-8-3 3 6,0 1 2 10,-7-1 7-16,-9-3 5 15,3-1 6-15,-8-1 0 18,-1 0-4-18,1-1-3 0,-8-3-6 15,2 3 0-15,-5-6 0 15,-1 2 0-15,1-2-2 16,-4-1 1-16,-4 3-2 22,-3 0 0-22,-5 1-1 15,-3 0-2-15,0 2-3 18,0 0-3-18,-4-1-1 0,0 2-2 14,-1 1 0-14,-2-1 0 15,4 4-3-15,2 1-2 17,3-1-3-17,4 5-2 6,0 0-3 10,-2 4-1-16,-1 6-3 15,-6 0-2-15,3 4-2 15,1 5 0-15,4 0-77 17,4 4-53-17,7 0-73 14,3 3 78-14</inkml:trace>
    </iact:actionData>
  </iact:action>
  <iact:action type="add" startTime="76417">
    <iact:property name="dataType"/>
    <iact:actionData xml:id="d30">
      <inkml:trace xmlns:inkml="http://www.w3.org/2003/InkML" xml:id="stk30" contextRef="#ctx1" brushRef="#br0">28122 5563 663 0,'-9'2'148'16,"-1"0"124"-16,4-2-62 3,-1-2-20 11,4 0-37-14,-1-4-15 14,4-2-31-14,0 3-13 16,0-4-14-16,6 0-8 15,-3 2-12-15,5-2-7 23,2 5-14-23,-1-5-11 0,3 6-15 15,2 3-7-15,4 9-6 15,-5 1 0-15,4 8-1 17,-7-1 0-17,1 3 1 15,-6 4 1-15,0 0 1 15,-5 5-1-15,-3-3 0 9,-4 5 1-9,-4-2 1 15,0 1 0-15,-5 2 2 15,0-4-1-15,-3-2 4 15,4-7 2-15,-2-15 5 16,5-2 0-16,-1-11-2 25,5-7-4-25,5-9-9 0,-5 2-4 7,14 1-4 14,0 1-1-21,1 8 1 0,9 4 3 17,-1 3 4-17,2 6 2 13,2 0 4-12,-3 3 0 15,2 0-1-16,-5 0 0 19,0-3-2-19,3 0 0 0,-3 0-9 15,-2-3-33-15,1-3-84 10,1 2-58-1,-6-6-178 7,0 1 194-16</inkml:trace>
    </iact:actionData>
  </iact:action>
  <iact:action type="add" startTime="76981">
    <iact:property name="dataType"/>
    <iact:actionData xml:id="d31">
      <inkml:trace xmlns:inkml="http://www.w3.org/2003/InkML" xml:id="stk31" contextRef="#ctx1" brushRef="#br0">28244 5240 1077 0,'-1'-3'156'1,"3"3"129"14,0 0-40-15,4 6-85 5,1 4-32 11,-1 6-46-16,1 0-27 20,-3 0-29-20,2-1-7 0,-3-1-8 14,3 1 3-14,0-2-85 14,2-3-69-14,4-1 77 19</inkml:trace>
    </iact:actionData>
  </iact:action>
  <iact:action type="add" startTime="77234">
    <iact:property name="dataType"/>
    <iact:actionData xml:id="d32">
      <inkml:trace xmlns:inkml="http://www.w3.org/2003/InkML" xml:id="stk32" contextRef="#ctx1" brushRef="#br0">28590 5535 1122 0,'-2'0'194'16,"4"0"186"-16,6-4-201 16,2-1-39-16,9-2-74 16,-1 1-19-16,-1-1-30 16,5-3-31-16,-6-2-95 9,3 1-66-9,0-4 76 13</inkml:trace>
    </iact:actionData>
  </iact:action>
  <iact:action type="add" startTime="77453">
    <iact:property name="dataType"/>
    <iact:actionData xml:id="d33">
      <inkml:trace xmlns:inkml="http://www.w3.org/2003/InkML" xml:id="stk33" contextRef="#ctx1" brushRef="#br0">28937 5205 1257 0,'-19'8'128'1,"0"5"102"11,-2 4-33 7,7 6-71-19,4 2-23 1,1 1-46 13,12 2-19-14,3-2-17 19,2-1-4-19,10-7-7 17,5 1-3-17,3-8 0 16,3-3 0-16,2-5 1 15,-2-6 3-15,-3-3 3 18,0-4 2-18,-7-3 6 0,-4-1 4 12,-7-5 6 16,1-3 3-28,-8-1-4 0,-2-2-2 0,-8-4-9 11,-5-3-4-11,-5 7-8 16,-6 1-5-16,-1 8-35 15,1 6-23-15,4 10-57 16,0 0-32-16,10 7-89 16,5 3-209-16,12 2 269 22</inkml:trace>
    </iact:actionData>
  </iact:action>
  <iact:action type="add" startTime="77851">
    <iact:property name="dataType"/>
    <iact:actionData xml:id="d34">
      <inkml:trace xmlns:inkml="http://www.w3.org/2003/InkML" xml:id="stk34" contextRef="#ctx1" brushRef="#br0">29196 5067 1240 0,'2'0'132'1,"1"-2"105"-1,1 4-32 15,2 9-65-15,1 3-16 16,2 2-33-16,0 6-19 16,-2 4-24-16,-1-1-12 27,2 4-17-27,-3-2-6 0,2-1-5 15,-1-1-2-15,0-3 0 11,-2-3-28-11,-4-6-85 16,0-3-61-16,0-7-139 16,0-3-193-16,-4 0 296 15</inkml:trace>
    </iact:actionData>
  </iact:action>
  <iact:action type="add" startTime="78070">
    <iact:property name="dataType"/>
    <iact:actionData xml:id="d35">
      <inkml:trace xmlns:inkml="http://www.w3.org/2003/InkML" xml:id="stk35" contextRef="#ctx1" brushRef="#br0">29299 5234 1012 0,'0'-2'165'0,"2"-1"143"23,4-2-52-23,2 4-87 0,4-1-32 6,1 2-47 17,-3-1-27-23,2-1-30 0,0 2-11 16,-4-5-7-16,-2-1-15 19,1-1-68-19,2-5-41 0,-2-1-143 15,2 0-157-15,3 0 241 12</inkml:trace>
    </iact:actionData>
  </iact:action>
  <iact:action type="add" startTime="78284">
    <iact:property name="dataType"/>
    <iact:actionData xml:id="d36">
      <inkml:trace xmlns:inkml="http://www.w3.org/2003/InkML" xml:id="stk36" contextRef="#ctx1" brushRef="#br0">29436 4953 1008 0,'0'4'139'0,"-3"2"128"16,5 3-43-15,-1 7-56 0,-1 3-17 18,3 4-33-19,0-1-16 0,5 2-27 26,1 2-9-26,-3 0-18 0,1-1-9 7,-2 0-16 7,-2-2-6-14,-1 0-7 16,-2-2 3-16,0-3-82 16,0-3-53-16,2-5-68 22,2 0 64-22</inkml:trace>
    </iact:actionData>
  </iact:action>
  <iact:action type="add" startTime="78513">
    <iact:property name="dataType"/>
    <iact:actionData xml:id="d37">
      <inkml:trace xmlns:inkml="http://www.w3.org/2003/InkML" xml:id="stk37" contextRef="#ctx1" brushRef="#br0">29594 5282 1477 0,'-3'3'187'1,"-1"3"121"23,3-3-77-24,-1-2-123 14,2-1-78-14,7 0-23 17</inkml:trace>
    </iact:actionData>
  </iact:action>
  <iact:action type="add" startTime="94625">
    <iact:property name="dataType"/>
    <iact:actionData xml:id="d38">
      <inkml:trace xmlns:inkml="http://www.w3.org/2003/InkML" xml:id="stk38" contextRef="#ctx1" brushRef="#br0">29135 2112 601 0,'-2'-3'148'8,"-3"-3"161"8,1 3-117-16,1 3-13 26,-1-3-17-26,4 3-8 0,0 0-19 12,0 0-5-12,7 0-19 15,2-3-9-15,8-4-23 16,8-6-8-16,8-6-9 16,8-6-4-16,1-2-16 16,-4-2-8-16,-11 4-17 9,-5 5-6-8,-12 7-4 13,3 4-2-14,-10 6-53 14,-2 3-42-14,-1 3-92 15,-4 4-64-15,-2 8-179 26,-1 4 237-26</inkml:trace>
    </iact:actionData>
  </iact:action>
  <iact:action type="add" startTime="94987">
    <iact:property name="dataType"/>
    <iact:actionData xml:id="d39">
      <inkml:trace xmlns:inkml="http://www.w3.org/2003/InkML" xml:id="stk39" contextRef="#ctx1" brushRef="#br0">29154 2075 867 0,'-5'-1'123'1,"-3"1"110"15,0 1-37-16,-1 11-65 15,-4 1-25-15,0 9-40 16,-6 0-12-16,7 2-14 16,-2 2-6-16,5-2-7 0,2 0-5 30,4-2-5-30,3-3 0 0,1-6 0 0,4-1 1 11,-1-5-2 2,6-1-1-13,2-3 0 15,1 0-1-15,4-3 0 16,2-3 1-16,1 0-2 15,9 0-2-15,3-2 8 25,2 3 3-25,-2-1 9 0,-2 3 3 0,-4 0-3 13,1 3-2-12,-7 4 0 14,-9 2 1-15,4 4 2 15,-6 3 0-15,-2 0-1 16,3-1-1-16,-8 4-1 16,-2-3 2-16,-5 2 2 22,-2-1 0-21,-5-1-4-1,-4-1-5 15,-1 1-10-15,-5 0-4 14,-3-3-3-14,9 1-2 16,-8-7 1-16,3-4-14 16,4 0-50-16,-2-6-26 20,8-10-73-20,0-3-32 0,7-11-105 19,6-2 157-19</inkml:trace>
    </iact:actionData>
  </iact:action>
  <iact:action type="add" startTime="95610">
    <iact:property name="dataType"/>
    <iact:actionData xml:id="d40">
      <inkml:trace xmlns:inkml="http://www.w3.org/2003/InkML" xml:id="stk40" contextRef="#ctx1" brushRef="#br0">29586 1474 587 0,'-3'-11'157'0,"0"1"145"0,1-4-97 13,2 6-24-13,3 1-27 16,0 4-9-16,3-3-7 14,0 6-5-14,-1 0-15 22,4 3-11-22,-2 4-25 16,-2 7-10-16,1 2-10 15,-5 3-3-15,1 5-5 16,-2 0-4-16,1 5-13 15,0-1-9-15,-1-3-11 0,2-4-4 16,-1-3-16-16,2-4-58 21,2-7-412-21,8-1 322 0</inkml:trace>
    </iact:actionData>
  </iact:action>
  <iact:action type="add" startTime="96830">
    <iact:property name="dataType"/>
    <iact:actionData xml:id="d41">
      <inkml:trace xmlns:inkml="http://www.w3.org/2003/InkML" xml:id="stk41" contextRef="#ctx1" brushRef="#br0">31335 14972 263 0,'-6'-2'100'10,"0"2"83"9,1-3-15-19,-1 0-4 0,1 0-5 19,2 3-7-19,2-2-9 17,1 2-9-17,-3 0-20 15,-4-3-7-15,2 3-14 15,1-3-2-15,-3 1-11 16,4 2-6-15,-1 0-15 13,2 0-6-14,-2 5-6 0,2-5-3 23,-1 3-2-23,3-3-1 0,-1 2-5 16,1-2-3-16,1-2-6 15,2 2-2-15,3-3-6 15,0-5-2-15,4 0-5 17,6-1-3-17,0-6-3 15,7 4 0-15,-1-5-2 26,-3 4 3-26,1 5-1 0,-5 4 0 0,-2 9-2 11,-3 1-2-9,0 11-1 12,-3 0 0-14,-5 6 0 16,-1 0 0-16,-2 0 1 16,-8 0 0-16,2 1 1 15,-5-5 0-15,1 1 1 11,2-1 0 0,-4-1-1-9,7 0 0 11,-7-8 1 6,6 2-1-19,1-10-2 0,3-1-1 15,3 2-1-15,9-4-3 13,4-1 0-13,0-2-1 16,12-2 3-16,-2 0-1 22,6 2 1-22,0 1 2 0,-2 2 0 16,1 5 1-16,-9 5 1 15,-2 1-1-15,-6 5 2 16,-3 3 0-16,-3 3 2 16,-5 1 2-16,-3-1 9 16,-2-3 5-16,-5-3 10 6,-3 0 4-6,-4 0-1 15,-5 1-4-15,-3-1-8 16,-1-3-3-16,-1-3-5 15,-1 2-2-15,5-8-2 16,-1-1-1-16,3-3-4 15,2-3 0-15,4-1-4 18,4-5-1-18,1-1-23 21,4 0-18-21,1-2-53 0,5-4-35 17,9 3-71-17,-2-1-46 14,8 4-172-14,-4-3 230 15</inkml:trace>
    </iact:actionData>
  </iact:action>
  <iact:action type="add" startTime="97781">
    <iact:property name="dataType"/>
    <iact:actionData xml:id="d42">
      <inkml:trace xmlns:inkml="http://www.w3.org/2003/InkML" xml:id="stk42" contextRef="#ctx1" brushRef="#br0">31727 14580 434 0,'1'-12'110'17,"2"2"127"-17,0 1-12 0,-1 2-24 15,-1 1-9-15,-1 2-21 14,2 1-15-14,-2 3-22 16,0 0-12-16,-2 3-25 16,-1-2-9-16,3 5-14 10,-1 3-8 4,1 4-15-1,0-2-8-13,1 5-12 16,1 2-5-16,-1 2-5 0,1-1 0 15,-1-2-2-15,2-1-1 17,0-4 1-16,-3-3-2 15,0-2-1-16,0-7-1 0,0 3-2 20,0-3 0-20,-2-6-1 15,1-1 0-15,-2-5-2 16,2-1-2-16,-2-6-1 16,0 0-2-16,1 0-1 15,-1 1 0-15,2-1-2 16,-2 3 1-16,0 0-2 8,3 0 1-8,0 1-1 14,3 5 0-14,-2 0 0 16,2 1 1-16,-3-1-2 25,0 4 1-25,0 6 1 1,0-3-1 5,0 9 1 10,-1-3 1-16,-1 7-1 15,-2 2 0-15,4 4 0 22,0 3-1-22,6 0 1 0,-3 1-1 15,0 2 1-15,0-1-1 15,-3 4 2-15,0-5-1 19,0-1 1-19,0-1 1 0,0-5-2 15,-2-3 2-15,1-4 1 14,1-3 1-14,-2-3 3 22,2-6 2-22,0-4 2 16,0-5-2-16,2-4 0 15,-1-1-1-14,1-2-2 14,-2-2-1-15,0 2-3 16,0 1-2-16,1 3 1 0,-1 0-1 16,0 4 1-16,0 2-1 6,-3 2 0 9,3 8 0-15,-1-2-1 16,1 4 0-16,-5 0-1 15,2 3 1-15,-1 7 0 16,3 2 0-16,-1 5 1 16,-1-1 2-16,3 3 0 15,0 3 1-15,0 0 0 23,0-1 0-23,0-2 2 0,0 0 0 16,0-6 1-16,0-3 2 0,0-1 1 15,0-9 1-15,0 3 5 15,0-6 2-15,0-7 0 16,0-3-2-16,0-5-4 25,0-2-2-25,0 0-4 0,2-1-1 13,-2 5-1 1,0-2-2-14,0 4 0 17,0 3 0-17,0 2-1 0,1 2-1 17,-1 7-1-17,2-3-1 16,-1 3 0-16,-1 3 0 2,0 3 0 10,0 1 0 10,-1-1-1-22,-2 2-56 0,3 3-95 16,0 2-323-16,0 8 272 15</inkml:trace>
    </iact:actionData>
  </iact:action>
  <iact:action type="add" startTime="103787">
    <iact:property name="dataType"/>
    <iact:actionData xml:id="d43">
      <inkml:trace xmlns:inkml="http://www.w3.org/2003/InkML" xml:id="stk43" contextRef="#ctx1" brushRef="#br0">29523 2766 493 0,'-4'-1'93'2,"-2"-2"93"21,2 0-14-23,1 0-21 16,1 0-9-15,1 0-14 14,1 1-14-15,3 0-26 0,-2-1-11 14,3 0-17 2,5-3-4-16,3 1-9 0,4-3-5 6,8-2-16 11,1-1-6-17,7-2-9 16,-1-2-3-16,-2 5-2 13,0 3-1-12,-11 4-1 15,-3 0-1-16,-5 6-4 15,-5 1-3-15,-10 11-10 17,-6-2-2-17,-7 6 1 24,-2 2 2-24,-3-3 9 0,-2 1 3 0,2-2 1 13,4-1 1-13,6-3 0 16,3-4 0-16,7-2-1 15,3-4 0-15,10-3 0 15,9-6-1-15,7-1 1 16,1 1 0-16,2-3 1 11,-4 2-1 2,-2 4 0-13,-2-3 0 15,-7 8-3-15,-5 2 0 17,-8 9 0-17,-1 3 1 14,-5 3 2-14,-4 3 7 15,5-3 12-15,-4-3 5 17,5-2 11-17,2-4 5 1,1-2 3 19,4-3 2-20,5-2-4 16,1-3-7-16,5-7 8 15,1 1-43-15,4-2 7 16</inkml:trace>
    </iact:actionData>
  </iact:action>
  <iact:action type="add" startTime="111321">
    <iact:property name="dataType"/>
    <iact:actionData xml:id="d44">
      <inkml:trace xmlns:inkml="http://www.w3.org/2003/InkML" xml:id="stk44" contextRef="#ctx1" brushRef="#br0">25671 1408 681 0,'-1'-3'192'22,"-2"0"158"-22,0-3-66 0,2-1-18 14,1 1-47 3,-3 3-35-17,3 0-73 0,0 3-24 14,10-3-67-14,15 15-9 6</inkml:trace>
    </iact:actionData>
  </iact:action>
  <iact:action type="add" startTime="112630">
    <iact:property name="dataType"/>
    <iact:actionData xml:id="d45">
      <inkml:trace xmlns:inkml="http://www.w3.org/2003/InkML" xml:id="stk45" contextRef="#ctx1" brushRef="#br0">25473 1711 737 0,'-5'0'140'16,"2"0"113"-16,2-3-76 15,1-3-27-15,0 0-44 16,6-1-17-16,4-4-24 16,6-3-8-16,3-1-12 23,-2-1-6-23,11-3-17 0,2 6-4 0,8 1-7 16,4 5-4-16,2 4-4 16,-1 3 0-16,-1 6-3 13,-1 4 0-13,-3 6 0 17,-1 0 0-17,1 6 0 16,0-4 0-16,-8 7 2 9,-1 4 1 4,-7 0 2-13,-4-1 2 17,-4 1 3-17,-5-2 0 13,-3-3 2-13,-1 3-1 16,-2 1-1-16,0-2-1 19,-3 1 1-19,-3 3 2 0,-3-1 4 15,2 4 0-15,1-1-1 20,3-3-2-20,0-3-4 16,-3 2 0-16,0-7-1 15,2 1-2-15,-2 0-1 16,-1-2-1-16,-2 5 0 16,-1-3-2-16,-4 1 18 14,4 2 7-14,-4-4 11 23,3-2 7-23,3 0-9 0,-3-3 0 0,4-3-4 16,0-1 0-16,-2-2-2 15,4 0-2-15,-1-1-3 16,2 0-2-16,-3-2-6 15,-1-1 0-15,-2-1-2 16,0 3-1-16,-3-2 1 7,2-1-2 8,0 0 0-15,-1 0-2 19,0 0-3-19,5-1-1 0,1 1-4 13,0 0 0 3,3-5-2-16,0 3 0 0,1-3 1 15,5-6-2-15,-3-1-30 16,4 1-21-16,-1-4-52 22,0 4-23-22,0 1-52 16,0-4-33-15,-2 2-123 12,-1 1 179-13</inkml:trace>
    </iact:actionData>
  </iact:action>
  <iact:action type="add" startTime="113348">
    <iact:property name="dataType"/>
    <iact:actionData xml:id="d46">
      <inkml:trace xmlns:inkml="http://www.w3.org/2003/InkML" xml:id="stk46" contextRef="#ctx1" brushRef="#br0">26020 2390 746 0,'-6'-3'187'0,"-4"3"201"16,3-1-149-16,-2 1-88 16,5 4-38-16,-2 2-39 15,-3 4-7-15,5 2-10 23,-4 4 0-23,1 3-1 0,3-3-4 0,-1 0-9 16,1-3-1-16,1-2-1 14,-1 0 1-14,-1 0-3 18,1-1-1-18,-2 1-5 15,2 0-4-15,0 2-6 15,1-3-5-15,1 3-5 22,1-1-1-22,1-5-1 0,0 2 0 15,1-3 3-15,2-3 0 15,0-3 2-15,0 0 1 16,1 0 1-16,4 0-1 16,-1-3-1-16,2 0 1 16,5-6 0-16,5 2 2 12,3-5-1-12,-1 5-2 10,-3-6-2 6,-4 4-2-16,-5 1-1 15,-5 3 0-15,1-1 0 16,-5 6 2-16,-5-7 2 15,-2 3-1-15,-7 2-1 16,-4-1-5-16,-5 1-64 0,3-1-59 23,5 1 62-23</inkml:trace>
    </iact:actionData>
  </iact:action>
  <iact:action type="add" startTime="126622">
    <iact:property name="dataType"/>
    <iact:actionData xml:id="d47">
      <inkml:trace xmlns:inkml="http://www.w3.org/2003/InkML" xml:id="stk47" contextRef="#ctx1" brushRef="#br0">25754 3063 531 0,'-3'2'127'19,"3"-2"97"-19,-3 0-74 10,0 0-33-10,5 0-32 14,-1 0-6-14,5-2-11 16,0-1-6-3,-3-2-23-13,-2 4-10 0,9-3-13 16,1 1-5-16,0 0-5 16,7-3-1-16,-2 2-1 16,3-2-2-16,2-4 1 23,3 1 0-23,0-4-1 0,5-5 2 14,-1 1 0-14,-1-3 1 15,-3-4 2-15,-3 0 0 17,-10 0 0-17,3 0 1 15,-5 2-1-15,-3 0 1 15,-5 2-1-15,-2 1 1 15,-5 2-2-15,-6-1 0 8,1 4 4 8,-2-2 6-16,-9 3 13 15,0 0 3-15,-6 1 1 16,-2 5-6-16,-1-2-10 15,4 0 1-15,-1-1 2 18,2 0 0-18,4 1-2 0,-1 2-3 21,3 4-7-21,1 3-1 0,1 3-2 15,3 4 0-15,-3 3-3 15,-1 5-1-15,0 4-1 17,2 0-2-17,0 10-4 22,5 3-2-22,0 8 0 0,2 4 2 8,7 4 9 14,0 0 5-22,9-8 4 0,4-2-2 16,14-13 9-16,6-6-25 16,16-15 7-16</inkml:trace>
    </iact:actionData>
  </iact:action>
  <iact:action type="add" startTime="128498">
    <iact:property name="dataType"/>
    <iact:actionData xml:id="d48">
      <inkml:trace xmlns:inkml="http://www.w3.org/2003/InkML" xml:id="stk48" contextRef="#ctx1" brushRef="#br0">26058 2996 489 0,'-2'0'108'19,"-1"-3"80"-19,0 0-53 16,2 3-19-16,-1 0-28 15,1-3-3-15,2-1 2 10,2-1-1-9,2-2-8 11,0 0-4 2,4 1-15-13,-2 0-4-1,8 3-10 15,-2 0-6-15,3 3-11 15,3 0-4-15,0 3-8 18,-2 0-3-18,1 4-5 14,-5 2-3-14,-5 3-1 23,0 4-2-23,-4 0 2 0,-1 4 0 14,-3 2 3-14,-4 3 1 16,-2-4 2-16,-4 1 0 16,-2-3 3-16,-1 4 2 18,0-1 1-18,-5-3-1 0,2-3 0 14,0-7 0-12,3 4 3 22,6-8 0-24,-3 1 1 0,3 1 0 10,-1-4-1 7,3 0-1-17,5-3-4 15,-8 5-1-15,8-5-6 15,-3 3-2-15,3-3-3 15,0-3-1-15,5 1-1 23,-1-1 1-23,3 0-22 0,1 0-22 0,0-2-59 16,1 0-34-16,-6 2-52 17,-1 3-24-17,-1-3-103 14,-1 3 172-14</inkml:trace>
    </iact:actionData>
  </iact:action>
  <iact:action type="add" startTime="128990">
    <iact:property name="dataType"/>
    <iact:actionData xml:id="d49">
      <inkml:trace xmlns:inkml="http://www.w3.org/2003/InkML" xml:id="stk49" contextRef="#ctx1" brushRef="#br0">26085 3205 654 0,'-3'-7'120'0,"2"5"118"14,-5 1-34-14,-1 1-50 13,4 7-18 3,-2-1-32-16,3 1-12 0,2 2-18 16,-2-1-5-16,2 3-11 11,-3-1-6 0,3 4-7 4,-3-4 0-15,3 1-1 15,0 0-2-15,3-5-7 16,2-2-6-16,8-1-9 16,1-3 3-16,8-8-67 0,6-3 2 16,17 1 16 5</inkml:trace>
    </iact:actionData>
  </iact:action>
  <iact:action type="add" startTime="130046">
    <iact:property name="dataType"/>
    <iact:actionData xml:id="d50">
      <inkml:trace xmlns:inkml="http://www.w3.org/2003/InkML" xml:id="stk50" contextRef="#ctx1" brushRef="#br0">26039 3546 416 0,'-5'-4'106'29,"2"-1"86"-29,3 4-40 0,-1-5-12 0,1 0-25 13,3 2-11-13,0-2-21 16,-2 3-8-16,1 3-14 15,1 0-4-15,0 0-6 16,-1 3-4-16,1 3-5 16,3-2-2-16,-2 5 1 23,2 4 0-23,2 0-3 0,-3 3-4 14,1 1-10-14,0 1-7 16,-2-1-7-16,2-1 0 16,0 3-3-16,-3-3 0 15,-2 3-1-15,1-3 2 17,-4 3 0-17,2-6 0 7,-5 3 1 7,-1-2-1-14,-2-1-1 16,0 1-1-16,0-4 0 15,0 1-1-15,3-2 0 16,0 1 1-16,2-7 4 16,0 1 2-16,1-1 4 2,2 0 0 10,-3 0-1 12,3-3-1-24,-2 3-4 0,2-3-1 0,0 0-3 15,-3 0-2-15,3 0-1 18,0 0-13-18,3 0-48 13,-3 0-36-13,2-6-92 15,0 0-33-15,-2 2-183 16,0 4 225-16</inkml:trace>
    </iact:actionData>
  </iact:action>
  <iact:action type="add" startTime="130537">
    <iact:property name="dataType"/>
    <iact:actionData xml:id="d51">
      <inkml:trace xmlns:inkml="http://www.w3.org/2003/InkML" xml:id="stk51" contextRef="#ctx1" brushRef="#br0">26052 3794 834 0,'-2'0'132'0,"1"2"117"14,-1 1-37-14,0 2-73 23,-1 1-28-23,0 4-40 16,0 3-12-16,1-1-11 16,1 4-1-15,1-6-4 14,1 0 0-15,4-1-2 0,-2 0-2 14,1-5-10-14,-1 2-7 16,4-3-6-16,2-3-12 22,8-7-85-22,1-2 290 0,11 3-182 16</inkml:trace>
    </iact:actionData>
  </iact:action>
  <iact:action type="add" startTime="131474">
    <iact:property name="dataType"/>
    <iact:actionData xml:id="d52">
      <inkml:trace xmlns:inkml="http://www.w3.org/2003/InkML" xml:id="stk52" contextRef="#ctx1" brushRef="#br0">26082 4099 251 0,'-3'0'106'18,"0"0"90"-18,3-1-28 16,0-5-10-16,0-3-33 16,-1 2-20-16,1 1-23 15,0 6-9-15,-3-6-11 16,3 6-5-16,0-1-6 22,0 1-2-22,3 3-8 0,-3-3-3 0,4 4-4 15,2-1-2-15,3-3-3 16,0 3-1-16,1-3-2 18,3 3-3-18,0-3-9 15,3 3-2-15,0 1-7 14,-3 2-1-14,1 6-2 7,-6 1-1 11,-3 0 1-18,-2 0 0 0,2 3 0 16,-2-2 2-16,-3 2 0 15,4 0-1-14,-4-3 2 14,-1 6-1-15,1-3 2 14,-3 3 0-14,3-3 0 16,-8-3 1-16,3-1 0 21,-1 1-1-21,0-5 1 15,-1 5-2-15,-3-2 1 16,-2 0-1-16,0-5 3 15,4 1 7-15,-5 3 11 16,1 2 4-16,2-2 3 0,-2 0-3 16,5-1-4-16,0-3 0 22,1 0-2-22,1-3-3 0,0 1-5 16,5-4-4-16,-6 3-4 15,6-3 0-15,-5 3-1 16,5-3 0-16,-5 0-2 16,5 0 0-16,-6 3-3 15,6-3 1-15,-4-3-1 9,4 3 0-9,-3 0 0 15,3 0-1-15,0 0-2 15,-2 0-6-15,4 0-26 15,-2 0-16-15,0-3-36 15,4-3-21-15,-4 6-42 16,3-7-23-16,0 4-60 15,-3 3-27-15,1-6 144 23</inkml:trace>
    </iact:actionData>
  </iact:action>
  <iact:action type="add" startTime="132127">
    <iact:property name="dataType"/>
    <iact:actionData xml:id="d53">
      <inkml:trace xmlns:inkml="http://www.w3.org/2003/InkML" xml:id="stk53" contextRef="#ctx1" brushRef="#br0">26060 4411 481 0,'0'0'144'1,"0"0"128"1,0 3-69 10,0-3-26-10,0 0-41 12,0 0-23-14,0 0-38 21,-2 6-14-21,2 0-19 15,-3 1-5-15,0 5-10 16,-3-2-4-16,-1 3-5 16,-2-3 1-16,0 2 2 16,1-5 3-16,-1-1 3 15,0 0 0-14,2-4-4 19,4-2-4-20,-4 0-6 0,5 0-2 0,-5-2-3 26,7 2-1-26,-3-6 1 0,5 3-1 8,2 0 2 5,2 1 0-13,4-3-1 18,0 2-1-18,3-3-2 15,-1 3 0-15,1 2 0 6,0-5 1 9,-2 3 0-15,4 3 1 19,0 0 0-19,-4 0 2 0,1 0 2 15,-4 0 5-15,-3 0 9 15,-4 0 7-15,2 0 10 14,-3-6 2-14,-4 2 3 16,-2-2 2-16,-6-4-3 22,-2 4-4-22,-1-6-12 16,5 5-8-16,-1-2-12 16,5 5-5-15,0 1-32-1,5 3-53 13,-2 0 12 7,8 13 12-20</inkml:trace>
    </iact:actionData>
  </iact:action>
  <iact:action type="add" startTime="134009">
    <iact:property name="dataType"/>
    <iact:actionData xml:id="d54">
      <inkml:trace xmlns:inkml="http://www.w3.org/2003/InkML" xml:id="stk54" contextRef="#ctx1" brushRef="#br0">24662 5194 513 0,'-7'3'133'23,"-2"-3"109"-23,5 0-37 16,-2-3-8-16,0 0-25 16,4 0-15-16,-3-1-26 11,5 4-13-11,-3-6-23 10,3-1-11-10,9 1-16 25,4 0-7-25,10-7-10 0,15 0-2 7,14-8 1 8,3-2-1-15,15-6 0 16,-6-1 1-16,4-2-4 15,2 1-5-15,-2 5-11 22,5 0-6-22,-6 7-14 0,-4 3-2 17,-6 5-23-17,-9 0-28 15,-9 3-58-15,-3 2-40 15,-9 2-70-15,-6-5-34 16,-5 3-107-16,-8-1 185 0</inkml:trace>
    </iact:actionData>
  </iact:action>
  <iact:action type="add" startTime="134336">
    <iact:property name="dataType"/>
    <iact:actionData xml:id="d55">
      <inkml:trace xmlns:inkml="http://www.w3.org/2003/InkML" xml:id="stk55" contextRef="#ctx1" brushRef="#br0">25477 4702 640 0,'-25'-2'167'0,"5"-1"161"0,11 2-136 0,5-1-43 13,15 2-55-13,7-3-23 16,11 1-15-16,6-1 11 22,-2 3 30-22,2 3 10 0,-9 5-9 15,-7 8-17-15,-7 10-44 16,-8 6-16-16,-6 5-3 16,-5 0 7-16,-4 3-65 15,-4-7-52-15,-1 3 52 16</inkml:trace>
    </iact:actionData>
  </iact:action>
  <iact:action type="add" startTime="134903">
    <iact:property name="dataType"/>
    <iact:actionData xml:id="d56">
      <inkml:trace xmlns:inkml="http://www.w3.org/2003/InkML" xml:id="stk56" contextRef="#ctx1" brushRef="#br0">23077 5383 817 0,'-6'0'183'0,"3"0"198"18,8 0-180-18,-1-3-9 13,12-3-41-13,7-4-11 17,8-9-19-17,8 0-9 0,0-6-26 15,-3 1-15-15,-5 3-33 10,-6 2-11 1,-9 5-9 7,-5 4-1-18,-6 7-35 14,-5 3-32-14,-3-3-84 17,-6 6-60-17,-3 5-125 0,-1 3-99 14,2 3 233-14</inkml:trace>
    </iact:actionData>
  </iact:action>
  <iact:action type="add" startTime="135133">
    <iact:property name="dataType"/>
    <iact:actionData xml:id="d57">
      <inkml:trace xmlns:inkml="http://www.w3.org/2003/InkML" xml:id="stk57" contextRef="#ctx1" brushRef="#br0">23137 5361 775 0,'-11'6'161'19,"-2"1"138"-19,0-1-104 15,3 4-31-15,3 9-46 24,-2-3-19-24,3 3-32 0,-1 2-12 0,6-5-22 14,2 3-9-14,5-6-13 14,1-1-3-14,9-2-1 16,-4-7-1-16,8-3-1 16,2-3 0-16,4-3 0 16,3 5 5-16,3 1 11 8,-2 0 5 6,1 3 10-14,4 4 4 16,-8 2 4-16,-1 4 4 15,-7-3 9-15,-4 4 1 15,-11 1 2-15,-4-1-1 16,-6 5-7-16,-7 0-3 19,-8 0-12-19,-6 0-7 0,-2-3-11 19,-1 0-3-19,7-7-6 16,-3 1 0-16,7-7-10 15,1-3-18-15,5-3-51 16,6-3-32-16,3-7-75 14,4-3-36-14,8-3-95 17,2-6 159-17</inkml:trace>
    </iact:actionData>
  </iact:action>
  <iact:action type="add" startTime="135655">
    <iact:property name="dataType"/>
    <iact:actionData xml:id="d58">
      <inkml:trace xmlns:inkml="http://www.w3.org/2003/InkML" xml:id="stk58" contextRef="#ctx1" brushRef="#br0">23475 4802 1040 0,'1'-15'193'12,"5"2"168"-12,0 6-150 26,4 4-29-26,-3 6-66 11,-2 7-13-11,-2 6-24 18,1 6-6-18,-3 3-13 1,4 1-13 12,-4-2-22 2,-1 0-6-15,6-4-1 0,-3-1-38 16,7 0-20-16,0-2 24 10</inkml:trace>
    </iact:actionData>
  </iact:action>
  <iact:action type="add" startTime="136224">
    <iact:property name="dataType"/>
    <iact:actionData xml:id="d59">
      <inkml:trace xmlns:inkml="http://www.w3.org/2003/InkML" xml:id="stk59" contextRef="#ctx1" brushRef="#br0">23285 6238 851 0,'-13'-18'158'1,"1"2"164"12,0 0-49-13,-4 8-65 15,0 3-39-15,-5 10-52 16,-3 9-14-16,0 9-21 21,0 8-12-21,6 11-30 0,2 4-16 16,5 2-15-16,7-1-3 19,4 1-1-19,6-8 1 0,7-5-2 14,6-9 0-14,8-10-1 15,7-7-1-15,6-9 3 15,-2-9 3-15,3-7-31 23,2-3-36-23,-5-4-91 17,0 1-56-17,-2-4-137 0,-5 3 181 13</inkml:trace>
    </iact:actionData>
  </iact:action>
  <iact:action type="add" startTime="136523">
    <iact:property name="dataType"/>
    <iact:actionData xml:id="d60">
      <inkml:trace xmlns:inkml="http://www.w3.org/2003/InkML" xml:id="stk60" contextRef="#ctx1" brushRef="#br0">23636 6207 1289 0,'-9'-10'164'1,"-1"1"137"14,-3 2-49-15,-3 6-83 15,-1 1-35-15,-2 5-57 16,-3 4-22-16,-1 1-24 22,2 9-6-22,3 3-11 0,3 1-3 16,12 2-6-16,5-1-3 0,8-5-1 16,4-3-1-16,7-4-1 15,-1-5 1-15,0-7 1 25,-1-3 3-25,-1-7 2 0,-4-4-3 7,-4-7-11 0,2 2-8 8,-5-2-9-15,-3-1 1 15,-2 9 10-15,-1 0 4 15,-1 11 8-15,-7-2-2 16,4 4-2-16,-3 3-4 19,5 7-1-19,-3-1 0 0,5 1 6 13,5 0 4 9,1-1 1-22,9-2 2 0,-4-7 2 15,-2-1 3-15,0-5 1 17,-1-6 1-17,-2-4-1 14,2 0-2-14,2-3 0 18,-1 0-3-18,4 2-1 13,-1 1 0-12,-3 2 1-1,1 0 1 22,2 9 6-22,1-3 1 0,0 5 0 16,1 3-2-16,1 5-4 17,-1 4-1-17,4 7-1 16,-1-5-1-16,2 2 0 16,0 0 0-16,-1-7 2 14,-3 1-18-14,-1-7-79 5,-4-1-51 10,1-8-139-15,1-2 141 33</inkml:trace>
    </iact:actionData>
  </iact:action>
  <iact:action type="add" startTime="137127">
    <iact:property name="dataType"/>
    <iact:actionData xml:id="d61">
      <inkml:trace xmlns:inkml="http://www.w3.org/2003/InkML" xml:id="stk61" contextRef="#ctx1" brushRef="#br0">23883 5693 1264 0,'-13'0'151'0,"5"3"114"0,4 6-50 14,8 1-60-13,7 2-38 12,3 8-33-13,4 5-17 16,0 4-16-16,1 7-4 15,0 6-17-15,0 2-6 8,0-2-7 7,1-2-4-15,-1-9-3 16,-1-2-1-16,-5-10-1 16,-3-6 0-16,-2-4 0 15,0-4 3-15,0-5 4 17,-2-4 3-17,3-11-2 21,0-5-5-21,1-6-12 0,3-4-7 0,1 6-4 18,1 3 1-17,1 10-2 11,-3 6-1-12,-1 7 2 16,1 6 1-16,-3 11 8 15,-1 2 5-15,-7 4 9 19,-4-3 4-19,-3 0 5 5,-5-4-1 10,-2-2-5-15,1 0-1 16,-5-3-6-16,3 1-1 15,1-9-59-15,-1-2-48 19,13-3-118-19,-1-6-68 0,2-10 153 15</inkml:trace>
    </iact:actionData>
  </iact:action>
  <iact:action type="add" startTime="137573">
    <iact:property name="dataType"/>
    <iact:actionData xml:id="d62">
      <inkml:trace xmlns:inkml="http://www.w3.org/2003/InkML" xml:id="stk62" contextRef="#ctx1" brushRef="#br0">24404 5761 1186 0,'-4'-2'135'1,"-2"-1"110"-1,0 3-28 22,-1 5-55-22,-2 6-24 0,-1 2-38 15,0 4-20-15,2 6-30 16,3-1-14-16,3 0-22 15,2 3-7-15,3-2-3 16,1-1-1-16,2-6 0 16,-1-3 1-16,-1-5 1 9,3-5 1-9,0-3 2 12,1-6 2 4,-4-10-1-16,0-2-1 16,1-9-4-16,-2 3-1 0,3-4-1 16,-1 3-1-16,0 2 0 15,5 1-1-15,-1 4-3 16,-1 2 1-16,4 7 0 24,-3 5 2-24,4 4 6 0,-2 0 3 14,4 2 4-13,-2 6 1 14,-6 2 0-15,3 2-1 14,-4 1-1-14,-3 1-2 16,1 1 0-16,-4-1-1 15,2-5-1-15,-2-2 0 15,0-7 5-15,3-6 1 8,1-7 1 8,0-3 2-16,4-8-8 15,2-3-2-15,3 0-5 16,1 1-3-16,5 7-2 16,2 0-3-16,2 10-1 16,-3 5-1-16,3 5 1 21,-2 5 2-21,-2 4 2 0,-2 2 3 0,-1-5 0 16,1 2 4-16,-4-6 7 15,1 0 5-15,-3-9 15 16,-2-4 6-16,-2-6 11 24,6-3 5-24,-4-1 1 0,-8-4-3 9,-1 3-11-3,-4 2-11 9,-3 0-15-15,4 6-4 15,-3 1-6-15,-3 5-32 17,9 7-86-17,-7-6-66 16,7 6-139-15,0 3 161-1</inkml:trace>
    </iact:actionData>
  </iact:action>
  <iact:action type="add" startTime="160282">
    <iact:property name="dataType"/>
    <iact:actionData xml:id="d63">
      <inkml:trace xmlns:inkml="http://www.w3.org/2003/InkML" xml:id="stk63" contextRef="#ctx1" brushRef="#br0">18314 11018 1002 0,'0'-5'113'2,"14"-3"174"26,9 0-101-28,15-3-7 0,1-5-6 14,9-1-66-14,-3 0-30 17,-4-2-43-17,-3 4-8 15,-12 2-8-14,-7 3-1 11,-8 1-34-12,-1 3-28 9,-5 5-100 7,-5 1-75-16,1 3 118 16</inkml:trace>
    </iact:actionData>
  </iact:action>
  <iact:action type="add" startTime="160527">
    <iact:property name="dataType"/>
    <iact:actionData xml:id="d64">
      <inkml:trace xmlns:inkml="http://www.w3.org/2003/InkML" xml:id="stk64" contextRef="#ctx1" brushRef="#br0">18414 10949 1119 0,'-12'3'148'16,"-4"4"105"-16,-3 4-91 17,0 5-28-17,2 5-46 10,0 1-16-10,9 2-20 10,4 1-7 7,7-5-16-17,6-4-7 15,14-4-11-15,2-6-2 16,9-6-1-16,7 0 0 0,-3-3 7 16,2-3 7-16,0 6 17 18,-11 0 7-18,3 6 1 20,-9 2-3-20,-4 8-10 2,-5 5-2 10,-9 6 0 5,-5 5 3-17,-9 6-1 0,-7-3-2 15,-6 3-8-15,-1-6-3 16,-3-5-7-16,3-7-1 16,1-5-8-16,-1-11-20 21,7-5-66-21,2-5-49 0,7-13-114 16,4-10-68-16,6-17 170 16</inkml:trace>
    </iact:actionData>
  </iact:action>
  <iact:action type="add" startTime="160924">
    <iact:property name="dataType"/>
    <iact:actionData xml:id="d65">
      <inkml:trace xmlns:inkml="http://www.w3.org/2003/InkML" xml:id="stk65" contextRef="#ctx1" brushRef="#br0">18857 10532 1104 0,'5'-6'210'1,"3"6"276"-1,-3 6-236 3,3 16-82 14,-4 7-31-17,-2 11-64 15,-2 4-20-15,-2 1-31 22,1-4-6-22,1-5-40 1,5-3-57 13,9-4 178-14,4 3-112 17</inkml:trace>
    </iact:actionData>
  </iact:action>
  <iact:action type="add" startTime="161215">
    <iact:property name="dataType"/>
    <iact:actionData xml:id="d66">
      <inkml:trace xmlns:inkml="http://www.w3.org/2003/InkML" xml:id="stk66" contextRef="#ctx1" brushRef="#br0">19536 10952 1299 0,'-4'-3'141'0,"1"-3"128"15,9 2-49-15,10-2-42 16,11 0-35-16,11-1-59 16,5-2-21-16,-3 3-28 22,-11-3-9-22,3 2-8 0,-14 0-22 17,1 4-72-17,-1 0-38 0,-9 0-140 14,2 3-84-14,-4 3 194 18</inkml:trace>
    </iact:actionData>
  </iact:action>
  <iact:action type="add" startTime="161418">
    <iact:property name="dataType"/>
    <iact:actionData xml:id="d67">
      <inkml:trace xmlns:inkml="http://www.w3.org/2003/InkML" xml:id="stk67" contextRef="#ctx1" brushRef="#br0">19747 10687 1483 0,'4'9'109'1,"12"1"73"10,-2-1-16 5,20 4-17-16,-1-1-7 18,6 1-13-18,3-3-9 0,-5 3-23 20,-7 4-22-19,-14 4-41 14,-7 0-10-15,-11 6-10 16,-6 3-4-16,-7 2-48 15,-2 6-45-15,-2-3-111 16,2-1-99-16,19-5 159 15</inkml:trace>
    </iact:actionData>
  </iact:action>
  <iact:action type="add" startTime="161900">
    <iact:property name="dataType"/>
    <iact:actionData xml:id="d68">
      <inkml:trace xmlns:inkml="http://www.w3.org/2003/InkML" xml:id="stk68" contextRef="#ctx1" brushRef="#br0">20713 10564 883 0,'-18'6'126'1,"-1"-3"109"15,1 0-17-16,1 1-47 15,2-1-18-15,5-3-27 16,1 0-14-16,5 0-15 16,4 0-6-16,3-7-16 23,9 2-8-23,8 1-13 0,5-5-6 0,4 5-13 15,0 4-6-15,-5 0-14 15,-2 10-7-15,-6 9-6 16,-4 6-1-16,-5 11 0 16,-7 3 1-16,-4 3 3 14,-5-1-1-14,-1-9 1 9,3-5-1 5,1-9-1-14,3-4-2 17,6-9-1-17,7-3-3 13,12-2-2-13,8 0 1 16,4-2 1-16,0 0 2 15,-2 2 1-15,-4 0 0 17,-5 4 0-17,-4 5 2 2,-10 7 0 18,-9-3 2-20,-6 6 1 16,-9 3 1-16,-9 3 0 16,-4 4 1-16,-11-2 2 15,-3-1-1-15,3-1 1 16,1-9 0-16,13-6-1 18,6-4 1-18,6-9-29 0,2-7-23 3,6-9-76 13,5-3-43-16,6-5-102 17,6-2-29-17,4 0 161 15</inkml:trace>
    </iact:actionData>
  </iact:action>
  <iact:action type="add" startTime="162464">
    <iact:property name="dataType"/>
    <iact:actionData xml:id="d69">
      <inkml:trace xmlns:inkml="http://www.w3.org/2003/InkML" xml:id="stk69" contextRef="#ctx1" brushRef="#br0">21113 10140 1580 0,'3'-3'145'1,"-3"3"108"21,0 10-43-22,-2 12-57 16,-4 6-35-16,3 8-59 14,-4 5-21-14,-2-7-18 18,2 0-8-18,3-2-121 0,2 3 365 16,7 1-222-16</inkml:trace>
    </iact:actionData>
  </iact:action>
  <iact:action type="add" startTime="163067">
    <iact:property name="dataType"/>
    <iact:actionData xml:id="d70">
      <inkml:trace xmlns:inkml="http://www.w3.org/2003/InkML" xml:id="stk70" contextRef="#ctx1" brushRef="#br0">18489 12093 805 0,'-3'-5'129'0,"-1"0"128"21,-6 0-18-21,1 5-41 0,-2-1-22 15,-1-1-39-15,8 1-15 16,1-4-22-15,4 3-10 14,5-9-17-15,4 0-8 16,10-2-14-16,1 0-5 0,3 1-16 16,0 6-9-16,-5 11-14 21,-8 5-5-21,-2 9-1 16,-3 4 0-16,-6 7 4 15,0 2 0-15,-2 0 0 15,-1 0 0-15,3-4-1 18,0-9-1-18,2-12-2 0,5-1-1 14,3-9-3-14,0-2 0 9,8 0 0 7,-5 2 0-16,6 3 3 13,0 0-1-13,-1 8 0 16,-2 3 0-16,-3 5 1 15,-7 0 0-15,-3 8 2 16,-6 1 0-16,-13 7 0 20,0 0 2-20,-7 8-2 0,0 0 2 7,1-4-1 12,2-1 1-19,2-18 0 17,4-5-11-17,4-9-34 16,2-6-32-16,8-10-75 0,0-9-50 14,8-13-320 4,8-6 315-18</inkml:trace>
    </iact:actionData>
  </iact:action>
  <iact:action type="add" startTime="163567">
    <iact:property name="dataType"/>
    <iact:actionData xml:id="d71">
      <inkml:trace xmlns:inkml="http://www.w3.org/2003/InkML" xml:id="stk71" contextRef="#ctx1" brushRef="#br0">18780 11741 1388 0,'14'-19'181'2,"-1"6"163"20,2 8-94-22,-4 8-89 13,-3 12-46-13,-3 10-66 16,-2 4-15-16,-3 12-8 15,2 0-44-15,4-2-112 16,4-2-24-16,10-9 45 16</inkml:trace>
    </iact:actionData>
  </iact:action>
  <iact:action type="add" startTime="163968">
    <iact:property name="dataType"/>
    <iact:actionData xml:id="d72">
      <inkml:trace xmlns:inkml="http://www.w3.org/2003/InkML" xml:id="stk72" contextRef="#ctx1" brushRef="#br0">19879 12059 1403 0,'-9'10'117'0,"-1"-2"89"0,8 3-31 8,8-5-20 9,7-4-24-17,22-4-28 16,9-7-8-16,9-4-10 12,4-3-12-12,-6 5-28 15,-5 1-14-15,-7-3-17 16,-4 4-1-16,-9 2-66 15,-7-2-52-14,-9 3-141 23,-4 0-96-23,-6 5 184 0</inkml:trace>
    </iact:actionData>
  </iact:action>
  <iact:action type="add" startTime="164190">
    <iact:property name="dataType"/>
    <iact:actionData xml:id="d73">
      <inkml:trace xmlns:inkml="http://www.w3.org/2003/InkML" xml:id="stk73" contextRef="#ctx1" brushRef="#br0">20155 11884 1492 0,'10'8'116'2,"11"0"85"-2,11 0-9 13,15-8-4 4,2 0-16-17,1-3-39 0,-7 3-23 14,-12 3-43-14,-10 10-18 15,-13 6-25-15,-3 3-5 16,-10 7-7-16,-3-1-2 15,-9 4-1-15,0-3-22 10,-1-2-99 4,4-2-53-14,8-2 72 15</inkml:trace>
    </iact:actionData>
  </iact:action>
  <iact:action type="add" startTime="164607">
    <iact:property name="dataType"/>
    <iact:actionData xml:id="d74">
      <inkml:trace xmlns:inkml="http://www.w3.org/2003/InkML" xml:id="stk74" contextRef="#ctx1" brushRef="#br0">21017 11728 1101 0,'-7'0'136'1,"4"0"145"12,4 0-67-13,9 0 3 16,11-6-25-16,3-5-41 18,5-4-18-18,3 1-53 0,-8 1-19 13,0 1-31-6,-6 8-13-7,-5 1-12 15,-12 3-29-15,6 3-76 25,-4 3-38-25,-6 1-112 0,1 3-43 10,-6 2 169 19</inkml:trace>
    </iact:actionData>
  </iact:action>
  <iact:action type="add" startTime="164824">
    <iact:property name="dataType"/>
    <iact:actionData xml:id="d75">
      <inkml:trace xmlns:inkml="http://www.w3.org/2003/InkML" xml:id="stk75" contextRef="#ctx1" brushRef="#br0">21020 11747 679 0,'-10'7'141'0,"1"2"163"14,-4 1-36-14,0 5-43 16,8 2-19-16,-3 5-41 18,-1 3-21-18,2-1-23 20,-2 0-18-20,3-6-40 15,3-3-13-14,6-5-22 1,6-4-9 10,7-6-6-12,9 0-2 17,4-1-3-17,3-1 0 15,1 2-1-15,-1 0 1 15,-5 10 6-15,-6-3 2 15,-2 11 6-15,-6-2 2 8,-5 3 3 9,-2 0 1-17,-14 2 4 14,0 6 2-14,-12-1-3 16,-3 1-1-16,0-1-8 16,-7-2-4-16,4-7-5 15,5-2-3-15,-1-8-2 23,7-4-16-23,4-9-57 0,6-1-35 0,5-8-89 15,9-1-62-15,3-3 143 15</inkml:trace>
    </iact:actionData>
  </iact:action>
  <iact:action type="add" startTime="165339">
    <iact:property name="dataType"/>
    <iact:actionData xml:id="d76">
      <inkml:trace xmlns:inkml="http://www.w3.org/2003/InkML" xml:id="stk76" contextRef="#ctx1" brushRef="#br0">21551 11315 1514 0,'-6'7'178'3,"-5"4"152"-3,2 7-69 12,0 12-92 5,4 2-54-17,2 3-77 0,1-3-22 21,-2 3 356-21,1 6-272 0</inkml:trace>
    </iact:actionData>
  </iact:action>
  <iact:action type="add" startTime="169184">
    <iact:property name="dataType"/>
    <iact:actionData xml:id="d77">
      <inkml:trace xmlns:inkml="http://www.w3.org/2003/InkML" xml:id="stk77" contextRef="#ctx1" brushRef="#br0">17833 10808 679 0,'-10'4'111'19,"0"6"180"-19,-2 3-194 0,6 9-16 26,3 6-5-26,3 14-21 0,2 4-4 6,8 18 7 10,2 3 6-16,-1 11 7 15,4 1-2-15,-4-5-14 16,-3-6-7-16,-1-10-12 6,0-6-6 10,-1-9-4-16,0-9 0 15,2-6 2-15,1-9-1 16,3-6-2-16,1-6-3 15,1-5-3-14,4-2 1 15,5 0-2-16,3-2 0 0,13 2-3 15,6 2-2-15,9 2 0 22,11 2 0-22,11 0 3 16,5-4-2-16,6-2-2 14,-5-1-1-14,2-6 0 17,0-9 1-17,6-6 6 0,12 3 0 16,1-3 3-16,-5 4 1 15,0 2-2-15,-7 2 0 6,1 1-4 14,9 0-1-20,-1 2-4 12,2-1 0-12,-13-2-3 15,-11-4-2-15,0-1 1 16,-1-1-1-16,15-8 2 16,2 4 2-16,-4-2 1 15,0-2 0-15,-19 5-3 24,-2-6-1-24,-1 1-2 0,-3 3-1 0,12 2 0 14,0 3 0-14,-4 2-1 16,-1 4 1-16,-9 4-1 15,-10-3 0-15,-6 4 1 16,-8-1 0-16,-6-5 2 25,4 5 11-25,-4-3 10 0,5 0 1 14,0 4 1-14,1-1-11 14,-1-1-8-14,1 3-3 16,0 0-2-16,-3-1-1 15,-4 5 1-15,-3-2-1 16,-8-3 1-16,0 2-1 16,0 1 1-16,-2-1 0 9,-3 1 2 4,-3-1-1-13,-5-2 2 16,-2 2-1-16,-1-2 1 15,-1-3 0-15,-3-4 0 16,-1 3-1-15,-4-8 0 13,1-3-1-14,-4 0-1 18,1-8 0-18,-1-6-4 0,-5-7-1 24,2-4 0-24,3-8-1 0,-5-3 1 16,-1 2 0-16,-2 2 1 10,0 2 0-10,1 0-1 18,4 1 0-18,-1 0 0 14,-7 0 0-14,-12 8 1 16,-1 7-1-16,-11 6-3 7,2 3-1 9,0 10 0-16,0 3 1 14,-1 4 0-14,2 2 0 20,1 2 2-20,0-3-1 0,-4 3 0 13,-3 0 0-13,-16 7-2 15,-11-1-2-15,-13 8-3 16,-10 7-1-16,-1 3 0 21,4 6 3-21,-1 0 5 17,5 1 2-17,-14-1 0 14,-1-3 1-14,7 0 1 18,2-6-1-18,16 0-1 0,5-2-3 14,-13-3-9-14,-7 3-5 15,-14-1-8-15,-5 3 2 7,2 5 3 13,2 1 3-20,-5 4 5 15,-3-1 3-15,-3 1 3 12,7 0 1-12,19 0 4 16,8-7 0-16,6-2 1 16,1-3 0-16,2-5 0 15,4 4 0-15,8-4 0 25,7 1 1-25,8-7-1 0,2 6-1 0,5-3 0 13,6 0-1-13,8 4-3 16,5-4-2-16,7 4-1 15,-1 2 0-15,4-3 3 15,0 0 3-15,-2-2 1 17,2 2 2-17,1 1 5 22,-1 2 1-22,2-2 4 0,2 2-2 15,-3 2 0-15,2 2-2 16,3 6 0-16,-2 0-1 17,1 7 0-17,2 3-1 2,-4 8 2 10,-2-3 1 4,-1 7 3-16,-3 1-1 0,-1-1-1 23,-4-1-2-23,-1-3-4 15,-1-1 1-15,6-4 19 16,4-6-40-16,30-4 343 16,18-8-238-16</inkml:trace>
    </iact:actionData>
  </iact:action>
  <iact:action type="add" startTime="181526">
    <iact:property name="dataType"/>
    <iact:actionData xml:id="d78">
      <inkml:trace xmlns:inkml="http://www.w3.org/2003/InkML" xml:id="stk78" contextRef="#ctx1" brushRef="#br0">9495 14079 622 0,'0'-8'139'10,"2"-2"103"7,1 2-40-17,0-3-10 0,1 3-34 14,2 0-11 2,-3 6-23-15,-3 2-12 13,1-3-27-14,1 7-17 0,-1 8-14 16,0 1-8-16,2 11-14 22,0 1-6-22,-3 11-13 15,0 5-3-15,2 5-3 17,-1 5-2-16,-1-4-1-1,3-2 0 15,-2-8 1-15,4-2-1 15,2-10 1-15,0-2 1 16,9-4-2-16,2-6 1 27,2-7 0-26,2-3 1 0,4-10 3-1,2-5 1 9,-1-13 1 6,2 2 0-15,-1-13 1 15,-2 0 1-15,-4-8 1 16,-6-4 3-16,-6-3-2 16,-6 2 1-16,-4 4-3 10,0 4-3-10,-3 9-5 12,-1 8-3-12,0 13 7 15,-2 6 5-15,1 12 9 15,2 7 7-15,-2 13 3 16,2 4-1-16,3 7 1 17,0 6-1-17,8 1-6 15,3 1-3-15,-3-2-5 23,3-4-2-23,-3 0-2 0,0-7-1 14,3-1-2-14,-4-3-1 16,2-4-2-16,-2-8-2 19,4-2-16-19,-3-7-39 0,5-3-109 15,0-5-72-15,6-10 110 13</inkml:trace>
    </iact:actionData>
  </iact:action>
  <iact:action type="add" startTime="182138">
    <iact:property name="dataType"/>
    <iact:actionData xml:id="d79">
      <inkml:trace xmlns:inkml="http://www.w3.org/2003/InkML" xml:id="stk79" contextRef="#ctx1" brushRef="#br0">10316 14238 1416 0,'10'25'172'15,"3"4"103"-15,-3-1-84 17,-4 1-15-16,1 3-65 13,-4 0-28-14,-2-5-23 16,-1 2-9-16,0-7-23 15,-1 1-9-15,-1-8-7 11,2-5 0-10,0-10 3 12,0-10-2-13,2-9-5 13,-2-6-6 4,1-10-18-17,2-8-11 0,2-12-13 14,-2-8 0-14,5-4 10 16,4 2 8-16,7 9 12 16,4 8 2-16,0 13 1 23,5 6-1-23,-2 16 10 0,3 7 7 16,1 10 16-16,-1 5 7 15,-1 10 7-15,1 7 0 14,0 7-2-14,3 2-2 21,-1 4-7-21,-2 2-1 0,-9 5-7 10,-3-3-1 15,-6-3-2-25,-3-5 0 0,-2-4 0 14,1-5-2-14,-5-5-2 15,2-2-1-15,-4-9-4 17,0 2 0-17,0-6-33 14,0-5-35-14,-3 2-89 16,3-3-52-16,-7-3-106 9,1-2 155-9</inkml:trace>
    </iact:actionData>
  </iact:action>
  <iact:action type="add" startTime="182640">
    <iact:property name="dataType"/>
    <iact:actionData xml:id="d80">
      <inkml:trace xmlns:inkml="http://www.w3.org/2003/InkML" xml:id="stk80" contextRef="#ctx1" brushRef="#br0">10520 14333 1646 0,'3'0'135'16,"6"0"99"-15,3-3-24 1,11-7-28 10,1 1-37 4,4-3-67-16,2 5-21 17,-2-3-33-17,1 4 3 0,2 0-102 14,1 3-59-14,-8 3 75 22</inkml:trace>
    </iact:actionData>
  </iact:action>
  <iact:action type="add" startTime="183074">
    <iact:property name="dataType"/>
    <iact:actionData xml:id="d81">
      <inkml:trace xmlns:inkml="http://www.w3.org/2003/InkML" xml:id="stk81" contextRef="#ctx1" brushRef="#br0">11365 13983 1198 0,'-10'3'134'14,"-3"4"124"-14,-2 5-61 15,0 11-21-15,-4 7-26 19,-2 5-30-19,0 9-13 0,3 8-29 20,1 0-12-20,11-4-29 15,3-4-12-15,13-9-12 16,8-9-4-16,5-7-6 16,7-3-1-16,5-11-1 15,1 1 0-15,-1-6 3 15,-1-3 2-15,-13-5 4 8,-6 0 2-8,-6 0 3 15,-6 0 2-15,-3 0-1 16,-5-5 0-16,-3-3-4 24,-4-3-3-24,-6-3-4 0,0 0-2 10,-4 3 0 2,0 0-1-12,3 9 1 15,3 0 5-15,7 4 8 22,9 6 0-22,2-3 0 0,7 3-5 16,12 0-9-16,7 0-1 18,7-2-1-18,3-7 0 0,-4-1 0 16,-3-1 9-16,-9 0-63 14,-3 4-52-14,-2 1-125 15,0 0-65-15,12 3 156 22</inkml:trace>
    </iact:actionData>
  </iact:action>
  <iact:action type="add" startTime="183617">
    <iact:property name="dataType"/>
    <iact:actionData xml:id="d82">
      <inkml:trace xmlns:inkml="http://www.w3.org/2003/InkML" xml:id="stk82" contextRef="#ctx1" brushRef="#br0">12066 13935 1231 0,'-5'1'183'25,"-6"5"131"-25,-3 4-80 0,-5 5-8 16,-10 10-47-16,-1 4-21 0,3 8-42 17,4 6-18-17,16 0-38 15,4 1-14-15,7-7-16 14,8-2-2-14,11-6 2 26,5-7 1-26,5-6 1 0,4-7-2 14,-4-5-9-14,2-4-1 14,-3-7-6-14,-5-5-16 16,-2-4-118-16,-5-8 371 16,19-11-225-16</inkml:trace>
    </iact:actionData>
  </iact:action>
  <iact:action type="add" startTime="185080">
    <iact:property name="dataType"/>
    <iact:actionData xml:id="d83">
      <inkml:trace xmlns:inkml="http://www.w3.org/2003/InkML" xml:id="stk83" contextRef="#ctx1" brushRef="#br0">8916 13671 810 0,'0'3'139'1,"-1"-3"176"10,3 0-91 6,1 0-46-17,0 0-25 14,5 0-47-14,-4 0-5 14,10-9 2-14,1-1-3 9,5-9-11 6,2-7-7-15,-5-5-17 16,1-1-11-16,-5 3-19 16,-6 5-9-16,-2 11-13 16,-4 0-27-16,-1 13-86 15,-1 2-60-15,-2 10-328 22,-2 5 288-22</inkml:trace>
    </iact:actionData>
  </iact:action>
  <iact:action type="add" startTime="185411">
    <iact:property name="dataType"/>
    <iact:actionData xml:id="d84">
      <inkml:trace xmlns:inkml="http://www.w3.org/2003/InkML" xml:id="stk84" contextRef="#ctx1" brushRef="#br0">8949 13655 1067 0,'0'3'123'1,"-1"0"83"-1,0 0-15 0,1-1-47 13,0 6-32-13,2-2-42 12,-2 4-12-2,-1 0-21 6,-3 4-12-16,-2-1-9 15,1 3 2-15,4 0 5 16,2-1 2-16,1-2-1 14,-1-3-5-14,2-4-8 18,2 0-3-18,3-3-3 0,2-2 0 22,4-1 7-22,-4-7 1 0,1-2 2 16,4-1 1-16,-1-3 3 15,1 4 3-15,2-1 10 15,-1 4 3-15,-4 3-1 15,2 6 2-14,-6 0-1 15,0 4-1-16,-5 5 2 10,0-2-3-10,-3 5 1 12,-3-1-1 4,-3 1-4-16,1-2-1 0,-7 0-8 15,-1 4-2-15,-3-4-4 15,-1 3-3-15,-1-3-3 27,2-7 0-27,6-2-5 0,-2-2-10 6,4-4-43 17,-1-2-27-23,5-5-69 0,2-1-36 14,1-1-74-14,2 0-52 15,6-4 173-15</inkml:trace>
    </iact:actionData>
  </iact:action>
  <iact:action type="add" startTime="185975">
    <iact:property name="dataType"/>
    <iact:actionData xml:id="d85">
      <inkml:trace xmlns:inkml="http://www.w3.org/2003/InkML" xml:id="stk85" contextRef="#ctx1" brushRef="#br0">9174 13171 1780 0,'-4'5'141'1,"-2"6"78"-1,3 2-38 3,3 6-71 14,3 3-39-17,3 0-39 16,1 0-32-16,9 4 8 15,3 11-4-15</inkml:trace>
    </iact:actionData>
  </iact:action>
  <iact:action type="add" startTime="187513">
    <iact:property name="dataType"/>
    <iact:actionData xml:id="d86">
      <inkml:trace xmlns:inkml="http://www.w3.org/2003/InkML" xml:id="stk86" contextRef="#ctx1" brushRef="#br0">12242 13484 734 0,'0'-3'103'2,"-1"0"97"23,-4-3-13-25,2 3-22 0,1 2-13 15,-1 1-24-15,3 1-9 15,-5 0-19-15,5-1-7 16,0 0-7-16,-1 0-2 15,1 0-5-15,-5-2-4 19,5 2-16-19,0 0-10 0,-4-2-17 13,3 2-7 9,-2 3-4-22,1 0 0 0,2 0 3 15,0 0 0-15,0-3 1 16,2 3-3-16,-2-3-1 16,3 0 0-16,0-3-1 15,-1 3-2-15,1-6-4 16,0 2-3-16,3-2-4 9,0 0 0-9,1-1-3 13,3 1-1-13,-7 0 1 15,3 0 0-15,3 2 2 25,-3-2 0-25,2 3 2 0,2 3-1 6,-4 0 0 10,3 3 0-16,-5 4 0 16,1 5-1-16,-4 1-1 22,-2 6 0-22,-4 6-1 0,1-1-1 15,0 5 0-15,2-4 1 15,-1-3-1-15,-1-2 0 17,2-8 0-17,-3-2 1 15,2-4 0-15,3-5 0 16,0 1-1-15,-2-2-1-1,2-3-2 21,3-3 0-21,4-3-2 16,1 5 0-16,3 1 2 14,1 0 0-14,1 3 1 16,1 0 0-16,4 6 1 17,-6 1 0-16,3 5-1-1,4-2 1 14,-6 3 1-14,0 1-1 9,-5 2 1 3,-4-3 1-12,-1 3 1 17,-6-4 2-17,-7 1 1 15,-3 0 1-15,-5-4-1 16,-2 1 0-16,1-4-1 15,-1-2 0-15,4-2-3 16,0-2-1-16,3 0-5 26,3 0-17-26,1-3-39 0,5 0-26 0,-2-3-70 12,6 3-14 4,0-6-61-16,3-1-40 0,1 0 160 16</inkml:trace>
    </iact:actionData>
  </iact:action>
  <iact:action type="add" startTime="188387">
    <iact:property name="dataType"/>
    <iact:actionData xml:id="d87">
      <inkml:trace xmlns:inkml="http://www.w3.org/2003/InkML" xml:id="stk87" contextRef="#ctx1" brushRef="#br0">12377 13212 1542 0,'0'0'158'0,"2"0"133"15,3 4-56-15,1 5-44 16,1 4-34-16,4 2-51 15,0 4-19-15,1 1-31 25,-1-1-17-25,-2 0-36 0,-2-1-58 0,-1 4 36 15</inkml:trace>
    </iact:actionData>
  </iact:action>
</iact:actions>
</file>

<file path=ppt/ink/inkAction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0931" units="cm"/>
          <inkml:channel name="Y" type="integer" max="17399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03235" units="1/cm"/>
          <inkml:channelProperty channel="Y" name="resolution" value="999.942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8-20T18:26:04.888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act:action type="add" startTime="27165">
    <iact:property name="dataType"/>
    <iact:actionData xml:id="d0">
      <inkml:trace xmlns:inkml="http://www.w3.org/2003/InkML" xml:id="stk0" contextRef="#ctx0" brushRef="#br0">12140 4240 827 0,'0'10'105'3,"0"6"68"6,8 6 0 7,0 5-34-16,-2 2-22 22,0 6-23-22,-6 3-9 0,0 10-25 15,3 6-9-15,-2 8-15 16,4 2-8-16,-4 4-8 15,-2-1-2-15,1-5 1 16,3 5 2-16,-3 9 2 16,3-1 2-16,0 11 1 9,-6-3-2-9,3-5-7 13,5-2-3 3,-3-10-6-16,2 4-2 0,-4 8-1 15,0 8 0-15,2 6-1 16,-2-1 0-16,0-5 0 15,0-8-1-15,1 11 0 17,-1 2-1-17,2 5 1 22,-2 1 0-22,0-8 1 0,0-8-1 16,0-4-1-16,2 4 0 15,-2 11 0-15,0 2 0 14,0 5 1-14,0-2-1 20,0-8 0-20,0-1 1 0,-2 4 0 15,2-1 0-15,-5 1-1 19,4 2 1-19,-4-8 0 16,0-5-1-16,5-1 0 16,0 2-1-16,-3 7 3 15,3 8 1-15,0 5 3 16,0-2 2-16,-2-6 1 16,-1 1 0-16,-2-2 0 7,-1 13 1-7,0 8 3 15,-1-3 3-15,-1-10 5 16,-2-3 1-16,9 5 2 24,1 11-2-24,-3 3-8 0,3-4-3 7,-3-14-5 8,0-5-1-14,5 8 0 14,-2 2 1-15,4-1 4 22,-3-7 2-22,-1-25 1 0,0-7 2 14,-4-7-1-14,-2 5 0 20,3 15 0-20,-4 1-1 0,1 5-2 15,5-10-2-15,-11-11 0 13,6-8 0 4,-2-6 4-17,-4 3 2 0,6 2 0 20,3 1 0-19,0 6-2 14,3-4-1-15,-1-2 2 16,-1-3-2-16,2-11-3 18,2-5-2-18,-1-9-5 0,2-4-2 12,-3-6-5 5,0-3-17-17,0-4-49 0,-3-3-33 23,3-3-77-23,0-3-46 0,-7-3-132 14,3-3-195-14,-3-1 316 16</inkml:trace>
    </iact:actionData>
  </iact:action>
  <iact:action type="add" startTime="27994">
    <iact:property name="dataType"/>
    <iact:actionData xml:id="d1">
      <inkml:trace xmlns:inkml="http://www.w3.org/2003/InkML" xml:id="stk1" contextRef="#ctx0" brushRef="#br0">12003 11492 822 0,'-5'5'182'0,"1"6"195"25,1-6-45-25,3 6-66 0,4 0-37 0,4 4-73 15,0 1-29-15,5 3-53 13,0-2-25 3,9-7-39-16,0-4-10 0,4-6-14 15,-3-10-32-14,-1-9-93 14,-4-9-66-15,3-20 94 10</inkml:trace>
    </iact:actionData>
  </iact:action>
  <iact:action type="add" startTime="28519">
    <iact:property name="dataType"/>
    <iact:actionData xml:id="d2">
      <inkml:trace xmlns:inkml="http://www.w3.org/2003/InkML" xml:id="stk2" contextRef="#ctx0" brushRef="#br0">12042 3624 804 0,'-18'0'133'1,"-1"6"149"15,2 1-67-16,4 2-20 16,3 1-17-16,7-4-37 12,4-3-11 4,10-1-22-16,2-4-16 0,4-7-20 16,2-1-2-16,3-12-4 23,-2 4-8-23,-1-1-13 14,-3 3-10-14,-3 7-21 17,-1 5-5-16,-8 5-23 14,-1 5-21-15,-5 3-49 0,-2 7-34 15,-2 0-71-15,-1 0-37 14,-2 2-71-14,-4-5-63 23,2 3-35-23,-4 0 60 0,-2 5 172 16,-2 2 150-16,-3 3 223 15,-1 5 33-15,2 3 15 16,3-2-23-16,6 2-55 16,6-5-24-16,6-6-40 15,4-6-15-15,11-9-24 10,2-8-4-10,8-10-6 13,0-9 0-13,4-6 6 16,0 0 2-16,1 5-2 15,-1 4-4-14,-3 10-10 14,-4 6-5-15,-3 10-4 15,-4 6-3-15,-5 12-5 17,-4-2-3-17,-3 12-10 22,-5 2-2-22,-2 1-8 0,-1-3-2 15,-3-6-16-15,0-3-17 16,-2-12-51-16,4-4-32 15,-4-13-81-15,-4-6-37 17,-1-12 118-17</inkml:trace>
    </iact:actionData>
  </iact:action>
  <iact:action type="add" startTime="29718">
    <iact:property name="dataType"/>
    <iact:actionData xml:id="d3">
      <inkml:trace xmlns:inkml="http://www.w3.org/2003/InkML" xml:id="stk3" contextRef="#ctx0" brushRef="#br0">11987 11927 1021 0,'-31'10'121'2,"8"-1"151"24,1-5-84-26,13 2-18 0,4-3-20 7,3 0-49 9,2-3-10-16,6-3-9 16,4 0-6-16,15-4-11 15,4-2-11-15,1 6-18 27,-2-4-9-27,-3 9-14 0,-4 3-3 0,-2 11-2 11,-1 6 0 6,-10 3-3-17,0 7-2 0,-8-5-3 16,1 2-5-15,-1 0-3 12,0-10 0-13,0-6-6 15,2-1-2-15,3-12 0 23,1 0-2-23,7-6 4 16,0-1 5-15,5 1 11-1,-2 3 8 13,1 3 15 4,-4 6 4-17,2 4 7 0,-5 3 1 14,-6 12-2-14,1 7 0 16,-5 6-7-16,-2-1-4 15,-7 1-7-15,4 0-2 8,-8-12-15 7,-1-1-15-15,7-9-47 16,-4-6-32-16,-1-10-76 15,0-8-68-15,1-10 133 16</inkml:trace>
    </iact:actionData>
  </iact:action>
  <iact:action type="add" startTime="30171">
    <iact:property name="dataType"/>
    <iact:actionData xml:id="d4">
      <inkml:trace xmlns:inkml="http://www.w3.org/2003/InkML" xml:id="stk4" contextRef="#ctx0" brushRef="#br0">12186 11741 1280 0,'2'-3'250'0,"6"12"384"24,-3 7-379-24,3 16-127 0,3 0-22 6,2 0-100 2,2-2-73 6,2-9-155-14,12-7 127 17</inkml:trace>
    </iact:actionData>
  </iact:action>
  <iact:action type="add" startTime="31096">
    <iact:property name="dataType"/>
    <iact:actionData xml:id="d5">
      <inkml:trace xmlns:inkml="http://www.w3.org/2003/InkML" xml:id="stk5" contextRef="#ctx0" brushRef="#br0">24358 12036 841 0,'-6'12'80'29,"1"-5"103"-29,7-1-105 0,5 0 8 0,-1-6-9 18,3-3-14-18,-2-6-10 18,0-1 1-18,2-9 2 12,0-4 0-12,-2-17-8 15,-1-9-6-15,-2-16-6 15,2-8 0-15,0-2 12 8,-1-1 6 9,1 2 8-17,-3-1-4 0,-3-10-18 15,0-7-11-15,0-9-16 17,2-6-3-17,0 8-3 8,1 2-2 12,-3-6-2-20,-1 1 1 0,-1-8-1 15,0-3 1-15,-4 17-2 23,3 4 5-23,-4 11 19 15,-1 4 9-15,0-7 18 3,-3-9-2 10,3-7-12-13,2 3-7 17,0 8-11-17,3 9-1 15,-1 6 2-15,4-3 1 19,0-14-1-19,4-8 10 0,6 5 9 11,6 2-3-3,5 5-1 8,-2 0-12-16,2-9-19 16,3-3 0-16,0 14-3 15,2 2 1-15,-2 15 0 16,-4-2-1-16,-3-8 2 15,-1-2 1-15,-8-9-1 22,0 2 0-22,-2 7 1 0,-3-1 0 0,-2 4-1 16,-2-9 1-16,-2-8-2 15,-1-3 0-15,1 1-1 18,1 5-1-18,2 9 0 14,0-3-1-14,2-7 0 15,-2-8 1-15,4-5 4 7,2 4 3 8,1-2 4-15,0 4-2 19,-1-8-3-19,2-7-1 0,-1-3-2 13,3 6-1 6,-3 7-2-19,-1 4 1 0,-2-11 0 14,-4-8 0-14,2 10 1 13,-2 9-2-13,0 9 2 22,-2 5-1-22,-5-13 0 16,3-4 0-16,-2 6-2 16,-1 1 1-16,-1 9 0 16,-2 4-1-16,3-15 1 0,-5-5 0 15,7 1-1-15,-3 2 0 16,3 20 0-16,-3 7 1 30,0 7-1-30,-3-6 1 0,1 0-1 0,-1 2 1 7,2 9 1 9,0 5-1-16,1 11-1 16,-1 7 1-16,2 7-1 16,-1 5 0-16,5-1 0 15,-1 3-1-15,1 3 0 9,-1-1-1-9,1 3 0 13,-1 0 0-12,-1 3 0 14,2 0 0-15,3 5 0 15,-1 0 0-15,-1 4 0 17,-1 1-1-17,3 3-2 15,-4-2-1-15,-2 7-3 14,6 6 0-14,-6 9-1 25,2 3 1-25,-5 5 4 0,1 0 2 14,-2-6 2-13,1 0 4 14,-1-9-1-15,4-4-1 15,1-9-5-15,3-9-4 16,3-8-6-16,2-9 1 15,6-8 7-15,1 0 5 15,7 2 7-15,1 3 2 8,-1 13-3 7,1 6-1-15,-7 10-36 17,2 6-42-17,3 6-106 15,0 5-66-15,6 5 123 16</inkml:trace>
    </iact:actionData>
  </iact:action>
  <iact:action type="add" startTime="32858">
    <iact:property name="dataType"/>
    <iact:actionData xml:id="d6">
      <inkml:trace xmlns:inkml="http://www.w3.org/2003/InkML" xml:id="stk6" contextRef="#ctx0" brushRef="#br0">24343 12636 1324 0,'-7'8'122'1,"-1"-5"118"27,8 0-67-28,6-3-5 0,3-3-18 6,10-10-30 11,1 2-12-17,5-8-28 21,0 0-11-21,4 0-26 0,0 0-11 16,-6 6-13-16,-3-3-4 18,-7 4-30-18,-5 5-22 0,-7 0-68 13,-2 3-43 4,-7 2-95-17,1 2-69 0,-3-3 174 17</inkml:trace>
    </iact:actionData>
  </iact:action>
  <iact:action type="add" startTime="33109">
    <iact:property name="dataType"/>
    <iact:actionData xml:id="d7">
      <inkml:trace xmlns:inkml="http://www.w3.org/2003/InkML" xml:id="stk7" contextRef="#ctx0" brushRef="#br0">24373 12618 1100 0,'-8'23'149'1,"2"-1"140"15,-3 3-131-16,5-2-9 6,1-1-56 10,-1-6-26-16,4-7-33 15,1-5-10-15,9-8-8 16,3-2-3-16,8-7-5 16,0-3 1-16,8 1 3 15,3 5 8-15,0 10 20 23,0 3 10-23,-6 13 17 0,-5 3 2 15,-2 6 5-15,-6 9 0 0,-8 1-5 16,-3 0-3-16,-6 0-17 15,-1-3-10-15,-5-7-14 15,-2-5-7-15,-1-9-31 26,-1-5-24-26,5-6-66 0,2-8-32 13,1-11-82-13,2-13-59 15,2-19 161-15</inkml:trace>
    </iact:actionData>
  </iact:action>
  <iact:action type="add" startTime="33448">
    <iact:property name="dataType"/>
    <iact:actionData xml:id="d8">
      <inkml:trace xmlns:inkml="http://www.w3.org/2003/InkML" xml:id="stk8" contextRef="#ctx0" brushRef="#br0">24691 12260 1314 0,'8'-6'195'1,"2"6"235"14,-1 11-180-15,-1 14-67 16,1 7-31-16,-3 6-72 16,0 1-22-16,-3-6-42 15,-3-6-38-15,0-10-113 6,0-7-30-6,0-16 64 17</inkml:trace>
    </iact:actionData>
  </iact:action>
  <iact:action type="add" startTime="34166">
    <iact:property name="dataType"/>
    <iact:actionData xml:id="d9">
      <inkml:trace xmlns:inkml="http://www.w3.org/2003/InkML" xml:id="stk9" contextRef="#ctx0" brushRef="#br0">24328 2595 738 0,'-15'-6'146'16,"-3"-1"151"-16,5 6-119 16,1-1-14-16,4 4-28 16,-1-1-8-16,2-1-12 21,2 1-1-21,5-1-8 0,-1-2-11 19,10 0-19-19,-4-7-8 0,7-1-14 13,3-1-6 2,-1 0-15-15,-1 1-8 16,3 7-14-16,-4 3-5 0,-4 6-6 15,3 6-1-15,-8 5-2 13,-2 9-3-3,-1 8-4 6,0 1-1-16,0 1 1 14,0-3 3-14,-3-7 2 18,-1-4 0-18,4-13-6 0,0-8-2 16,3 2-2-15,1-6-1 14,6-4 1-15,3 1 4 20,5 2 8-20,-1 1 6 0,6 5 20 16,-10-1 10-16,8 9-2 15,-4 6-7-15,-8 3 8 16,2 7-7-16,-12 2 9 16,-9 4-1-16,-5-3-7 15,2-2-5-15,-1-5-6 9,-1-6-2-9,1-6-19 14,-2-4-20-14,6-9-50 15,-2-4-37-15,-1-11-73 16,4-2-45-16,-1-15 125 15</inkml:trace>
    </iact:actionData>
  </iact:action>
  <iact:action type="add" startTime="34735">
    <iact:property name="dataType"/>
    <iact:actionData xml:id="d10">
      <inkml:trace xmlns:inkml="http://www.w3.org/2003/InkML" xml:id="stk10" contextRef="#ctx0" brushRef="#br0">24629 2004 1252 0,'-3'0'211'6,"0"5"212"5,3 3-165 5,5-6-90-16,-3 15-18 15,10 6-10-15,1 5-45 16,2 7-4-16,-1-3-19 16,-5 0-10-16,-3-2-21 27,-5-1-10-27,-1-7-31 0,0-6-51 0,-3-7-87 12,-1-5 74-12</inkml:trace>
    </iact:actionData>
  </iact:action>
  <iact:action type="add" startTime="39049">
    <iact:property name="dataType"/>
    <iact:actionData xml:id="d11">
      <inkml:trace xmlns:inkml="http://www.w3.org/2003/InkML" xml:id="stk11" contextRef="#ctx0" brushRef="#br0">14215 7549 1291 0,'0'-9'160'2,"0"6"135"14,-1 3-62-16,-4 6-88 17,5 3-43-17,0-2-258 26,16 4 118-26</inkml:trace>
    </iact:actionData>
  </iact:action>
  <iact:action type="add" startTime="48901">
    <iact:property name="dataType"/>
    <iact:actionData xml:id="d12">
      <inkml:trace xmlns:inkml="http://www.w3.org/2003/InkML" xml:id="stk12" contextRef="#ctx0" brushRef="#br0">15361 6036 1117 0,'-6'0'195'15,"4"3"179"-15,2 7-165 16,-4 0-20-16,7 5-63 15,-6-1-27-15,9 4-31 16,4-1-11-16,-1 3-19 22,1 1-10-22,1 0-10 1,0 1-4 14,0-6-6-15,-2 3-1 16,-2-10-27-16,0 1-29 15,-5-4-69-15,-2-6-47 16,-2 3-115-16,-5-5 150 0</inkml:trace>
    </iact:actionData>
  </iact:action>
  <iact:action type="add" startTime="49186">
    <iact:property name="dataType"/>
    <iact:actionData xml:id="d13">
      <inkml:trace xmlns:inkml="http://www.w3.org/2003/InkML" xml:id="stk13" contextRef="#ctx0" brushRef="#br0">15059 6242 1374 0,'-6'0'134'0,"0"-6"94"15,6 3-37-15,12-7-32 16,11-3-26-16,15-6-23 16,8-8-1-16,14-2-20 16,-2-6-8-16,-6-6-27 15,-6-2-11-15,-9 3-17 10,-8 0-7-9,-9 11-42 10,-3 4-56-11,-8 9 411 16,3 6-286-16</inkml:trace>
    </iact:actionData>
  </iact:action>
  <iact:action type="add" startTime="50062">
    <iact:property name="dataType"/>
    <iact:actionData xml:id="d14">
      <inkml:trace xmlns:inkml="http://www.w3.org/2003/InkML" xml:id="stk14" contextRef="#ctx0" brushRef="#br0">20321 5538 1290 0,'0'0'129'1,"0"0"74"10,0 3-20 4,3 3-43-15,2 4-34 15,2 9-28-15,3 2-8 16,0 4-20-16,2 4-5 19,-2-3-12-19,-1-1-5 0,-5-9-4 12,-1-3-1 3,0-7 3-15,-3-6 1 24,-3-6 0-24,0-4-3 0,-6-15-7 15,-1-4-3-15,2-6-8 16,-1-3-5-16,-1-2-10 15,0-1-10-15,-4 2-6 15,4-2 1-15,5 8 5 18,3 2 8-18,4 10-1 0,5 2-1 29,0 10-7-29,5 0-1 0,4 11 8 0,2 5 8 8,9 12 15 7,-1 3 7-15,-3 1 2 15,-1 5 0-15,-3-1-3 16,-2-1-3-16,-2-1-3 16,-1-3-1-16,-4-2-4 29,2-3 0-29,-5-1-1 0,3 0-1 0,-1-5-9 8,-2-4-29 9,-1-3-82-17,-3 1-54 0,-3-5-168 15,0 0 180-15</inkml:trace>
    </iact:actionData>
  </iact:action>
  <iact:action type="add" startTime="50524">
    <iact:property name="dataType"/>
    <iact:actionData xml:id="d15">
      <inkml:trace xmlns:inkml="http://www.w3.org/2003/InkML" xml:id="stk15" contextRef="#ctx0" brushRef="#br0">20382 5565 1470 0,'0'11'162'13,"6"-3"130"-13,3 0-67 15,14-6-82-15,-2-4-44 17,10-9-64-17,-1-2-4 23,1-1-118-23,1-5 413 0,13-3-259 14</inkml:trace>
    </iact:actionData>
  </iact:action>
  <iact:action type="add" startTime="51504">
    <iact:property name="dataType"/>
    <iact:actionData xml:id="d16">
      <inkml:trace xmlns:inkml="http://www.w3.org/2003/InkML" xml:id="stk16" contextRef="#ctx0" brushRef="#br0">15475 9709 995 0,'-3'-6'177'24,"-2"2"145"-24,-3 7-115 0,0 1-23 15,-5 15-55-15,0 6-14 13,-6 9-15-13,1 4-1 16,5 6-6-16,3 4-9 23,3-1-17-23,4 0-9 0,6-6-18 16,3-5-4-16,8-16-9 15,8-4-4-15,7-16-2 16,4-9-1-16,8-14-2 15,-2-7-3-15,0-8-26 16,-2 0-58-16,-3 3 382 8,-2 3-263-8</inkml:trace>
    </iact:actionData>
  </iact:action>
  <iact:action type="add" startTime="52585">
    <iact:property name="dataType"/>
    <iact:actionData xml:id="d17">
      <inkml:trace xmlns:inkml="http://www.w3.org/2003/InkML" xml:id="stk17" contextRef="#ctx0" brushRef="#br0">20515 9134 1138 0,'0'-13'133'1,"-2"0"107"10,-1 1-23 9,0 8-44-20,-2 1-18 0,-1 3-28 13,0 0-15 2,-4 4-27-15,0 5-15 16,4 7-24-16,-3 3-6 0,-1 6-10 15,0 1-5-15,-2 7-7 23,2 3-4-23,4 5-4 15,0 0-1-15,5 1-2 17,1-3 0-17,7 0-2 0,3-5-2 14,5-8 0-13,2-5 0 14,6-5 0-15,-4-8 1 15,7-5 1-15,-1-3 1 6,3-8 1 11,1 0 1-17,-7-5-1 15,-5-3 1-15,-5 3-1 16,-2 1 0-16,-7-1 0 15,-3 3 0-15,-3-2-1 16,-7 2-1-16,-1 1-1 16,-5-1 0-16,-2 1-1 23,2 3 1-23,-8 2 0 0,1 4 0 0,3 0 0 14,-2 4 0-13,10 2 0 14,2 0 1-15,10-6 1 15,-4 3 1-15,8-3 4 15,2 0 0-15,10-6 6 16,3-4 3-16,1-4 7 24,6-5 1-24,1-5 4 0,-3 3-2 16,-1-1-7-16,-7 3-3 14,-5 6-4-14,0 4-31 16,-11 9-65-16,5-3 54 15</inkml:trace>
    </iact:actionData>
  </iact:action>
  <iact:action type="add" startTime="72026">
    <iact:property name="dataType"/>
    <iact:actionData xml:id="d18">
      <inkml:trace xmlns:inkml="http://www.w3.org/2003/InkML" xml:id="stk18" contextRef="#ctx0" brushRef="#br0">17252 3861 582 0,'-8'-3'170'13,"-3"-3"176"-13,1 3-132 24,2-1-21-24,-4-2-44 0,2 0-19 14,5-4-27 3,0-1-10-17,10-5-13 0,3-6-6 15,5-1-14-15,1-2-5 15,5 6-17-15,1 3-8 15,1 10-16-15,-1 6-6 15,-1 6-6-15,-3 3 0 8,1 4 1 7,-1 3 1-14,-4 9 4 15,-3 4 1-16,-1 5 0 15,-5 4 1-15,-6 7-1 16,-1 9 1-16,-8 8-1 15,-4 1 1-15,1-8 3 22,-9-9 1-22,3-18 8 0,3-9 3 0,-7-19 2 16,7-3-3-16,2-13-12 15,5-3-11-15,13-6-9 16,4-2-3-16,11 4 6 15,3 1 3-15,8 9 3 24,-2 4 1-24,3 6 0 0,-4 3 2 15,1 3 0-15,-1 3 4 17,-1-2-49-17,2-1-40 14,-2-3-97-14,2-4-47 15</inkml:trace>
    </iact:actionData>
  </iact:action>
  <iact:action type="add" startTime="72543">
    <iact:property name="dataType"/>
    <iact:actionData xml:id="d19">
      <inkml:trace xmlns:inkml="http://www.w3.org/2003/InkML" xml:id="stk19" contextRef="#ctx0" brushRef="#br0">17714 3788 1421 0,'0'-2'160'0,"6"-6"167"0,3 0-157 20,5-3-71-20,3 3-45 0,4-2-131 14,-4 4-75-14,4-4 76 16</inkml:trace>
    </iact:actionData>
  </iact:action>
  <iact:action type="add" startTime="72857">
    <iact:property name="dataType"/>
    <iact:actionData xml:id="d20">
      <inkml:trace xmlns:inkml="http://www.w3.org/2003/InkML" xml:id="stk20" contextRef="#ctx0" brushRef="#br0">17965 3338 1401 0,'-1'0'145'6,"-4"-1"88"10,4 2-14-16,1 8-62 16,-2 0-32-16,4 10-42 16,-1 2-13-16,4 11-27 16,1 3-11-16,-1 0-13 15,3 3-3-15,0-9-6 23,2-4-2-23,1-7-1 0,-3-7-1 0,4-3 3 15,-3-5 1-15,-1-6 5 15,0-8 1-15,-4-10-8 17,-4-6-9-17,6-11-26 15,1 0-9-15,-1 6-16 17,1 5 5-17,-1 17 10 6,0 7 2 9,4 11 16-15,3 8 2 16,3 3 8-16,3 2 5 15,-2-3 9-15,2 0 5 18,-3-12 12-18,0-5 5 0,3-4 9 14,-3-4 7-14,0-9 9 15,-3-3 3-15,-6-3 4 22,-2-2-2-22,-8-2-8 15,-6-3-6-15,-6 4-12 16,-3 0-8-16,-1 3-10 19,0 4-10-19,7 4-35 0,2-2-27 14,7 5-68-14,2 4-39 15,4-5-79-15,5 5-53 22,7-1 166-22</inkml:trace>
    </iact:actionData>
  </iact:action>
  <iact:action type="add" startTime="73367">
    <iact:property name="dataType"/>
    <iact:actionData xml:id="d21">
      <inkml:trace xmlns:inkml="http://www.w3.org/2003/InkML" xml:id="stk21" contextRef="#ctx0" brushRef="#br0">18510 2971 1563 0,'-3'6'182'0,"-5"10"123"14,-5 4-42-14,-3 11-87 16,2 4-34-16,-2-1-39 16,10 1-14-16,6-4-23 15,3-2-13-15,14-5-17 15,7-2-4-15,5-6-5 25,-2-6-3-25,2-10-2 0,-4-5 0 15,0-9-1-15,-4-2 2 14,-3-2-70-14,-2-1-64 16,-3 0-587-16,15 7 446 16</inkml:trace>
    </iact:actionData>
  </iact:action>
  <iact:action type="add" startTime="76356">
    <iact:property name="dataType"/>
    <iact:actionData xml:id="d22">
      <inkml:trace xmlns:inkml="http://www.w3.org/2003/InkML" xml:id="stk22" contextRef="#ctx0" brushRef="#br0">17589 7978 526 0,'-3'0'95'13,"-1"0"86"-13,1 3-24 9,-1-3-31 7,1 0-8-16,-2 3-5 15,2-3-4-15,-2 0-8 16,-1-3-5-16,2 3-5 15,2 0-1-15,-5 0-1 16,7 0-4-16,-7 0-5 22,7 0-6-22,-6-3-17 0,6 3-9 0,-5-7-16 16,4 1-5-16,1 3-7 14,0-5-2-14,4 0-2 26,2 0-1-26,4-2 0 0,3-4 2 9,2 6-1 7,-1-2 0-16,-1 1-6 19,0 3-2-19,2 3-7 0,2 3-2 15,-1 5-3-15,-1 2 0 16,-5 9 2-16,-3 3 2 16,-4 2 1-16,-1 8 2 18,-2-1 1-18,-3 1 1 0,-2-3 0 15,0 2 2-15,-3-6-1 20,4-6 1-20,4-6-5 16,3-2-1-16,7-8-2 19,5 0-1-19,3-8 1 0,6 0 0 15,2 3-1-15,4-1 0 15,-1 7-1-15,-4 7 0 16,-6 5 3-16,-6 4 5 19,-7 9 11-18,-3 2 5-1,-6 4 9 22,-9 0 1-22,-4 0-3 1,-4-2-4 7,-5-7-6 7,1-4-1-15,2-7-6 18,1-8-18-18,7-7-61 14,4-7-42-14,7-12-108 5,3-2-58 14,10-10 152-19</inkml:trace>
    </iact:actionData>
  </iact:action>
  <iact:action type="add" startTime="76995">
    <iact:property name="dataType"/>
    <iact:actionData xml:id="d23">
      <inkml:trace xmlns:inkml="http://www.w3.org/2003/InkML" xml:id="stk23" contextRef="#ctx0" brushRef="#br0">17949 8041 1465 0,'0'0'118'0,"2"-3"56"0,6-6-42 31,1 2-69-31,10-6-44 0,-5 1-73 15,4-4-137-15,5 5 117 17</inkml:trace>
    </iact:actionData>
  </iact:action>
  <iact:action type="add" startTime="77210">
    <iact:property name="dataType"/>
    <iact:actionData xml:id="d24">
      <inkml:trace xmlns:inkml="http://www.w3.org/2003/InkML" xml:id="stk24" contextRef="#ctx0" brushRef="#br0">18274 7739 1686 0,'-4'0'149'1,"-6"0"93"15,4 3-33-16,-1 5-69 18,-2-3-32-18,3 12-40 15,3 1-11-15,2 6-16 20,1 1-9-20,7 0-16 0,2 1-4 16,4-4-8-16,3-4-1 15,1-5-2-15,5-1 1 16,-2-8 1-16,4-4-1 2,-3-8-5 12,-2-5-6-14,-3-3-9 17,-6-5-3-17,-1 1-3 20,-2 0 2-20,-5 2 6 16,4 2 1-16,-3 9 1 16,0 4 0-16,4 9-2 17,-1 4 2-17,5-1 7 0,1 4 3 15,1-7 4-15,7 4 0 14,-4-7 3-14,0 0 3 23,-3-3 5-23,-3 0 3 0,-4-6 8 16,0 0 5-16,-6-1 5 14,0-2 2-13,-4-4-6 15,-2 0-2-16,-3-6-8 15,-1 0-3-15,-7-3-7 16,-5 4-4-16,3-1-28 9,0 3-23-9,12 4-59 15,5 5-37-15,5 0-78 15,3 2-47-15,9 1-291 15,-1-2 327-15</inkml:trace>
    </iact:actionData>
  </iact:action>
  <iact:action type="add" startTime="77700">
    <iact:property name="dataType"/>
    <iact:actionData xml:id="d25">
      <inkml:trace xmlns:inkml="http://www.w3.org/2003/InkML" xml:id="stk25" contextRef="#ctx0" brushRef="#br0">18695 7514 937 0,'8'-12'184'1,"-4"5"185"11,3 1-77 3,-7 6-83-15,0 6-39 15,-3 10-50-15,-1 3-10 16,-2 10-16-16,3 1-10 23,6 2-28-23,3 0-14 0,6-4-21 15,2-2-3-15,5-4-4 16,3-6 0-16,1-6 3 16,-1-4 0-16,-3-11 3 15,2-4-1-15,1-5 0 17,0-2-2-16,0-3-4-1,1-1-1 3,-6 1-3 14,1 0-1-17,-1 0-7 15,-2 0-14-15,-2 5-49 17,-4 1-32-17,-6 3-91 15,1-1-39-15,-4 11 121 16</inkml:trace>
    </iact:actionData>
  </iact:action>
  <iact:action type="add" startTime="78045">
    <iact:property name="dataType"/>
    <iact:actionData xml:id="d26">
      <inkml:trace xmlns:inkml="http://www.w3.org/2003/InkML" xml:id="stk26" contextRef="#ctx0" brushRef="#br0">19215 7533 2274 0,'0'0'195'0,"0"0"115"15,0-3-47-15,0 3-94 22,-4 0-57-22,2-3-71 16,-1 0-21-16,2-1-105 15,2 2-47-15,13 8 63 17</inkml:trace>
    </iact:actionData>
  </iact:action>
  <iact:action type="add" startTime="85805">
    <iact:property name="dataType"/>
    <iact:actionData xml:id="d27">
      <inkml:trace xmlns:inkml="http://www.w3.org/2003/InkML" xml:id="stk27" contextRef="#ctx0" brushRef="#br0">18164 13822 620 0,'-17'-3'137'12,"-2"3"126"-12,6 0-77 17,1 0-5-17,8 0-27 16,-1 0-16-16,2-3-20 13,3 3-12-13,2-10-20 16,4 7-8-16,2-3-14 24,6 2-6-24,3 1-9 0,3 0-4 17,2 0-6-17,4 3-4 14,12 3-3-14,5 0-2 15,18 3-2-15,0 1-2 15,2-4-4-15,-1 0-4 19,-5 0-5-19,1-2-2 0,3-1 3 11,-3 0 5-2,2 0 18 6,5-3 10-15,-4 2 11 15,3-2-1-15,-9 3-2 16,-6 0-2-16,-14 0-2 16,-4 0 4-16,-11 0-2 16,-3 0 0-16,-1 0-7 21,-4-3-6-21,-3 3-10 0,-1-3-6 0,-8 3-16 15,3-7-45-15,-3 7-94 18,0-3 78-18</inkml:trace>
    </iact:actionData>
  </iact:action>
  <iact:action type="add" startTime="89184">
    <iact:property name="dataType"/>
    <iact:actionData xml:id="d28">
      <inkml:trace xmlns:inkml="http://www.w3.org/2003/InkML" xml:id="stk28" contextRef="#ctx0" brushRef="#br0">13039 14728 685 0,'-3'0'163'29,"-1"0"153"-29,4-3-93 0,3 0-15 0,3-3-29 18,-1 2-11-18,7-5-18 14,4 2-5-14,3 1-23 16,4 0-15-16,0 2-34 15,3 1-16-15,-1 0-24 16,0 0-10-16,0 0-11 21,-1-1-1-21,-3-2-1 0,0 0 1 17,-11 0-24-16,-4 1-35 13,-6 5-90-14,0-2-63 16,-6-1-158-16,-1 6 191 0</inkml:trace>
    </iact:actionData>
  </iact:action>
  <iact:action type="add" startTime="89546">
    <iact:property name="dataType"/>
    <iact:actionData xml:id="d29">
      <inkml:trace xmlns:inkml="http://www.w3.org/2003/InkML" xml:id="stk29" contextRef="#ctx0" brushRef="#br0">13032 14754 1103 0,'-3'0'114'1,"-4"0"82"13,-2 0-24-14,5 0-49 16,-1 3-28-16,1 3-34 16,-2 1-8-16,3 7-8 8,-1-1-6-8,1 3-13 14,3 0-4-14,0-1-6 15,3-2-1-15,1 0-5 16,-1-4-2-16,4-2-2 24,1-1 0-24,2-6 0 0,3 0 0 6,6 0 5 12,1 0 1-18,6 0 3 21,3 0 1-21,-1 4 3 0,2 2 2 16,-4 0 6-16,1 2 5 15,-3 3 6-15,0 2 5 19,-7-2 4-19,-3 2-1 0,-8 0-1 13,-1 3 0 3,-7-3 3-16,-8-1 2 0,-9 1-5 11,-4-4-5-1,-6 4-13 6,0-4-6-16,3 1-6 16,0-4-3-16,2-2-14 18,5-1-18-18,4-6-52 0,4 0-30 15,6-3-71-15,2-1-40 14,3-6-98-14,8-3 161 22</inkml:trace>
    </iact:actionData>
  </iact:action>
  <iact:action type="add" startTime="90063">
    <iact:property name="dataType"/>
    <iact:actionData xml:id="d30">
      <inkml:trace xmlns:inkml="http://www.w3.org/2003/InkML" xml:id="stk30" contextRef="#ctx0" brushRef="#br0">13425 14447 1277 0,'0'3'132'0,"0"3"130"15,-1 1-60-15,-1 5-38 15,4 4-28-15,-2 6-57 11,0-2-16 4,1 5-21-3,1-3-9-12,-1 2-11 18,-1-3-51-18,0-4-98 0,5 0 82 16</inkml:trace>
    </iact:actionData>
  </iact:action>
  <iact:action type="add" startTime="90596">
    <iact:property name="dataType"/>
    <iact:actionData xml:id="d31">
      <inkml:trace xmlns:inkml="http://www.w3.org/2003/InkML" xml:id="stk31" contextRef="#ctx0" brushRef="#br0">14019 14690 780 0,'-20'0'184'0,"4"4"204"22,6 5-171-22,4 3-31 0,9 4-56 16,4 4-23-16,16-1-14 15,8 0 4-15,2-8 9 16,1-3-5-16,2-6-22 15,-1-2-15-15,5 0-26 16,4-2-9-16,-2-1-14 22,-1-2-2-22,-7 2 0 0,4 0-10 16,-9-1-65-16,-4 0-43 0,-9-1-112 15,-4-6-65-15,-7-2 157 15</inkml:trace>
    </iact:actionData>
  </iact:action>
  <iact:action type="add" startTime="90865">
    <iact:property name="dataType"/>
    <iact:actionData xml:id="d32">
      <inkml:trace xmlns:inkml="http://www.w3.org/2003/InkML" xml:id="stk32" contextRef="#ctx0" brushRef="#br0">14388 14601 1064 0,'0'3'127'0,"7"-1"159"0,9-1-88 16,15-2-15-16,5-1 0 15,5 5-37-15,-2 4-24 23,-6 9-43-23,-4 3-17 0,-10 6-23 15,-9 4-6-15,-7 9-11 16,-6 0-4-16,-5 2-1 16,-6-2-17-16,6-9-91 15,-1-4-57-15,3-9 67 16</inkml:trace>
    </iact:actionData>
  </iact:action>
  <iact:action type="add" startTime="91437">
    <iact:property name="dataType"/>
    <iact:actionData xml:id="d33">
      <inkml:trace xmlns:inkml="http://www.w3.org/2003/InkML" xml:id="stk33" contextRef="#ctx0" brushRef="#br0">15096 14572 540 0,'-14'5'133'0,"-2"1"149"15,1-4-37-15,4 1-44 14,2 0-22-14,3 2-46 16,2-5-23-16,4 2-35 15,0-2-13-15,0 0-7 10,4 3 0 4,5 0 5-14,3 0 0 14,6-3-6 3,9 2-6-17,3-2-10 0,2-2-5 14,0 2-11-14,-4 0-4 16,-7 7-8-16,-3 5-3 15,-8 5-2-15,-6 5 0 23,-5 7 0-23,-6 2 2 0,-1 1 0 16,-3-5 1-16,1-6-2 16,-2-7-1-16,3-7-5 15,8-4-7-15,-4-6-9 16,7-2-3-16,11-3 0 16,3-2 2-16,6 4 6 6,7 3 2-6,-3 3 2 15,-6 3 2-15,-1 8 5 16,-6 2 6-16,-1 5 13 15,-4 4 5-15,-6 3 7 17,-2 1 3-17,-3 2 1 15,-6-4 0-15,-8-2-2 16,1-2-2-16,-7-4-7 23,-1-1-3-23,-2-8-4 0,-1 2-2 19,1-6-8-19,1-3-14 0,3-3-36 11,3 0-20 6,8-7-43-17,-1 1-18 0,6-2-54 16,5-5-31-16,4-3-113 15,5-2 167-15</inkml:trace>
    </iact:actionData>
  </iact:action>
  <iact:action type="add" startTime="92053">
    <iact:property name="dataType"/>
    <iact:actionData xml:id="d34">
      <inkml:trace xmlns:inkml="http://www.w3.org/2003/InkML" xml:id="stk34" contextRef="#ctx0" brushRef="#br0">15407 14369 1459 0,'4'-7'166'15,"1"4"111"-15,-2 9-78 17,0 10-15-17,1 8-64 15,-3 3-30-15,1 2-44 23,-1 1-31-23,1-2 374 0,9 11-284 0</inkml:trace>
    </iact:actionData>
  </iact:action>
  <iact:action type="add" startTime="95853">
    <iact:property name="dataType"/>
    <iact:actionData xml:id="d35">
      <inkml:trace xmlns:inkml="http://www.w3.org/2003/InkML" xml:id="stk35" contextRef="#ctx0" brushRef="#br0">19841 15125 1204 0,'-2'0'145'2,"-2"6"188"10,4 7-146 3,0 3-50-15,0 6-6 18,3 4-42-18,0 6-12 0,-2 3-20 14,-1 3-5 9,3 2-11-23,0-5-9 0,0 3-13 15,-3-5-4-15,3-6-1 15,-6-4-1-15,3-6-38 16,-3-4-28-16,-1-6-76 17,-5-1-55-17,5-6-124 0,-3 0 164 14</inkml:trace>
    </iact:actionData>
  </iact:action>
  <iact:action type="add" startTime="96153">
    <iact:property name="dataType"/>
    <iact:actionData xml:id="d36">
      <inkml:trace xmlns:inkml="http://www.w3.org/2003/InkML" xml:id="stk36" contextRef="#ctx0" brushRef="#br0">19488 15221 1182 0,'-7'-1'131'1,"1"-2"130"13,3-3-47 1,10 0-30-15,5-1-13 0,11-2-28 15,8-1-8-15,6-3-8 16,3-1-5-16,3 1-20 13,5-1-9-4,-6 3-26 8,0 1-13-17,-8 4-23 16,-11 0-10-16,2 5-10 0,-8 1 0 15,2-3-60-15,-2 3-51 16,1 0-124-16,5 3-83 14,3 4 163-14</inkml:trace>
    </iact:actionData>
  </iact:action>
  <iact:action type="add" startTime="96601">
    <iact:property name="dataType"/>
    <iact:actionData xml:id="d37">
      <inkml:trace xmlns:inkml="http://www.w3.org/2003/InkML" xml:id="stk37" contextRef="#ctx0" brushRef="#br0">20622 15104 588 0,'-1'-8'160'1,"-8"0"169"-1,4 2-109 16,0 0-4-16,-1 3-32 19,3 2-15-19,-4 1-29 16,-2 0-12-16,-1 0-22 16,1 4-16-16,-1-1-31 16,1 3-11-16,3 0-14 15,-1-1-2-15,3 0-4 15,-1-2-2-15,3 0-3 12,-3 0-2-12,2-2-2 10,3 0-2-10,-3 2-2 17,3-1-2-17,0 1-2 15,-1 0 1-15,0-3-1 15,-2 0 0-15,0 2-3 16,1 1-2-16,-4 5-2 15,-2-3-2-14,-2 1 1 20,4 4-1-21,-3 2 0 0,5 3 0 18,-6 3 1-18,-1 4 4 0,1 3 4 15,-3 1 4-15,9-1 4 15,1-1 0-15,6 5 3 15,4-1 1-15,6 4 2 15,0 0 0-15,7-5-1 25,-4 0 1-25,5-9 1 0,3-4 2 13,-2-6 5 4,4-3 5-17,2-5 3 0,-5-5 0 16,3-3-5-16,0-3-6 15,-5-2-11-15,-2 0-7 15,-8 2-77-15,-1-2-65 15,-4 2-112-15,-3 6-453 8,6-10 439 7</inkml:trace>
    </iact:actionData>
  </iact:action>
  <iact:action type="add" startTime="97809">
    <iact:property name="dataType"/>
    <iact:actionData xml:id="d38">
      <inkml:trace xmlns:inkml="http://www.w3.org/2003/InkML" xml:id="stk38" contextRef="#ctx0" brushRef="#br0">19010 14848 1342 0,'-8'-6'146'2,"3"2"151"30,5-5-71-32,13-4-35 0,8-3-24 0,6-8-52 14,7-3-19-14,-7 6-32 15,-5 2-17-15,-4 10-27 25,-7 2-6-25,-5 7-24 0,-3 0-28 7,-6 7-70 9,0 5-39-16,-1 1-99 6,-4-3-59 10,3 2 172-16</inkml:trace>
    </iact:actionData>
  </iact:action>
  <iact:action type="add" startTime="98020">
    <iact:property name="dataType"/>
    <iact:actionData xml:id="d39">
      <inkml:trace xmlns:inkml="http://www.w3.org/2003/InkML" xml:id="stk39" contextRef="#ctx0" brushRef="#br0">19085 14803 740 0,'-14'2'161'0,"1"3"190"22,3 1-78-22,-3 3-55 17,3 4-30-17,0 0-59 2,1 6-29 10,8-3-38 5,1 0-14-17,7-3-20 0,5-1-6 15,4-8-1-15,7 2 2 15,3-6 2-15,3 3 6 8,-1 0 1 7,-2 2 5-15,-6 6 11 16,-6-1 3-16,-2 4 2 15,-2-1 0-15,-10 0-7 16,-1 0-2-16,-6 2-7 15,-4-2-5-15,-3-1-8 15,-4-5-3-15,-3-3-4 22,-1 2-2-22,0-6-18 0,2 0-24 18,2-7-56-18,2-5-35 0,6-4-67 14,2 0-38-14,8 0-85 15,0-6 158-15</inkml:trace>
    </iact:actionData>
  </iact:action>
  <iact:action type="add" startTime="98421">
    <iact:property name="dataType"/>
    <iact:actionData xml:id="d40">
      <inkml:trace xmlns:inkml="http://www.w3.org/2003/InkML" xml:id="stk40" contextRef="#ctx0" brushRef="#br0">19310 14418 1309 0,'1'0'223'3,"-1"3"279"-3,0 13-297 19,4 8-18-19,-1 6-74 16,2-1-24-16,-1 3-146 16,6-1 428-16,16 0-284 15</inkml:trace>
    </iact:actionData>
  </iact:action>
  <iact:action type="add" startTime="101729">
    <iact:property name="dataType"/>
    <iact:actionData xml:id="d41">
      <inkml:trace xmlns:inkml="http://www.w3.org/2003/InkML" xml:id="stk41" contextRef="#ctx0" brushRef="#br0">20741 15907 443 0,'0'-11'107'13,"3"1"118"3,-3 4-7-16,0 1-14 0,-3 2-10 14,0 1-13-14,-3 2-12 16,2 2-25-16,-2-1-10 15,0 4-25-15,1-5-16 23,-4 0-24-23,2 2-11 0,-5 1-12 16,0 3-2-16,1 4-4 16,-2 0-5-16,0 5-6 15,0 1-4-15,-2 3-6 16,2 1-1-16,4 5-1 15,1-1-1-15,0 3-2 7,-2 0-1-7,4-2-4 16,1 1-2-16,3 0-2 16,4-1-2-16,2 0-3 14,3-2 1-14,5 0-2 16,-2-3-2-16,3-1 2 19,6-4-1-19,4-2 2 12,2-3 0-12,2-4 1 23,-1-2 0-23,-2-4 1 0,0 0 2 16,0-1 1-16,0-5 1 14,0 0 2-14,-3-1-1 20,-3-2 0-20,-4 2 0 0,-5-2 0 16,-2 3 0-16,0 0 0 13,-1 5 1-13,-3-8 2 21,-3 1 1-21,-4 0 2 16,-5-2 0-16,-3 1 0 16,-3 2-2-16,-6 1-2 14,-3 3-2-14,-1 1-3 17,2-1 0-17,4 3-1 0,3 0-1 16,3 3-1-16,-3-1 1 21,4-2 4-21,0 6 2 0,5-6 3 24,1 2 2-24,6-2-4 0,0 0 1 9,6 0 2 7,3-2 2-16,3-4 1 14,-1-1-1-14,4 1-4 15,-2 1-2-15,0-3-3 21,3 5 3-21,0-2-60 0,7 2-56 19,2-3-97-19,-1 2-68 0,0-5 144 15</inkml:trace>
    </iact:actionData>
  </iact:action>
  <iact:action type="add" startTime="102807">
    <iact:property name="dataType"/>
    <iact:actionData xml:id="d42">
      <inkml:trace xmlns:inkml="http://www.w3.org/2003/InkML" xml:id="stk42" contextRef="#ctx0" brushRef="#br0">19977 16240 585 0,'-8'-10'158'1,"-1"2"213"20,2 2-82-21,-1 3-36 16,1 3-19-16,3 3-55 16,-1 3-29-15,3 5-40 13,2 5-13-13,-3 3-22 14,3 4-8-15,3 8-17 0,-3-2-7 15,0-3-11-9,0 2-5-6,0-4-6 16,0-2-2-16,-3-6-5 16,1-3 0-16,1-13 2 16,-6 3 0-16,1-15 1 15,1-5-3-15,-2-8-6 17,0-8-2-17,0-6-5 15,1-5 0-15,0 0-3 22,3 2-2-22,2 2 0 0,-2-1-2 16,3 0 0-16,1 2 0 0,5 4 0 15,3 8 1-15,1 5 2 16,4 9 0-16,-5 7 2 15,-2 5 2-15,1 4 7 25,3 4 3-25,2 4 2 0,0 3-1 15,2 6 0-15,-2 0-2 14,1 3 0-14,1-1 1 16,-2 0-1-16,0 1 1 15,-3-1 2-15,-1 0 0 15,-2 0 2-15,-2-2 2 20,-1 2 1-20,0-3 1 0,-2-2-2 18,1 2-2-18,-2-2-1 16,-1 1-4-16,0 1-2 15,-1-2 0-15,-2-3-3 17,3 0 1-17,-2-1-1 15,1-5 0-15,1-5 1 16,0-1-2-16,0-1-1 2,-3 3-8 2,3-4-23 11,0 0-13-15,-2 0-41 16,2 0-15-16,0 0-41 25,0 0-26-25,0 0-50 0,-2-7-33 5,0 1-68 13,-2 1-73-18,1 0 223 15</inkml:trace>
    </iact:actionData>
  </iact:action>
  <iact:action type="add" startTime="103496">
    <iact:property name="dataType"/>
    <iact:actionData xml:id="d43">
      <inkml:trace xmlns:inkml="http://www.w3.org/2003/InkML" xml:id="stk43" contextRef="#ctx0" brushRef="#br0">19886 16339 1297 0,'-6'0'193'14,"5"0"140"-14,1-1-97 22,8-2-18-22,8-3-60 15,2-1-29-15,6-2-56 16,1-1-16-15,4 4-107 14,5-6 403-15,2 5-271 0</inkml:trace>
    </iact:actionData>
  </iact:action>
  <iact:action type="add" startTime="105107">
    <iact:property name="dataType"/>
    <iact:actionData xml:id="d44">
      <inkml:trace xmlns:inkml="http://www.w3.org/2003/InkML" xml:id="stk44" contextRef="#ctx0" brushRef="#br0">21187 15684 316 0,'0'0'119'30,"0"0"89"-30,0 0-21 0,-2 0-7 0,-1-2-5 17,0 2 2-17,2 0 6 23,1 0-4-23,-1-3-3 0,1 3 0 7,0-6-9 8,0 6-3-15,5-5-21 16,1 0-13-16,1-1-30 6,-1-1-15 9,4-5-30-15,4 5-12 17,-3 1-19-17,4 2-6 18,-4 1-9-18,-2 0-6 0,-2 0-43 13,-1 0-33 3,-3 0-83-16,-2 3-47 15,1 0-90-15,-2 0-63 0,0 3 202 23</inkml:trace>
    </iact:actionData>
  </iact:action>
  <iact:action type="add" startTime="105454">
    <iact:property name="dataType"/>
    <iact:actionData xml:id="d45">
      <inkml:trace xmlns:inkml="http://www.w3.org/2003/InkML" xml:id="stk45" contextRef="#ctx0" brushRef="#br0">21126 15658 1224 0,'-6'10'125'0,"0"1"108"14,3 0-35-14,-4 5-40 16,0-3-29-16,4 6-49 15,0 0-15-15,3-3-19 17,4 0-4-17,-1-6-7 5,3-1-5 14,-5-6-5-19,4 0-3 0,2-6-5 15,0-3-1-15,8-1-3 14,1 1-1-14,3-1 1 15,0 2 3-15,5 4 6 15,-2-2 6-15,-3 3 9 15,3 4 4-15,-6 5 8 23,-3 0 1-23,-3 1-1 15,-4 3-2-15,-5 3-6 16,-2 1-2-16,-8 2-9 0,-1 0-4 16,-2 0-8-16,-2 1-4 16,-2-5-4-16,-2-2-11 15,8-3-43-15,-1-4-34 11,9-6-78 0,-5 0-41-11,5-6-94 16,4-4 182-16,15-9 24 15</inkml:trace>
    </iact:actionData>
  </iact:action>
  <iact:action type="add" startTime="105870">
    <iact:property name="dataType"/>
    <iact:actionData xml:id="d46">
      <inkml:trace xmlns:inkml="http://www.w3.org/2003/InkML" xml:id="stk46" contextRef="#ctx0" brushRef="#br0">21399 15513 1220 0,'-9'16'212'13,"-1"1"296"-13,5 5-346 18,3 0-23-18,2 0-56 14,5-3-43-14,3-3-114 22,-3-3-63-22,9 6 65 0</inkml:trace>
    </iact:actionData>
  </iact:action>
  <iact:action type="add" startTime="106416">
    <iact:property name="dataType"/>
    <iact:actionData xml:id="d47">
      <inkml:trace xmlns:inkml="http://www.w3.org/2003/InkML" xml:id="stk47" contextRef="#ctx0" brushRef="#br0">19069 16037 941 0,'-2'-1'166'0,"1"1"125"31,-2-3-65-31,-2 1-23 0,5-3-47 0,5 2-24 6,1-6-36 9,-1 2-11-15,7-3-18 17,0-2-8-17,-4 2-17 15,4 4-9-15,-2-1-16 16,2 4-7-16,-5 3-8 10,3 3-2-10,-6 10-3 12,-4 3 0 5,2 8 2-17,-1 5 2 15,1-4 1-15,-2-2 2 2,0-7 1 10,0-1-1-12,4-11-2 15,1 2 0-15,-1-3-2 17,5-3-1-17,1 3 1 24,1-3-1-24,2 1 1 0,1 2 0 14,-3 0 0-14,-4 6 3 15,-1 0 5-15,-6 5 5 15,-6 3 6-15,3-3 1 16,-11 1-1-16,-1 1-5 15,1-2-59-15,-3-1-41 15,1-5-110-15,0 1-63 8,-5-6 140 9</inkml:trace>
    </iact:actionData>
  </iact:action>
  <iact:action type="add" startTime="106940">
    <iact:property name="dataType"/>
    <iact:actionData xml:id="d48">
      <inkml:trace xmlns:inkml="http://www.w3.org/2003/InkML" xml:id="stk48" contextRef="#ctx0" brushRef="#br0">18775 15908 1710 0,'0'-3'158'0,"2"5"128"0,4 6-130 15,1 5-99-15,0 9-13 18,-4 3-76-18,0 7-48 0,6-2 44 13</inkml:trace>
    </iact:actionData>
  </iact:action>
  <iact:action type="add" startTime="108726">
    <iact:property name="dataType"/>
    <iact:actionData xml:id="d49">
      <inkml:trace xmlns:inkml="http://www.w3.org/2003/InkML" xml:id="stk49" contextRef="#ctx0" brushRef="#br0">21004 14652 1051 0,'-12'0'130'18,"-1"0"110"-18,3 0-13 0,1 0-40 16,1 0-22-16,3 0-41 16,1 0-18-16,4-6-33 24,1 1-14-24,5-3-20 0,0-2-3 9,7-1-6 8,2-5-3-17,2 0-6 18,5 4-4-18,-6 5-6 0,-2 1-4 16,-4 9-6-16,-1 3 0 15,-6 7-1-15,-2 3 0 19,-3 5 2-19,-6 4 1 0,1-5 0 15,-5 1 0-15,4-4-1 14,2-2 0-14,2-5-2 21,4-1 0-21,7-5-6 16,1 2-2-16,8 0-2 16,2 1 1-16,1 2 4 2,0-2 3 12,-5 4 2-13,1 0 3 14,-10 0 3-15,-2 5 2 14,-6 3 3-14,-2 0 1 22,-7 4-1-22,-2 2-1 0,-4-6-4 16,-2 0-14-16,1-12-45 17,1-1-34-17,3-6-102 16,6-11-54-16,2-5 130 14</inkml:trace>
    </iact:actionData>
  </iact:action>
  <iact:action type="add" startTime="109345">
    <iact:property name="dataType"/>
    <iact:actionData xml:id="d50">
      <inkml:trace xmlns:inkml="http://www.w3.org/2003/InkML" xml:id="stk50" contextRef="#ctx0" brushRef="#br0">21293 14355 1160 0,'-2'-2'180'0,"1"2"179"16,1 6-91-16,1 4-77 16,-1 5-49-16,3 6-74 15,-1-2-16-15,2 4-100 16,2-1 470-16,10 9-315 15</inkml:trace>
    </iact:actionData>
  </iact:action>
  <iact:action type="add" startTime="110289">
    <iact:property name="dataType"/>
    <iact:actionData xml:id="d51">
      <inkml:trace xmlns:inkml="http://www.w3.org/2003/InkML" xml:id="stk51" contextRef="#ctx0" brushRef="#br0">21884 15018 1031 0,'-16'2'119'6,"4"-1"110"10,-1 0-28-16,10-1-32 16,3 0-26-16,10-7-38 6,9-3-13 8,20-10-15-14,9-6-2 16,26-9-10-16,9-6-5 15,8-7-6-15,-2-3-2 15,-18 2-11-15,-14 4-5 19,-17 10-7-19,-9 6-6 0,-11 10-19 14,-2 8-24-14,-8 2-76 21,-9 9-50-21,-1 0-137 16,-7 9-97-16,-3 4 211 16</inkml:trace>
    </iact:actionData>
  </iact:action>
  <iact:action type="add" startTime="110632">
    <iact:property name="dataType"/>
    <iact:actionData xml:id="d52">
      <inkml:trace xmlns:inkml="http://www.w3.org/2003/InkML" xml:id="stk52" contextRef="#ctx0" brushRef="#br0">21975 14738 1331 0,'-9'0'113'16,"-1"6"72"-16,2 1-30 16,-3 7-38-16,3 2-19 15,-3 6-18-15,1-1-6 0,-1 3-5 16,-1 1-2-16,0-2-10 16,1 2-3-16,1-3-1 15,1-1 3-15,5 1 5 24,-4-4-2-24,7-1-9 13,-2-1-7-13,3-3-7 16,4-1-2-16,5-5-5 0,3-1-3 17,9-6-9-16,3-6-2 13,13-7 2-14,3-3-35 15,9-6-121-15,5-3 9 15,10-12 30-15</inkml:trace>
    </iact:actionData>
  </iact:action>
  <iact:action type="add" startTime="111197">
    <iact:property name="dataType"/>
    <iact:actionData xml:id="d53">
      <inkml:trace xmlns:inkml="http://www.w3.org/2003/InkML" xml:id="stk53" contextRef="#ctx0" brushRef="#br0">23052 14413 906 0,'-16'8'189'1,"5"-5"152"14,3 2-96-15,7-5-25 16,5-5-66-16,7-1-18 21,12-7-12-21,3-4 1 0,13-3 0 16,-3-2-15-16,-4 0-36 16,-3 0-18-16,-10 9-30 14,-4 0-7-14,-7 7-22 16,0 3-30-16,-7 6-72 16,-1 3-39-16,-1 4-94 9,-5-1-32-9,0 4-89 13,-1-1-210 2,-2-2 346-15</inkml:trace>
    </iact:actionData>
  </iact:action>
  <iact:action type="add" startTime="111428">
    <iact:property name="dataType"/>
    <iact:actionData xml:id="d54">
      <inkml:trace xmlns:inkml="http://www.w3.org/2003/InkML" xml:id="stk54" contextRef="#ctx0" brushRef="#br0">23093 14375 684 0,'-13'3'158'1,"1"0"171"22,-1 0-48-23,5 0-66 0,-3 4-27 15,6 4-54-15,-3 0-16 14,2 5-30 1,4-2-16-15,0-1-26 0,1 3-11 17,4-6-17-17,2-1-5 19,8-5-4-19,2 2-1 0,11-6 3 10,3 3 1-1,7 0 2 6,4 1 1-15,-3 2 4 16,1 3 5-16,-9 4 6 15,-4-2 3-15,-9 5 11 16,-6 2 2-16,-10 1 5 18,-4 0 2-18,-9 2-7 0,-6-2-6 19,-3-3-9-19,-1-3-5 0,1-4-10 17,2-6-17-17,4-3-66 24,3-7-44-24,11-5-117 0,2-4-66 7,15-3 161 8</inkml:trace>
    </iact:actionData>
  </iact:action>
  <iact:action type="add" startTime="111842">
    <iact:property name="dataType"/>
    <iact:actionData xml:id="d55">
      <inkml:trace xmlns:inkml="http://www.w3.org/2003/InkML" xml:id="stk55" contextRef="#ctx0" brushRef="#br0">23579 14413 1320 0,'8'-3'170'8,"-1"-5"181"9,10 3-158-17,2-5-80 15,1-5-28-15,4 2-46 17,-3 0-11-17,0 1-62 0,-1 5-48 14,-2-2-140 6,-2 5 114-20</inkml:trace>
    </iact:actionData>
  </iact:action>
  <iact:action type="add" startTime="112029">
    <iact:property name="dataType"/>
    <iact:actionData xml:id="d56">
      <inkml:trace xmlns:inkml="http://www.w3.org/2003/InkML" xml:id="stk56" contextRef="#ctx0" brushRef="#br0">23722 14227 1171 0,'0'1'99'0,"5"-1"95"10,6-1-77-10,10-6 6 12,4 1 8 5,7 1 12-17,3 4 0 0,-3 7-20 15,-2 4-12-15,-11 7-32 17,-6 5-14-17,-10 7-22 14,-4-4-13-14,-12 4-11 15,-2 0-1-15,-2-4-33 25,1-4-39-25,4-10-86 0,6-3-51 15,6-6 45-15,5-1 44 15</inkml:trace>
    </iact:actionData>
  </iact:action>
  <iact:action type="add" startTime="112369">
    <iact:property name="dataType"/>
    <iact:actionData xml:id="d57">
      <inkml:trace xmlns:inkml="http://www.w3.org/2003/InkML" xml:id="stk57" contextRef="#ctx0" brushRef="#br0">24212 13974 1215 0,'0'-1'104'0,"-1"-1"78"16,2 1-32-16,4 1-30 14,-1-3-21-14,3-3-30 16,2 2-12-16,3 2-7 16,2 1 2-16,-1-1-5 22,-3 2 0-22,5 0-6 0,-3 0-2 16,-1 3-4-16,-1 3-2 15,-4 6-4-15,1 4-6 16,-2 3-7-16,-7 1-1 15,-2 8-2-15,1-2 0 16,-4-2 1-16,2-2 0 0,2-3-2 11,-1-6-1 0,4-7-5 5,4 0-2-16,2-5-3 15,6-1 0-15,5 0 1 2,-2 0 4 11,7 3 12 4,-4 3 8-17,-2 0 17 0,2 7 6 16,-11 3-4-16,-5 5-4 22,-10 4-11-22,-6 1-6 0,-4-1-25 15,1 1-44-15,-2-10-92 15,5-4 455-15,14-11-278 16</inkml:trace>
    </iact:actionData>
  </iact:action>
  <iact:action type="add" startTime="114555">
    <iact:property name="dataType"/>
    <iact:actionData xml:id="d58">
      <inkml:trace xmlns:inkml="http://www.w3.org/2003/InkML" xml:id="stk58" contextRef="#ctx0" brushRef="#br0">22791 16018 350 0,'-26'8'22'0,"3"-3"8"28,1-5-12-28,6 0 5 0,3 0 25 10,1-3 51 4,-2 1 25-14,1 2 30 15,-2 0-6-15,1 2-6 16,2-2 4-16,3 3 11 5,2-3 6 12,6 0-5-17,-5 3-17 0,9-1-39 16,4-2-16-16,13-5-14 15,6-6 3-15,21-8 5 18,5-4-4-17,8-2-25 14,4 0-10-15,-11 5-20 13,-6 4-7-13,-12 7-46 23,-6 1-39-23,-12 3-92 0,0 2-49 14,-4 0-379-14,-4 3 366 16</inkml:trace>
    </iact:actionData>
  </iact:action>
  <iact:action type="add" startTime="114876">
    <iact:property name="dataType"/>
    <iact:actionData xml:id="d59">
      <inkml:trace xmlns:inkml="http://www.w3.org/2003/InkML" xml:id="stk59" contextRef="#ctx0" brushRef="#br0">22964 15779 1268 0,'3'4'128'16,"7"2"111"-16,6-9-99 16,7 0 7-16,9-4-4 17,-2-5-7-17,10 2-15 0,-3 1-13 13,-12 5-44-5,-6 4-21-8,-15 13-26 14,-4 0-3-14,-11 12-13 16,-4 0-20-16,-1 4-72 24,0-2-46-24,8-1-280 0,8-4 249 10</inkml:trace>
    </iact:actionData>
  </iact:action>
  <iact:action type="add" startTime="115634">
    <iact:property name="dataType"/>
    <iact:actionData xml:id="d60">
      <inkml:trace xmlns:inkml="http://www.w3.org/2003/InkML" xml:id="stk60" contextRef="#ctx0" brushRef="#br0">23582 15593 658 0,'-3'0'181'12,"-2"-3"146"-12,-3 0-47 16,2 3-24-16,2-1-35 15,1 1-25-15,2 0-46 15,-1 0-19-15,-3-5-44 25,5 1-14-25,2 1-21 0,6 0-7 9,0-7-12 5,8 1-4-14,6-4-7 22,1-3-2-22,3-3-3 0,-2 3-3 14,-5 8-5-14,-2 5-2 16,-4 12-5-16,-3 4-1 16,-5 11-1-16,-5 5 3 18,-6 2 1-18,-3 1 1 0,-1-6 1 14,1-1-1-14,3-7 0 22,2-2-2-22,5-7-3 15,4-2-4-15,6-4-3 17,3 0 1-17,9 0 1 14,0-3 2-13,3 0 1 0,0 2 1 14,-4 3 1-15,-3 4 3 15,-10 1 3-15,-6 6 2 23,-14 6 2-23,-3 3 1 0,-9 1 0 23,-1 1-1-23,1-2-3 0,0-5-11 8,8-8-42 7,2-8-36-15,6-11-91 17,3-15-46-17,2-13 274 14,5-5-114-14</inkml:trace>
    </iact:actionData>
  </iact:action>
  <iact:action type="add" startTime="116127">
    <iact:property name="dataType"/>
    <iact:actionData xml:id="d61">
      <inkml:trace xmlns:inkml="http://www.w3.org/2003/InkML" xml:id="stk61" contextRef="#ctx0" brushRef="#br0">23825 15255 1471 0,'-3'7'171'0,"-3"6"158"13,5 3-80-13,2 4-63 10,-1 4-46 4,9 0-69-14,-2-2-27 16,6-3-26-16,2-3-26 15,3 0-101-15,6 0-53 15,3 3 389-15,1 0-245 16</inkml:trace>
    </iact:actionData>
  </iact:action>
  <iact:action type="add" startTime="116348">
    <iact:property name="dataType"/>
    <iact:actionData xml:id="d62">
      <inkml:trace xmlns:inkml="http://www.w3.org/2003/InkML" xml:id="stk62" contextRef="#ctx0" brushRef="#br0">24285 15501 1562 0,'1'-5'159'0,"10"-5"135"15,-3-6-65-15,13-6-48 16,2-6-35-16,1-1-59 15,1 0-22-15,3 4-34 16,-6 7-8-16,2 7-9 17,-1 0-4-17,-8 5-7 16,-1 5-18-16,-5-2-50 20,-7 3-28-20,2 0-42 0,-4 0-3 17,0 0 0-17,0-3 3 13,0 3-25-13,-6-6-19 17,2 0-80-17,-1 2 136 15</inkml:trace>
    </iact:actionData>
  </iact:action>
  <iact:action type="add" startTime="116625">
    <iact:property name="dataType"/>
    <iact:actionData xml:id="d63">
      <inkml:trace xmlns:inkml="http://www.w3.org/2003/InkML" xml:id="stk63" contextRef="#ctx0" brushRef="#br0">24585 15202 1208 0,'0'-1'148'2,"2"-2"138"-2,4 0-38 14,2-4-58-14,3 1-30 6,7-3-59 20,1 2-17-26,5 1-28 0,-3 1-13 6,-2 2-20 17,-1 1-10-23,-5 4-7 0,0 1-2 9,-6 2-1 6,0 1 0-15,-2 1-6 15,-5 2-15-15,0-2-45 25,0-1-28-25,-3 0-47 0,-2-2-22 0,0-4-70 15,-4 3-63-15,3-3 164 15</inkml:trace>
    </iact:actionData>
  </iact:action>
  <iact:action type="add" startTime="117143">
    <iact:property name="dataType"/>
    <iact:actionData xml:id="d64">
      <inkml:trace xmlns:inkml="http://www.w3.org/2003/InkML" xml:id="stk64" contextRef="#ctx0" brushRef="#br0">24825 15082 1229 0,'-4'0'176'0,"1"0"161"22,1 0-25-22,7-3-74 0,3-3-33 14,14-8-50-14,4-4-12 17,5-5-14-17,-2 1-12 18,-3 0-41-18,-3 4-20 0,-7 5-28 14,-3-1-10-14,-6 12-22 15,-5 2-29-15,-1-3-78 22,-4 8-50-22,1 3-90 16,-4 3-40-16,-2 5 237 16,1-3-42-15</inkml:trace>
    </iact:actionData>
  </iact:action>
  <iact:action type="add" startTime="117381">
    <iact:property name="dataType"/>
    <iact:actionData xml:id="d65">
      <inkml:trace xmlns:inkml="http://www.w3.org/2003/InkML" xml:id="stk65" contextRef="#ctx0" brushRef="#br0">24802 15149 818 0,'-19'14'209'15,"0"2"233"-15,0 0-163 24,3 3-22-24,6-6-74 0,6-4-47 8,7-5-66 7,8-2-15-15,10-2-8 21,5-3 0-21,8 0-12 0,7 3-4 16,-5 0 3-16,1 1 2 16,-1 8 6-15,-7 4 1 14,-1 3-2-15,-5 1-1 0,-7 1 1 15,-6 1 1-15,-3 1-1 16,-5 3-2-16,-10-1-4 9,-2 0-2 4,-7-3-7 5,-1 0-3-18,-5-3-13 0,-1-6-21 13,5-4-57-11,-3-6-30 13,6-6-77-15,7-2-31 15,0-8-57-15,4-2-68 15,5-1 192-15</inkml:trace>
    </iact:actionData>
  </iact:action>
  <iact:action type="add" startTime="117784">
    <iact:property name="dataType"/>
    <iact:actionData xml:id="d66">
      <inkml:trace xmlns:inkml="http://www.w3.org/2003/InkML" xml:id="stk66" contextRef="#ctx0" brushRef="#br0">25166 14598 1611 0,'3'-8'215'23,"-1"3"168"-23,-2 11-170 0,-2 9-21 6,2 12-84 10,0 4-29-16,-1 5-40 16,1 2-4-16,-5 0-101 7,2-6 376 8,14-8-242-15</inkml:trace>
    </iact:actionData>
  </iact:action>
</iact:actions>
</file>

<file path=ppt/ink/inkAction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2372" units="cm"/>
          <inkml:channel name="Y" type="integer" max="6960" units="cm"/>
          <inkml:channel name="T" type="integer" max="2.14748E9" units="dev"/>
        </inkml:traceFormat>
        <inkml:channelProperties>
          <inkml:channelProperty channel="X" name="resolution" value="400" units="1/cm"/>
          <inkml:channelProperty channel="Y" name="resolution" value="400" units="1/cm"/>
          <inkml:channelProperty channel="T" name="resolution" value="1" units="1/dev"/>
        </inkml:channelProperties>
      </inkml:inkSource>
      <inkml:timestamp xml:id="ts0" timeString="2023-08-20T18:26:04.888"/>
    </inkml:context>
    <inkml:brush xml:id="br0">
      <inkml:brushProperty name="width" value="0.05292" units="cm"/>
      <inkml:brushProperty name="height" value="0.05292" units="cm"/>
      <inkml:brushProperty name="color" value="#C00000"/>
    </inkml:brush>
    <inkml:context xml:id="ctx1">
      <inkml:inkSource xml:id="inkSrc1">
        <inkml:traceFormat>
          <inkml:channel name="X" type="integer" max="30931" units="cm"/>
          <inkml:channel name="Y" type="integer" max="17399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03235" units="1/cm"/>
          <inkml:channelProperty channel="Y" name="resolution" value="999.942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1" timeString="2023-08-20T18:26:04.888"/>
    </inkml:context>
  </inkml:definitions>
  <iact:action type="add" startTime="3607">
    <iact:property name="dataType"/>
    <iact:actionData xml:id="d0">
      <inkml:trace xmlns:inkml="http://www.w3.org/2003/InkML" xml:id="stk0" contextRef="#ctx0" brushRef="#br0">16377 6674 0,'0'0'0,"0"0"9,-36-145 24</inkml:trace>
    </iact:actionData>
  </iact:action>
  <iact:action type="add" startTime="3878">
    <iact:property name="dataType"/>
    <iact:actionData xml:id="d1">
      <inkml:trace xmlns:inkml="http://www.w3.org/2003/InkML" xml:id="stk1" contextRef="#ctx1" brushRef="#br0">8749 818 430 0,'-10'0'56'0,"1"6"63"15,0-6-10-15,5 6-14 20,3 1-21-20,1-4-28 15,3 1 5-15,4-1 26 16,3 3 10-16,3-3 12 16,-1-3 2-16,5 0 1 14,3 0-2-14,9-3-9 17,3-4-3-16,5 4-15 5,2-3-6-6,-3 0-14 14,0 3-8-14,2 3-13 26,-3-1-7-26,9 1-11 0,4-2-3 14,5 2-4-14,7 0-1 10,4-1-1 6,7 1-1-16,1 0-3 19,23 4 0-19,-11 2 0 16,15 0 3-16,-11-2 7 18,-2-2 12-18,4-2 10 0,1-2 9 16,-6 1-3-16,-3 1-9 15,-9 0-9-15,1 3-12 16,7 0-4-16,12 4 0 13,4 0-1-13,-7-4 0 23,-5 0 0-23,-8-3 0 15,-5-2 1-15,7 0-2 16,6-1 0-16,-1 0 0 16,-1 3-1-16,-7 0-1 0,-7 0 2 15,-6 4 4-15,-7 0 1 15,1 4 4-15,1-2 1 30,5 1-1-30,8-1-2 0,3 2-1 0,0-3-1 8,-3 0-2 7,-10 0 0-15,-3-2-2 17,3 0 0-17,6-3-1 15,0 0 1-15,8 0-1 15,5-3 0-14,3 3-1 7,-4 0 0-7,-6 0 0 13,-8 0-1-14,-1 0 0 16,7 0-1-16,14-2 0 13,9 2 0-13,-1 0 0 17,-5 0 0-17,-6 3 0 14,-11 2 0-14,6-3 1 16,7 1 1-16,13 0 1 23,9-1 1-23,-8-2-2 0,-3-2 1 16,-6 2-1-16,-5-3 0 15,16 0 0-15,2 1 0 16,1-3 1-16,-7 4 0 14,-16 1-1-13,-5 6-1 17,-5-4 1-18,0 4-1 1,8 2 0 18,2 0 1-19,0-1 0 16,-2 2-1-16,-8-3 1 15,-3-2 0-15,1-4 1 16,-1 0-1-16,7-1 1 15,10-2 0-15,0 3-1 17,0 1 1-17,-11 2-1 0,-14 0-1 5,-8 6 1 11,-1-5 0-16,6 2-1 25,8 0 2-25,0-2-2 0,6-1 5 6,-1 0 11 10,0 0 3-16,-1-3 6 16,0-3-4-16,-14 3-8 17,-3-3-3-17,2 2-4 20,-2-1-1-20,6 2-2 0,2 0 0 20,1 0 4-20,-1 2 3 0,-2 2 4 14,-8 2 1-14,-10 1-2 15,-2 2-1-15,-13-3-3 16,0-1 0-16,-5 3 1 15,-8-5 1-15,5-3-26 21,-1 0-50-21,1 0 311 16,10 4-215-15</inkml:trace>
    </iact:actionData>
  </iact:action>
  <iact:action type="add" startTime="6807">
    <iact:property name="dataType"/>
    <iact:actionData xml:id="d2">
      <inkml:trace xmlns:inkml="http://www.w3.org/2003/InkML" xml:id="stk2" contextRef="#ctx1" brushRef="#br0">8155 950 520 0,'-22'7'127'23,"-2"2"117"-23,3-3-68 15,3-2-17-15,5-1-36 16,4-3-20-16,3-3-29 15,-1 0-10-15,7 3-6 16,-3-4 1-16,3 4 0 16,3 0 1-16,3 0 0 0,1 0-3 15,4 3-9-15,5 1-6 15,9 5-11-15,0-3-7 16,5 1-7-16,7-1-3 19,5-3-7-19,6-2-2 0,2-1-3 15,-2-1-1-15,6-2 2 15,-3-3 0-15,7-3 2 11,6 2-1-2,-2-6 1 6,6-1 1-15,2-1 3 16,-6 1 1-16,-10-2 4 15,-6 0 0-15,-16 0 2 16,-5 0 2-16,2-2 6 15,-4 1 4-15,-2-2 3 23,0 0 3-23,-5-3-3 0,-4 1-2 0,2 2-4 26,-3-5-2-26,-4 6 4 0,1-3 3 4,-10 1 6 12,-3 1 5-15,-5-6 0 14,-7-1 2-15,1 2-5 16,-1-1-2-16,1-1-7 22,2-3-5-22,-1-2-8 0,0-1-1 15,0-3-3-15,1 3-2 19,-2 2 0-19,-1 1 0 0,-1 1-2 13,-6-1 1-12,1 2 0 14,-4 1-1-15,-9-2-3 17,1 5-1-17,-11 1-3 9,1 3-1 3,-5 0-3 3,-7 6-2-15,-3 10-2 15,-5 0 1-15,-1 6 4 17,-1 5 2-17,4 0 0 0,-4 1 0 15,-3 1 1-15,-1 3 1 16,-3-4 0-16,4 1 1 22,7-1-2-22,1-2-3 0,12 5-6 15,3 1-4-15,9 3-8 16,5 3-2-16,5 2-2 15,7 4-2-15,8 7 3 16,3 4-1-16,1 14 5 16,0 3 4-16,1 8 4 10,-1 5 3-10,5-2 1 13,2-2 1-13,5-8-1 16,1-4 1-16,11-2 3 14,0 2 3-14,10 1 6 16,2-4 2-16,7-3 2 25,6-9-1-25,12-13-1 0,5-9 0 7,15-13 1 15,6-10 1-22,7-12 9 0,-5-6 4 15,-14-4 1-15,-12 0 1 15,-13 0-4-15,-4 2-3 20,-4 7-4-20,-1 1-40 0,-7 6-102 16,-1 0 79-16,-5 13-23 14</inkml:trace>
    </iact:actionData>
  </iact:action>
  <iact:action type="add" startTime="11673">
    <iact:property name="dataType"/>
    <iact:actionData xml:id="d3">
      <inkml:trace xmlns:inkml="http://www.w3.org/2003/InkML" xml:id="stk3" contextRef="#ctx1" brushRef="#br0">21463 1084 680 0,'-5'-7'97'2,"2"1"82"8,3-4-18 6,3 4-53-16,3-3-19 15,10 2-26-15,7 1-5 22,2-1 1-22,0 1-2 0,11 3-8 19,-3 0-7-19,14 0-13 29,1 2-8-29,0 1-9 0,2-2-2 0,6 2-4 15,5 0 0-15,5 2 0 16,5 2 0-16,6-1 4 6,2-3 5-6,-4 3 13 16,-8 0 5-16,-3-6 8 15,-2 0-1-15,8 0-2 17,6-4-1-17,2 1-3 15,5 0-1-15,-8 2-4 16,-4 1-5-16,-13 3-8 15,-10 0-3-15,-1 1-4 22,1 1 1-22,5-4-1 0,1-2 2 15,6-6 7-15,2-2 3 16,8-4 5-16,1-3 0 16,-9 1-7-16,-2-1 3 18,-12 0 3-18,0 6-2 0,3 0 0 15,-2 4-6-15,5 0-13 13,-1 5-1-6,1 4-1 14,0 0-2-21,2 0 2 0,2 0 0 11,-5 0 8 4,-7-6 4-15,-4 6 3 15,-7-3 2-15,6 0-6 17,1 3-3-17,1-1-4 0,5 1-1 27,0 0-3-27,2 0-2 0,0 4 1 9,4-1-1-9,-3 4 0 17,-5 2 0-17,1 1 0 15,-7 2 1-15,3-3 0 16,-1 1-1-16,-2-4 1 16,4-2 1-16,4 2-1 21,3-3 0-21,5 0 0 0,5-1 0 19,2 0 1-19,1 1 1 0,-8 3 2 13,-4-4 1 3,-14 6-2-16,-2 0 0 0,-5 3-1 16,1 0-2-16,6-1 1 14,-1 1-1-14,4 0 1 12,3 1-1-1,1-2 1-10,4 0-1 13,0-7 1 2,4 3 0-16,-3-3 1 0,-2 0-1 16,-6 1 0-16,-8 2 0 16,-1-2-1-16,-4 2 0 15,0 3-1-15,5-4 0 29,2 3 0-29,2-2 1 0,8-1 0 0,2 0 0 8,0 0-1 8,7-2 0-16,3 2 0 16,-1-2 1-16,-1 0 0 16,-3-3 0-16,-10 0 0 15,-2-5 0-15,5-1 0 10,-1 1 0-10,9 2 0 13,-2-2-1-13,4 4 1 15,5 1-1-15,-2 0 0 16,3 3 1-16,-5 0-1 15,-6 0 1-15,-3-3-1 15,-9 2 1-15,-1-2-1 17,1 3 1-17,5-3-1 23,1 0 1-23,5-3-1 0,4 1 2 14,-3-1-1-14,3 0 0 16,-2 3 0-16,-4-2 0 20,-2 2 0-20,-5 2 0 0,-12 1 0 12,-3 0 1 4,-4-1 1-16,-3 1 1 0,2-3-1 25,-5 2 2-24,3 1 4-1,0 0 3 26,-6 0 7-26,2 2 2 0,-7-2 1 16,-3 2 0-16,-4 0 0 3,4-2 0 25,-5 0-3-26,0 2-2-2,0 3-3 1,-6-2-1 6,3-4 5 5,3-2-28-11,-3 0-102 23,4-8-18-24,17-11 41 0</inkml:trace>
    </iact:actionData>
  </iact:action>
  <iact:action type="add" startTime="13762">
    <iact:property name="dataType"/>
    <iact:actionData xml:id="d4">
      <inkml:trace xmlns:inkml="http://www.w3.org/2003/InkML" xml:id="stk4" contextRef="#ctx1" brushRef="#br0">18195 1259 568 0,'0'-8'86'12,"2"-1"126"4,4 2-63-15,3-3-12-1,3 1-22 14,5-1-47-14,8 1-11 16,7 0-6-16,2 2-1 24,10 1-2-24,0 2-3 0,2 1-5 16,-2-3-4-16,-4 3-10 14,5 3-5-14,-4 0-6 16,0 0 0-16,8 3-2 15,-1 3 2-15,4-3-1 15,5 1 0-14,-2 2 1 21,6-3 1-22,-2-3 3 0,2 3-1 0,-11-3-3 16,-2-3-3-16,-3 3-4 15,-5 0-2-15,10 0-1 16,-2-3 0-16,8 3 0 16,2 3 0-16,3-3-1 15,0 3 0-15,0-3-1 8,-3 3 0 6,-5-2-1-14,-7 1 1 15,3-1-1-15,-2-1 1 16,-1-1 0-16,4-2 1 15,-2 0-1-15,2 0 0 20,4-3-1-20,3-3 0 0,-4 2 0 15,-2-2-1-15,-6 2 0 23,-1 0 1-23,-6 3-1 3,-1-1 1 22,-2 2-1-25,0-2 0 0,-3 0 1 16,0 2 0-16,0-3-1 1,-2 4 1 15,-2-6 0-16,-1 2 0 14,5-2 0-14,2 3 1 5,-4 0-1 12,-1 2 1-17,-8 0 1 14,-4 0 0-14,-2 0 3 19,-2 2 2-19,-3-2 7 17,-1 0 3-17,-2 0 0 12,-1-4 0-12,1 1-7 16,-1-3-2-16,5-1-3 22,1 0-1-22,-1 1-3 0,1 2-1 17,-2 1-1-17,3 0-1 0,-4-1 0 16,-3 4 1-16,1 0 0 15,-1 0 0-15,-2 0 1 14,5 0 0-14,-3-1 0 17,4 0 0-17,-1-1 0 9,-4-3 0 6,0 0 2-15,1 0 0 12,-1 0 1 5,0 0 1-17,-5-2 0 0,1-2 1 15,-1-1-1-15,0 0 0 15,0-3 0-15,0-2 0 16,0 4 0-16,0-2 0 23,0 4-1-23,-6-4 1 0,2 0 0 16,-3-3 0-16,-3 1-1 16,1 2 0-16,-3-6 1 15,4 3 0-15,-3 3 4 16,1-3-1-16,-3 0 0 14,-3-3-1-14,2 1-3 25,-4 3-2-25,2 1-1 0,-1 1 0 0,-6 0 2 14,-1-3-1-14,-2 0 1 16,0 0-1-16,-9 0-1 16,2 3-2-16,-2 0 2 23,2 3-3-23,2 2 0 0,-1 1 1 15,-3 1 0-15,-2 2 1 15,2-2 0-15,-3 2 2 15,3-5-1-15,2 2 0 16,-6 0 1-16,7-2-1 14,-9 2 1-14,3-3-1 20,-4 1-1-20,-7 1 0 0,-2 1-1 14,-1-1 0-14,4 6 0 20,1-3-3-20,4 5-1 16,-4 3-1-16,8 0-1 16,-1 0 1-16,-7 0 2 17,1 3 0-17,-8-3 2 1,-6 2 0 11,1 4 0 5,-2-4 0-17,3 4-1 0,4 2 0 7,5-6 2 7,1 1-1-14,4 0 1 15,2-1-1-14,2-2-3 16,-1 0-3-17,-4-5-4 15,0 2 1-15,-2 1-1 15,2-4 2-15,3 6-2 16,0 0 0-16,9 0-1 25,-1 1 2-25,2 4 4 0,-2-3 3 0,-3-2 3 14,-2 6-3-14,1-6-5 16,5 0-2-16,1 5-6 15,0 0 1-15,5 6 1 15,-2 0 3-15,-1 2 3 16,1 2 1-16,-1 2 2 22,-2 3 1-21,-3 1 1 30,0 1 1-31,2 2 0 0,2 0-2 0,7 3 1 0,-1 2-1 14,-2 6 1-14,-4 1-1 15,1 6 0-15,-5-4 0 16,13 3-5-16,3-5-2 22,9-3-1-22,6-1-2 0,4-3 2 16,1 2 1-16,9 4 2 15,6 0 4-15,9-1 5 17,7 1 3-17,4-3 8 15,10-1 1-15,10-8 4 16,5-4 4-16,7-8 5 22,2-3 2-22,-12-5-2 0,-9-3-3 0,-13 0-5 15,-8 0 1-15,-9-3-14 16,1-2-29-16,-3 0 500 16,8-1-367-16</inkml:trace>
    </iact:actionData>
  </iact:action>
  <iact:action type="add" startTime="22695">
    <iact:property name="dataType"/>
    <iact:actionData xml:id="d5">
      <inkml:trace xmlns:inkml="http://www.w3.org/2003/InkML" xml:id="stk5" contextRef="#ctx1" brushRef="#br0">5919 8980 639 0,'-5'2'118'13,"-1"0"107"-13,6 3-34 15,0-2-49-15,3 0-15 16,3-1-15-16,-4 0-2 15,7-2-16-15,1 1-9 14,6 1-25-14,3-1-12 10,7 1-23 5,0-4-10-15,9-1-11 15,7 0-4-15,3-2 0 16,2-3 0-16,2-3 3 15,-2-5 4-15,-7-6 2 16,0-1 2-16,-11-5 2 23,-5-2 0-23,-6-2 3 0,-7-3 1 0,-3 0 1 14,-6 0 2-14,-2 0 1 16,-5 4 0-16,-6 0 0 25,-2 5-1-25,-3 0-3 0,-2 1-1 6,-7 0 2 10,-1-1 0-16,-8-1 0 8,-2 1-2 7,0-2-6-15,-3 5-3 15,1 1-4-15,0 6 0 15,-1 10 3-15,0 3 1 20,7 9 1-20,0 4-1 0,1 3-6 14,-1 6-2-14,-1 6-4 13,0 2-1-13,-5 10-2 24,-3 3-1-24,-1 8 0 15,0 7-1-15,6 9 5 18,8 3 3-18,12-2 4 0,12-1 4 12,11-7 5 5,9-11 2-17,19-9 2 0,8-7 0 16,13-14-3-16,2-6-1 29,6-7-18-29,2-6-52 0,17-7 38 0</inkml:trace>
    </iact:actionData>
  </iact:action>
  <iact:action type="add" startTime="26759">
    <iact:property name="dataType"/>
    <iact:actionData xml:id="d6">
      <inkml:trace xmlns:inkml="http://www.w3.org/2003/InkML" xml:id="stk6" contextRef="#ctx1" brushRef="#br0">5986 9686 752 0,'-4'4'131'14,"-2"2"71"-14,5-3-37 15,-1 0-20-15,5-6-44 15,9 3-9-15,7-8-10 17,8 0-7-17,14-7-18 24,10-4-9-24,14-7-11 0,13-9 1 15,2-15 3-15,-3-10 5 7,0-10 5 15,0-2 1-22,4 2 2 0,6 5-5 17,1 11-12-17,-4 9-6 18,-17 10-15-18,-11 0-2 0,-15 2-3 12,-9 4 0 7,0 0-1-19,-3 1-3 0,-2 5-41 14,-1-2-32-14,-5 4-84 20,-5-1-56-20,-6 1-112 16,-6 3 165-16</inkml:trace>
    </iact:actionData>
  </iact:action>
  <iact:action type="add" startTime="27070">
    <iact:property name="dataType"/>
    <iact:actionData xml:id="d7">
      <inkml:trace xmlns:inkml="http://www.w3.org/2003/InkML" xml:id="stk7" contextRef="#ctx1" brushRef="#br0">7165 8675 1011 0,'-4'7'114'4,"5"4"85"20,9 0-30-24,6 2-53 0,9 0-13 7,1-4-7 8,3 0 2-15,5-2 4 15,-2 2-4-15,-9 4-26 16,-4 3-13-16,-15 10-23 17,-4 4-6-17,-12 11-4 20,-4 0-2-20,-10 1-9 0,-1-4-27 11,5-11-94 4,3-7 6-15,19-4 28 17</inkml:trace>
    </iact:actionData>
  </iact:action>
  <iact:action type="add" startTime="27754">
    <iact:property name="dataType"/>
    <iact:actionData xml:id="d8">
      <inkml:trace xmlns:inkml="http://www.w3.org/2003/InkML" xml:id="stk8" contextRef="#ctx1" brushRef="#br0">4723 9876 1199 0,'-25'-22'153'0,"-1"6"113"15,3 6-33-15,3 10-82 11,1 7-40 3,3 12-53-1,3 9-17-13,9 12-26 18,4 11-7-18,4 6-7 0,9 1 0 14,7 1 9-14,4-5 2 15,6-10 4-15,0-1-1 20,2-7-4-20,0 2 1 0,-1-6-1 21,-6-1 2-21,-1-8 3 13,-3-1 1-13,-10-4-15 16,1 1-27-16,-9-8-74 16,-3-3-48-16,-6-5-147 15,-3-3 160-15</inkml:trace>
    </iact:actionData>
  </iact:action>
  <iact:action type="add" startTime="28039">
    <iact:property name="dataType"/>
    <iact:actionData xml:id="d9">
      <inkml:trace xmlns:inkml="http://www.w3.org/2003/InkML" xml:id="stk9" contextRef="#ctx1" brushRef="#br0">4677 10468 1039 0,'6'-11'139'16,"5"-5"82"-16,9-15-103 15,8-1-14-15,1 0-71 24,2 3-25-24,-7 2-56 0,-2 2-39 14,-2 5-122-14,2 1-74 15,0 3 154-15</inkml:trace>
    </iact:actionData>
  </iact:action>
  <iact:action type="add" startTime="28171">
    <iact:property name="dataType"/>
    <iact:actionData xml:id="d10">
      <inkml:trace xmlns:inkml="http://www.w3.org/2003/InkML" xml:id="stk10" contextRef="#ctx1" brushRef="#br0">4993 10185 680 0,'18'10'166'0,"1"6"172"23,-1 2-44-23,-6-1-85 19,3 2-36-19,-8-2-71 0,-3-1-31 11,5-6-38 7,-3 1-9-18,1-7-50 0,0-3-36 15,-2-3-117-15,-1-3-109 14,2-4 159-14</inkml:trace>
    </iact:actionData>
  </iact:action>
  <iact:action type="add" startTime="28411">
    <iact:property name="dataType"/>
    <iact:actionData xml:id="d11">
      <inkml:trace xmlns:inkml="http://www.w3.org/2003/InkML" xml:id="stk11" contextRef="#ctx1" brushRef="#br0">4957 10056 483 0,'0'-13'34'0,"1"0"-120"15,1-6 78-15</inkml:trace>
    </iact:actionData>
  </iact:action>
  <iact:action type="add" startTime="28558">
    <iact:property name="dataType"/>
    <iact:actionData xml:id="d12">
      <inkml:trace xmlns:inkml="http://www.w3.org/2003/InkML" xml:id="stk12" contextRef="#ctx1" brushRef="#br0">4954 9667 1173 0,'6'10'119'19,"1"3"70"-19,5 6-29 0,15 8-69 18,-1 5-26-18,6 6-26 16,-1 3-5-16,-11 7-7 15,-4 0-3-15,-4 1-5 16,-1-4-2-16,1-4-3 16,-2-7 0-16,-6-9 2 14,4-9 1-14,-8-10 1 7,3-2 0-7,-2-14-4 17,-1-6-2-17,2-9-8 14,0-4-2-14,3-3-2 16,1 5-3-16,2 1 1 16,5 7 2-16,3 10 11 16,-4 6 8-16,1 9 13 15,0 4 2-15,-1 9 1 22,-2 3 1-22,-7 3-3 0,0 4-1 15,-3-5-5-15,-3 2-3 19,-2-7-1-19,0 0-20 0,-4-10-68 16,6-2-42-16,-1-4-128 13,1-6 120-13</inkml:trace>
    </iact:actionData>
  </iact:action>
  <iact:action type="add" startTime="28990">
    <iact:property name="dataType"/>
    <iact:actionData xml:id="d13">
      <inkml:trace xmlns:inkml="http://www.w3.org/2003/InkML" xml:id="stk13" contextRef="#ctx1" brushRef="#br0">5376 9882 1516 0,'12'0'158'7,"0"-6"77"9,1-4-13-16,-3-2-95 14,-3 2-34-14,-4-2-28 16,0 2-12-16,-3 0-17 15,-4-2-7-15,-6 7-11 16,-1 3-5-16,-5 4-8 23,0 3-2-22,3 4-9-1,0 1-4 0,9 5-4 14,4-2 0-14,6 0 1 16,5-2 3-16,5-3 4 16,0-8 2-16,0 0 4 24,-1-3 2-24,-4-4 3 0,1 1 0 16,-2-4 1-16,-1 1-1 13,-3-3 0-13,1 2-1 15,-4 0-1-15,3-2 0 16,-2 2 0-16,2-4-1 15,0 3 0-15,-1-2 0 15,3 3 5-14,2 2 1 18,4 0 1-19,-1 5-1 0,6 3-5 18,-3 2-1-18,2 1-1 16,-1 0 1-16,-4-3 1 16,0 0 0-16,-1-3-5 16,1 1-21-16,-1-1-56 15,-1 0-49-15,-5-2-114 15,-3-1-80-15,3 0 175 23</inkml:trace>
    </iact:actionData>
  </iact:action>
  <iact:action type="add" startTime="29439">
    <iact:property name="dataType"/>
    <iact:actionData xml:id="d14">
      <inkml:trace xmlns:inkml="http://www.w3.org/2003/InkML" xml:id="stk14" contextRef="#ctx1" brushRef="#br0">5818 9658 1225 0,'6'12'199'1,"-1"4"146"20,-3 0-54-21,4 0-133 14,-5-3-56-14,2-3 338 6,6 7-316 10</inkml:trace>
    </iact:actionData>
  </iact:action>
  <iact:action type="add" startTime="31319">
    <iact:property name="dataType"/>
    <iact:actionData xml:id="d15">
      <inkml:trace xmlns:inkml="http://www.w3.org/2003/InkML" xml:id="stk15" contextRef="#ctx1" brushRef="#br0">6711 6672 317 0,'-3'0'65'3,"-2"-5"81"12,-2 4-6-15,0-1-9 15,-2-3-2-15,2 2-14 16,-2 0-9-16,3 3-20 15,1 0-14-15,-4 3-23 22,-1 0-8-22,0 0-7 15,2 2-1-15,-2 3-3 18,0 0-3-18,-2-2-3 0,4 1 0 14,-2-1-3-14,2 1-2 15,0 4-5-15,-4-3-1 16,2 2-1-16,1 2 0 21,0 0-1-21,4 1-2 0,0 6-1 16,1 1 1-16,2 5 7 16,-1 1 2-16,2 1 5 15,0 0-2-15,-2 0-6 16,3 1-3-16,-2-8-5 16,2 0-1-16,6-4 6 9,-2 0 2-9,2 0 5 13,1-3 3-13,1-1 4 16,-4 1 0-16,6-3-6 16,0 0-3-16,3 2-9 15,3-5-2-15,0 2 0 16,2-3-1-16,2-3 0 15,3 0 1-15,4 1-2 22,-3-4 1-22,5 0-2 0,2 0 1 20,1 0 1-20,1-3-1 0,-4 0 0 15,0 0 2-15,5 2 4 13,-5 1 5-12,2-3 6 12,-9 0 3 3,1-3 2-16,-4 0 0 0,-3-1 0 12,2-3-1-1,-8 1-2 4,4-1 0-15,-6-6-5 16,2 4-2-16,-1-4-4 15,-1 0 0-15,0 3-2 16,-4-4 2-16,0 2 2 0,-1 1-1 16,3-5 1-16,4 3-1 22,-6 0 1-22,2 3 1 0,-4-3 0 15,-4-3 0-15,-4 0-1 15,5 3-1-15,-5-2-1 16,-5-1-1-16,5 3-3 16,-1 0 0-16,-2 0-2 15,7 4 0-15,-6-4-1 26,-1 3 0-26,-1 4-1 0,0-1 0 0,1 1 0 12,-1 1-1 4,1 1 1-16,-1-1-1 1,0 4 0 13,0 0 1-14,-4 1-1 16,-3-5 1-16,-3 5 0 25,-2-2 1-25,-6-1-1 0,4 3-1 13,-1-1-1 2,3 4-1-15,2-3-1 16,1 3 0-16,2 3 0 0,-2-3 0 15,1 3 0-15,1-1-1 16,1 3 1-16,-3-2 1 20,3 2-1-20,0 3 0 0,-3-2 1 21,6-1-1-21,-3 6 0 3,0-1 0 21,-1 4-1-24,1 2-1 0,0 3-6 16,4 0-34-16,6-6-102 15,6 0 89-15</inkml:trace>
    </iact:actionData>
  </iact:action>
  <iact:action type="add" startTime="41102">
    <iact:property name="dataType"/>
    <iact:actionData xml:id="d16">
      <inkml:trace xmlns:inkml="http://www.w3.org/2003/InkML" xml:id="stk16" contextRef="#ctx1" brushRef="#br0">10406 9996 516 0,'-12'-4'121'13,"-1"-5"98"-13,6 6-32 16,2 0-4-16,-3 1-13 17,2 2-7-17,-4-2-18 23,-2 2-13-23,3 0-25 0,-1 0-11 8,1 6-22 8,1 4-8-16,-4 6-11 16,2 3-5-16,-2 4-10 25,-1 5-5-25,3 2-12 0,-2 2-4 0,10 0-10 11,0-4-2 5,2 5-4-15,2 0 0 0,0 8 1 13,10 4 2-14,-3 6 3 15,-3-3 0-15,5 1 4 17,-6-5 2-17,6-8 2 21,4-4 0-21,-1-7-2 16,4-6-2-16,3-5-3 16,3-1-2-16,3-6-1 0,5-1-1 15,4-3 2-15,5-3 1 15,3-3 6-15,-1-6 1 16,5-1 0-16,1 0-1 15,-1-1-1-14,0-3-3 6,-10-2-1 8,-6 1 0-15,-10-3-2 15,-3-1-1-15,-2-1 1 16,-2-5-1-16,-1-4 2 16,-2 0 1-16,-4-4 2 15,1 1 0-15,-2 0 1 24,-1-3-2-24,0 7 1 0,-3-1 1 0,-5 5 0 14,2 5 1-14,-5-6 2 15,-6 2-1-15,1 1 1 16,-3-4 0-16,-3 1-2 16,0 1 0-16,-1-2-3 15,-3-2-1-15,-2 2-3 9,0-2-2 6,-7 2 1-15,-6 1-2 15,-6 1-1-15,1 3 0 16,2 5-1-16,3 2-1 15,6 4 0-15,-1 1 0 16,-2 5 1-16,0 4 1 16,3 7 2-16,1 5 2 0,2 5 2 22,3 2 2-22,-3 6 0 15,4-4-1-15,-1 1-1 16,-2-2-23-16,3-2-81 18,-1-2-57-18,1-6 126 0,6-1-49 12</inkml:trace>
    </iact:actionData>
  </iact:action>
  <iact:action type="add" startTime="45741">
    <iact:property name="dataType"/>
    <iact:actionData xml:id="d17">
      <inkml:trace xmlns:inkml="http://www.w3.org/2003/InkML" xml:id="stk17" contextRef="#ctx1" brushRef="#br0">3393 3918 508 0,'-7'0'140'2,"-2"-3"169"19,1 3-89-21,3-3-16 16,-2 3-24-16,7 0-24 16,-1 0-9-16,1 0-29 8,0 0-16-8,4 3-19 24,0 0-8-24,5-2-5 0,4 2-4 21,0 3-13-21,3 0-10 0,3-1-20 15,-3 0-4-15,0-2-8 15,-3-3-25-15,-3 3-83 16,-1 0-55-16,-3 2-155 17,-1 3 160-17</inkml:trace>
    </iact:actionData>
  </iact:action>
  <iact:action type="add" startTime="46212">
    <iact:property name="dataType"/>
    <iact:actionData xml:id="d18">
      <inkml:trace xmlns:inkml="http://www.w3.org/2003/InkML" xml:id="stk18" contextRef="#ctx1" brushRef="#br0">2971 4234 943 0,'-2'10'192'16,"1"-1"141"-16,4-3-128 23,4-2-32-23,8 2-69 0,3 0-11 0,6 0-32 14,2 1-18-14,-3-4-22 17,-3-3-4-17,-1 3-45 15,-3-6-47-15,-1 3-134 15,-1 3-165-15,-2 7 206 17</inkml:trace>
    </iact:actionData>
  </iact:action>
  <iact:action type="add" startTime="46728">
    <iact:property name="dataType"/>
    <iact:actionData xml:id="d19">
      <inkml:trace xmlns:inkml="http://www.w3.org/2003/InkML" xml:id="stk19" contextRef="#ctx1" brushRef="#br0">2543 4565 956 0,'0'-10'138'1,"0"4"110"20,2 6-43-21,7 7-73 17,3 7-24-17,2 3-34 16,-2 2-18-16,4-2-28 0,-3 1-9 15,3-8-10-15,-2-1-23 16,0 1-85-16,1-4-65 14,3 7 76-14</inkml:trace>
    </iact:actionData>
  </iact:action>
  <iact:action type="add" startTime="47181">
    <iact:property name="dataType"/>
    <iact:actionData xml:id="d20">
      <inkml:trace xmlns:inkml="http://www.w3.org/2003/InkML" xml:id="stk20" contextRef="#ctx1" brushRef="#br0">2929 5457 1238 0,'0'1'109'1,"3"-2"74"15,1-1-20-16,5-4-64 16,1 3-10-16,6-1-35 15,3 1-18-15,0 3-21 23,2 0-3-23,3 0-44 0,-4 3-43 0,-4 4-130 14,-2-1-294-14,-6 10 299 18</inkml:trace>
    </iact:actionData>
  </iact:action>
  <iact:action type="add" startTime="47447">
    <iact:property name="dataType"/>
    <iact:actionData xml:id="d21">
      <inkml:trace xmlns:inkml="http://www.w3.org/2003/InkML" xml:id="stk21" contextRef="#ctx1" brushRef="#br0">3261 5901 956 0,'6'3'189'23,"-3"-3"157"-22,7-3-170-1,3-3-35 14,0-1-85-14,0 1-16 17,0 0-23-16,-1 2-19 13,-3 2-94-14,7 2-79 14,0 6 86-14</inkml:trace>
    </iact:actionData>
  </iact:action>
  <iact:action type="add" startTime="47754">
    <iact:property name="dataType"/>
    <iact:actionData xml:id="d22">
      <inkml:trace xmlns:inkml="http://www.w3.org/2003/InkML" xml:id="stk22" contextRef="#ctx1" brushRef="#br0">3207 6413 1015 0,'0'0'194'0,"5"2"214"14,1-2-264-14,-1 0-27 16,6 0-70-16,-3 1-13 16,2 2-19-16,-1 0-10 18,3 3-81-18,-5 0-68 0,8 1 76 14</inkml:trace>
    </iact:actionData>
  </iact:action>
  <iact:action type="add" startTime="49180">
    <iact:property name="dataType"/>
    <iact:actionData xml:id="d23">
      <inkml:trace xmlns:inkml="http://www.w3.org/2003/InkML" xml:id="stk23" contextRef="#ctx1" brushRef="#br0">13086 7014 565 0,'0'-5'101'2,"0"-1"91"24,0 3-31-26,3-2-51 0,-2 5-9 13,0 2-9 2,2 4-6-15,-1 1-6 0,-1 5-3 11,-1-1-5 3,0 5-2-14,2 3-7 17,-2 1-5-17,1 8-6 12,-1 1-2-12,0 3-7 18,0 0-3-18,-3-2-10 10,2-1-3-10,-2-1-8 18,3 7-3-18,-3 0-5 26,2 2-3-26,-2 7-3 0,3-2-1 0,0 3 0 14,0 2-1-14,3-2 1 15,-2 1 0-15,2-1 2 15,-2-1-1-15,1-1 2 15,-2-5-1-15,-2 0 1 15,1-2 2-15,1 3 5 11,-3 0 2 3,-1-1 5-14,2 3 0 14,1-4-4 1,-2-2-4-15,3 3-5 0,-3-3-2 17,0-3 0-17,2-2-1 14,-1-4 0-14,2 1 0 20,-1-3 0-20,-2-5 0 0,0 0 1 20,-2 0 3-20,0-3 1 17,-1 0 1-17,3-2-3 13,0-1-2-13,2 0-3 16,1 1-1-16,0-4-1 16,0 1 1-16,4-2-2 2,-3 1 1 10,-1-4-16 12,0-6-14-24,0 1-37 0,0-1-25 0,-1-7-59 14,0-2-33-14,-1-1-134 20,-1 2 171-20</inkml:trace>
    </iact:actionData>
  </iact:action>
  <iact:action type="add" startTime="49776">
    <iact:property name="dataType"/>
    <iact:actionData xml:id="d24">
      <inkml:trace xmlns:inkml="http://www.w3.org/2003/InkML" xml:id="stk24" contextRef="#ctx1" brushRef="#br0">13003 8481 808 0,'-6'0'153'2,"-1"3"153"14,2-3-85-16,1 2-66 13,1-2-41 3,2 3-46-16,-1 0-9 0,2 5-3 16,0 2 1-16,2 1-2 23,-1-1-2-23,4 5-13 17,2 1-7-17,-6 3-10 0,-1-3-4 13,0 3-6 3,-1-3 3-16,-2 0 3 16,3 2 0-16,1-2 2 0,1-2-3 15,2-1-6-15,-4-2-3 7,6-4-4 9,0-2-2-16,1-4-2 16,0-1 0-16,1-7 1 16,0 1-1-16,4-7 1 15,2-3-1-15,5-1-1 15,3-1 1-15,-2-1 1 16,4-2 0-16,-6 2 2 24,-2 3 1-24,-5 1 1 0,-3 5 1 0,0-3 4 15,-6 3 0-15,-2 1 2 14,0-1-1-14,-4 4 0 16,-2-2 0-16,-4 2 1 15,-6 4 1-15,-3-1 6 16,-1 0 3-16,-3 3 2 23,1 0-1-23,-1 0-9 0,4 0-5 14,7 0-7-14,-1 0-3 15,6 0-73-15,3 3-32 16,11 0 52-16</inkml:trace>
    </iact:actionData>
  </iact:action>
  <iact:action type="add" startTime="65311">
    <iact:property name="dataType"/>
    <iact:actionData xml:id="d25">
      <inkml:trace xmlns:inkml="http://www.w3.org/2003/InkML" xml:id="stk25" contextRef="#ctx1" brushRef="#br0">8460 7659 610 0,'-19'10'107'13,"-3"6"57"-13,-1 3-54 17,1 3-25-17,1 5-32 14,-1-1 0-14,3 1 3 16,2-3-4-16,6 1-17 15,1-3-8-15,6 1-6 23,0 2-1-23,2-1 1 0,4 2 2 16,3-4 0-16,7 3 2 14,3-5 4-14,2 5 0 17,-4-3 1-16,2-3 1 12,-5 2 0-13,-7-2 0 16,2 0-3-16,1 3-1 14,-6 1-3-14,3 2-2 10,-4-1 1 5,-5 3 2-15,2-1 0 15,-5-2 0-15,-6-2-5 16,2 1-3-16,-3-5-5 15,0 1-1-15,5-3-4 15,-1-6 0-15,5-1-4 24,0-2-2-24,4-1-1 0,0 2-4 0,3 2-1 15,3-2 1-15,1 6 4 15,5-4 3-15,-3 1 6 17,-1 6 2-17,3-1-1 14,-4 6-2-14,3 7-4 17,3 0-1-17,-4 3 1 7,0 3 0 8,4 1 7-15,-3-1 2 15,1-3 4-15,-1 2 1 20,-7-2 6-20,3 0 1 0,-3-1 7 14,0-6 0-14,0 1-1 14,0-5-2-14,-3 1-5 15,3-3-5-15,-3-1-5 25,-3 2-2-25,3-3-4 0,-4 1 0 12,3-1-3 4,4 1 1-16,-2 2-2 16,-1 2-1-15,-1-1-1-1,4 4 0 15,-1-2 0-15,2 2-1 15,2-3 0-15,-12-6 0 30,9-5 0-30,-4 0 0 0,4-11-2 0,1 2-1 10,2-7-26 4,3-6-28-14,1-5-81 15,-2-4-57-15,-4-6-360 6,3-3 335 8</inkml:trace>
    </iact:actionData>
  </iact:action>
  <iact:action type="add" startTime="66074">
    <iact:property name="dataType"/>
    <iact:actionData xml:id="d26">
      <inkml:trace xmlns:inkml="http://www.w3.org/2003/InkML" xml:id="stk26" contextRef="#ctx1" brushRef="#br0">8250 9037 876 0,'-6'-2'173'0,"1"-1"199"15,7 3-133-15,1 3-85 23,1 0-36-23,1 4-54 0,-4-4-7 14,3 10-2-14,-4-2-6 16,2 6-8-16,-1 2-3 15,-1 4-5-15,2 5 0 15,-2 1-2-15,1-2-1 19,1 5-5-19,1-3-3 0,-3-1-7 11,0 1-1 3,1-7-5-14,0-1 0 10,8-2-2 6,-3-3-2-16,3-6-2 16,-1 2 1-16,1-11 2 14,-2-1 2-14,5-4 4 17,1-8 3-17,-1-8 3 22,-2-2 0-22,0-7-1 0,-1-1-2 0,-2 1 2 16,2-2 1-16,-6 5 7 24,-2 2 2-24,-1 5 5 0,0 3 0 11,-9 6-4 0,-2 1-2-11,-4 3-11 16,-2 3-3-16,-1 6-67 23,7 6-60-23,3 4-464 0,14 6 363 14</inkml:trace>
    </iact:actionData>
  </iact:action>
  <iact:action type="add" startTime="78687">
    <iact:property name="dataType"/>
    <iact:actionData xml:id="d27">
      <inkml:trace xmlns:inkml="http://www.w3.org/2003/InkML" xml:id="stk27" contextRef="#ctx1" brushRef="#br0">3653 12762 396 0,'-13'0'104'14,"2"-1"106"-14,-3-1-31 17,1 1-28-17,3 1-16 14,0 0-13-14,-2 0-3 22,7 4-5-22,-1 2-8 0,1-3-13 17,5 5-9-17,2 3-18 15,4-6-6-15,8 6-7 15,7-6-4-15,6 1-1 16,5 1 0-16,9-1-4 15,5-3-3-14,1-1-5 7,2-1 0-8,-7 3-4 14,-1 2 0-14,-1 1-8 17,1 2-3-17,6 1-5 15,2 2-2-15,5 1-3 15,2-1 1-15,-1-2 2 24,5-2 2-24,-2 0 6 0,2-1 2 7,-10-1 3 16,-6 0 2-23,-8-3 1 0,-8-1 0 15,2 0-1-15,-4-2 0 20,-2 0 2-20,-4 0 1 0,0 0 2 14,-2 0 0-14,-5-2-6 16,-2 0-4-16,0-1-8 14,-4 0-2-14,3-5-3 11,-4 3 0-2,-3-1 0 7,0-3 0-16,-3 5-1 15,1-2-3-15,-1 3-4 16,0-3-9-16,0 6-32 15,0-1-24-15,0 1-49 18,0 0-21-18,0 0-45 0,-4 0-22 20,4 0-71-20,-2 0-79 0,4-9 200 16</inkml:trace>
    </iact:actionData>
  </iact:action>
  <iact:action type="add" startTime="79303">
    <iact:property name="dataType"/>
    <iact:actionData xml:id="d28">
      <inkml:trace xmlns:inkml="http://www.w3.org/2003/InkML" xml:id="stk28" contextRef="#ctx1" brushRef="#br0">4783 12758 806 0,'-3'4'121'1,"0"2"111"13,0-3-58-14,2 0-36 15,1 4-27-15,1 2-22 12,5-1 1-1,1 2 8 4,0 1-2-15,3 0-7 16,2-1-7-16,0 5-19 17,-1 4-9-17,-1 4-18 0,1 2-7 14,-3 1-6-14,4-2-2 16,-2 1-2-16,2 1-1 21,-5-1-5-21,2-5 1 0,-6-2-2 17,-3-2 0-17,-6-3 1 16,-4-5 1-16,-2 0 3 15,-4-2 0-15,0-6-1 16,-1-3-2-16,1-9-7 15,0-1-4-15,3-3-6 10,3-3-2-10,4-4-2 13,6-2 0-13,0-4 4 21,6 2 0-21,-4-5 4 10,3 3 1-10,-4 4 1 15,-1 3 1-15,-1 3 0 16,-1 3 1-16,-3 5 0 16,-1 1 1-16,0 2-1 22,-1 2 0-22,1 4-2 0,0-1 0 15,2 3-2-15,-2 0 0 15,2 3-1-15,-1 2 0 16,2 3-21-16,2 0-50 17,1-2 45-17</inkml:trace>
    </iact:actionData>
  </iact:action>
  <iact:action type="add" startTime="81351">
    <iact:property name="dataType"/>
    <iact:actionData xml:id="d29">
      <inkml:trace xmlns:inkml="http://www.w3.org/2003/InkML" xml:id="stk29" contextRef="#ctx1" brushRef="#br0">1949 12631 406 0,'-7'3'112'11,"-1"2"84"-11,0 0-31 17,-3 1-20-17,3 0-6 15,0-2 1-14,1 5 2 12,0-2-7-13,-2-4-22 16,2 4-12-16,1-2-22 25,3-1-8-25,3-1-8 0,0-3-3 14,-4-3-11-14,4-7-7 15,4-6-13-15,5-1-5 17,4-7-4-17,-3 0 3 18,5 0-2-18,-4 3-2 0,2 5-12 14,5 4-4-14,-4 11-7 14,-1 5 0 8,5 12 3-22,-2 6 1 0,-5 4 1 16,4 4 1-16,-6 2 1 16,-5-1 1-16,0 1 1 15,-2-3 1-15,-1-5 1 15,1-2-1-15,-2-12-2 16,0-7-2-16,4 0-3 7,-1-9 0-7,10-7 2 26,0-6 2-26,9 2 6 0,1 0 0 5,-3 8 2 12,-1 5 1-17,-6 8 4 16,-4 5 6-16,-6 12 12 16,-3 8 2-16,-3 14 0 14,-4 6-6-14,-5-1-11 21,-4-3-2-21,-3-9-3 0,0-4-4 19,1-16-42-19,-1-7-39 0,7-15-115 15,0-13 209-15,20-19-65 15</inkml:trace>
    </iact:actionData>
  </iact:action>
  <iact:action type="add" startTime="82734">
    <iact:property name="dataType"/>
    <iact:actionData xml:id="d30">
      <inkml:trace xmlns:inkml="http://www.w3.org/2003/InkML" xml:id="stk30" contextRef="#ctx1" brushRef="#br0">2290 12107 1645 0,'-2'0'130'2,"4"0"47"9,7 6-35 9,17 17-65-20,3 3-12 0,7 11 4 15,2 0-9-15,0 0-20 16,-4-7-10-16,-3-5-14 15,-8-5-4-15,-5-5-1 15,-2-2-2-15,-12-3-59 24,3-1-41-24,-7-5-119 0,-7-3-89 14,-5-3 167-14</inkml:trace>
    </iact:actionData>
  </iact:action>
  <iact:action type="add" startTime="82967">
    <iact:property name="dataType"/>
    <iact:actionData xml:id="d31">
      <inkml:trace xmlns:inkml="http://www.w3.org/2003/InkML" xml:id="stk31" contextRef="#ctx1" brushRef="#br0">2187 12162 1307 0,'14'-17'127'0,"8"-2"84"15,7-3-17-15,13 1-42 16,2 5-27-16,4 2-41 16,1 6-19-16,-11 8-30 15,1 6-9-15,-13 10-3 17,0 5 4-17,-8 5 7 0,-8 6 1 30,-4 5-3-30,-6 0-5 0,-8 0-9 0,0-4-1 19,-7-7-27-19,-4-7-32 0,3-10-97 26,-4-5-69-26,0-8 105 0</inkml:trace>
    </iact:actionData>
  </iact:action>
  <iact:action type="add" startTime="83230">
    <iact:property name="dataType"/>
    <iact:actionData xml:id="d32">
      <inkml:trace xmlns:inkml="http://www.w3.org/2003/InkML" xml:id="stk32" contextRef="#ctx1" brushRef="#br0">2654 12000 1044 0,'9'13'136'1,"1"0"143"13,-3 1-119-14,-1 4-14 23,-3-2-33-23,-3 3-25 15,-3-5-3-15,-4-1-21 17,-2-7-6-17,-2-9-20 0,-4-3-13 15,2-12-15-15,0-7-7 15,-3-9-13-15,4 1-10 15,4 1-9-15,2 3-1 15,12 12-1-15,4 4 7 8,4 10 8 8,4 3 3-16,2 0 10 15,3 5 7-15,4-2 12 16,-3 0 4-16,2-3 7 15,-5 0 3-15,-5 0 2 16,-6-3 4-16,-3-2 9 22,-4-3 4-22,-3 0 7 0,-7-5-2 0,-8-1-12 15,-2-3-11-15,-8 0-14 16,5-2-21-16,-3-3-45 16,-2 3-25-16,2 3-56 25,2 2-21-25,7 6-83 0,14-2-97 13,11 4 187-13</inkml:trace>
    </iact:actionData>
  </iact:action>
  <iact:action type="add" startTime="83632">
    <iact:property name="dataType"/>
    <iact:actionData xml:id="d33">
      <inkml:trace xmlns:inkml="http://www.w3.org/2003/InkML" xml:id="stk33" contextRef="#ctx1" brushRef="#br0">2913 11730 726 0,'10'4'176'0,"0"0"193"16,-3 2-116-16,-4-6-67 21,-1 0-33-21,-5-6-40 14,-3-7-13-14,-6-8-30 18,-1-11-17-18,-6-9-25 18,1-4-9-18,-7-1-6 0,0 2-2 12,-4 5-4-12,4 1-3 18,8 16-5-18,7 1-1 21,11 12-5-21,5 4-1 0,10 5 0 14,6 0-1-13,11 11 9 14,5 5 5-15,4 4 6 16,0 3 1-16,2-1-3 15,-1 0-2-15,-6-5 6 16,-4 1-37-16,-14 0-115 11,-3-2 21-11,-12 8 21 13</inkml:trace>
    </iact:actionData>
  </iact:action>
  <iact:action type="add" startTime="83969">
    <iact:property name="dataType"/>
    <iact:actionData xml:id="d34">
      <inkml:trace xmlns:inkml="http://www.w3.org/2003/InkML" xml:id="stk34" contextRef="#ctx1" brushRef="#br0">2845 11566 1398 0,'5'-5'125'0,"8"-8"102"17,9-9-128-17,7-5-37 0,5 4-32 16,8-2-19-16,0 3-11 14,-2 9-94-14,-3 2-33 16,-15 15 56-16</inkml:trace>
    </iact:actionData>
  </iact:action>
  <iact:action type="add" startTime="84317">
    <iact:property name="dataType"/>
    <iact:actionData xml:id="d35">
      <inkml:trace xmlns:inkml="http://www.w3.org/2003/InkML" xml:id="stk35" contextRef="#ctx1" brushRef="#br0">2604 12991 1447 0,'4'3'114'18,"2"2"71"-18,1 3-19 0,3 5-34 15,2 6-13-15,2 0-23 10,-1 3-15 0,-3 1-27 6,2 0-12-16,-5-2-16 15,1-2-6-15,-3-9-6 16,-2-2 4-16,-4-10 4 17,-6-4 2-16,-4-15-3-1,-2-3-6 12,2-14-11 12,2-7-4-24,5 1-1 0,1 2-2 0,7 7 3 14,5 8 1-14,2 11 2 18,5 6 1-18,0 14-1 7,5 9 3 15,-5 9 6-22,0 0 4 0,-3 0 5 23,-3-2 0-23,-3-6-4 0,-1-1 0 14,-6-13 0-14,0 3 3 16,-6-13 1-16,-4-6 0 19,-3-14-9-19,0-8-3 0,0-10-5 15,7-1-1-15,3 4-3 13,2 7 0-13,2 12-1 17,5 7-2-17,3 10-2 22,2 5 0-22,4 5 2 15,4 9 0-15,-1 5 3 15,3 1 1-15,1-3 2 17,-4-1 1-17,1-8-1 0,-1-1 1 17,-5-9 3-17,0-1 0 14,-6-9 3-14,-1-6 0 23,-6-5 0-23,0-3 0 0,-4-1-3 15,1-1-1-15,1 10-2 15,2 6-4-15,2 6-2 15,2 7-3-15,2 4-1 16,3 8 0-16,1 4 3 16,4-1 1-16,9 1 2 9,4-5 0-9,2-3 2 13,-5-5 0-13,-5-3 1 17,-3-4 0-17,-7-5 2 14,-3-1 0-14,-5 0 1 16,-2-3-1-16,-5 4 1 24,-1 2 1-24,-6 1-2 0,-5 2 1 7,-7 7-33 16,-4 0-28-23,2 2-50 0,1 2-27 14,5 0-34-14,4 2-24 16,8-6-70-16,8 0 136 34</inkml:trace>
    </iact:actionData>
  </iact:action>
  <iact:action type="add" startTime="85135">
    <iact:property name="dataType"/>
    <iact:actionData xml:id="d36">
      <inkml:trace xmlns:inkml="http://www.w3.org/2003/InkML" xml:id="stk36" contextRef="#ctx1" brushRef="#br0">2946 12040 1767 0,'-1'-2'168'1,"-1"-1"90"-1,2 3-38 17,5 7-83-17,2 4-36 19,9 8-30-19,11 8-7 0,10 10-16 17,-1 4-7-17,2 7-13 14,-8-5-6-14,-4-3-8 16,1-4-2-16,-12-10-6 15,7-7 0-15,-10-6-36 16,-2-1-46-16,-4-12-113 21,-5 0-65-21,2-9 125 0</inkml:trace>
    </iact:actionData>
  </iact:action>
  <iact:action type="add" startTime="85390">
    <iact:property name="dataType"/>
    <iact:actionData xml:id="d37">
      <inkml:trace xmlns:inkml="http://www.w3.org/2003/InkML" xml:id="stk37" contextRef="#ctx1" brushRef="#br0">3268 12204 1292 0,'9'-17'169'1,"1"-5"106"-1,-4-4-31 13,4-1-88 4,-7-2-35-17,-1 10-30 0,1 0-14 13,-5 9-25-13,-2 4-15 16,-5 0-20-16,5 6-7 22,-5 6-10-22,3 4-5 0,0 10-4 16,5 4 3-16,-1 5 7 16,2 4 6-16,11-1 2 15,-3 0 1-15,8-10-6 16,0-4 0-16,-1-18-1 15,4-2-1-15,-5-14-32 10,1-3-41-10,1-6-118 15,-2 2-59-15,9 8 123 13</inkml:trace>
    </iact:actionData>
  </iact:action>
  <iact:action type="add" startTime="85687">
    <iact:property name="dataType"/>
    <iact:actionData xml:id="d38">
      <inkml:trace xmlns:inkml="http://www.w3.org/2003/InkML" xml:id="stk38" contextRef="#ctx1" brushRef="#br0">3631 12023 1868 0,'6'3'235'1,"0"0"167"-1,-2 0-131 15,-2 0-127-15,-2-3-52 15,0 0-82-15,0 0 2 17</inkml:trace>
    </iact:actionData>
  </iact:action>
  <iact:action type="add" startTime="87855">
    <iact:property name="dataType"/>
    <iact:actionData xml:id="d39">
      <inkml:trace xmlns:inkml="http://www.w3.org/2003/InkML" xml:id="stk39" contextRef="#ctx1" brushRef="#br0">9635 13157 509 0,'1'0'116'3,"1"0"135"22,-1 1-70-25,2 2-50 0,-3 2-17 14,0 3-26-14,-2 2-2 16,2-1 3-16,0 1-6 14,0-1-7-14,-1 1-6 15,1 6-12-15,0 3-6 16,0 6-13-16,0 4-1 15,0 3-4-15,0 8-1 8,-1 7-5 7,1 1-5-15,0 3-5 16,-3-5-4-16,3-4-3 16,-3-7-3-16,3-5-3 17,0 2 0-17,0-3-2 14,4 2 1-14,-4 1-2 22,0 3 1-22,0 7-1 0,-1 4 0 0,1 8 0 16,0-3 1-16,-3 0-2 15,3-2 0-15,0-7 0 16,3-4 0-16,-3-3 1 24,1-5-1-24,-1-4 1 0,0-4 0 10,0 0-1-5,-1-2 2 10,-2 3-1-15,3 3 0 16,-3 1 0-16,3 6 0 14,-3 5 0-14,0 4 0 19,0-2 3-19,-4 3 2 0,5-4 3 15,0-3 3-15,2-1 3 16,0-2 2-16,-2-7 8 20,1-1 3-20,-2-3 5 16,3-5 2-16,-2 1-2 16,2-2-2-16,0-6-8 14,-1-1-3-14,1 1-10 16,-3-4-3-16,3-1-4 17,0 3 0-17,0 0-3 0,1-3 0 5,-1 0-1 21,5 4 0-26,-4-3-22 0,2 1-17 14,-3-1-46-14,0-6-30 16,3 4-54-16,-3-4-36 8,-1 3-151 7,-2-3 198-15</inkml:trace>
    </iact:actionData>
  </iact:action>
  <iact:action type="add" startTime="88585">
    <iact:property name="dataType"/>
    <iact:actionData xml:id="d40">
      <inkml:trace xmlns:inkml="http://www.w3.org/2003/InkML" xml:id="stk40" contextRef="#ctx1" brushRef="#br0">9552 14902 623 0,'0'3'161'0,"0"3"162"14,1-2-143-14,2 2-11 16,0 0-51-16,-3-1-19 15,0 3-9-15,0-1-6 15,5 5-10-15,-4-1-7 15,2 4-16-15,0 2-7 15,1-1-13-15,-1 4-6 9,4 5-7 5,2 3-2-14,-2-8-2 16,3 0 0-16,-2-7-2 16,-2-2 0-16,1-9-1 16,-3-2-1-16,2-8 4 15,3-2 3-15,1-12 4 23,0-3 2-23,2-1 5 0,-7-3 1 0,0 1 0 15,-5 2 1-15,-3 4 0 25,-2 4 1-25,-2 2 2 0,0 4 2 7,-5 5-4 7,1 1-3-14,-1 6-11 16,2 0-4-16,-3 0-64 7,3 0-25 9,1 3 37-16</inkml:trace>
    </iact:actionData>
  </iact:action>
  <iact:action type="add" startTime="91562">
    <iact:property name="dataType"/>
    <iact:actionData xml:id="d41">
      <inkml:trace xmlns:inkml="http://www.w3.org/2003/InkML" xml:id="stk41" contextRef="#ctx1" brushRef="#br0">17850 13704 713 0,'-4'2'148'8,"1"1"143"23,12-3-87-31,1 0-11 0,2-9-37 0,5-1-33 15,1-6-55-15,-1 0-22 8,3 0-46 7,2 0-58-15,1 0 37 32</inkml:trace>
    </iact:actionData>
  </iact:action>
  <iact:action type="add" startTime="91857">
    <iact:property name="dataType"/>
    <iact:actionData xml:id="d42">
      <inkml:trace xmlns:inkml="http://www.w3.org/2003/InkML" xml:id="stk42" contextRef="#ctx1" brushRef="#br0">18266 13569 553 0,'0'7'132'1,"0"-1"191"15,3-3-121-16,4-12-40 20,0-1-14-20,5-16-47 15,1-4-23-15,0-8-30 15,-2-4-10-15,-3-2-12 16,-4 4-3-16,-7-1-3 16,-6 5-2-16,-6 2-3 14,-4 2-1-14,-6 8-5 9,0 5-3-9,6 11-5 16,2 8 0-16,5 11 9 14,-1 3 6-14,5 8 15 15,0 4 4-15,5 0 4 15,6 5-1-15,6 1-4 25,1 0-5-25,6-3-13 0,3-2-3 7,10-5-7 15,7-3-1-22,5-12 1 0,-2-1 0 16,0-12 1-16,-5-1 0 15,-4-8-6-15,-6-2-16 20,-1-5-51-20,-3 0-33 0,-4 1-70 15,-3-3-25-15,-4 4-95 13,-3 3-46-13,2 2 186 23</inkml:trace>
    </iact:actionData>
  </iact:action>
  <iact:action type="add" startTime="92225">
    <iact:property name="dataType"/>
    <iact:actionData xml:id="d43">
      <inkml:trace xmlns:inkml="http://www.w3.org/2003/InkML" xml:id="stk43" contextRef="#ctx1" brushRef="#br0">18620 13222 402 0,'0'-3'167'1,"0"-3"135"12,0 5-40 4,-2 1-20-16,0 1-43-1,-4 5-15 15,-1 6-35-9,4 1-17-6,-2 6-40 29,1-3-22-29,5 3-39 0,1-3-14 18,2-3-12-18,5-2 0 16,-2-6-3-16,0-5 3 15,-2-5 1-15,-1 0 0 16,-2-6-5-16,-2 0-7 24,0-2-5-24,0-3-7 0,0 1 4 0,-3 2 4 16,-3 3 4-16,4 1 5 14,1 8-1-14,-5-2-7 15,6 4-3-15,6 5-1 15,3 3-2-15,1-5 9 26,3 2 3-26,0-6 3 0,1 0 2 23,0-3 3-23,-1 0 1 0,-2-1 2 15,-4-2 1-15,-1 0 1 15,3-1 0-15,-6-6-2 16,3 1-1-16,-5-9-1 16,5 0-1-16,-3 1-2 19,-3 0-1-19,1 4-2 0,-1 7 5 9,3 2 9 7,-1 7 5-16,6 1 12 15,1 5-3-15,4 1 0 16,2 2 0-16,-4-3-5 15,1 4 1-15,1-1-7 15,-1-4-1-15,4 0-6 8,0-2-3-7,-3-1-2 13,-2-2-1-14,2 0-64 15,-1 0-41-15,-2-5-115 16,2-3-74-16,-2-9 162 14</inkml:trace>
    </iact:actionData>
  </iact:action>
  <iact:action type="add" startTime="92827">
    <iact:property name="dataType"/>
    <iact:actionData xml:id="d44">
      <inkml:trace xmlns:inkml="http://www.w3.org/2003/InkML" xml:id="stk44" contextRef="#ctx1" brushRef="#br0">19037 12871 1291 0,'0'-2'153'18,"0"2"121"-18,-2 0-42 0,-1 5-63 15,-4 5-32-15,1 6-58 12,0 3-20 11,2 4-37-23,4 2-12 0,4-6-9 16,2-3-1-16,4-8-1 15,-2-2-1-15,-1-6-1 16,-1-3 1-16,-3-3 0 15,-2-2 1-15,0 0 0 16,2 0-1-16,0 3-3 7,2 2 0-7,3 3-2 15,-2 0 0-15,4 2 1 17,-1 2-1-17,1 3 1 15,0 1 1-15,6 6 1 17,-1-1 0-17,1 6 3 17,3 0-1-17,-8 4 3 11,2 2 3-11,-5 3 2 26,0 3 2-26,-6-1 1 0,-2 0 0 0,-7 2-1 15,-1 0-2-15,-3-5 0 15,-1 2 2-15,-2-10 4 15,-4-10 1-15,-1-9-2 15,-3-3-4-15,4-16-11 15,3-5-5-15,9-5-4 10,3-3 1 5,9-2 3-15,-3 2 1 13,7-5 2-11,2 2 1 12,2-3 2-14,4-3 1 15,-5 4 2-15,-3-1 0 16,0 3 3-16,-1 6 0 15,-6 0-1-15,0 1 0 24,1 5 0-24,-2 1-1 0,-1 1 1 15,0 2-1-15,-1 3 1 16,0 3 0-16,0 7 1 15,0 3 1-15,-2-3-1 16,-4 6-2-16,1 9 0 16,1-2 1-16,0 9 1 2,2 1 6 17,5 4 2-19,4 1-1 0,4-5 2 15,-1-1-3-15,4-6 2 16,-2-7 7-16,-1-6 12 16,2-6 8-16,2-7 13 15,0-4 4-15,-4-5 2 24,7 1-2-24,-8 1-14 0,-6 2-8 15,-2 4-15-15,-2 5-6 14,0 2-87-14,0-2-29 17,17 12 49-17</inkml:trace>
    </iact:actionData>
  </iact:action>
  <iact:action type="add" startTime="96290">
    <iact:property name="dataType"/>
    <iact:actionData xml:id="d45">
      <inkml:trace xmlns:inkml="http://www.w3.org/2003/InkML" xml:id="stk45" contextRef="#ctx1" brushRef="#br0">17740 15252 932 0,'0'0'158'11,"0"0"138"-11,9 3-82 17,2-3-24-17,14 4-26 14,3 2-22-14,2 4-46 16,2 2-17-16,-7 4-38 15,-3 5-10-15,-5 3-13 16,-2 3-2-16,1 5-62 9,0-4-52 5,1-8 55-14</inkml:trace>
    </iact:actionData>
  </iact:action>
  <iact:action type="add" startTime="96957">
    <iact:property name="dataType"/>
    <iact:actionData xml:id="d46">
      <inkml:trace xmlns:inkml="http://www.w3.org/2003/InkML" xml:id="stk46" contextRef="#ctx1" brushRef="#br0">18256 15230 803 0,'-5'-3'143'7,"-5"3"136"9,1 0-70-15,-2 12-59 23,-1 5-31-24,-2 8-36 0,-2 0-8 0,-2 1-23 15,2-2-12-15,5-5-20 13,8 0-9-13,6-10-11 16,7-2-3-16,7-1-1 16,5-3 1-16,6-2 3 17,2 1 0-17,3 2 2 7,4-1 0 7,-8 9 1-14,-6 2 2 16,-10 6 8-16,-6 4 5 16,-11-3 8-16,-5 1 4 16,-10-3-3-16,-4 0-2 14,-4-6-5-14,-2-4-4 18,1-5-14-18,8-1-32 0,8-6-105 20,3-4-84-20,9-8 107 16</inkml:trace>
    </iact:actionData>
  </iact:action>
  <iact:action type="add" startTime="97304">
    <iact:property name="dataType"/>
    <iact:actionData xml:id="d47">
      <inkml:trace xmlns:inkml="http://www.w3.org/2003/InkML" xml:id="stk47" contextRef="#ctx1" brushRef="#br0">18370 15300 988 0,'16'10'188'25,"-1"1"199"-25,-1 11-198 0,-1-3-14 7,-1 6-53 8,1 1-27-15,-7-3-30 15,1 0-9-15,-7-2-13 16,3 0-8-16,-2-10-14 22,-1-10-3-22,0 6 1 0,0-12 1 18,-2-11-2-18,0-6-3 0,1-13-9 15,-1-7-3-15,7-2-4 16,-1 2-4-16,6 15-4 14,3 8-2-14,2 10 1 15,5 5 1-15,-6 7 4 23,0 4 3-23,-6 4 2 14,-5 3 4-14,-3 2 2 4,0-3 1-1,0 0-1 23,3-2 0-26,-2-1-1 0,-1-10 2 14,0 6 3-14,-1-12 1 17,-2-7-1-17,3-3-3 5,0-8-6 11,4-2-1-16,4 4-3 16,-1 0-2-16,5 9-2 15,-1 1 1-15,1 8 1 16,2 1 2-16,-2 6 3 16,-3 0 1-16,-1 1-13 15,-2 5-33-15,1-5-94 24,1 5-61-24,3-3 95 0</inkml:trace>
    </iact:actionData>
  </iact:action>
  <iact:action type="add" startTime="97906">
    <iact:property name="dataType"/>
    <iact:actionData xml:id="d48">
      <inkml:trace xmlns:inkml="http://www.w3.org/2003/InkML" xml:id="stk48" contextRef="#ctx1" brushRef="#br0">18836 15111 830 0,'-3'0'197'0,"-2"3"140"0,-3 3-85 16,-3-3-31-16,-4 7-76 14,-1 1-21-14,0 2-41 17,3 0-19-17,10 5-33 17,3-2-14-17,6-3-16 0,4-6-2 15,3-4 1-15,2-3 4 20,-2-10 2-20,0 1-1 0,-7-7-6 16,2-3-8-16,-3 3-9 15,-2-2-3-15,-2 2 3 17,-1 3 6-17,0 7 6 15,0 6 0-15,0 0-2 16,2 7-1-16,1 2 3 6,1 2 6 9,5-1 4-15,4-1 1 20,1-4 0-20,4-3 1 0,-1-2 0 12,-2-10 2 4,-1-1 2-16,1-5-1 0,-2-6 2 15,-3 0-2-15,0-4-1 16,-4-4 0-16,-3-5-2 23,-3-2 2-23,-6 0-1 15,2 0-2-15,-5 14-1 2,4 4-4 12,-2 19 0-14,0 6 0 15,-2 16 7-15,-1 7 5 15,10 9 8-15,0-1 0 17,16-2-6-17,3-3-2 15,6-10-8-15,1-6-1 10,1-7 1 2,1-5 0-12,-5-7 6 16,-1-4 2-16,-9-12 4 17,-3-3 2-17,-3-7-2 15,-2-6-2-15,-4-5-2 16,1-7 0-16,-4-1-3 21,-4 0-1-21,2 5-3 0,-2 2 0 0,-1 12-2 16,6 4-1-16,-4 15 0 16,-2 2-1-16,1 8 10 25,0 5 3-25,3 4 6 0,2 7 0 6,-1 3-9 9,7 1-4-15,-2 5-4 9,4 0 0 5,2-1 0-14,-6-1-1 15,5-1 1-15,0-3-1 15,2 0 2-15,3 1 0 18,-3 1 1-18,-3-2 1 0,3-2 1 14,-4-1-1 3,3-7 0-17,0-1 0 0,-5-3 0 21,3 0 0-21,0-5-1 16,-4 3-1-16,5-3 1 15,-7 0 0-15,5-7 1 15,-3 4 0-15,-2-3 0 16,-1 1 0-16,5-1-2 18,-5-1 0-18,0-2-1 0,0-1-1 29,0 1 0-29,0-1 0 0,0-2 0 0,1-1 0 7,-1 0 0 8,0 0 0-15,0-3-1 16,2 3 1-16,-1 4-2 16,0 3 2-16,-1 4-1 15,-1-1-1-15,0 6-2 11,-1 8-1-11,2 5 2 15,2 6 2-15,2 0 3 16,2-2 1-16,5-4-3 12,-2-2 0-12,7-6 1 15,3-2-1-15,-5-4 2 15,4-2 0-15,-5-2 1 17,-2-4-5-17,0-4-96 21,-3-3 414-21,4-9-260 16</inkml:trace>
    </iact:actionData>
  </iact:action>
  <iact:action type="add" startTime="103770">
    <iact:property name="dataType"/>
    <iact:actionData xml:id="d49">
      <inkml:trace xmlns:inkml="http://www.w3.org/2003/InkML" xml:id="stk49" contextRef="#ctx1" brushRef="#br0">22774 13727 613 0,'-6'0'115'2,"0"3"131"13,3 0-28-15,0-3-24 26,3 3-19-26,0-1-36 0,3-1-10 14,6-1-8-14,2-3-1 14,8-3-7-14,7-7-7 16,17-11-22-16,4-8-10 15,11-18-14-15,-1-2-2 16,-5-6-1-16,2 3-5 19,-9 11-11-19,-3 12-7 0,-14 10-16 21,-9 9-6-21,-9 8-6 13,-3-3-2-13,-4 8-48 17,-3 0-37-17,0 8-81 16,-4 2-53-16,-5 4-78 14,-4 2-183-14,3 3 287 17</inkml:trace>
    </iact:actionData>
  </iact:action>
  <iact:action type="add" startTime="104173">
    <iact:property name="dataType"/>
    <iact:actionData xml:id="d50">
      <inkml:trace xmlns:inkml="http://www.w3.org/2003/InkML" xml:id="stk50" contextRef="#ctx1" brushRef="#br0">22856 13507 793 0,'0'0'137'17,"0"0"132"-17,-1 0-43 0,-2 6-52 15,0 2-29-15,-3 8-40 22,0 2-4-22,2 5-14 17,-2 6-6-17,0 0-16 0,4 0-7 14,-4-1-18 2,-1-4-6-16,-1-3-9 0,1-3-1 15,0-6 7-15,2-5 1 17,5-5-4-17,-3 2-3 23,8-4-7-23,4 0-2 0,4-4-4 15,1-2 0-15,6-3-4 17,8 1-2-17,1 3 0 14,6-4 2-14,-6 5 8 14,-4-2 7-14,-2-2 11 17,-9 0 5-17,1-2 5 24,-8 1-1-24,-2 4-6 0,0-4-3 0,-5 2-8 14,-1-1-4-14,-5 0-30 15,-3-4-47-15,4 5-128 16,-1-6 479-16,14-2-272 14</inkml:trace>
    </iact:actionData>
  </iact:action>
  <iact:action type="add" startTime="105008">
    <iact:property name="dataType"/>
    <iact:actionData xml:id="d51">
      <inkml:trace xmlns:inkml="http://www.w3.org/2003/InkML" xml:id="stk51" contextRef="#ctx1" brushRef="#br0">23412 12856 628 0,'-8'-16'199'22,"0"0"246"-22,3 3-110 0,23-78-19 15,39 179 145 17,-32 8-386-32,-1-30-20 15,-8 22-9-15,9-31-7 15,-5-12-12-15,-1-5-4 21,-6-8-8-21,3-4-2 0,-8-9-3 18,-4 0 0-18,-1-12-19 15,0 2-35-15,-3-9-78 15,0-3-56-15,-6-7-115 16,-3-6-137-16,-1-6 250 15</inkml:trace>
    </iact:actionData>
  </iact:action>
  <iact:action type="add" startTime="105268">
    <iact:property name="dataType"/>
    <iact:actionData xml:id="d52">
      <inkml:trace xmlns:inkml="http://www.w3.org/2003/InkML" xml:id="stk52" contextRef="#ctx1" brushRef="#br0">23510 13083 677 0,'4'-3'137'0,"12"0"165"8,3 3-84-8,10-4-60 18,-2 1-1-18,1 3-16 14,3 3-8-14,-7 4-11 22,-1 2-7-22,-9 4-22 0,-1 3-12 14,-8 0-26-14,-2 2-10 16,-6 1-16-16,-4 3-4 16,-6-6-7-16,-4 0 0 19,1-3-48-19,0-7-34 0,3 1-111 16,1-4-78-16,5 3 138 10</inkml:trace>
    </iact:actionData>
  </iact:action>
  <iact:action type="add" startTime="105562">
    <iact:property name="dataType"/>
    <iact:actionData xml:id="d53">
      <inkml:trace xmlns:inkml="http://www.w3.org/2003/InkML" xml:id="stk53" contextRef="#ctx1" brushRef="#br0">23887 12887 1228 0,'2'-9'149'16,"-2"0"96"-16,-5 5-64 16,-1 4-23-16,-7 7-44 15,-3 6-10-15,-2 9-13 21,-6 3 1-21,7 0-14 0,2 1-19 19,7-2-29-19,6-5-11 0,2 0-16 14,3-3-4-14,6-7-5 15,2-2-1-15,5-7-3 16,-4-6-2-16,3-4-5 15,-5-3-4-15,-2-6-5 23,0-3 4-22,-5 1 9 15,-2 2 5-16,-1 3 6 0,-1 3 3 13,1 7 2-13,0 6 4 15,-3-5 3-15,6 10 4 17,2-2 6-17,8 4 0 15,5 5-3-15,2 1-5 23,0-2-8-23,2 2-1 0,-3-5-13 15,-1-3-29-15,-1-2-89 16,-1-3-55-16,0-5-125 15,-4-6 153-15</inkml:trace>
    </iact:actionData>
  </iact:action>
  <iact:action type="add" startTime="105979">
    <iact:property name="dataType"/>
    <iact:actionData xml:id="d54">
      <inkml:trace xmlns:inkml="http://www.w3.org/2003/InkML" xml:id="stk54" contextRef="#ctx1" brushRef="#br0">24072 12752 1413 0,'0'0'129'1,"2"3"98"21,1 1-19-22,5 8-43 0,-1 1-28 9,3 4-54 12,0 3-20-21,0 2-28 0,0-3-8 16,-1 0-11-16,4-6-4 15,-1-4-4-15,-2-9 2 18,-3-6 5-18,-4-7 1 0,2-9 0 14,-1-4 0 3,0-2-7-17,1 2-2 0,0 5-4 20,0 5-3-20,6 10-2 16,-3 0-1-16,6 9 1 15,-1 3 1-15,-1 1 1 16,1 2 0-16,-4 1-22 17,-1 0-39-17,4 2-85 0,-5-7-50 15,8-2-126-15,-2 0-255 37,0-6 356-37</inkml:trace>
    </iact:actionData>
  </iact:action>
  <iact:action type="add" startTime="106312">
    <iact:property name="dataType"/>
    <iact:actionData xml:id="d55">
      <inkml:trace xmlns:inkml="http://www.w3.org/2003/InkML" xml:id="stk55" contextRef="#ctx1" brushRef="#br0">24389 12583 702 0,'0'-11'158'0,"-4"4"178"21,3 5-65-21,-5 5-57 0,3 9-29 17,-1 6-58-17,-1 3-11 0,2 6-39 14,2-5-16-14,2-2-27 15,4-2-13-15,2-5-13 16,5-4-2-16,2-6-1 15,-2-5 2-15,1-5 1 11,0-6 2 1,-7-9-3 4,2 3 0-15,-6-8-2-1,-1-2 1 16,-5-3 0-14,-5-6 0-2,0 6-1 11,-2 4 0 5,4 12 2-16,-1 3 7 15,1 7 19-15,6 4 10 23,-5 4 7-23,6 4-3 0,0 7-18 16,0 6-8-16,3 4-8 15,4 2-1-15,2-3-3 16,5 3 0-16,-1-12-3 16,-1 3-1-16,1-5-2 16,0-1 1-16,3-5 0 6,0-1 1-6,-2-4-1 15,0-1 2-15,-4-4 1 16,0-3 0-16,-3 0 1 25,0-3 0-25,-2 1-1 0,1-4-1 6,-4 3-1 17,1 2 0-23,-1 2-1 0,-1-3-1 9,1 4 1 13,-2 0-2-22,0 5-1 0,6-5 0 16,-4 6 0-16,3 0 0 15,-2 0 0-15,0 0 1 18,1 0 0-18,0-3 0 0,2-3 1 15,1-4 0-14,1-3 1 14,-3 1-1-15,7-4-1 20,1 0 0-20,-1 3-1 16,1 5-1-16,-2 2 1 16,1 6 0-16,-2 9 2 14,2-1 0-14,-3 7 4 19,-2-1 2-19,-4 2 4 0,0 0 2 14,-9 3 1-14,0 3 1 5,-7-2-5 12,-2 0-1-17,-5-2-1 15,1-1-1-15,-1-9-2 16,-2 0 2-16,5-8-54 15,1 0-59-15,4-8 382 16,6-5-261-16</inkml:trace>
    </iact:actionData>
  </iact:action>
  <iact:action type="add" startTime="107082">
    <iact:property name="dataType"/>
    <iact:actionData xml:id="d56">
      <inkml:trace xmlns:inkml="http://www.w3.org/2003/InkML" xml:id="stk56" contextRef="#ctx1" brushRef="#br0">24864 12470 1991 0,'6'10'218'0,"-2"-2"155"40,-2 0-176-40,-2-5-135 0,-3 0-516 0,-9-19 317 0</inkml:trace>
    </iact:actionData>
  </iact:action>
  <iact:action type="add" startTime="117837">
    <iact:property name="dataType"/>
    <iact:actionData xml:id="d57">
      <inkml:trace xmlns:inkml="http://www.w3.org/2003/InkML" xml:id="stk57" contextRef="#ctx1" brushRef="#br0">19892 2260 620 0,'-6'-6'107'16,"-1"-3"83"-16,-2 3-68 22,0 4-21-22,-1 0-27 0,4 2-6 16,0 0-6-16,-2 2 0 15,2 3-4-15,-4 1-1 16,-2 0-3-16,5 4-4 18,-5 6-12-18,-1 3-6 0,-3 9-10 15,-4 3-3-15,-2 4 0 11,2 0 1 1,5 3-1 0,2-6 0-12,3-5-4 17,0 2-3-17,0-7-5 16,0 0-1-16,2 1 0 14,1 2 3-14,7-3 4 17,0 4 3-17,7-2 2 0,2 3 3 21,1 0 4-21,0-1 2 0,-1 2 4 20,4-3-3-20,3-2-5 12,3 2-5-12,1-1-7 16,4-2-4-16,-1 1-3 15,-1 2-1-15,2-9 0 16,-2 3 1-16,-2-9-1 22,4 2 1-22,0-7 0 0,-1 3 0 19,5-6 1-19,-2 1-1 0,3-1 0 12,3-2 1-10,-3 0 1 12,3-2 1-14,-1-3 5 15,2-6 1-15,3 0 5 17,2 1 2-17,-3-8 1 21,-5 2 0-21,-2-1 0 15,0-2 0-15,-5-3 0 18,-1 0 1-18,-4 1-3 0,0-1-1 14,-4-1-3-14,1 1-2 15,-3 0-2-15,-5 3 1 16,4-4 2-16,-5 3 2 24,0-1 5-24,0 2 2 0,-5 1 3 15,-1-1 0-15,0-3-4 15,-1-3-2-15,-4 2-3 16,0-2-3-16,-3 4-2 16,1-3-2-16,-4 0-3 15,0-1-1-15,-3-4-2 9,1 1 0-9,-6 2 0 14,0-1-1-14,-1 0 0 15,-5 3-1-15,6-1 0 15,-3 2 0-15,4 1-1 15,-3 0 0-15,-2 1-1 25,-3 3 1-24,-2 4-1-1,-1 1 0 7,2 2 0 15,-2 6 0-22,2 2-1 0,0 0 0 14,-1 6 3-14,2 0 4 16,0-1 5-16,1 3 1 16,-1 4-3-16,-1-2-2 16,3 4-4-16,1 2-2 2,4 6-1 11,0 0-1-13,6 0-21 23,0 0-42-23,9-3-110 15,4 3 510-15,20-3-298 15</inkml:trace>
    </iact:actionData>
  </iact:action>
  <iact:action type="add" startTime="121501">
    <iact:property name="dataType"/>
    <iact:actionData xml:id="d58">
      <inkml:trace xmlns:inkml="http://www.w3.org/2003/InkML" xml:id="stk58" contextRef="#ctx1" brushRef="#br0">21074 2257 832 0,'-12'1'109'2,"-3"1"91"9,7 2-27 4,-5-1-43-15,-3 3-11 19,-2 1-14-19,-2 2-5 0,1 1-12 14,2-1-10-14,-2 4-17 21,1 3-2-21,-2 3-4 16,-2 2-3-16,-1 1-6 15,0 4-8-15,4-1-7 18,3 4-5-17,6 1-2-1,0-1-2 12,4 6-3 5,0-3-2-17,3 3-2 0,0 6-1 7,3 4 2 8,0 1 0-15,3 5-2 14,3-3-2-14,3-5-3 17,5 1-2-17,8-9-1 22,8-3 0-22,7-7-1 0,0-5 0 9,4-6 0 7,1 2 0-16,-4-7 0 25,0-2 0-25,-2-1 0 0,-3-4 1 0,4-1-1 15,-5-1 2-15,0-6 1 14,-1 0 1-14,0-4 2 15,-1 2 1-15,-2-3 2 15,0-2 2-15,-2 2 2 16,-3-2 0-16,-4-6 1 9,3 3-1 4,2-6-2 2,1 0 1-15,-5-2 1 17,-1-3 1-17,-7-2 2 0,1-3 3 16,0-1 2-16,-1 1-1 14,-1-3-3-14,-5 3-1 15,-6 2-5-15,-2 1-1 23,-8 4-2-23,5 3-1 0,-6-1 0 15,1 1-2-15,0 3-2 16,-2-2-2-16,-4-1-1 16,-1-1 0-16,-3 1 0 15,-5-4 1-15,5 1 1 16,-2-3-1-16,-1-1 1 22,-5 3-1-22,1 2 1 0,-4 2 0 0,2 0 5 16,0 6 0-16,-2 0 0 16,0 3-1-16,0 7-2 14,1 0 0-13,2 9 0 24,5 0 0-25,-3 6-3 0,2 1-2 14,-2-3-2-14,-1-1-2 15,5-3-30-15,0 0-41 15,9-3-124-15,12 0 32 16,-2-3 59-16</inkml:trace>
    </iact:actionData>
  </iact:action>
  <iact:action type="add" startTime="124644">
    <iact:property name="dataType"/>
    <iact:actionData xml:id="d59">
      <inkml:trace xmlns:inkml="http://www.w3.org/2003/InkML" xml:id="stk59" contextRef="#ctx1" brushRef="#br0">21953 3003 698 0,'0'0'143'10,"0"3"142"8,0-3-108-18,5 0-19 0,2 0-37 22,2 0-19-22,4-3-23 14,1 3-6-14,4 0-9 16,3 0-6-16,7 3-14 16,5-3-2-16,-1 0-9 16,3 3-4-15,7-3-3 16,-1 0-3-17,2 0-4 0,2-3-1 6,-14 0-3 6,2-1 2-12,-6 1 5 16,-3 3 3-16,7-3 5 25,-5 0 2-25,3 0-2 0,3-1-3 6,-2-2-3 10,2 0-4-16,-1-3-4 15,-1 2-1-15,4-4-2 25,-2-3 0-25,-3-2 0 0,-2 1 0 3,-2-7 0 23,1 0-1-26,0 3-3 0,-1-1-1 17,-5 1-2-17,-4 1 1 0,-4 3 0 13,1-1 3 4,-5 2 8-17,1-2 4 0,-2 3 5 23,-2-4 0-23,-2 0-6 14,-2 1-2-14,-1-2-5 18,-1 1-2-18,-2-1-4 1,0 1-1 11,-1-2-1 5,-4 0-1-17,0 2 0 0,-6-2-1 15,-1 1 0-15,-1 4-1 24,-6-5 1-24,0 3-1 0,0-3-1 16,0-3 1-16,2-1 0 14,-5-1-1-14,1-1 0 15,-4 2 0-15,1 1-1 16,0 0 0-16,1 3 0 16,0 3-1-16,-1 0 0 24,-1 0 0-24,-1 5 0 0,0 1 0 0,1 2 1 16,-1 0-1-16,5 2 1 13,-1 0 1-13,3 2-1 16,5-2 0-16,-4 0 1 26,4 2-2-26,-5-2 0 0,0 3 0 14,-7 0 0-14,-4 2 0 14,4 1-1-14,-3 1 0 15,4 5 0-15,2-3 1 15,-3 5 2-15,-1 3 0 16,5-1-1-16,-1-2 0 16,3 3 0-16,1-1 1 19,-3 1-1-19,6 2 0 0,1-1-1 19,-3 4 0-19,4-3 0 16,-1 3 0-16,4 0 0 14,2-1 0-14,2 5-2 17,-6-1 1-17,7 3-1 14,-1 2 1-14,2-1-1 16,2 5 2-14,1 0 0-2,1 1 0 6,-2-3 0 9,0-2 0-15,4 0 0 15,-3 0 0-15,5 1 1 24,0 3 0-24,2-2 1 0,3 0-2 11,0 1 1 1,-1 0 0-12,3 3 2 16,-7 2-2-16,9-1 1 21,-3 0 0-21,3 1-1 0,-1-4 2 16,2 1-1-16,2-4 0 17,3-2 1-17,2 2-1 0,5-9 1 18,2 0 1-18,4-8 0 13,1 2 1-13,-1-7 1 16,2 3 0-16,2-4 0 10,4 1 2 2,-1-3 0 5,0-3 0-17,-4-2 0 0,-4 2-2 15,-1-2 10-15,0 2-33 15,-1-2 308-15,-2 4-216 14</inkml:trace>
    </iact:actionData>
  </iact:action>
  <iact:action type="add" startTime="141037">
    <iact:property name="dataType"/>
    <iact:actionData xml:id="d60">
      <inkml:trace xmlns:inkml="http://www.w3.org/2003/InkML" xml:id="stk60" contextRef="#ctx1" brushRef="#br0">20166 5708 810 0,'-6'-6'108'2,"6"-1"97"10,0 1-37 3,8 0-67-15,2-1 0 19,7 2-19-19,6 4-7 0,5 1-10 13,2 0-6 3,2 4-8-16,5 2-1 0,2 3-8 23,-1-5-2-23,5 2-1 14,-4 0-3-14,4-2-4 19,2-1-4-19,2 0-8 1,1 0-2 10,6-3-3 6,7 3 0-17,1-3 3 0,7 3 1 16,-4-3 0-16,-4 1 1 20,-6-2 2-20,-3 1 1 0,-2-6 4 17,-4 2 1-17,4-2-1 15,-1 0 0-15,0 0-3 16,5-1 1-16,-7-2-2 16,-5 0 1-16,-2-1 0 15,-5 3-1-15,0-2-2 10,-2 1-2-10,-7-3-4 15,-1 1-1-15,-6-3-5 16,1 2 0-16,-2-5-4 13,1 3 0-13,0-2-1 15,-1 5-1-15,0-3 0 16,-4 3 0-16,1-2 1 15,-1-1 0-15,2 0 0 23,0-2-1-22,-4-1 2 0,0-2 0 13,-7-1 1-14,0-3-1 15,-5 2 1-15,0-2 0 16,-2-3 2-16,-4-1 0 15,-4-5 0-15,-1 0 1 16,-5-1-2-16,-6-3 1 21,2 4 0-21,-2 2 0 0,-1 2 0 17,1 3-1-17,-7 3-2 15,1-1-1-15,-4 3-1 16,-3 3 0-16,-2 6-1 15,-5-2 0-15,-2 2-2 17,0 1 0-17,-2 2 1 6,-5 1-1-6,3 1 1 15,-1 0-1-15,1-1 1 14,2 1 0-14,1-3-1 17,2 2 1-17,0-4-1 16,-1 2 1-16,-1-3 0 15,2 3 0-15,-2-1-1 16,-2 2 0-16,-4 4-3 21,4 3 0-21,0 0-2 0,4 6 1 17,0 1-1-17,1 2 2 15,2-1 0-15,5 2 2 19,-3-1 1-19,3 1-1 0,0-1 0 15,2 1 0-15,1-2-1 14,2 3 0-14,-5-1-1 11,-4 2-2-1,-2 4 1 6,2-3-1-16,2 9 1 15,3-3-1-15,9 7 1 16,-1 1-1-16,3 2 0 17,1 0 0-16,1 6 0-1,4 2 0 14,5 3 0-14,4 2 0 22,3 2 1-22,2 1 0 0,3-5 2 15,3 1 2-15,6-5 2 16,3-1 2-16,9 2 2 15,3-3-2-15,8-2 2 16,4 0 0-16,13-4 1 16,11-8 0-16,4-5 1 25,2-2-1-25,-9-10-1 0,-8 0 0 0,-4-6 8 29,-4 0-29-29,3 0-89 0,4 0-279 0,2 3 223 14</inkml:trace>
    </iact:actionData>
  </iact:action>
  <iact:action type="add" startTime="146919">
    <iact:property name="dataType"/>
    <iact:actionData xml:id="d61">
      <inkml:trace xmlns:inkml="http://www.w3.org/2003/InkML" xml:id="stk61" contextRef="#ctx1" brushRef="#br0">20397 8489 647 0,'-3'0'111'2,"3"0"97"10,0-3-33 17,3-4-43-29,9-2-27 0,6-5-29 0,4-3-10 8,6-8-14 8,2-1 0-16,5-11 18 16,0-5 13-16,13-7 26 16,1-2 10-16,8-3-3 16,4 1-5-16,-6 8-20 10,0 1-14-10,-10 9-27 11,-11 9-15-11,-13 7-20 17,-3 5-4-17,-5 7-7 15,-4-4-2-15,-4 10-27 15,1 1-36-15,-4 1-88 16,-4 4-53-16,-5 2-177 15,-3 5 206-15</inkml:trace>
    </iact:actionData>
  </iact:action>
  <iact:action type="add" startTime="147418">
    <iact:property name="dataType"/>
    <iact:actionData xml:id="d62">
      <inkml:trace xmlns:inkml="http://www.w3.org/2003/InkML" xml:id="stk62" contextRef="#ctx1" brushRef="#br0">20535 8276 750 0,'-2'0'167'16,"-2"0"127"-16,4-2-68 21,-1 2-29-21,-4 0-54 0,4-2-21 19,-1 4-39-19,-1 0-12 0,1 7-23 15,-4-1-9-15,1 5-9 15,0 3-4-15,-4 6-4 15,2 0 1-15,-6-3-3 14,4 1-2-14,-1-2-3 12,0-2-3-1,-1-3-2 4,-2-3 0-15,3-2 0 16,0 0 0-15,3 0 4 15,1-2 1-16,0 2 1 0,2 0-2 14,-2 2-6-14,0-1-3 16,2-5-3-16,2-1-2 23,2 0-1-23,0-3 1 0,6 0 2 15,-2 0 3-15,7-4 3 16,5 0-1-16,2-1-1 15,0-5-2-15,2 4-1 15,-2 0 0-15,-7 2-1 16,5 1 1-16,-6 2 1 10,-1-4 1-10,-2 2 2 15,-4 1 3-15,-3-7 14 13,0 7 8-13,0-3 10 17,-3-4 4-17,-2 2-8 15,-3-2-7-15,0 2-9 15,-3-4-6-15,3 6-8 16,-2 2-2-16,5-3-5 23,4 6 10-23,-7-4-102 0,8 4-41 14,14-6 70-14</inkml:trace>
    </iact:actionData>
  </iact:action>
  <iact:action type="add" startTime="156299">
    <iact:property name="dataType"/>
    <iact:actionData xml:id="d63">
      <inkml:trace xmlns:inkml="http://www.w3.org/2003/InkML" xml:id="stk63" contextRef="#ctx1" brushRef="#br0">23408 7065 507 0,'0'-9'129'2,"-1"-4"151"10,1 0-26 7,1 5-35-19,2-1-20 0,-2 6-71 15,1 3-30-15,-2 9-35 15,0-1-12-15,0 11 6 21,1 0 5-21,2-1-7 15,2-1-6-15,0-7-16 16,4-1-8-16,4-5-9 18,3-1-3-18,4-9-2 0,4-1 0 12,-1-12 0 6,0 0 4-17,0-8-56 0,1 1-55 27,0-1-61-28,-3 3 58 0</inkml:trace>
    </iact:actionData>
  </iact:action>
  <iact:action type="add" startTime="156798">
    <iact:property name="dataType"/>
    <iact:actionData xml:id="d64">
      <inkml:trace xmlns:inkml="http://www.w3.org/2003/InkML" xml:id="stk64" contextRef="#ctx1" brushRef="#br0">23344 7618 847 0,'-7'3'142'1,"1"3"136"15,2 4-74-16,4 3-49 16,4 2-21-16,-1 2-15 15,0-1-8-15,3-7-24 16,1-3-12-16,5-12-21 7,5-4-9-7,3-9-12 15,5-3-5-15,4-6-13 15,0 5-3-15,3 1-77 16,-3 4-53-16,-9 2 0 15,1 7 17-15</inkml:trace>
    </iact:actionData>
  </iact:action>
  <iact:action type="add" startTime="157169">
    <iact:property name="dataType"/>
    <iact:actionData xml:id="d65">
      <inkml:trace xmlns:inkml="http://www.w3.org/2003/InkML" xml:id="stk65" contextRef="#ctx1" brushRef="#br0">23362 7933 800 0,'-6'-1'180'26,"0"-1"162"-26,2 0-125 0,4 2-33 6,0 2-58 9,4 4-24-15,-1 4-30 16,0 1-5-16,0 5-22 15,-2-5-10-15,3-1-14 15,4-4-3-15,0-6-1 26,6-3 0-26,-1-8 1 0,4-2-4 0,8-5-24 13,4-2-40 4,-2 2-118-16,-2 4-52 0,-5 4 101 10</inkml:trace>
    </iact:actionData>
  </iact:action>
  <iact:action type="add" startTime="157566">
    <iact:property name="dataType"/>
    <iact:actionData xml:id="d66">
      <inkml:trace xmlns:inkml="http://www.w3.org/2003/InkML" xml:id="stk66" contextRef="#ctx1" brushRef="#br0">23415 8167 569 0,'-6'-6'182'1,"1"-2"173"3,-1 0-120 12,2 2-29-16,-1 6-63 16,2 0-25-16,-3 9-46 15,2 1-14-15,-2 9-12 24,0 0-2-24,4 0-8 0,2-3-5 6,2-6-14 10,9-1-6-16,2-9-5 23,-2-3 0-23,8-7 1 0,4-3 0 15,4-2-24-15,-1 2-29 18,-2-3-86-18,0 3-54 0,-8 4 93 16</inkml:trace>
    </iact:actionData>
  </iact:action>
  <iact:action type="add" startTime="157926">
    <iact:property name="dataType"/>
    <iact:actionData xml:id="d67">
      <inkml:trace xmlns:inkml="http://www.w3.org/2003/InkML" xml:id="stk67" contextRef="#ctx1" brushRef="#br0">23456 8427 399 0,'-9'6'138'1,"-1"0"126"5,6-4-72 10,-1 6-13-16,2-2-29 16,1-2-13-16,2 2-15 24,0-3-9-24,2-3-24 0,4 0-7 0,3 0-22 15,3-6-10-15,4 0-15 14,2 2-7-14,0-8-12 17,-1 5-5-17,-2-5-20 25,-2 2-36-25,-2 1-95 0,0 5-93 4,3 1 118 7</inkml:trace>
    </iact:actionData>
  </iact:action>
  <iact:action type="add" startTime="158350">
    <iact:property name="dataType"/>
    <iact:actionData xml:id="d68">
      <inkml:trace xmlns:inkml="http://www.w3.org/2003/InkML" xml:id="stk68" contextRef="#ctx1" brushRef="#br0">23411 8823 710 0,'-2'0'157'16,"0"-1"112"-16,-1 1-57 22,1 0-34-22,2 3-55 0,0 3-25 15,2-4-24-15,2 1-8 19,0-1-20-19,2-2-8 0,7-7-16 15,3-1-7-15,6-6-5 14,3 1-1-14,-2-2-29 15,-3 2-36-15,-4 6-112 23,-1 4 94-23</inkml:trace>
    </iact:actionData>
  </iact:action>
  <iact:action type="add" startTime="158691">
    <iact:property name="dataType"/>
    <iact:actionData xml:id="d69">
      <inkml:trace xmlns:inkml="http://www.w3.org/2003/InkML" xml:id="stk69" contextRef="#ctx1" brushRef="#br0">23465 9086 452 0,'-6'0'119'1,"0"7"83"-1,0-1-16 14,-1 3-15-14,4 1-34 15,-1-3-14-15,2 2-31 16,2 0-5-16,0 1-9 24,0-4-1-24,0 1-2 0,3 2-6 15,0-6-19-15,6-3-9 14,2-6-16-13,4-4-4 14,1 1-8-15,3-1-3 14,0 1-11-14,0-1-36 17,-6 4-115-17,-5 0-128 17,2 9 143-17</inkml:trace>
    </iact:actionData>
  </iact:action>
  <iact:action type="add" startTime="159021">
    <iact:property name="dataType"/>
    <iact:actionData xml:id="d70">
      <inkml:trace xmlns:inkml="http://www.w3.org/2003/InkML" xml:id="stk70" contextRef="#ctx1" brushRef="#br0">23425 9516 529 0,'-4'13'170'16,"1"-2"123"-16,3-8-37 15,3-1-32-15,9-7-69 16,5-3-41-16,9-8-33 7,5-6-60 8,4-7-13-15</inkml:trace>
    </iact:actionData>
  </iact:action>
  <iact:action type="add" startTime="160539">
    <iact:property name="dataType"/>
    <iact:actionData xml:id="d71">
      <inkml:trace xmlns:inkml="http://www.w3.org/2003/InkML" xml:id="stk71" contextRef="#ctx1" brushRef="#br0">22312 2904 457 0,'1'-3'77'3,"2"1"80"12,2 2-6-15,-4 5-9 14,2 3-11 9,-3 5-20-23,-3 1-13 0,2 5-25 15,-4 0-11-15,2 4-18 15,3 5-4-15,0-2 0 15,-3 1 0-15,2-2 2 16,-3 1-2-16,-2 0-4 15,1 5-4-14,1 1-6 20,3 6-5-21,-1-1-7 0,2 7-2 0,0 7-5 20,3 2-2-20,-3 1 2 12,-1 3 2-12,-2-4 3 15,-2 1 1-15,-2-3-1 16,0 3 0-16,0 5 3 16,1 2 1-16,3 5 2 11,0-3 0-11,3 0-2 14,1-8-1-14,4-9 1 15,1-2 2-14,-2-9 5 12,-1 3 2-12,-3-4 2 13,0 6 1-14,-2 9-1 16,2 2 0-16,0 11-3 25,0 2-2-25,-1 0-6 0,-3-4-2 13,4-11-5-11,-2-4-1 11,2-4-3-11,2-1-1 13,-2 5 0-15,0 6 0 15,-2 6-1-15,-1 2 1 14,0 4-1-14,-2-2 1 17,-1-8 2-17,4-2-1 13,-1-10 3-13,1-1 1 9,-3-5 2 8,-2 0 0-17,4 9 0 14,2 4-1-14,1 8-4 16,0 2 1-16,0 2-1 16,0-1-1-16,-3-11 2 14,0-1 1-14,0-7 0 24,3-3 0-24,-5-1-2 0,3-1-1 0,-4 4 0 15,0 4 0-15,3 2-1 16,2 5-1-16,-1 1 0 24,1-3-1-24,-2-5 1 0,1-2-1 7,1-6 0 8,1-3 1-15,-2-3 0 8,1-2 1 7,0 2 0-15,1-3 1 15,-5 2-1-15,5-1 0 15,-3 3-2-15,0-1 0 20,2 5 0-20,-1 1 0 0,2 0 1 12,0 1 0 5,0-7 1-17,0-4 0 0,-2 1 5 21,2-1 2-21,-5-3 1 14,5-1 2-14,-4 3-2 17,2-3-2-17,0-2-2 15,2 0-2-15,0 0-2 17,-2-6 1-17,2-1-1 0,0-2-1 15,-1-1 2-15,1-2 2 21,-2 0 0-21,2 2 2 0,0-3 0 25,0 4-1-25,0-4 0 0,-1 1 0 9,1 2 0 5,-2-4-1-14,-1 1-2 15,3 1 0-15,0-1-2 16,0-6 1-16,0 3-2 5,0-3-1 11,0 3 0-16,0-3 0 19,5 4 0-19,-5-4 0 0,3 3-1 15,-3-3-11-15,1 3-49 14,1-6-26-14,-2-5-63 15,-2-3-33-15,-1-4-50 15,-3-4-27-15,5 3-118 24,-2 1 201-24</inkml:trace>
    </iact:actionData>
  </iact:action>
  <iact:action type="add" startTime="161726">
    <iact:property name="dataType"/>
    <iact:actionData xml:id="d72">
      <inkml:trace xmlns:inkml="http://www.w3.org/2003/InkML" xml:id="stk72" contextRef="#ctx1" brushRef="#br0">22056 7070 234 0,'-4'0'96'1,"0"0"127"15,-2 0-18-16,4 0-16 16,0-2-15-16,-1 2-32 14,1 0-12-14,1 0-12 23,1 0-1-23,-5 0-6 0,5 2-3 0,-4 0-12 16,4-2-9-16,-1 3-14 14,1-3-8-14,0 3-11 25,0-3-6-25,0 3-8 0,1-1-5 10,-1 2-10 3,4 3-4-13,-1 0-7 22,0 2-4-22,2 1-3 0,-3 2 0 15,3-2-2-15,-2 2 1 19,0-2 0-19,1-1 0 0,-1-5 1 15,3 2-2-15,-2 0 0 16,2-2-1-16,-3 2 0 13,3-3-2-13,-2 2 1 22,0-3-1-22,-1 1-2 16,1-2 0-16,2-1 0 16,-1 0-2-16,0-1 2 15,4-1 0-15,0-3 0 15,1-1 2-15,-3-2 0 17,5 3 0-17,-5-4 0 0,0 5 0 21,1-2 0-21,-1 3-1 0,0 0 0 24,2 0 1-24,0-1-1 0,-2 1 0 15,0 3 1-15,-1 0-1 10,-2 0 1 4,1 0 0-14,-1-3-1 16,0 0 0-16,1 0 1 9,-2 2-1-9,-3 1 1 16,5-3 2-16,-5 3-1 15,-2-6 2-15,-1 3 1 14,3 3-1-14,-8-3 1 16,8 3-1-16,-5-6 0 15,-3 5 1-15,1-1-2 15,0 1 0-15,1 1-1 24,0-3-1-24,-1 0-1 0,4 3 0 13,-3-3 0-11,5 3 1 12,-5-3 0-14,3 3 0 16,-3-1 0-16,2-1 1 15,-2 2-2-15,0 0 1 15,0 2-1-15,-1-1 1 15,-1 1-1-14,-3-1-1 13,4 2 9-14,0 0 4 9,1 0 7 8,2-2 3-17,-1 2-6 15,-1 0-3-15,2 0-5 16,0-3-5-16,1-4-93 14,0-5 3-14,4-16 32 23</inkml:trace>
    </iact:actionData>
  </iact:action>
  <iact:action type="add" startTime="173835">
    <iact:property name="dataType"/>
    <iact:actionData xml:id="d73">
      <inkml:trace xmlns:inkml="http://www.w3.org/2003/InkML" xml:id="stk73" contextRef="#ctx1" brushRef="#br0">24918 15155 289 0,'-3'8'78'11,"-4"5"64"7,4-3-34-18,-3-4-3 0,-1-3 11 14,1 0 12-14,2-3 25 15,4 0 2-15,0 3-6 15,1-3-12-15,3 0-32 23,-4 0-18-23,0 0-35 14,0 0-15-14,3-3-13 18,5 0-3-17,-4-3-5-1,3-7 0 14,5-3-6-14,-5-5-2 15,5-6-4-15,1 0 1 16,-2-5-2-16,5 4 1 21,-1 2 2-21,-2 1 3 0,0 4 5 16,0-3 6-16,-6 3 7 15,-1 2 2-15,0-6 7 17,-2 2 2-17,2-5 5 15,0-1 2-15,1-7-7 16,-1-3-6-16,3-8-14 25,-2 2-6-25,2 5-4 0,-2-2-3 0,2 7 0 12,-2 1 0-12,-4 5 0 16,0-1-1-16,1 4 0 16,0-3-1-16,1-5 0 15,-4 2 0-15,-1-8 0 25,-1 0 2-25,-4-6-1 0,2-5 0 14,-2 0-1-14,2-5-1 16,0 6 1-16,-1 5-2 14,1 11 1-14,-3 2-1 15,3 4 1-15,-1 2 0 16,-1-2 0-16,1-1 0 15,-2-3 0-15,-3-1 1 23,1-6-1-23,-3-2 0 0,4-7-1 15,1 2 0-15,2-2-1 16,-2 4 1-16,0 5 1 16,-1 3 0-16,-2 7 3 16,1 0 0-16,-4 1 3 15,-1 2 1-15,-1-2-1 6,0 1-1-6,-1-4 0 16,6 4-2-16,-3-1 1 16,-2 5 1-16,-2-2 2 16,-6 4 0-16,2 2 1 15,-5 3 0-15,3 3 0 15,-3 0 0-15,-1 7 0 19,6 0-1-19,-3 9-4 19,1 3-2-19,0 7-2 0,-2 0 0 17,0 11 0-17,1 1 0 14,0 1 2-14,5 2-1 19,1 4 1-19,-2-8 0 0,8 5-3 14,-5 1 0-14,1 0-4 16,2 5 0-16,-4 10 0 20,1 6 0-20,2 18 0 15,-4 10 1-15,2 4 0 17,0 1 2-17,3-12-1 15,2 1 0-15,6-1 0 16,2 7-1-16,3 9 0 0,0 4 0 15,4-6-1-15,-1-9 2 5,6-5 0 11,1 2 2-16,0 15 0 26,2 4 1-26,-4-5 0 0,4-7 1 5,-3-21 0 12,1-9 0-17,3-13 4 18,1-7-2-18,8-9-1 14,7 0-1-14,15-15-7 24,10-8-36-24,18-21 28 0</inkml:trace>
    </iact:actionData>
  </iact:action>
  <iact:action type="add" startTime="176912">
    <iact:property name="dataType"/>
    <iact:actionData xml:id="d74">
      <inkml:trace xmlns:inkml="http://www.w3.org/2003/InkML" xml:id="stk74" contextRef="#ctx1" brushRef="#br0">32644 16667 701 0,'-4'-3'119'2,"3"2"114"23,-1 1-34-25,1-3-36 0,1 3-21 15,0 0-31-1,0 0-13-14,1 0-24 0,-1 0-6 17,0 0-3-17,2 0-2 15,-2 4-8-15,-3 2-6 19,-2 6-13-19,0 1-4 0,-1 3-7 10,1 0-1-1,1-2-6 7,-3 1-1-16,4-4-1 16,-3-2 2-16,3-2 3 15,3-7 3-15,0 3 7 15,6-3 5-15,3-7 1 16,1 1-3-16,13-7-11 22,3 2-8-22,11-8-7 0,5-6-1 0,4-4 5 15,3 0 1-15,-2 1-1 17,-5 2-28-17,-10 7-16 15,-7 2 14-15</inkml:trace>
    </iact:actionData>
  </iact:action>
  <iact:action type="add" startTime="178330">
    <iact:property name="dataType"/>
    <iact:actionData xml:id="d75">
      <inkml:trace xmlns:inkml="http://www.w3.org/2003/InkML" xml:id="stk75" contextRef="#ctx1" brushRef="#br0">32122 15658 468 0,'-3'-3'73'2,"0"0"65"24,0-2-19-26,2-1-22 0,-1 0 3 15,2 2 22-15,2-2 4 15,-1-3 7-15,3 5-2 15,1-2-6-14,-5 6 0 15,6-6-4-16,-6 6-7 25,-2 3-22-25,1 3-12 0,-5 0-23 12,0 4-9-12,-4 0-15 16,1 5-6-16,3-2-3 16,2 0 0-16,4-5 2 14,0 1 0-14,9-9-5 19,1-1-2-19,13-7-4 0,5-6 3 6,24-17-9 8,21-15 7 1,-2-11-10-15,7-8-107 16,-24 10-48-16,-12 11 67 16</inkml:trace>
    </iact:actionData>
  </iact:action>
  <iact:action type="add" startTime="180036">
    <iact:property name="dataType"/>
    <iact:actionData xml:id="d76">
      <inkml:trace xmlns:inkml="http://www.w3.org/2003/InkML" xml:id="stk76" contextRef="#ctx1" brushRef="#br0">28179 11107 726 0,'0'-3'168'11,"-3"-3"133"6,3-1-54-17,0 4-22 0,4-4-37 15,-4 1-17-15,0 3-36 16,0 0-14-16,3-1-30 15,-3 4-12-15,2-3-21 25,-2 3-8-25,0 1-12 0,1 5-6 13,-4 0-7-13,3 1-5 17,-3 5-5-17,-1 1-3 13,4 3-4-13,-3-2-1 16,0 4-3-16,0-1 0 15,0 2-1-15,2 0 0 16,1 1 0-16,0-4 0 23,3-1 3-23,2-2 1 0,0-4 2 15,6-2 1-15,2-7 7 16,1-9 5-16,10-11 6 16,5-11 3-16,12-11-2 16,7-7 0-16,6-6 0 14,8 5 1-14,-8 5-2 23,-6 10-20-23,-14 14-103 0,-7 5 262 0,-19 16-160 15</inkml:trace>
    </iact:actionData>
  </iact:action>
  <iact:action type="add" startTime="188610">
    <iact:property name="dataType"/>
    <iact:actionData xml:id="d77">
      <inkml:trace xmlns:inkml="http://www.w3.org/2003/InkML" xml:id="stk77" contextRef="#ctx1" brushRef="#br0">28309 18504 516 0,'-1'3'86'11,"-5"-3"95"5,5 0-100-15,1 0-1-1,4 0-9 14,5 0-2-14,2 6 19 21,4 1 8-21,-1 3 15 17,4 2 2-17,4-2 1 16,2 1-1-16,5-1-7 14,5-7-3-14,5 0-14 18,4-3-13-18,2 0-27 0,0-6-13 14,-7-4-9-5,-4-7-38-9,-7-9 11 16</inkml:trace>
    </iact:actionData>
  </iact:action>
  <iact:action type="add" startTime="189576">
    <iact:property name="dataType"/>
    <iact:actionData xml:id="d78">
      <inkml:trace xmlns:inkml="http://www.w3.org/2003/InkML" xml:id="stk78" contextRef="#ctx1" brushRef="#br0">24877 15037 661 0,'-3'-6'112'2,"2"-4"141"15,1 4-39-17,6-5-8 13,4 0-8-13,3 1-58 16,-1-1-33-16,4 0-44 15,2 0 78-15,25-18-98 16</inkml:trace>
    </iact:actionData>
  </iact:action>
  <iact:action type="add" startTime="196533">
    <iact:property name="dataType"/>
    <iact:actionData xml:id="d79">
      <inkml:trace xmlns:inkml="http://www.w3.org/2003/InkML" xml:id="stk79" contextRef="#ctx1" brushRef="#br0">27894 17370 522 0,'-4'0'106'2,"-2"-3"114"14,-1 0-22-16,-1 0-27 16,0-3-12-16,0 4-20 14,3-3-8-14,-1 2-8 10,6 3-5 3,-2 0-7-13,0-3-9 14,6 0-14 3,5-2-5-17,7-6-9 0,2-4-3 16,20-10-11-16,7-7-7 15,9-13-9-14,3-6-4 17,-11-4-8-18,-4 1-3 0,-11 12-10 19,-5 7-3-19,-7 16-7 15,-5 3-1-15,-1 11-3 16,-3 2-5-16,-7 3-45 16,4 0-36-16,-7 6-94 15,0 1-49-15,0 4-127 16,-4-2 184-16</inkml:trace>
    </iact:actionData>
  </iact:action>
  <iact:action type="add" startTime="196936">
    <iact:property name="dataType"/>
    <iact:actionData xml:id="d80">
      <inkml:trace xmlns:inkml="http://www.w3.org/2003/InkML" xml:id="stk80" contextRef="#ctx1" brushRef="#br0">27939 17042 825 0,'-16'13'118'18,"2"3"120"-18,2 3-59 0,6 5-43 14,3 3-21-14,0 0-35 16,2 5-8-16,-2-6 1 20,0 2 6-20,0-2 14 16,-3-1 1-16,4-4-7 16,2-5-5-16,-2-7-12 15,2 1-6-14,4-10-14 15,7-3-6-16,7-4-10 0,7-7-6 16,14-7-12-16,6-1-5 6,2-2-4 9,-8-2-13-15,-4 1-78 15,-9-4-57-15,3 4-125 16,2 3-104-16,6-1 209 16</inkml:trace>
    </iact:actionData>
  </iact:action>
  <iact:action type="add" startTime="197321">
    <iact:property name="dataType"/>
    <iact:actionData xml:id="d81">
      <inkml:trace xmlns:inkml="http://www.w3.org/2003/InkML" xml:id="stk81" contextRef="#ctx1" brushRef="#br0">28659 16436 1182 0,'-17'-4'133'0,"1"1"147"0,-2 3-83 16,2 6-22-16,5 4-21 15,-4 3-51-15,1 9-18 16,-1 1-28-16,-2 5-7 15,2 7-13-15,2 2-5 23,6 1-13-23,1 0-3 0,6-6-5 15,2 0-3-15,8-5-3 16,4-2-1-16,11-5-3 15,3-5 0-15,5-5 1 16,0-3 1-16,-1-5 3 16,0-1 1-16,-8-5 2 22,-3-2-1-22,-6-6 3 0,-6 2 2 0,-1 0 4 15,-5 1 4-15,-3-1 3 26,-1 2 3-26,-5 0 0 0,-1 2 0 6,-6 4-2 10,-3 2-2-16,-11 0-6 15,0 2-3-15,-2 4-5 7,-2 0-3 9,10 1-14-16,2-1-29 15,7-4-97-15,11-1-67 19,8-4 39-19,10-8 34 0</inkml:trace>
    </iact:actionData>
  </iact:action>
  <iact:action type="add" startTime="197838">
    <iact:property name="dataType"/>
    <iact:actionData xml:id="d82">
      <inkml:trace xmlns:inkml="http://www.w3.org/2003/InkML" xml:id="stk82" contextRef="#ctx1" brushRef="#br0">28923 16344 674 0,'-8'-3'164'1,"5"0"207"20,1-3-137-21,5 3-69 0,5-4-22 10,-1 1-46 6,2-1-15-16,1 1-15 26,-2-3-5-26,4 3 0 0,0 2-4 0,-2 1-14 12,-1 3-6-12,-2 3-12 20,0-2-4-20,-3 11-2 10,1-3-1-10,-5 7-5 25,1 3-2-25,-2 0-3 0,-4 4-2 7,1 1 0 1,0 1-2 7,-2 4-1-15,-1-1 1 15,-4 4 0-15,3-3 1 15,-2 0 0-15,-3-2 0 15,5-8 1-15,0-3 0 19,0-9 2-19,2-2 0 0,6-5 0 13,-5-3 0 9,5-3 4-22,5-4 1 0,6-2 6 15,3-1 2-15,2 2-1 16,3 0 1-16,3 4 1 15,-2 3-1-15,6 2-2 17,-3 2-2-17,-2 0-6 14,-4 2-3-14,-4 1-2 23,0 3-11-23,-2-6-69 0,0 0-44 0,-1-3-104 15,0-5-61-15,-2-5 158 17</inkml:trace>
    </iact:actionData>
  </iact:action>
  <iact:action type="add" startTime="198374">
    <iact:property name="dataType"/>
    <iact:actionData xml:id="d83">
      <inkml:trace xmlns:inkml="http://www.w3.org/2003/InkML" xml:id="stk83" contextRef="#ctx1" brushRef="#br0">29204 16224 938 0,'-15'0'154'13,"6"3"136"-13,5-3-108 21,3 3-5-21,5-3-55 17,3-3-18-17,6-2-25 14,5-1-7-14,1-1 4 17,-2 1 0-17,2 0-13 0,-2 2-6 15,-5 1-17-15,2 3-7 15,-5 5-12-15,1 3-5 16,-2 2-4-16,-5 4-1 9,-2 5-3 5,-1 0 0-14,-1 1-1 16,-5-2 0-16,1-2 1 15,4-6-1-15,-1-4 0 16,2-2-2-16,0 1-3 15,3-4-1-15,3-1-2 25,3 0-1-25,2 0 0 0,3 0 1 0,0 0 0 14,1 0 1-14,-4 3 5 15,-2 3 5-15,-3 7 5 15,-5-3 3-15,-1 10 2 26,-7 3-2-26,-2 5-3 0,-1 1-4 6,-3-1-53 2,-4 1-49 6,1-5-100-14,-2-3-61 15,4-5 132-15</inkml:trace>
    </iact:actionData>
  </iact:action>
  <iact:action type="add" startTime="198941">
    <iact:property name="dataType"/>
    <iact:actionData xml:id="d84">
      <inkml:trace xmlns:inkml="http://www.w3.org/2003/InkML" xml:id="stk84" contextRef="#ctx1" brushRef="#br0">29073 16966 1095 0,'-1'0'193'24,"-1"0"200"-24,2 6-204 0,0 0-13 7,4 7-55 9,1 0-19-16,2 3-31 6,0 0-17 14,-2 3-16-20,-2 0-7 0,-3-3-10 10,0-2-2 5,-3-4-6-15,1 1 0 20,1-9 2-19,-5-2 2-1,2-2-1 14,-2-9 0-14,4-7-5 13,1-1-2 10,2-3-5-23,4-4 0 0,5 4-1 16,0 0-1-16,3 6 1 14,0 3 1-14,-1 7-1 18,-1 3 0-18,0 6 1 0,0 8 0 13,-1 5 1 5,2 2 2-18,0 7 1 0,-4 0 0 6,1 1-1 8,1-4-1-14,-3-6 0 25,-1-8 0-25,-3-3 3 0,-1-5 2 7,2-8 4 9,2-6 1-16,2-12 0 16,0-6-3-16,5-3-4 15,-3 0-3-15,3 10-1 25,-1 7 0-25,4 7 1 0,-5 6 1 0,2 5 0 15,-3 5 0-15,1 6-1 14,-3 5 1-14,1 2 0 16,-2-2-2-16,1 3 0 14,-4-3-1-14,2-1-56 16,0-2-40-16,-2-9-107 24,-4-2-62-24,3-4 141 0</inkml:trace>
    </iact:actionData>
  </iact:action>
  <iact:action type="add" startTime="199506">
    <iact:property name="dataType"/>
    <iact:actionData xml:id="d85">
      <inkml:trace xmlns:inkml="http://www.w3.org/2003/InkML" xml:id="stk85" contextRef="#ctx1" brushRef="#br0">29456 16775 1174 0,'8'8'161'0,"-1"3"146"21,-1 0-57-20,4 5-40 14,1 0-33-15,-2-1-45 16,1 1-18-16,-4-2-35 15,-3 1-15-15,3 1-23 16,-5-3-12-15,4-3-12 20,-4-1-3-21,-1-9 0 0,-1 2 1 0,-4-15-5 14,4 0-4-14,-2-7-11 15,1-3-6-15,1 1-3 20,1 0 2-20,4 6 4 12,-1 6 0-12,6 7 0 16,-2 3 0-16,3 3 1 7,2 1 2 8,1 5 4-15,-1 1 1 16,1 2 4-16,-3-3 2 15,-1-2 1-15,-2-4 1 19,-3-2 2-19,-2-1 1 0,2-4 4 14,-1-3-2 1,1-5 0-15,1-4-3 0,3 3 1 23,1 1 1-23,4 9 2 13,0 6-1-13,-1 6-2 16,1 7-4-16,-3 0-14 15,0 6-39-15,0 1-98 15,-2-1 126-15,0 5-40 17</inkml:trace>
    </iact:actionData>
  </iact:action>
  <iact:action type="add" startTime="200778">
    <iact:property name="dataType"/>
    <iact:actionData xml:id="d86">
      <inkml:trace xmlns:inkml="http://www.w3.org/2003/InkML" xml:id="stk86" contextRef="#ctx1" brushRef="#br0">27626 17370 469 0,'0'1'85'12,"-3"2"114"-12,3-3-106 23,-3 0 4-23,4 0-22 15,1 0-16-15,-1 0-6 17,1 0 6-16,0-1 21-1,0-2 7 13,-1-3-6-13,-1-4-6 16,2 1-9-16,-2-2-5 15,0-2-9-15,6 0-6 16,-3-1-17-16,2-4-7 14,0 2-7-14,-1-3-2 9,0-3-4 7,1 3 0-16,-4-3 4 15,1 2 4-15,1-2 7 16,-1 0 1-16,4 4-2 15,-3-4-4-14,2-1-3 21,-3 2-1-22,-2 1 3 0,2-2 3 0,-1 0 5 15,-1 1 2-15,0-6-2 16,0 3-2-16,0-1-5 15,-3 2-2-15,3 4-6 25,-2 0-2-25,2 0-3 0,0 3 0 10,0 2 0 10,0 1-1-20,0 0-1 0,2-3-1 15,1 0 0-15,0-3 0 15,-3 0-1-15,0-3 0 19,0 0 1-19,-4-4-1 0,0 2 2 15,2 2-2-15,1-4 0 16,-2 1 0-16,0-1 0 9,0 1-1 1,-1-4 0 6,4 2 0-16,0-1-1 16,0-1 1-16,4 4 0 16,-1-1-1-15,0 4 0 12,0-1 1-13,-3 1 0 17,0 1 2-17,0-1 2 0,1 6 1 30,-1-6 1-30,2 3-1 0,3 0-1 0,-3-3 0 7,-1 2 0 9,1 0 1-16,-4 0 6 17,2 1 4-17,0 3 2 14,-1-3 0-14,1 0-3 16,-2-3-1-16,2 0 0 5,0-2 0 15,0-2 0-20,0-5-1 0,2-1 1 14,-1 0-2-14,2-3 1 15,0 1 0-15,-2 4-2 15,-2 3-2-15,0 4-4 17,-1 4-1-17,1 3-1 14,1 1-1-14,1 2 0 22,-1 0 0-22,2-3 4 17,-1 2 1-17,-1-5 3 0,0-3 1 17,0-1-2-17,0-6-1 13,3-2 0-13,-2 2 0 15,4-4-1-15,-4 4-1 16,2 0 0-16,-3-3-1 22,3 4-1-22,1-1 2 0,-1-4 0 22,5 4 0-22,-6-3 0 0,-2 0-1 9,3 4-1 8,-1-4-1-17,2 2 1 15,1-1-1-15,-4 4-1 15,2-5 0-15,-3-1 1 8,-2-1-1-8,1-2 2 17,-5 0-1-17,2-4 0 10,-2 1 0 8,3 1 0-18,3 4-2 0,-1 0 1 15,1 5-1-15,-2 4-1 16,-1 2 0-16,3-1 0 14,3-3 1-14,0 0-1 25,1-1 0-25,-2 2 1 0,-2-3-1 17,0-4 2-17,-2-2 0 14,2-1-1-14,0-2-1 15,0 0 1-15,2-3-1 17,-1 1 0-17,2-2 1 0,-3 7 0 16,3 0 0-16,-3 10 0 20,-3 1 0-20,0 0 0 16,2 5 0-16,-2-1 0 15,0 1 0-15,-3 0 1 17,0-4-1-17,1 1 0 3,-3-5-1 9,4-4 0 5,0 1 0-17,1-5 0 0,1 0 0 20,-1-3 1-20,1 4-1 0,2-1 0 17,0 0 0-17,0 3 0 23,2 1 0-23,1 2 0 0,-3 5 0 6,0-1 0 11,0 5 0-17,0-5 1 16,2 3-1-16,-1 2 1 21,1-3-1-21,-2 2 0 0,-2 3 0 15,-1-1 0-15,0 3 0 19,1-3 0-19,2 3 0 0,-2 0 0 15,2-2 0-15,0 1 1 14,0 0-1-14,0 4 0 17,0-1-1-16,0 3-6 19,0 4-23-20,0 1-82 16,0 3-60-16,2-4-125 17,5 4-101-17,3-5 225 0</inkml:trace>
    </iact:actionData>
  </iact:action>
  <iact:action type="add" startTime="202363">
    <iact:property name="dataType"/>
    <iact:actionData xml:id="d87">
      <inkml:trace xmlns:inkml="http://www.w3.org/2003/InkML" xml:id="stk87" contextRef="#ctx1" brushRef="#br0">27730 12827 833 0,'-6'-13'100'1,"0"5"79"13,1-1-22-14,2 4-41 16,-2 3-6-16,2-6-3 8,2 4-3-7,-2 2 12 13,3 2 0 2,-6-2-8-16,1 2-8 0,-1 2-24 14,-4 1-11-14,2 5-13 16,-3 0-5-16,2 5-12 16,-1-2-6-16,1 0-10 14,2 2-2-14,2-1-3 24,0-2-1-24,3 0-4 0,1 0-2 17,4 2-3-17,0 0-3 15,1 4-1-15,3 0 0 15,5 1 0-15,2 0 0 19,5-6 0-19,2-1 1 0,0-6 0 13,3-2 1-13,-3-7 2 10,4-4 1 1,-3-7 2 4,1-2 0-15,-4-7 2 16,0-1 0-16,-6 1 1 16,-4-1 3-16,-8 4 1 15,-1 3 1-15,-10 5 2 16,-2 1 0-16,-5 5-1 0,-2 0-1 31,-1 1-3-31,-2 4-2 0,1 3-2 0,1 0-2 15,1 0-2-15,5 0-1 7,-1 3 2 9,2-1 2-16,-1 6 2 15,2-3 0-15,-1 6-1 16,1-3-2-16,2 5-3 22,0 3-2-22,3 0 1 0,-2 3-1 19,5 3 0-19,-1 0 0 0,1 0-1 12,1 1 0 4,3-1 0-16,0-4 1 0,4-2 0 16,5 0-1-16,6-7 0 15,2-2 2-15,6-4-1 11,1-3 1 1,2-4 1 5,1-2-1-17,-2-6 1 0,1 2 0 15,-4-3 3-15,-3-1-2 14,-5 1 5-14,-4 0 0 17,-5-3 5-17,-5 0 5 14,-6 0 4-14,-3 1 2 24,-5 2 0-24,-5 3-4 0,0-5-4 14,0 5-4-14,0-3-4 16,-1-1-2-16,4 4-3 16,-1 2-1-16,6 7-3 15,0 1 0-15,-2 3 0 16,4 3-1-16,-1 4 0 9,5 1-1-9,3 2-29 14,2 2-61-14,18-2 56 15</inkml:trace>
    </iact:actionData>
  </iact:action>
  <iact:action type="add" startTime="205564">
    <iact:property name="dataType"/>
    <iact:actionData xml:id="d88">
      <inkml:trace xmlns:inkml="http://www.w3.org/2003/InkML" xml:id="stk88" contextRef="#ctx1" brushRef="#br0">27787 12795 657 0,'-6'3'110'15,"-3"2"93"-15,2 0-65 13,0 1-9-13,1 1-32 15,0-1-9-15,0 0-20 22,0-3-4-22,1-3-10 16,-1 1-11-16,0-1-17 17,0-1-9-17,0-2-10 13,-2 0-1-13,-2 3-2 16,-2 0-1-16,0 2 0 0,-4 3-2 17,-1 1 1-17,1 0-2 5,-4 0 2 13,2-2-2-18,-5-4 0 15,6-3 0-15,-4-1 0 15,4 1 0-15,-9-6 1 17,-3 4 1-17,-6 0-4 14,-3-1-3-14,-6-1-9 15,5 4-5-15,-1-3-5 24,-7 4 2-24,12-3 5 0,-2 4 7 0,5-4 5 16,0 0-1-16,3 2 1 15,0-3 0-15,1 1 2 15,0 3 1-15,-1-4 2 15,3 3 0-15,0 1 1 25,0 1 0-25,-3 1-1 0,-4 1 1 13,-10-1 0-13,0 2 0 16,-2 1 1-1,1-3-1-15,4 3 1 0,1-3 1 16,2 0 0-16,-1-3 0 15,7-4 2-15,2 4 0 19,-1-6 2-19,3 5 0 0,1 1 8 19,1-3 3-19,3 6 7 15,1 0 3-15,2 0 1 17,-2 0-1-17,0 3-4 15,-1 0-5-15,-1 0-9 16,2 4-3-16,-1-4-4 15,2 1 4-15,1-1 7 22,-3-2 5-22,-1 4 11 0,-1-5 4 0,-3 6 0 15,1-4-3-15,5 4-7 16,-1 2-5-16,0-1-4 16,-1-1-2-16,4-3 1 17,0 2 2-17,3 0 2 14,1-2 2-14,4-1-1 7,-2-2-2 8,3-2-5-15,-1-3-1 16,4-6-4-16,-1 0 1 19,5 1 0-19,0 2 2 0,1 5 3 15,2 3 2-15,0-3 2 15,0 3 0-15,-1 3 0 14,-1 0 0-14,1 2-2 22,1 0 0-22,0 1-3 15,0-1 0-15,0-5-1 18,0 3 3-18,3-1 1 0,-2-1 2 13,2-1-1-10,-1 0 0 11,3-3-1-14,-2 0-1 15,2 0-4-15,0 3-3 7,3 0-4 8,-1 3 0-15,0 5-1 23,2-3 1-23,-2 1-1 0,0 1 1 15,-2-1-1-15,-2-1 1 9,-3 0 3 7,0 1-1-16,-5 0 2 15,-2-3 1-15,0-2-1 25,-2-1 0-25,-2 0-2 0,0 0 0 0,1-1-1 14,2 1-2-14,8 0-2 15,-11 0-3-15,16 4 2 15,1 2-1-15,7 0 4 17,7 0 4-17,-6-2 1 14,1-1-1-14,-2 1 3 23,-3 1-1-23,-4-4 1 0,-6-1 2 14,3 0 6-11,-6-1 3 10,-4-5 0 3,-5-3-1-16,0-1-7 0,-1 1-4 16,6 4-7-16,4 3-5 15,3-1-28-15,13 3-41 14,9-3-55-14,10 3 64 9</inkml:trace>
    </iact:actionData>
  </iact:action>
  <iact:action type="add" startTime="207132">
    <iact:property name="dataType"/>
    <iact:actionData xml:id="d89">
      <inkml:trace xmlns:inkml="http://www.w3.org/2003/InkML" xml:id="stk89" contextRef="#ctx1" brushRef="#br0">25735 12797 1725 0,'-3'-2'225'23,"-1"-1"167"-23,4 3-204 0,1 0-43 9,7 0-113 6,3 0 16-15,21 9-43 16</inkml:trace>
    </iact:actionData>
  </iact:action>
  <iact:action type="add" startTime="211841">
    <iact:property name="dataType"/>
    <iact:actionData xml:id="d90">
      <inkml:trace xmlns:inkml="http://www.w3.org/2003/InkML" xml:id="stk90" contextRef="#ctx1" brushRef="#br0">27560 10661 571 0,'-11'0'126'1,"2"-3"139"20,-1 3-51-21,5 0-47 17,2 3-18-17,2-3-36 15,5 3-14-15,-1 1-14 15,0-1 0-15,3 3 1 16,-2-3-1-16,11 0-9 7,2-2-5-7,11 2-14 15,4 3-8-15,6-3-16 26,5 1-6-26,9-1-10 1,4 0-3 4,3-3-4 10,8 0-1-15,-11-6-1 17,0 2 2-17,-8-5 2 16,-15 2 3-16,0-2 3 20,-2 2 1-20,-2 1-1 0,3-2-2 16,-2 0-4-16,1 0-1 18,-2-3-4-18,3-2 0 0,-2 2-1 15,5-2 0-15,1-3 0 15,2-3 0-15,-2 0 1 16,1-3 0-16,-11 3 0 21,0 0 2-21,-13 1 2 15,-3-4 0-15,-4-1 2 3,-3 4-1 11,1-9 0 1,-4 3-1-15,0-1-1 0,-4-1-1 15,-2-2-2-15,-1 0 0 16,-6-3-3-16,1 1 0 22,-4-1-1-22,0 3 0 0,-7 5-1 16,-3 2-1-16,-8 3 2 15,1 0-1-15,0 6 1 16,-4 0 2-16,7-2 0 16,-3 5 1-16,-1-6 0 15,-2 3-1-15,4-4-3 23,-1 2 1-23,3 7-3 0,1-1-3 0,-7 7-1 15,-6 2-2-15,-17 5 2 15,-1 1 1-15,-11 4 2 16,3-2 1-15,10 3 1 14,-2 0 0-15,11-1-1 16,5 1 0-16,5 3 0 8,3 2-1 8,4 3-4-16,1 4-3 13,-2 11-4-13,-2 5 1 17,0 7 5-17,2 2 3 18,5-1 7-18,3 0 1 0,11-2 3 11,4 5 2 7,10 6 7-18,8 3 1 0,16 3 5 21,5-3-1-21,20-5-6 16,2-6-2-16,16-19-6 16,10-7 1-16,21-19-73 15,14-6 102-15,26-29-47 32</inkml:trace>
    </iact:actionData>
  </iact:action>
  <iact:action type="add" startTime="216676">
    <iact:property name="dataType"/>
    <iact:actionData xml:id="d91">
      <inkml:trace xmlns:inkml="http://www.w3.org/2003/InkML" xml:id="stk91" contextRef="#ctx1" brushRef="#br0">30686 10706 736 0,'-9'-8'118'22,"-1"-4"103"-22,3 3-65 16,1-4-2-16,5 4-22 0,1-1-8 15,0 4-20-14,1 1-7 14,-1 5-8-15,0-3-7 20,3 0-19-20,3 4-9 0,1 4-15 17,3 0-5-17,5 3-6 15,-2-2-2-15,13-1-4 19,1-5 0-19,11 0-3 3,6 0-1 23,7-5-4-26,7-1-1 0,0 3-4 5,3 3-1 13,-3 3-3-18,-10 3 0 0,-6 2 0 17,-7-1-1-17,-6 2-1 14,-5-2 1-14,5 2-1 15,-1-4 1-15,4 3 0 15,3-5-2-15,7-3 2 15,1 0-1-15,7-3 0 23,5-4-1-23,3 1 1 16,3-3 0-16,-1 5-2 0,-10-2 1 15,-5 3 0-15,-7-1 0 17,-9 1 2-17,0 0 4 14,-1-3 7-14,2 4 1 19,5-4 1-19,3-2-3 0,0 3-3 19,-2-3-1-19,-3 3-4 15,1-3 0-15,-1 4-3 16,2 0 0-16,0 4-1 16,2-3-1-16,-2 3 2 16,-3-3-1-16,-1 0 0 18,-5-3 2-18,-3 2-1 0,-5-5 1 6,-1 2 1 7,-3-5-1-13,2 2 1 16,0 0 0-16,-3-5 2 26,2 2 0-26,-3-3 1 0,-2-3 0 14,-2 6 1-14,0-3 0 14,-7 0 0-14,-1-1 0 8,-3 0 0 15,-3-1-1-23,-2 2-1 0,1-3 0 15,-5 6-2-15,0-3-1 15,-7 2-3-15,5 2 0 19,-4 1-1-19,3-1 0 0,0 2 1 15,0 1-1-15,-3 2 1 14,2-3-1-14,-5 1 0 12,-3 2 1-2,-4-2-1 6,-1 0-1-16,-1 2 0 14,-2-3 0-13,3 1 1 15,-2-1 0-16,2 1 0 0,-1-2 2 17,0-2-1-17,-3-1 1 16,-3-2 0-16,1-2-1 30,4 2 0-30,2 0-1 0,6-3 0 0,0 3 5 6,0-2 1 9,5 4-3-15,-5 5 0 16,1 0-4-16,-5 5 0 16,-1-2 1-16,-5-2 1 16,-1 3 0-16,0-1-1 22,-4 4 0-22,3-3 0 0,-1 4 0 15,-1 1 2-15,0 0-1 0,-4 0 0 16,-3 1 0-16,1 1-1 15,5 1 1-15,-1-3 0 16,1 0 1-16,5 0 0 25,-2-3 0-25,0 3-1 0,-1-2 0 12,-8 4-1 5,4 1 1-17,0 2-1 0,0 3 0 17,5 0 1-17,-1 1 0 15,4 1-1-15,0 0 1 15,1 3 0-15,-1 2 1 14,3-2-1-14,2 0-1 23,3 2 1-23,0-2 0 0,3 0 0 16,0 1-1-16,2 1 0 15,3-1 0-15,-3 2 0 15,3 0-2-15,-3 0 1 16,0 3 1-15,0 0 0 15,2-3 0-16,-1 3 2 2,3-3 0 3,-1-2 0 9,1 4 1-14,6-1 2 17,3 3 1-17,11 5 2 15,5 0 2-15,16 4 3 25,2-3-1-25,9 4 1 0,1-2-1 5,4-2-2 19,-2-3-1-24,2-4 0 0,0-3-2 15,3-4-1-15,4-2 0 15,6-4 5-15,3-6-28 18,-1 0-121-18,8-3 145 0,-2-7-61 15</inkml:trace>
    </iact:actionData>
  </iact:action>
</iact:actions>
</file>

<file path=ppt/ink/inkAction8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0931" units="cm"/>
          <inkml:channel name="Y" type="integer" max="17399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03235" units="1/cm"/>
          <inkml:channelProperty channel="Y" name="resolution" value="999.942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8-20T18:34:13.502"/>
    </inkml:context>
    <inkml:brush xml:id="br0">
      <inkml:brushProperty name="width" value="0.05292" units="cm"/>
      <inkml:brushProperty name="height" value="0.05292" units="cm"/>
      <inkml:brushProperty name="color" value="#C00000"/>
    </inkml:brush>
    <inkml:context xml:id="ctx1">
      <inkml:inkSource xml:id="inkSrc116">
        <inkml:traceFormat>
          <inkml:channel name="X" type="integer" max="12372" units="cm"/>
          <inkml:channel name="Y" type="integer" max="6960" units="cm"/>
          <inkml:channel name="T" type="integer" max="2.14748E9" units="dev"/>
        </inkml:traceFormat>
        <inkml:channelProperties>
          <inkml:channelProperty channel="X" name="resolution" value="400" units="1/cm"/>
          <inkml:channelProperty channel="Y" name="resolution" value="400" units="1/cm"/>
          <inkml:channelProperty channel="T" name="resolution" value="1" units="1/dev"/>
        </inkml:channelProperties>
      </inkml:inkSource>
      <inkml:timestamp xml:id="ts1" timeString="2023-08-20T18:34:13.502"/>
    </inkml:context>
  </inkml:definitions>
  <iact:action type="add" startTime="14423">
    <iact:property name="dataType"/>
    <iact:actionData xml:id="d0">
      <inkml:trace xmlns:inkml="http://www.w3.org/2003/InkML" xml:id="stk0" contextRef="#ctx0" brushRef="#br0">10478 8199 1068 0,'-13'-6'117'2,"0"2"66"15,-3 2-32-17,0 5-49 14,-1 9-24-14,1 4-13 25,3 6 0-25,1 4-7 0,2 6-5 9,7-2-15 4,3 2-9-13,3-4-17 16,7-5-7-16,-1-4-7 15,5-6-2-15,5-7 0 26,1-6 2-26,5-13 4 0,-2-3 2 0,-2-9-8 16,-4-4-6-14,-7-6-9 11,-5-3 1-13,-11-8 8 13,-4-5 5-13,-6-16 5 15,0-1 1-15,0 1 2 16,-2 8 2-16,2 17 3 22,-3 4 5-22,1 9 4 18,2 1 3-18,1 9 5 0,2 1-2 13,-1 4-1 4,3 4 1-17,10 10 7 0,-5-3 3 15,8 11 6-15,-1 0 2 15,3 5 0-15,-2 3-1 23,7 6 2-23,-1 3-4 0,4 1-2 17,4-1-3-17,-5 7-3 14,3 0-3-14,1 2-3 16,4 4-2-16,3 3-2 15,7-3-2-15,-1-4-2 16,1-2-2-16,-5-7-5 22,0-5-1-22,-4-2-2 0,-3-5 0 0,-2-6 0 17,-3 2-1-17,-4-9-32 14,-2 0-27-14,3 0-63 15,-3-3-39-15,-3-4-83 20,-2-2-46-20,3-4 158 12</inkml:trace>
    </iact:actionData>
  </iact:action>
  <iact:action type="add" startTime="15091">
    <iact:property name="dataType"/>
    <iact:actionData xml:id="d1">
      <inkml:trace xmlns:inkml="http://www.w3.org/2003/InkML" xml:id="stk1" contextRef="#ctx0" brushRef="#br0">10818 7747 1086 0,'-9'0'108'3,"-1"5"52"-3,-3 1 3 11,-6 5-56 4,0-1-16-15,-4 3-6 18,1 2-7-18,6 4-8 0,3-2-5 6,9-2-23 8,4-2-14-14,10-10-24 25,9-3-5-25,14-3-3 0,4-3 0 9,-1-1 4 8,-4-2 0-17,-9 5 3 12,-4 4 7-12,-3 4 15 16,-6 2 7-16,-4 7 17 25,-5-1 1-25,-1 5-3 0,-3 8-3 0,-4-1-15 12,-2 5-4 6,-5-1-7-18,-1-8-12 0,-1-2-42 16,2-8-30-16,-1-7-82 14,7-6-61-14,0-10 118 15</inkml:trace>
    </iact:actionData>
  </iact:action>
  <iact:action type="add" startTime="15458">
    <iact:property name="dataType"/>
    <iact:actionData xml:id="d2">
      <inkml:trace xmlns:inkml="http://www.w3.org/2003/InkML" xml:id="stk2" contextRef="#ctx0" brushRef="#br0">10922 7374 1006 0,'0'8'229'9,"0"0"240"0,5 14-253 6,1-2-19-15,7 11-86 16,-3 1-28-16,4 3-27 15,2 0-10-15,-3-1-16 16,2-5-6-16,-2-4-11 22,3 0-3-22,0-6-40 0,-3-3-42 0,-4-6-96 16,-5-1-67-16,-4-9 121 18</inkml:trace>
    </iact:actionData>
  </iact:action>
  <iact:action type="add" startTime="15692">
    <iact:property name="dataType"/>
    <iact:actionData xml:id="d3">
      <inkml:trace xmlns:inkml="http://www.w3.org/2003/InkML" xml:id="stk3" contextRef="#ctx0" brushRef="#br0">10831 7419 874 0,'10'-13'122'14,"6"-1"110"-14,3 1-19 19,10 0-19-19,3 1-16 0,1 2-31 17,2 1-16-17,3 8-40 18,-5 1-18-18,-2 13-17 16,-7-2-8-16,-8 13-7 15,-4 0-4-15,-9 5-11 16,-2 9-2-16,-2 4-8 16,-3 0-3-16,-4-2-4 14,-3-6-1-14,1-6-5 7,-2-9-21-7,2-9-55 15,0-4-38-15,4-12-113 16,1-4-59-16,11-12 155 16</inkml:trace>
    </iact:actionData>
  </iact:action>
  <iact:action type="add" startTime="15994">
    <iact:property name="dataType"/>
    <iact:actionData xml:id="d4">
      <inkml:trace xmlns:inkml="http://www.w3.org/2003/InkML" xml:id="stk4" contextRef="#ctx0" brushRef="#br0">11269 7319 893 0,'18'15'236'1,"-1"1"225"-1,1 0-232 13,-2 0-16-13,-2 0-96 16,-2-3-25-16,-4 3-29 15,0 1-13-15,-5-10-18 22,-3-4-1-22,-3 3-3 17,-5-12-1-17,-3-7-6 13,-5-6-5-13,-4-5-8 17,-2-5-6-17,1-2-9 0,3-1-6 15,9 6-4-13,5 4-1 11,8 9-5-13,8 4-1 16,3 9 1-16,7 9 1 7,4-2 11 15,3 5 5-22,3-2 9 0,-1-4 5 9,-6-2 9 7,-5-1 5-16,-6-3 12 15,-1-1 3-15,-4-4 7 16,-3 1 1-16,-5-5 2 22,-5-1-3-22,-9-3-6 1,1-3-5-1,-12-4-12 14,-1 0-5-13,-5-8-30 14,-1-1-25-15,5 3-57 16,4 3-32-16,11 7-56 15,3 3-45-15,11 5-355 19,7 2 359-19</inkml:trace>
    </iact:actionData>
  </iact:action>
  <iact:action type="add" startTime="16423">
    <iact:property name="dataType"/>
    <iact:actionData xml:id="d5">
      <inkml:trace xmlns:inkml="http://www.w3.org/2003/InkML" xml:id="stk5" contextRef="#ctx0" brushRef="#br0">11586 7054 1032 0,'16'18'180'19,"-3"-3"147"-19,-4-1-63 0,-2 1-74 19,-3-5-49-19,-4-1-50 16,0-6-16-16,-1-5-24 16,1-5-12-16,-3-6-10 16,0-9-4-16,-1-5-10 15,-7-8-3-15,0-7-4 15,-2-6-4-15,-3-5-2 22,1 6-2-22,5 0-3 0,0 8-2 0,9 11-6 17,5 5-5-17,3 14-5 15,5 2 4-15,2 11 11 16,4 7 6-16,6 8 21 16,3 2 3-16,0 7 5 16,-4-2 0-16,3 2-8 5,1-2-3 10,-1-2-8-14,-2 1-2 17,-3-5-3-18,-5-2 2 0,-3-2-37 13,-5-3-36 3,-2 0-92-15,-3-4-67-1,-4-5 118 15</inkml:trace>
    </iact:actionData>
  </iact:action>
  <iact:action type="add" startTime="16810">
    <iact:property name="dataType"/>
    <iact:actionData xml:id="d6">
      <inkml:trace xmlns:inkml="http://www.w3.org/2003/InkML" xml:id="stk6" contextRef="#ctx0" brushRef="#br0">11612 6937 1341 0,'-3'15'212'0,"5"-2"120"14,11-4-125-14,6-5-42 17,7-8-100-17,4-14-22 14,4-5-15-14,-4-7 17 7,-2 3 380 9,-1 11-301-16</inkml:trace>
    </iact:actionData>
  </iact:action>
  <iact:action type="add" startTime="18082">
    <iact:property name="dataType"/>
    <iact:actionData xml:id="d7">
      <inkml:trace xmlns:inkml="http://www.w3.org/2003/InkML" xml:id="stk7" contextRef="#ctx0" brushRef="#br0">18118 10099 853 0,'-5'-5'128'15,"4"-3"105"-15,-4 0-84 16,1-5-16-16,4 4-33 15,-4 0-16-15,2 8-10 15,-2 1-2-15,-6 3-16 24,-3 10-7-24,0 8-21 0,1 3-9 14,0 6-9 3,4 2-3-17,0-6-2 0,1-1-2 16,4-6-1-16,2-6-1 14,2-4-2-14,4-7-1 16,5-2-1-16,0 0 0 22,3-5 1-22,6 2 0 0,1-6 3 16,3 2 3-16,4 4 15 15,-1 3 6-15,-7 0 15 17,-3 3 2-17,-9 4 0 30,-3-1 2-30,-4 5-5 0,0 0-1 0,0-1-6 8,-3 4-7-8,-4 2-8 15,-3 0-3-15,-5-4-5 15,-4 1-9-15,1-6-37 16,-1-1-29-16,9-6-65 16,2 0-38-16,5-6-122 15,3-1 160-15</inkml:trace>
    </iact:actionData>
  </iact:action>
  <iact:action type="add" startTime="18560">
    <iact:property name="dataType"/>
    <iact:actionData xml:id="d8">
      <inkml:trace xmlns:inkml="http://www.w3.org/2003/InkML" xml:id="stk8" contextRef="#ctx0" brushRef="#br0">18386 9943 1249 0,'-3'-3'124'1,"-7"3"70"20,-3 3-22-21,-6 8-73 17,-3 5-25-17,-1 6-28 15,-1 4-5-13,2 2-1 11,3-5-7-13,9-1-8 16,4-3-7-16,6-11-17 1,6 2-3 21,10-10-4-22,5 0 1 0,11-5 2 15,8 0 1-15,-4 2 2 23,-4-2 0-23,-6 5 11 0,-4 0 3 8,-9 5 13 8,-4 3 6-16,-9 10-3 15,-9 4-1-15,-7 0-9 6,1 3-3 13,-5-5-4-19,-2-4-2 0,2-4-25 15,-3-7-28-15,7-5-74 13,6 0-57 4,10-13 89-17</inkml:trace>
    </iact:actionData>
  </iact:action>
  <iact:action type="add" startTime="18917">
    <iact:property name="dataType"/>
    <iact:actionData xml:id="d9">
      <inkml:trace xmlns:inkml="http://www.w3.org/2003/InkML" xml:id="stk9" contextRef="#ctx0" brushRef="#br0">18579 9706 1452 0,'9'14'153'2,"1"2"107"10,0 0-47 2,-1 8-64-14,-3-1-45 23,4 3-46-23,-1-1-14 0,4 1-16 15,0-2-4-15,0 0-12 16,-1-3-5-16,-2-5-72 16,-3-1-46-16,-6-5-114 15,-1-10-85-15,3 0 175 16</inkml:trace>
    </iact:actionData>
  </iact:action>
  <iact:action type="add" startTime="19130">
    <iact:property name="dataType"/>
    <iact:actionData xml:id="d10">
      <inkml:trace xmlns:inkml="http://www.w3.org/2003/InkML" xml:id="stk10" contextRef="#ctx0" brushRef="#br0">18468 9707 844 0,'20'-5'180'16,"7"-7"169"-16,8-1-126 22,0 3 4-22,1 4-76 0,-7 6-38 15,2 3-43-15,-5 4-10 16,2 9-19-16,-4 2-8 15,-9 8-12-15,-5 1-1 16,-11 5-4-16,-7 6-3 16,-5-3 0-16,0 0 0 13,-3-11-52-13,0-1-37 10,3-11-99 5,3-8-70-15,10-5 135 16</inkml:trace>
    </iact:actionData>
  </iact:action>
  <iact:action type="add" startTime="19408">
    <iact:property name="dataType"/>
    <iact:actionData xml:id="d11">
      <inkml:trace xmlns:inkml="http://www.w3.org/2003/InkML" xml:id="stk11" contextRef="#ctx0" brushRef="#br0">18897 9709 1101 0,'12'9'147'1,"-2"-1"91"5,-1 2-97 10,-2 1-31-16,-3 3-66 16,1 2-14-16,-5 4-19 22,0 1-2-22,-2-5-1 0,-1-2 0 16,0-8 2-16,-4-6-3 16,6-13-1-16,-4-3-1 0,2-13-3 16,2 1-1-16,1-1 0 16,1-1-1-16,7 7 0 14,-1 4 2-14,5 1 9 10,1 8 4 4,4 4 11-14,1 5 7 13,3 4 14 4,0 1 5-17,0 2 10 0,1-2 0 16,-3-2-9-16,0-1-3 15,-6-1-6-15,2-1-1 15,-4-1 3-15,-2-2 5 23,-3-2 12-23,-9-7 2 0,-6 1-5 15,-4-2-7-15,-6-8-23 16,3 0-10-16,-6-8-34 16,-2 1-27-16,-2 0-80 15,5 4-47-15,7 6-73 16,4 6-6-16,10 5 135 9</inkml:trace>
    </iact:actionData>
  </iact:action>
  <iact:action type="add" startTime="19848">
    <iact:property name="dataType"/>
    <iact:actionData xml:id="d12">
      <inkml:trace xmlns:inkml="http://www.w3.org/2003/InkML" xml:id="stk12" contextRef="#ctx0" brushRef="#br0">19273 9509 1155 0,'5'7'189'1,"-2"-4"192"21,-2 0-101-22,-1-6-70 0,-3-6-57 19,0-7-71-19,-1-3-27 0,-3-10-23 11,-1-3-5 5,-5-6-7-16,0-2-4 18,-3-4-7-18,-1 2-1 0,1 4-8 14,6 4-3-5,7 15-11 4,0 4-8-13,12 11-9 16,4 8 2-16,5 11 13 15,6 1 10-15,3 10 16 15,-3 1 4-15,5 1 6 16,-3 4 1-16,0-3 1 0,1-3-3 15,-8 2-6-15,-1-4-3 27,-7-3-3-27,-1-4 6 0,-5-4-59 12,-4-4-45-12,-1-8-119 15,-7 2-92-15,-2-7 165 16</inkml:trace>
    </iact:actionData>
  </iact:action>
  <iact:action type="add" startTime="20188">
    <iact:property name="dataType"/>
    <iact:actionData xml:id="d13">
      <inkml:trace xmlns:inkml="http://www.w3.org/2003/InkML" xml:id="stk13" contextRef="#ctx0" brushRef="#br0">19253 9358 1356 0,'-3'4'158'0,"4"5"143"16,1-7-94-16,11-2-64 14,0-5-46-14,7-8-60 15,4-3-11-15,-4-6-38 15,2 3-45-15,0 3 33 11</inkml:trace>
    </iact:actionData>
  </iact:action>
  <iact:action type="add" startTime="20351">
    <iact:property name="dataType"/>
    <iact:actionData xml:id="d14">
      <inkml:trace xmlns:inkml="http://www.w3.org/2003/InkML" xml:id="stk14" contextRef="#ctx0" brushRef="#br0">19575 9231 2461 0,'-7'13'169'21,"-2"-1"53"-21,2-5-51 0,0-7-159 15,5 0 262-15,4-7-218 16</inkml:trace>
    </iact:actionData>
  </iact:action>
  <iact:action type="add" startTime="24476">
    <iact:property name="dataType"/>
    <iact:actionData xml:id="d15">
      <inkml:trace xmlns:inkml="http://www.w3.org/2003/InkML" xml:id="stk15" contextRef="#ctx0" brushRef="#br0">7773 11981 781 0,'0'0'110'0,"0"0"89"27,6 0-33-27,3 3-32 0,1 0-31 13,3 1-27 5,-4 5-8-18,3-3-7 0,-2 4-4 29,3 0-6-29,1 6-1 0,1 6-9 0,-1 4-1 13,-1 13 0-3,6 3-1-10,0 7 1 15,4 5-2-15,-2-3-5 16,-1-3-5-16,-4-7-7 15,-2-4-4-14,4 4-6 15,-4-3 0-16,2-2-4 15,-1 5 2-15,-6-4 10 22,1 5 7-22,-3 8 15 0,-1-2 4 0,-2 5 0 15,-2 0-5-15,-1-2-10 16,2 2-5-16,0-8-8 17,0-4-2-17,0-12-3 15,0-1-1-15,0-10 0 15,-2-2 0-15,3-5 6 9,-2 0 0 5,-1-1 2-14,1-4-2 14,-2 0-4-14,1 1-2 16,-1-4-5-16,0 0 0 17,0-3-4-17,0 0-7 15,0 0-31-15,0-3-20 15,0 0-56-15,-3-4-24 22,-1-5-79-22,0-1-58 0,-2-3 155 16</inkml:trace>
    </iact:actionData>
  </iact:action>
  <iact:action type="add" startTime="24968">
    <iact:property name="dataType"/>
    <iact:actionData xml:id="d16">
      <inkml:trace xmlns:inkml="http://www.w3.org/2003/InkML" xml:id="stk16" contextRef="#ctx0" brushRef="#br0">8070 13118 1223 0,'-6'8'150'4,"1"3"108"10,3-1-37-14,2-2-73 16,0 5-22-16,2-4-32 16,1 4-9-16,2 3-15 16,1 0-10-16,2 3-14 15,-1-3-5-15,1 3-11 16,0-3-2-16,1-3-3 21,0 1-1-21,5 0-2 0,1-1 3 19,1-5-6-19,3-8 1 13,-6-8-5 3,6-5 2-16,0-6 5 0,2-9 24 15,0 2 11-15,-10-3 13 17,5 4-1-17,-13 3-15 22,0 6-11-22,-6 9-7 17,-6 3-2-17,-4 4-62 0,0 1-53 13,-7 1 303 3,1-2-216-16</inkml:trace>
    </iact:actionData>
  </iact:action>
  <iact:action type="add" startTime="27304">
    <iact:property name="dataType"/>
    <iact:actionData xml:id="d17">
      <inkml:trace xmlns:inkml="http://www.w3.org/2003/InkML" xml:id="stk17" contextRef="#ctx0" brushRef="#br0">8022 13633 869 0,'-3'-4'119'8,"-3"1"100"7,2 0-28-15,-2 6-60 16,1 3-28-16,3 7-34 16,-3 6-5-16,2 7-1 16,-1 4-3-16,3 12-9 5,1 6-8 14,1 20-12-19,5 12-6 0,-2 15-8 14,-1 2 0-14,-2-6-1 15,1 2 0-15,-8 18 2 15,-4 8-1-15,-3 7 2 16,-9-3 2-16,8-20 5 16,-4-10 1-16,4-11-2 21,2-3-3-21,3-16-8 17,1-12-2-17,5-27-10 0,0-8-23 16,-22-26-46-16,29-10-39 15,11-28-95-15,7-16-314 14,37-23 321-14</inkml:trace>
    </iact:actionData>
  </iact:action>
  <iact:action type="add" startTime="27712">
    <iact:property name="dataType"/>
    <iact:actionData xml:id="d18">
      <inkml:trace xmlns:inkml="http://www.w3.org/2003/InkML" xml:id="stk18" contextRef="#ctx0" brushRef="#br0">8023 13695 732 0,'-10'0'151'1,"0"-2"232"14,5-1-235-15,4-2-23 15,1 2-23-15,3 1-55 17,6 2 7-17,10 0-27 15,10 0-1-15,13 1 1 22,10 3-4-22,15 4-8 0,5-3-3 16,4-2-3-16,-2 0 0 16,1-1 1-15,4 1 2 15,15-1 5-16,8-2 2 0,-2-2 4 16,-6-1-1-16,-2 1 2 15,-7-1 1-15,4 3-1 20,14 0-1-19,-9-1-3 14,-1 1-3-15,-7-2-6 16,-12-1-2-16,0 1-1 16,-4-4-2-16,11 0 0 2,-4 2 1 12,-4-2 3 0,2 3 2-13,-17 0 5 0,-9 2 0 20,-5-2 1-21,-11 3-1 1,-5 0 4 14,3-3 3-15,-7 3 8 15,-1 0 4-15,-1 3-1 15,1-3-4-15,-4 3-6 16,3-2 0-16,-3 2-4 16,-3 3 1-16,0 1-1 5,-2 5 0 14,-3 4-2-19,-3 0 0 0,-5 5-1 16,-4 4-2-16,-4-2-2 15,-3 5-1-15,-2 4 0 14,-2 5-2-14,-4 4-1 15,-1 7-2-15,-4 9-3 16,2-1 0-16,0 8-2 22,5-1-2-22,-2-4-1 18,0 2 0-18,0-4 3 0,-3 5 2 14,3 8 6-14,2 2 3 16,-1 4 5-16,2-2 2 15,0-12-1-15,1-5-2 15,2-15-5-15,4-1-2 15,-1-9-2-15,3 1-2 8,1-8-1 8,-1 4 0-16,2-6-1 15,-1-1 1-15,-1-3-1 16,4-5 1-16,-3-1 1 15,0 0 1-15,-3-3 1 16,-7-1 1-16,2 0 0 22,-5 4 0-22,-2 0-3 0,-2 6 0 0,-12 3-1 17,0 1-1-17,-6 2 0 14,-5 1 0-14,-5 1-1 26,-3 1 1-26,-12-2-3 0,2-4-1 6,-7 0-6 9,-4-4-4-15,-18-2-9 22,-16-3 0-22,-9-7 2 0,-11-3 1 17,10-9 9-17,-5-2-11 14,-7-3 2-14,6 1 2 15,12 5-1-15,19 2 13 17,32 0 1-17,12 3-1 16,12 3-2-16,6 2-5 0,7 8-11 12,3 1-1-3,7 2-99 7,2-2-46-16,16-7 86 15</inkml:trace>
    </iact:actionData>
  </iact:action>
  <iact:action type="add" startTime="29133">
    <iact:property name="dataType"/>
    <iact:actionData xml:id="d19">
      <inkml:trace xmlns:inkml="http://www.w3.org/2003/InkML" xml:id="stk19" contextRef="#ctx0" brushRef="#br0">7139 11669 941 0,'-20'-32'173'16,"1"0"123"-16,0 10-82 15,-3 3-20-15,0 21-65 15,-1 12-30-15,-4 24-20 23,0 16-6-23,3 8-18 0,1 6-6 19,17-5-15-19,6-12-8 0,14-11-14 12,7-8-8 4,6-13-14-16,-2-7-1 0,4-18 3 16,-4-6 3-16,-5-14 11 16,0-3 3-15,-8-14 2 8,-5-5 2 3,-7-19 0-11,-3-12 0 12,-13-15 0 5,-3 3-1-18,-10 15-2 0,-3 14-2 14,-3 25-2-14,4 10-1 16,9 17 17-16,9 7 2 16,13 9 5-16,7 10 4 27,10 4-10-27,4 7 2 0,8 8 2 10,0 6-3-10,-2 10-2 16,-2 2-3-16,7 1-7 16,-10-4-1-16,5-11-4 15,-1-7 1-15,2-13-31 15,-2-6-33-15,2-11-79 10,-4-2-41-10,-3-7-94 13,-2-9-56-13,-3-8 189 16</inkml:trace>
    </iact:actionData>
  </iact:action>
  <iact:action type="add" startTime="29604">
    <iact:property name="dataType"/>
    <iact:actionData xml:id="d20">
      <inkml:trace xmlns:inkml="http://www.w3.org/2003/InkML" xml:id="stk20" contextRef="#ctx0" brushRef="#br0">7365 11362 957 0,'-5'0'237'0,"-7"0"254"14,-2 8-264-14,-1 3-42 16,2 5-82-16,3 6-23 16,1 3-29-16,5 4-10 18,4 3-20-18,0-6-9 0,13-4-18 13,6-3-5 10,5-8-1-23,10-1 3 0,3-7 9 15,3 0 5-15,-3 1 20 16,-2-1 8-16,-10 6 13 16,-6-2 4-16,-10 8-5 15,-4 7-3-15,-12 4-5 17,-5-2-14-17,-8-3-52 0,-2-4-40 10,1-14-85 11,-1-3-43-21,6-16-107 0,-3-9 163 6</inkml:trace>
    </iact:actionData>
  </iact:action>
  <iact:action type="add" startTime="29920">
    <iact:property name="dataType"/>
    <iact:actionData xml:id="d21">
      <inkml:trace xmlns:inkml="http://www.w3.org/2003/InkML" xml:id="stk21" contextRef="#ctx0" brushRef="#br0">7438 11142 1554 0,'19'0'179'2,"6"6"118"13,2 4-46-15,5 9-83 14,-3 2-50-14,2 4-56 15,-1 1-15-15,-5-1-22 17,-3 0-7-17,-2-2-4 9,-6-1-5 5,-3-9-50-14,-3 1-36 14,-3-7-90 3,-5-7-48-17,1 0-91 0,-7-5-44 14,-13-3 197-14</inkml:trace>
    </iact:actionData>
  </iact:action>
  <iact:action type="add" startTime="30120">
    <iact:property name="dataType"/>
    <iact:actionData xml:id="d22">
      <inkml:trace xmlns:inkml="http://www.w3.org/2003/InkML" xml:id="stk22" contextRef="#ctx0" brushRef="#br0">7438 11220 940 0,'-17'-16'146'0,"5"0"103"17,9 2-27-17,13-5-58 15,9-1-19-15,9-2 1 16,4-3 0-16,5 3-19 15,7 6-13-15,-3 8-29 9,-4 3-16-9,-8 11-20 13,-5 4-8-13,-3 12-14 16,-2 1-3-16,-4 8-2 15,-1 1-2-15,-6-5-3 16,0 5-1-16,-2-6-1 15,-7 2 0-15,1-2 3 16,-5-4-8-16,-2 0-33 23,3-6-22-23,-11-3-79 15,1-13-90-15,2-6-37 15,-2 1 104-15</inkml:trace>
    </iact:actionData>
  </iact:action>
  <iact:action type="add" startTime="30438">
    <iact:property name="dataType"/>
    <iact:actionData xml:id="d23">
      <inkml:trace xmlns:inkml="http://www.w3.org/2003/InkML" xml:id="stk23" contextRef="#ctx0" brushRef="#br0">7882 11168 1276 0,'-5'-4'180'14,"19"20"156"-14,-1-5-150 18,2 4-31-18,-4-4-87 0,1-1-18 14,-5-4-4-7,-1 0-2-7,-5-9 3 23,1-6 0-22,-8-9-12-1,-1-6-3 9,-8-16-9 5,1-8-5-14,-2-7-8 15,0-3-2-15,3 8-4 15,0 8-2-15,11 20-5 16,2 6-2-16,10 16-4 25,8 0-1-25,9 10 6 0,7 5 5 0,-1 8 11 15,2-1 7-15,-5 3 7 15,0-5 4-15,0-5 7 14,-5-2 3-14,-8-8 4 15,-5-2 1-15,-9-3 14 26,-3-8 6-26,-9-11 1 1,-7-6-1 13,-12-4-21-14,-1-3-12 14,-1 3-13-13,1 4-8 14,6-1-28-15,-1 4-20 14,5 5-53-14,3 1-35 16,9 6-77-16,7-2-43 15,13 8-79-15,5-2-36 25,8 9 203-25</inkml:trace>
    </iact:actionData>
  </iact:action>
  <iact:action type="add" startTime="30854">
    <iact:property name="dataType"/>
    <iact:actionData xml:id="d24">
      <inkml:trace xmlns:inkml="http://www.w3.org/2003/InkML" xml:id="stk24" contextRef="#ctx0" brushRef="#br0">8241 10833 768 0,'25'14'201'16,"-1"1"170"-16,-9-1-109 15,-2-7-36-15,-7 2-54 7,-2-5-24-7,-4-2-21 16,-1-2-16-16,-8-3-31 15,-9-10-13-15,-3-7-25 15,-4-4-8-15,-5-8-10 21,3-2 10-21,-3-7-24 12,-1-6-4-12,5 2-3 14,4 2-15-14,14 14 13 23,6 7 0-23,12 12-1 0,8 7 0 15,5 9 2-15,5 7 4 15,2 6 5-15,1 4 4 20,9 7 4-20,-3 0 1 0,-5-3-3 16,-5-1-1-16,-9-1-5 34,0-6 1-34,-7-3-3 0,3 0-23 0,-2-8-81 16,-9 0-48-16,-2-8-108 16,-2 0 121-16</inkml:trace>
    </iact:actionData>
  </iact:action>
  <iact:action type="add" startTime="31224">
    <iact:property name="dataType"/>
    <iact:actionData xml:id="d25">
      <inkml:trace xmlns:inkml="http://www.w3.org/2003/InkML" xml:id="stk25" contextRef="#ctx0" brushRef="#br0">8263 10763 1647 0,'17'9'190'0,"1"-2"170"17,-2-7-113-16,5-5-20 12,1 0-56-13,-2-11-66 16,-1 0-12-16,-11-3-48 16,-6-1-58-16,-3 2-123 22,7-9 81-21</inkml:trace>
    </iact:actionData>
  </iact:action>
  <iact:action type="add" startTime="36881">
    <iact:property name="dataType"/>
    <iact:actionData xml:id="d26">
      <inkml:trace xmlns:inkml="http://www.w3.org/2003/InkML" xml:id="stk26" contextRef="#ctx0" brushRef="#br0">14174 9307 503 0,'0'-6'125'2,"-2"-3"132"25,0 2-28-27,1 1-46 0,-5 2-15 4,2-1-25 12,1 4-13-16,-2 1-24 14,5 0-14-14,-6 0-29 17,6 0-13-17,-4 4-25 16,6 2-10-16,-2 0-10 16,1 0-3-16,2 7-1 15,-2-3 0-15,7 2 0 21,-3 1 0-21,3-6 2 0,2 2-1 15,0-6 1-14,0-3 1 17,0-3 1-18,-4-5 1 0,3-3 2 15,-2-2 1-15,-1-2 1 15,1 1 3-15,-4-1 3 16,0-1 2-16,-3 5 4 20,-1-4 0-19,-5 6-2 14,-2-1-1-15,-2 4 2 18,4 6 0-18,-7 0 5 0,3 0 1 14,-1 3 1-14,-2 3 1 18,2 4 3-18,3 3-1 14,5 3 1-14,-2-3-4 21,5 3-7-21,0 0-4 0,3 2-7 15,2-5-2-15,3-3-4 16,-2-1 0-16,1-6 0 16,5-3-1-16,-3-3 2 16,2-8 0-16,1 0-1 15,-5-2 1-15,3-3 0 9,-1 0 1-9,-2 0 2 13,-1 0 2 2,-6 4 2-15,-3-1-1 1,-2 5 2 14,-3 2 0-15,4 4-2 16,-8 2-1-16,4 3-2 15,-4 4 0-15,0-1 2 17,-1 7-1-17,5 0 1 22,2 3 1-21,3 5 0-1,3 2-1 15,0-1-3-15,4-3-2 14,1-4-1-14,2 1 0 17,4-8 0-17,0-2 0 18,3-4 1-18,2-6 1 0,0-5 0 16,-3-4 1-16,2-3 1 18,-7-3 1-18,-3-1 3 16,-2 3 2-16,-5 1 3 16,-5 4 1-16,-2 3 1 16,-4 2-1-16,-3 7-7 15,3 6-2-15,-1 7-4 18,1 6-2-18,-1 4 0 0,7 5 0 6,1-4 1 7,3 1 0-13,3-8-1 16,6-2-1-16,4-11 0 25,6-4 15-25,2-7-110 0,2-7-61 8,11-7 86 22</inkml:trace>
    </iact:actionData>
  </iact:action>
  <iact:action type="add" startTime="39703">
    <iact:property name="dataType"/>
    <iact:actionData xml:id="d27">
      <inkml:trace xmlns:inkml="http://www.w3.org/2003/InkML" xml:id="stk27" contextRef="#ctx0" brushRef="#br0">14185 12341 587 0,'-3'0'135'12,"-5"3"96"-12,-2-3-39 11,-1 0-11 2,3 0-35 1,-3 1-13-14,4 5-25 17,-2 0-11-17,-1 0-14 0,-2 7-5 15,-1 0-2-15,0 6-6 15,-4 3-15-15,-1 2-6 16,-2 5-15-16,-3-1-3 25,-2-2-4-25,5-1-1 0,2 1-3 13,5-2 1-13,1 3-6 16,1 6-1-16,4 3-4 16,2 8-2-16,8 5-3 15,3 3-2-15,4 4-1 16,6 2 0-16,0-9-1 9,4-1 0-9,-1-10-1 15,2-3 0-15,5-6 1 14,-3-8 0-14,6 1-1 15,-1-3 1-15,2-6-2 15,-1-3 0-15,2-1 0 25,0-3 1-25,-1-6-1 0,0 0 1 7,2-3 2 16,1-7 0-23,4 1 2 0,0-1 0 16,-2-5-1-16,2 2-1 14,-7-3 0-14,-2-3 0 19,-4 0-1-19,1 4 1 0,1-4-2 14,-1 0 0-14,-5-3 0 15,-2-1 0-14,-8-2 0 21,1-4 1-22,-1-1 0 15,-2-2 0-15,-2-6 2 15,-4 0 1-15,3 0 1 17,-2 4 1-17,-3 2 4 0,0 0 1 15,-3 7 3-15,-4 0 4 15,-1 9 6-15,-2 0 3 6,-3 0 3 9,-3 0-2-15,-7-5-5 19,0 2-5-19,-8-6-3 16,-2-1-3-16,-2-6-5 13,0 2-1-13,-4 1-4 16,1 1-2-16,5 11-2 16,-1 5 0-16,7 6 3 22,2 5 2-22,-1 5 6 0,1-1-2 17,1 3 0-17,0 1-2 0,0 2-4 14,-2 1-1-14,1-4-2 16,6-1-16-16,-3-5-74 24,3 0-63-23,3 0-407-1,3-5 344 15</inkml:trace>
    </iact:actionData>
  </iact:action>
  <iact:action type="add" startTime="41285">
    <iact:property name="dataType"/>
    <iact:actionData xml:id="d28">
      <inkml:trace xmlns:inkml="http://www.w3.org/2003/InkML" xml:id="stk28" contextRef="#ctx0" brushRef="#br0">14717 9179 1173 0,'0'-1'154'2,"0"-8"122"19,3 3-18-21,0-1-40 14,3-3-31-14,-2 4-35 22,1-3-24-22,-1 3-45 0,-1-1-15 19,0 1-31-19,-2-1-8 0,7-2-14 14,-1 2-4-14,-3-2-6 14,6-4 0-14,2 3-2 17,-2-2-1-17,5-1 0 15,-8 2-1-15,5-2 1 9,-5 0-20 4,-1 2-52 2,-2 3-26-15,-3 8-69 18,1-9-28-18,-2 9-88 0,0 0-88 14,0-1 206-14</inkml:trace>
    </iact:actionData>
  </iact:action>
  <iact:action type="add" startTime="41622">
    <iact:property name="dataType"/>
    <iact:actionData xml:id="d29">
      <inkml:trace xmlns:inkml="http://www.w3.org/2003/InkML" xml:id="stk29" contextRef="#ctx0" brushRef="#br0">14731 9118 1050 0,'0'0'143'0,"-5"3"112"9,5 3-38-9,0 4-53 15,-7 0-44-15,3 5-40 15,1 1-11-15,0 4 5 14,35 26-7 28,-54-43 9-42,44 35-88 0,-21-28 34 8,-30-4-9 13,33-3-2-21,4-3-2 0,0-9 0 17,4-1 1-17,3-5-4 13,1-2-3-13,5 0 0 16,1 1 0-16,0 0 3 15,1 8 4-15,-5 3 0 18,0 5 2-18,0 5 1 0,-7 8 4 21,0 1 6-21,-7 4 11 15,-1 4 6-15,-5 0 13 17,-6 3-1-17,-5 1 2 15,-3-2-31-15,-2 0-4 17,4-3-7-17,2-6-5 0,3-2-3 15,2-6-2-14,-2-7-22 20,4-3-52-21,0-7-36 0,5-6-85 16,3-8-37-16,19-49-308 14</inkml:trace>
    </iact:actionData>
  </iact:action>
  <iact:action type="add" startTime="42061">
    <iact:property name="dataType"/>
    <iact:actionData xml:id="d30">
      <inkml:trace xmlns:inkml="http://www.w3.org/2003/InkML" xml:id="stk30" contextRef="#ctx0" brushRef="#br0">14999 8995 773 0,'-1'-3'168'18,"-5"0"204"-18,-1 3-118 0,1 0-76 14,-1 3-39-14,-1 2-59 16,2 6-12-16,2 3-10 16,-2 1-7-16,9-1-19 9,2-1-6 4,9-3-11 2,2 2-2-15,6-5-4 17,3 2-3-17,-1-6-1 0,5-2 0 17,0-2-1-17,0-8 3 16,-4 2 12-16,-5-2 9 0,-7-4 13 14,-4 2 7 7,-5 0 6-21,-4-5 0 0,-5 3 3 16,-6-4-2-16,-7 2-11 15,-7 1-6-15,-6 4-14 16,-3 1-5-16,2 5-10 15,4 2-5-15,6 4-10 17,-1 1-20-17,9 7-66 7,-2 0-49-7,11 2-48 14,5 1 81-14</inkml:trace>
    </iact:actionData>
  </iact:action>
  <iact:action type="add" startTime="42751">
    <iact:property name="dataType"/>
    <iact:actionData xml:id="d31">
      <inkml:trace xmlns:inkml="http://www.w3.org/2003/InkML" xml:id="stk31" contextRef="#ctx0" brushRef="#br0">15612 8584 449 0,'-3'-6'117'1,"-4"0"151"13,5-1-64-14,-2 1-14 15,-2-1-19 0,-1 2-21-15,-2 1-9 0,-3 1-21 15,1 6-13-15,-8 6-25 26,2 5-9-26,-1 8-15 0,2 3-11 13,7 7-24-13,4-3-9 16,5 1-11-1,1-5-2-15,6-5-4 0,6-4-2 15,5-10-1-15,1-6 1 19,1-16 4-19,2-3 3 0,-3-10 4 17,0-4 0-17,-9-4 1 18,-5 3 0-18,-7 0 1 15,-6 2 1-15,-5 3 0 16,-1-3 0-16,-5 2-2 16,0 1-1-16,-3-2 0 15,-1 2-1-15,3 7-1 18,1 4 6-18,6 7 18 0,3 9 10 4,2 4 9 12,0 4-2-15,8 12-13 14,0 2-6-15,3 6-2 16,5 0 2-16,5-1-1 16,0 0 1-16,3-4-3 15,-1 3-1-15,2-3-1 15,1 1-2-15,-2 0-3 22,0-2-1-22,-5 1-3 0,2-4-2 16,0-2-3-16,2-2 0 15,1-8-1-15,0-3-20 16,-2-4-93-16,1 0-51 2,-4-9-200 13,4 3 188-15</inkml:trace>
    </iact:actionData>
  </iact:action>
  <iact:action type="add" startTime="43529">
    <iact:property name="dataType"/>
    <iact:actionData xml:id="d32">
      <inkml:trace xmlns:inkml="http://www.w3.org/2003/InkML" xml:id="stk32" contextRef="#ctx0" brushRef="#br0">15931 8304 266 0,'0'-3'146'10,"2"1"103"3,-2 2 0-13,-2-1-16 16,-2 2-35-16,1 4-19 14,-9 0-39-14,-1 8-16 15,-4 0-32-15,-3 5-13 16,4 2-19-16,-2-5-12 19,6-1-19-19,1-2-5 0,5-2-10 20,3-1-4-20,8-3-5 15,3 1-2-15,5-7-2 16,6 3 0-16,3-3 2 15,1-3 1-14,3-2 2 14,2 3 2-15,-6 2 13 17,-3 0 7-17,-5 7 12 0,-7-1 5 10,-4 1-2 11,-1 2-4-21,-4 7-9 0,-5-3-6 15,-2 0-8-14,-2 1 0 5,-5-9 1 9,6 3-20-15,-8-11-67 15,1-4-46-15,2-5-96 16,-2-6 103-16</inkml:trace>
    </iact:actionData>
  </iact:action>
  <iact:action type="add" startTime="43953">
    <iact:property name="dataType"/>
    <iact:actionData xml:id="d33">
      <inkml:trace xmlns:inkml="http://www.w3.org/2003/InkML" xml:id="stk33" contextRef="#ctx0" brushRef="#br0">15975 8025 1352 0,'1'3'155'1,"4"4"156"13,3 6-103-14,5 9-16 17,0-3-50-17,3 2-62 0,-1 3-18 15,-1 0-26-15,-2-2-9 15,3 1-14-15,-4 1-2 16,-4-7-47-16,1-2-50 15,-5-8-117-15,-3-7-62 6,2 0 132 10</inkml:trace>
    </iact:actionData>
  </iact:action>
  <iact:action type="add" startTime="44154">
    <iact:property name="dataType"/>
    <iact:actionData xml:id="d34">
      <inkml:trace xmlns:inkml="http://www.w3.org/2003/InkML" xml:id="stk34" contextRef="#ctx0" brushRef="#br0">15879 8051 1451 0,'-2'0'139'0,"8"-6"65"14,6-1-23-14,11-2-67 16,2-1-25-16,8-6 1 16,1 3-3-16,-2 1-6 17,2 4-4-17,-6 6-21 14,0 4-14-14,-5 9-16 9,-6 2-7 5,-2 6-5-14,-4 6-2 14,-11 1-1-13,0 4 1 19,-7 5-1-20,-7-6-1 0,0 0-10 11,1-1-29 4,-3-15-70-15,8-1-44 17,-1-12-103-17,-1-6-26 2,14-6 148 22</inkml:trace>
    </iact:actionData>
  </iact:action>
  <iact:action type="add" startTime="44439">
    <iact:property name="dataType"/>
    <iact:actionData xml:id="d35">
      <inkml:trace xmlns:inkml="http://www.w3.org/2003/InkML" xml:id="stk35" contextRef="#ctx0" brushRef="#br0">16268 7941 1173 0,'19'5'142'1,"-5"8"119"13,-1-4-70-14,-8 7-48 16,-1 0-47-16,-2 0-45 15,1 3-9-15,-3-3-5 15,0 0 2-15,-3-7-3 16,3-8 2-16,-3 2-5 16,0-10-4-16,-2-12-12 21,3-3-6-21,-4-6-7 0,1-1 0 16,2 0-4-16,3-1-1 15,3 7-7-15,5 4-5 17,5 13-6-17,4 3 0 0,6 12 6 15,6 0 8-15,3 4 18 15,0-3 9-15,-4-3 13 23,-2 2 3-23,-4-6 9 16,-11 0 0-16,2-3 8 15,-7 0 3-15,-6-6 4 16,0 0-2-16,-13-4-12 0,-3 0-10 16,-11-5-19-16,1-1-7 15,-6-4-40-15,-2-5-32 10,11 0-77 5,3 1-41-15,9 3-72 13,11 3 34-13,12 6 114 16</inkml:trace>
    </iact:actionData>
  </iact:action>
  <iact:action type="add" startTime="44858">
    <iact:property name="dataType"/>
    <iact:actionData xml:id="d36">
      <inkml:trace xmlns:inkml="http://www.w3.org/2003/InkML" xml:id="stk36" contextRef="#ctx0" brushRef="#br0">16656 7804 974 0,'8'16'195'13,"1"-3"176"-13,-2-3-179 16,-2-4-16-16,-2-3-69 14,-3-6-10-14,0-4-14 17,0-11-5-17,0-8-14 15,-3-6-12-15,-3-16-18 8,-1-1-5 7,-4-10-11-15,6 2-7 15,-1 12-9-15,6 7-4 15,3 19-9-14,1 15 1 19,8 17 5-20,2 9 2 0,2 14 4 10,0 3 2 6,2 3-1-16,-2-4 1 23,2-6 0-23,-2 0 1 0,0-7 0 15,-1-4-1-15,-3-2 7 16,-5-8-25-16,-3-9-75 15,-2 1-46-15,0-6 54 17</inkml:trace>
    </iact:actionData>
  </iact:action>
  <iact:action type="add" startTime="45203">
    <iact:property name="dataType"/>
    <iact:actionData xml:id="d37">
      <inkml:trace xmlns:inkml="http://www.w3.org/2003/InkML" xml:id="stk37" contextRef="#ctx0" brushRef="#br0">16709 7637 1597 0,'6'6'100'0,"6"-6"59"15,5-6-87-15,9-13-36 16,6-2-55-16,3-3-94 6,-1 3 38 11,-4 12 13-16</inkml:trace>
    </iact:actionData>
  </iact:action>
  <iact:action type="add" startTime="45619">
    <iact:property name="dataType"/>
    <iact:actionData xml:id="d38">
      <inkml:trace xmlns:inkml="http://www.w3.org/2003/InkML" xml:id="stk38" contextRef="#ctx0" brushRef="#br0">14851 9903 1043 0,'-7'11'158'1,"1"-4"153"14,5 2-47-15,2-9-36 22,5-3-36-22,10-10-43 0,7-9-8 15,12-4-34-15,-2-5-21 16,1 5-40-16,-7 1-19 15,-9 9-16-15,-8 0-14 19,-2 9-85-19,-6 6-44 0,1-2-124 13,-8 7-75-6,0 11 191 9</inkml:trace>
    </iact:actionData>
  </iact:action>
  <iact:action type="add" startTime="45841">
    <iact:property name="dataType"/>
    <iact:actionData xml:id="d39">
      <inkml:trace xmlns:inkml="http://www.w3.org/2003/InkML" xml:id="stk39" contextRef="#ctx0" brushRef="#br0">14847 9932 1290 0,'-6'9'133'0,"0"1"80"26,3-1-24-26,2 1-59 0,1 3-39 5,0-3-38 15,0-1-10-20,1 0-12 12,2-5-5-12,3-2-9 16,0-1-2-16,7-1-1 16,1-1-3-16,2-2-4 6,5 1-1 9,3-2-1-15,4 4-1 15,-1 0 4-15,4 0 3 19,-2 9 7-19,1 1 2 0,-3 3 3 15,-3 0 4-15,-5 1 6 13,-7 2 3-13,-11 0 7 16,-2 0 0-16,-14 3-7 23,-2-3-4-23,-8 0-14 15,-2 0-4-15,5-7-6 15,-1-3-20-15,4-2-55 17,-2-4-39-17,7-9-82 0,1-1-38 14,10-12-181-14,4-4 233 16</inkml:trace>
    </iact:actionData>
  </iact:action>
  <iact:action type="add" startTime="46211">
    <iact:property name="dataType"/>
    <iact:actionData xml:id="d40">
      <inkml:trace xmlns:inkml="http://www.w3.org/2003/InkML" xml:id="stk40" contextRef="#ctx0" brushRef="#br0">15124 9784 903 0,'3'-7'177'1,"0"4"162"7,-3 10-150 8,-2 8-10-16,-1 11-51 22,3 0-15-22,6 2-8 0,1-4-4 16,9-5-24-16,3-3-15 0,5-10-23 15,2-4-8-15,-2-7-5 16,-5-9-1-16,2-4 8 14,-8-1 4-14,-6-2 7 18,2-4 2-18,-11 3-6 23,-2 2-5-23,-8 5-14 1,-7 2-7 11,-5 3-32-12,-5 1-26 16,2 7-55-16,4-3-35 16,7 4-54-16,6 1-37 15,10 1 126-15</inkml:trace>
    </iact:actionData>
  </iact:action>
  <iact:action type="add" startTime="46541">
    <iact:property name="dataType"/>
    <iact:actionData xml:id="d41">
      <inkml:trace xmlns:inkml="http://www.w3.org/2003/InkML" xml:id="stk41" contextRef="#ctx0" brushRef="#br0">15425 9572 1210 0,'8'0'163'18,"1"5"124"-18,0 1-23 0,-1 7-76 16,-3 1-40-16,-1 5-44 19,0 0-17-19,-1 1-26 13,2 2-10-13,0 0-23 13,1 0-7-13,-6-6-11 16,6-1-3-16,-6-6-20 7,3 1-38 8,-2-4-90-15,1-6-65 21,-2 0 99-21</inkml:trace>
    </iact:actionData>
  </iact:action>
  <iact:action type="add" startTime="46790">
    <iact:property name="dataType"/>
    <iact:actionData xml:id="d42">
      <inkml:trace xmlns:inkml="http://www.w3.org/2003/InkML" xml:id="stk42" contextRef="#ctx0" brushRef="#br0">15334 9562 1127 0,'2'5'183'3,"-1"-3"221"-3,2 4-208 12,6-6-67 5,-3 0-45-17,7 2-59 0,-2-1-6 14,3 2-69-14,0 4-55 23,5-1-423-23,6 7 326 0</inkml:trace>
    </iact:actionData>
  </iact:action>
  <iact:action type="add" startTime="46945">
    <iact:property name="dataType"/>
    <iact:actionData xml:id="d43">
      <inkml:trace xmlns:inkml="http://www.w3.org/2003/InkML" xml:id="stk43" contextRef="#ctx0" brushRef="#br0">15655 9747 1200 0,'5'8'180'0,"-2"-3"187"15,0 0-100-15,-3-2-71 16,1 0-54-16,-1-3-77 16,0-3-39-16,0 0-113 15,-1-2-38-15,3 3 48 14</inkml:trace>
    </iact:actionData>
  </iact:action>
  <iact:action type="add" startTime="47206">
    <iact:property name="dataType"/>
    <iact:actionData xml:id="d44">
      <inkml:trace xmlns:inkml="http://www.w3.org/2003/InkML" xml:id="stk44" contextRef="#ctx0" brushRef="#br0">16021 9204 1199 0,'-6'-8'167'16,"1"3"102"-16,-3 5-100 16,-3 0-26-16,-5 5-65 22,-2 8-13-22,-6 3-14 0,-1 9-3 0,5 4-20 15,1 0-12-15,7-1-10 16,2-6-3-16,7-7-3 18,2-1 0-18,6-9-7 15,9-5 0-15,6 0 0 14,3-5 0-14,2-3 5 21,-2 2 1-21,-3 1 1 0,1 2 0 18,-4 1 4-18,-1 2 12 16,-6 8 20-16,-3-3 8 1,-1 8 16 12,-4 3-5-11,-2 3-9 14,-5 3-6-16,-3-3-14 14,-3-3-5-14,-3-3-21 21,4-4-32-21,-2-5-95 16,1-2-60-16,2-5 90 15</inkml:trace>
    </iact:actionData>
  </iact:action>
  <iact:action type="add" startTime="47623">
    <iact:property name="dataType"/>
    <iact:actionData xml:id="d45">
      <inkml:trace xmlns:inkml="http://www.w3.org/2003/InkML" xml:id="stk45" contextRef="#ctx0" brushRef="#br0">16204 9064 1422 0,'-11'0'178'16,"-3"0"97"-15,-4 3-87 6,0 3-39-7,1 7-79 14,1 0-22 2,3-1-32-16,4 4-6 0,3 0-8 15,3-6-3-15,3 0-4 16,8-1-1-16,-1-3 0 15,6-2 1-15,6-4 2 17,3 0 0-17,2-3 3 22,-1 2 5-22,-1 1 16 0,1-3 9 16,-5 7 19-16,-5 0 3 15,-7 6 7-15,-6-2-1 17,-12 6-13-17,-2 5-6 17,-7-3-18-17,2 3-6 0,-1-6-66 14,3-4-50-14,4-8-112 20,0-1 214-20,15 0-50 16</inkml:trace>
    </iact:actionData>
  </iact:action>
  <iact:action type="add" startTime="48009">
    <iact:property name="dataType"/>
    <iact:actionData xml:id="d46">
      <inkml:trace xmlns:inkml="http://www.w3.org/2003/InkML" xml:id="stk46" contextRef="#ctx0" brushRef="#br0">16280 8723 1729 0,'7'10'138'0,"0"6"65"17,3 3-26-17,0 9-43 15,1 1-41-15,6 4-39 20,0 1-8-19,2-4-14-1,-3-2-8 18,-4-2-13-18,-2-7 5 14,-1-3-69-14,-3 0-58 16,-5-8-137-16,-1-8-312 0,-3 2 337 17</inkml:trace>
    </iact:actionData>
  </iact:action>
  <iact:action type="add" startTime="48226">
    <iact:property name="dataType"/>
    <iact:actionData xml:id="d47">
      <inkml:trace xmlns:inkml="http://www.w3.org/2003/InkML" xml:id="stk47" contextRef="#ctx0" brushRef="#br0">16191 8751 1255 0,'7'-9'140'1,"8"-6"66"13,15-1-36-14,5-1 21 23,10-2-35-23,2 2-7 0,-1 7-24 15,-1 1-23-15,-7 12-41 15,-5 6-21-15,-11 9-20 16,-7 7-5-16,-13 10-5 16,-3 1-2-16,-11 5 0 16,2-1 5-16,-6-5-68 7,-1-3-47-7,-1-10-102 14,0-10-26-14,3-9 120 16</inkml:trace>
    </iact:actionData>
  </iact:action>
  <iact:action type="add" startTime="48495">
    <iact:property name="dataType"/>
    <iact:actionData xml:id="d48">
      <inkml:trace xmlns:inkml="http://www.w3.org/2003/InkML" xml:id="stk48" contextRef="#ctx0" brushRef="#br0">16641 8623 1065 0,'7'14'159'15,"4"0"219"-15,-4 1-191 18,6 1-15-18,-4 0-39 0,1-1-55 15,-2-1-13-4,-3-2-14-11,-2 0-3 10,-3-5-13 6,0-1-4-16,0-6-2 15,-3 0 0-15,-2-9-4 16,0-4-5-16,-4-12-12 17,2-1-5-16,2-6-4-1,-3-3-4 15,8 8-4-13,0-1 0 16,-3 15-1-18,6 0-4 0,-3 13-5 15,8 0-1-15,0 7 2 17,5 8 9-17,3-5 15 22,-3 3 8-22,4-1 9 0,1-2 6 15,-1-4 10-15,-1-3 3 9,-4-2 11 13,-4-1 2-22,-2-1 1 0,-4 1 1 15,0-6 3-15,-4-3-2 16,-6-1-8-16,0-2-9 15,-8-4-17-14,-2-3-8 14,2-1-10-15,0-5-16 0,2 1-65 16,1 1-39-16,4 1-93 10,2 6-34 3,5 4 446 2,2 11-222-15</inkml:trace>
    </iact:actionData>
  </iact:action>
  <iact:action type="add" startTime="48964">
    <iact:property name="dataType"/>
    <iact:actionData xml:id="d49">
      <inkml:trace xmlns:inkml="http://www.w3.org/2003/InkML" xml:id="stk49" contextRef="#ctx0" brushRef="#br0">16924 8556 1241 0,'15'3'206'16,"-1"3"128"-16,-1-6-73 16,0-3-47-16,-4-7-80 15,0-2-24-15,-5-1-34 16,-2-3-4-16,-5 0-13 16,-6-6-10-16,-4-5-15 8,-3-8-6-8,-3-13-13 14,0-1-4-14,0 1-6 17,8 3-3-17,3 14-7 14,7 11-6-14,5 17-4 17,7 5-1-17,5 16 4 23,4 10 5-23,7 13 6 0,4-1 2 15,2 5 5-15,-2-3 1 17,-5-8-1-15,-6-2 0-2,-4-11-1 11,-1-2-1 5,-8-6-34-16,-1-4-37 18,-8 1-108-18,-2-2-60 0,-8 3 119 15</inkml:trace>
    </iact:actionData>
  </iact:action>
  <iact:action type="add" startTime="49316">
    <iact:property name="dataType"/>
    <iact:actionData xml:id="d50">
      <inkml:trace xmlns:inkml="http://www.w3.org/2003/InkML" xml:id="stk50" contextRef="#ctx0" brushRef="#br0">16974 8495 1485 0,'1'3'172'1,"8"1"164"-1,4-4-115 13,7 0-51-13,5-5-62 14,-2-8-80-14,2-3-1 5,-5-3-74 12,-3-5-53-17,1 1 478 16,-2 0-342-16</inkml:trace>
    </iact:actionData>
  </iact:action>
  <iact:action type="add" startTime="49465">
    <iact:property name="dataType"/>
    <iact:actionData xml:id="d51">
      <inkml:trace xmlns:inkml="http://www.w3.org/2003/InkML" xml:id="stk51" contextRef="#ctx0" brushRef="#br0">17273 8330 2140 0,'1'20'216'1,"-4"-1"129"-1,-3-5-66 15,-1-2-116-15,-2-6-78 18,-9-3-59-18,-1-2-16 0</inkml:trace>
    </iact:actionData>
  </iact:action>
  <iact:action type="add" startTime="64455">
    <iact:property name="dataType"/>
    <iact:actionData xml:id="d52">
      <inkml:trace xmlns:inkml="http://www.w3.org/2003/InkML" xml:id="stk52" contextRef="#ctx0" brushRef="#br0">20422 12644 597 0,'0'3'83'2,"1"-3"68"23,3 0-2-25,5 0-16 0,1 0-12 16,2 0-12-16,0 3-5 11,4-1-18 8,2 1-11-19,6-1-21 0,0 1-7 7,4 0-13 9,2-3-3-16,5 0-2 15,0-3 0-15,4 0 3 16,6 1-1-16,9 0 1 15,6 1-2-15,6-1-4 26,-3-1-2-26,-7 0-9 0,-2 3-5 0,-2 3-4 14,-4 0-2-14,0 3-1 14,3 1 1-14,-2-1-1 16,9-2 1-16,-2-1 2 15,-3 0 1-15,5 0 1 16,-4-3-1-16,-2 0-1 9,-4-3 0 5,-7-4-1-14,-2 1 0 15,8 0 4-15,2 2 4 15,0-2 6-15,5 0 4 15,-3-1-1-15,-3 1-2 16,-2 3-5-16,-2-2-4 19,-7-1-3-19,-3 1-3 0,-4 3 7 20,-5-1 6-20,-3 0 10 15,0 3 6-15,-5-2 3 16,0 1-3-16,-3 1 1 15,-4 0 0-15,4 6 1 16,-4-1-2-16,1 6-4 17,-3-3-5-17,-1 2-8 0,2-1 6 20,-2-6-86-20,-1-3 47 0,16-9-7 15</inkml:trace>
    </iact:actionData>
  </iact:action>
  <iact:action type="add" startTime="65555">
    <iact:property name="dataType"/>
    <iact:actionData xml:id="d53">
      <inkml:trace xmlns:inkml="http://www.w3.org/2003/InkML" xml:id="stk53" contextRef="#ctx0" brushRef="#br0">20211 15689 511 0,'-1'19'89'2,"1"-5"125"9,4-1-81 6,9-7-16-17,3-3-1 15,4-3-11-14,4-3 4 21,8 0-4-22,1-3-8 0,5 1-18 16,1 0-15-16,7-1-23 15,-4-2-8-15,9 3-11 16,3-5-3-16,1 4 1 14,6 3-1-13,7 1 0 15,-1-1 0-16,7 3 1 0,-3 0 2 8,-10 0 1 6,-1 5-2-14,-6-2-5 18,-5-1-2-18,5 1-3 16,2-2-1-16,-1 1 0 13,6 0-2-13,-5-2-1 15,-1 0-2-15,-2 0 0 16,-6 0-2-16,1 3 0 26,-8 0 0-26,-5 2 0 0,0-4 0 0,0-1 2 14,3 2 12-14,-2-4 19 15,-1 1 8-15,0-1 13 15,0-1-5-15,-2 0-12 15,2-4-5-15,-5-2-10 16,4 4-2-16,-2-4-6 23,-6 5-2-23,7 1-6 0,-5-5-3 16,-6 5-1-16,1 1-11 15,-6-4-91-15,-4 3 173 14,6 6-90-14</inkml:trace>
    </iact:actionData>
  </iact:action>
  <iact:action type="add" startTime="67948">
    <iact:property name="dataType"/>
    <iact:actionData xml:id="d54">
      <inkml:trace xmlns:inkml="http://www.w3.org/2003/InkML" xml:id="stk54" contextRef="#ctx0" brushRef="#br0">22273 12759 549 0,'6'-1'76'2,"2"-2"87"14,-1 0-29-16,12-3-21 12,-6-1-8 3,8 1-15-15,-1-3-3 16,-1-1 8-15,0-3-1-1,4-3-8 22,-1-3-4-22,0 0-6 15,4-5-4-15,-6-5-12 16,-1-5-7-16,-6-5-18 16,-3-5-8-15,-1-1-10 12,-6-1-2-13,0 1-1 2,-8-2 0 13,-2 5-2-15,-2-1-1 7,-2-1-2 8,-1 5-1-15,-7 1-1 17,3 3-1-17,-7-2 1 14,1-4-2-14,1-4 0 16,-1 4-2-16,0 4-2 15,-1 9-1-15,-8 18-6 16,-4 7-5-16,-7 19 3 23,0 9 4-23,2 10 6 0,0 2 7 2,10 5 4 13,-4 2-1-15,13 1 5 14,-1 4 2-14,6 11 4 15,3 7 1-15,4 5 1 16,3 4 0-16,8-1-3 15,2-5-2-15,8-16-7 10,7-9-3 3,11-15-4 1,12-4-3-14,15-10-9 3,8-7-40 12,3-15 30-15</inkml:trace>
    </iact:actionData>
  </iact:action>
  <iact:action type="add" startTime="69197">
    <iact:property name="dataType"/>
    <iact:actionData xml:id="d55">
      <inkml:trace xmlns:inkml="http://www.w3.org/2003/InkML" xml:id="stk55" contextRef="#ctx0" brushRef="#br0">24373 12602 560 0,'-11'0'140'16,"1"-1"122"-16,5-4-58 8,1 0-13 7,4 5-29-15,1-8-10 15,1 5-23-15,4 1-6 16,1-1-19-16,3 3-15 15,8 3-25-15,3-2-10 15,14 3-17-15,6 1-3 20,10-5-5-20,10 3 2 0,0-3 0 19,4 0-2-19,-7 3-4 15,-9 1-3-14,-7 2-6 14,-7-3-1-15,-6 2-6 2,-4-2-56 11,3 2 33 4</inkml:trace>
    </iact:actionData>
  </iact:action>
  <iact:action type="add" startTime="71441">
    <iact:property name="dataType"/>
    <iact:actionData xml:id="d56">
      <inkml:trace xmlns:inkml="http://www.w3.org/2003/InkML" xml:id="stk56" contextRef="#ctx0" brushRef="#br0">22175 15760 913 0,'2'3'84'4,"1"1"84"10,3 2-36-14,8-6 3 16,6 0-14-16,8-3-26 18,3-4-13-18,3-2-26 15,-2-3-6-15,-1-2-8 16,-2-1 0-16,1-1 5 22,-1-5 4-22,0 2-6 0,-5-3-6 14,-4 3-6-14,-3-1-2 19,-5-2 0-19,1 0 1 0,-4-10-3 14,-2-5-2 1,-4-4-5-15,-3-1-3 0,-3 1-2 15,-7-2 0-15,-2 3-2 10,-5 4-1 2,-8 4-3 4,2 6-2-16,-8 1-1 16,8 4-3-16,-3 5-2 15,1 0 0-14,-1 4-7-1,-3 5-1 16,2 7 0-16,-4 6 2 14,-2 4 9-14,1 0 4 22,7 7 4-21,-1-1 0-1,4 5-4 15,2 2 0-15,-2 10-2 15,0 5 1-15,5 11 3 16,-1 7-1-16,7 6-1 17,2-2-1-17,8-10-1 15,4-5-1-15,11-14-2 9,11-6-4-9,13-8-2 15,14-1-39-15,12-4-90 14,0-7-507-14,11 5 401 15</inkml:trace>
    </iact:actionData>
  </iact:action>
  <iact:action type="add" startTime="72472">
    <iact:property name="dataType"/>
    <iact:actionData xml:id="d57">
      <inkml:trace xmlns:inkml="http://www.w3.org/2003/InkML" xml:id="stk57" contextRef="#ctx0" brushRef="#br0">24440 15635 934 0,'-4'-13'138'2,"0"7"107"18,1 2-33-20,1 7-69 16,1 1-33-16,1 8-29 15,8 4-4-15,10 5-3 23,5 0-3-23,12 1-10 0,9-1-3 0,14-2-1 15,14-7-1-15,8-5-2 16,-2-7 1-16,-6-3-5 15,-11-1 0-15,-14 1-5 15,-6-3-7-15,-6 6-12 16,-5-3 1-16,-8 6 338 10,4 9-262 4</inkml:trace>
    </iact:actionData>
  </iact:action>
  <iact:action type="add" startTime="77821">
    <iact:property name="dataType"/>
    <iact:actionData xml:id="d58">
      <inkml:trace xmlns:inkml="http://www.w3.org/2003/InkML" xml:id="stk58" contextRef="#ctx0" brushRef="#br0">21689 13357 465 0,'-1'0'118'23,"-1"0"100"-23,1-1-71 0,4-1-25 7,0 2-20 17,-2 0-8-24,5 0-7 0,-6 0-6 6,0-6-13 9,0 4-4-15,0 2-3 17,0-6-2-17,0 6-5 15,0-2-5-15,0 2-8 16,0 0-5-16,0 0-12 24,3-3-3-24,-3 3-3 0,1-2-1 0,-1 2 3 14,2 0-1-14,-2 0-1 16,0 5 0-16,3 5 1 15,2 2 3-15,0 4 5 15,0 3 3-15,-6 4 3 25,1 5-2-25,-4-5-8 0,4 2-5 14,3-9-10-14,-1-3-1 16,4-7-37-16,-3-4-38 15,6-7-118-15,-3-3 101 15</inkml:trace>
    </iact:actionData>
  </iact:action>
  <iact:action type="add" startTime="78383">
    <iact:property name="dataType"/>
    <iact:actionData xml:id="d59">
      <inkml:trace xmlns:inkml="http://www.w3.org/2003/InkML" xml:id="stk59" contextRef="#ctx0" brushRef="#br0">22053 13295 864 0,'2'6'116'18,"1"-4"103"-18,0 6-3 0,3 0-33 13,-2 6-24 4,0 1-42-17,-2 4-19 0,-2 7-34 15,-3 2-17-15,-2-2-26 22,3 2-7-22,2-6-52 15,1-6-49-15,5-8-167 16,0 0 139-16</inkml:trace>
    </iact:actionData>
  </iact:action>
  <iact:action type="add" startTime="78746">
    <iact:property name="dataType"/>
    <iact:actionData xml:id="d60">
      <inkml:trace xmlns:inkml="http://www.w3.org/2003/InkML" xml:id="stk60" contextRef="#ctx0" brushRef="#br0">22550 13338 1042 0,'0'0'127'0,"0"0"96"9,-3 3-16 5,3 4-64-14,0 2-14 15,0 7-28-15,-1 0-9 14,-4 6-23-14,-2 1-15 16,0 5-25-16,0-4-13 16,2 0-77-16,2-3-53 16,11-10 58-16</inkml:trace>
    </iact:actionData>
  </iact:action>
  <iact:action type="add" startTime="79371">
    <iact:property name="dataType"/>
    <iact:actionData xml:id="d61">
      <inkml:trace xmlns:inkml="http://www.w3.org/2003/InkML" xml:id="stk61" contextRef="#ctx0" brushRef="#br0">22871 13322 1022 0,'-2'0'148'1,"1"0"134"-1,1 3-84 0,0 5-62 13,0 0-35 2,-1 7-44-15,1 2-16 0,-2 2-24 17,1 1-5-17,2-1-83 15,1 0-77-15,6-7 81 16</inkml:trace>
    </iact:actionData>
  </iact:action>
  <iact:action type="add" startTime="79648">
    <iact:property name="dataType"/>
    <iact:actionData xml:id="d62">
      <inkml:trace xmlns:inkml="http://www.w3.org/2003/InkML" xml:id="stk62" contextRef="#ctx0" brushRef="#br0">23240 13303 956 0,'1'2'107'3,"1"4"98"-3,-1 0-17 20,0 2-23-20,-1 5-21 0,-4 5-39 20,-2 5-17-20,0 3-33 10,1 2-12-10,3-2-43 15,-1-3-44-15,9-6-116 17,1-3 94-17</inkml:trace>
    </iact:actionData>
  </iact:action>
  <iact:action type="add" startTime="79918">
    <iact:property name="dataType"/>
    <iact:actionData xml:id="d63">
      <inkml:trace xmlns:inkml="http://www.w3.org/2003/InkML" xml:id="stk63" contextRef="#ctx0" brushRef="#br0">23700 13286 931 0,'0'0'162'1,"-2"2"127"12,2 2-99 4,0 5-3-17,2 4-61 0,1 6-21 9,-8 2-38 8,5 5-17-17,-3 2-22 16,1 1-8-16,-1-1-22 11,1-2-28-11,2-4-75 15,0-6-56-15,2-8 78 16</inkml:trace>
    </iact:actionData>
  </iact:action>
  <iact:action type="add" startTime="80218">
    <iact:property name="dataType"/>
    <iact:actionData xml:id="d64">
      <inkml:trace xmlns:inkml="http://www.w3.org/2003/InkML" xml:id="stk64" contextRef="#ctx0" brushRef="#br0">24060 13301 979 0,'0'5'146'1,"0"3"110"14,0 2-77-15,1 1-7 18,2 0-57-18,0 5-19 0,-1 1-40 11,-2 2-13-2,0 7-16 6,0-3-9-15,-2 0-18 16,1 1-37-16,1-8-95 16,0-5-60-16,6-9 88 15</inkml:trace>
    </iact:actionData>
  </iact:action>
  <iact:action type="add" startTime="80488">
    <iact:property name="dataType"/>
    <iact:actionData xml:id="d65">
      <inkml:trace xmlns:inkml="http://www.w3.org/2003/InkML" xml:id="stk65" contextRef="#ctx0" brushRef="#br0">24439 13305 1305 0,'6'6'180'0,"1"2"117"15,-4 6-85-15,0-1-26 16,-3 5-77-16,-3 7-29 17,-2 1-49-17,1 5-4 0,1-5-43 14,2-1 16-14</inkml:trace>
    </iact:actionData>
  </iact:action>
  <iact:action type="add" startTime="82259">
    <iact:property name="dataType"/>
    <iact:actionData xml:id="d66">
      <inkml:trace xmlns:inkml="http://www.w3.org/2003/InkML" xml:id="stk66" contextRef="#ctx0" brushRef="#br0">21666 16515 521 0,'-4'13'67'18,"1"-1"82"-18,-2 3-116 16,4 1 0-16,-4 0-25 15</inkml:trace>
    </iact:actionData>
  </iact:action>
  <iact:action type="add" startTime="82627">
    <iact:property name="dataType"/>
    <iact:actionData xml:id="d67">
      <inkml:trace xmlns:inkml="http://www.w3.org/2003/InkML" xml:id="stk67" contextRef="#ctx0" brushRef="#br0">22113 16391 1110 0,'0'11'107'1,"-1"3"72"-1,-1 5-35 14,1 4-50-14,-1-1-29 15,2 0-32-15,0 0-24 14,5-2-116-14,2-3 79 8</inkml:trace>
    </iact:actionData>
  </iact:action>
  <iact:action type="add" startTime="82857">
    <iact:property name="dataType"/>
    <iact:actionData xml:id="d68">
      <inkml:trace xmlns:inkml="http://www.w3.org/2003/InkML" xml:id="stk68" contextRef="#ctx0" brushRef="#br0">22538 16364 655 0,'0'3'151'8,"-1"0"175"8,-2 2-157-16,0 6-2 15,2 2-57-15,-2 3-33 15,0 5-42-15,1 1-11 14,-2 3-47-14,3-3-54 21,4-2 46-21</inkml:trace>
    </iact:actionData>
  </iact:action>
  <iact:action type="add" startTime="83196">
    <iact:property name="dataType"/>
    <iact:actionData xml:id="d69">
      <inkml:trace xmlns:inkml="http://www.w3.org/2003/InkML" xml:id="stk69" contextRef="#ctx0" brushRef="#br0">23064 16386 733 0,'-3'3'116'1,"2"-3"132"15,-5 2-55-16,6 1-15 13,0 2-27 4,0 3-38-17,1 3-18 0,4 5-31 16,-3 2-10-16,-2 7-26 21,0 0-7-21,-2 4-36 16,-3-3-41-16,2 2-102 15,3-7 86-15</inkml:trace>
    </iact:actionData>
  </iact:action>
  <iact:action type="add" startTime="83569">
    <iact:property name="dataType"/>
    <iact:actionData xml:id="d70">
      <inkml:trace xmlns:inkml="http://www.w3.org/2003/InkML" xml:id="stk70" contextRef="#ctx0" brushRef="#br0">23418 16335 570 0,'0'0'126'11,"5"0"132"-10,-3 3-12 16,1-2-50-17,-1 2-17 14,-1 6-35-14,1-3-19 19,-2 7-33-19,-2 0-16 0,-1 6-34 16,-1-1-14-16,-2 4-18 12,0 0-32 11,2 0-88-23,1-3-66 0,3-3 80 15</inkml:trace>
    </iact:actionData>
  </iact:action>
  <iact:action type="add" startTime="84101">
    <iact:property name="dataType"/>
    <iact:actionData xml:id="d71">
      <inkml:trace xmlns:inkml="http://www.w3.org/2003/InkML" xml:id="stk71" contextRef="#ctx0" brushRef="#br0">23722 16339 768 0,'0'0'192'18,"0"3"182"-18,0 3-158 0,-2 3-2 11,-1 7-63 4,-3 2-22-15,1 3-45 15,5 3-27-15,-2 1-34 24,-2-2-8-24,4-2-40 0,-5-5-45 0,5-3-122 14,3-5-114-14,10 0 161 16</inkml:trace>
    </iact:actionData>
  </iact:action>
  <iact:action type="add" startTime="84431">
    <iact:property name="dataType"/>
    <iact:actionData xml:id="d72">
      <inkml:trace xmlns:inkml="http://www.w3.org/2003/InkML" xml:id="stk72" contextRef="#ctx0" brushRef="#br0">24069 16378 1114 0,'0'-5'136'3,"0"2"128"-3,0 3-48 11,3 3-22 6,-3 5-29-17,0 7-44 0,0 4-20 21,0 8-41-21,0 2-14 0,0 2-24 25,0 1-7-25,0-5-52 0,0-3-49 7,0-9-137 8,1-6 115-14</inkml:trace>
    </iact:actionData>
  </iact:action>
  <iact:action type="add" startTime="84684">
    <iact:property name="dataType"/>
    <iact:actionData xml:id="d73">
      <inkml:trace xmlns:inkml="http://www.w3.org/2003/InkML" xml:id="stk73" contextRef="#ctx0" brushRef="#br0">24324 16362 1490 0,'-3'11'165'2,"-1"-1"124"11,4 12-134-11,0 5-1 13,1 9-69-15,1 4-21 15,-1-1-46-15,4-1-41 16,-3-12-460-16,10-9 344 15</inkml:trace>
    </iact:actionData>
  </iact:action>
  <iact:action type="add" startTime="86784">
    <iact:property name="dataType"/>
    <iact:actionData xml:id="d74">
      <inkml:trace xmlns:inkml="http://www.w3.org/2003/InkML" xml:id="stk74" contextRef="#ctx0" brushRef="#br0">24418 15690 952 0,'-5'0'110'2,"5"0"93"21,-6 5-48-23,6 6-40 15,4 2-17-15,1 6-21 16,0 0-8-16,6-3-13 0,3-3-1 15,6 0-9-15,7-4-6 16,7-2-9-16,8-4-5 6,9-3-4 11,4 0-1-17,8-3-1 14,1 2 1-14,-5-2-2 16,-2 0 1-16,-5 0-1 18,-1-4-1-18,-2-2-2 14,1-4-1-14,-2-3-4 15,-2-2-1-15,-1-2 2 23,0 4 3-23,-3-6 5 0,-3 4 3 0,-7 2 4 16,-7-6 0-16,-6 3 0 15,-5-3 0-15,-2 0 5 16,-5-1 1-16,-2-4 3 15,-5-5-4-15,-3-6-6 24,-3-6-4-24,-4 2-8 0,1 2-1 14,-10-5-3-14,-4 7-1 15,-9-3-1-15,-1 6-1 16,-4 5-3-16,1 4 0 16,0 0-1-16,-1 4-2 15,3 0 0-15,0 3-1 15,1 0 0-15,1 0 0 14,1-2 1-14,1-1 1 9,-1 3-1 6,-1-3-1-15,-1 6-2 17,-2 3 0-17,-7 0 1 15,-3 0 1-15,-9 1-3 16,1 5-1-16,0 4-3 15,6 3-3-15,2 9 0 10,1 5-1-10,0 5 1 23,4 6 3-23,2 3 1 0,-1 1 2 20,5 1 2-20,0 2-1 0,-3 0 1 14,4-4 0-14,-5 2 0 14,3 1 1-14,8 1 1 15,3-1 0-15,6 10 2 11,5 3 1 5,1 9 0-16,2 5-1 14,10 5 3-14,4-1 2 17,11-11 2-17,5-3 2 16,13-13 3-16,9-3 0 0,11-5 1 16,0-2-2-16,1-12-2 15,3-7 1-15,5-6-1 23,4-6-1-23,3-4 0 15,-1 1-10-15,-2-1-104 17,-2 1 440-17,-8 12-278 0</inkml:trace>
    </iact:actionData>
  </iact:action>
  <iact:action type="add" startTime="89730">
    <iact:property name="dataType"/>
    <iact:actionData xml:id="d75">
      <inkml:trace xmlns:inkml="http://www.w3.org/2003/InkML" xml:id="stk75" contextRef="#ctx0" brushRef="#br0">25455 16364 752 0,'-13'3'150'2,"6"0"203"16,1 0-112-18,6-6-29 14,10 0-11-14,12-6-40 16,7-1-20-16,12-3-32 8,-1-3-16 7,13 0-31-15,0-6-9 15,17-3-16-15,7-1-4 19,9-11-7-19,-2-4-3 0,-9-7-4 12,-11-4-3 3,-17 7-4-15,-10 3-3 2,-13 11-2 13,-6 6-2-15,-10 12-27 22,-3 5-31-22,-9 8-92 16,-2 3-63-16,-11 8-134 14,-2 2 174-14</inkml:trace>
    </iact:actionData>
  </iact:action>
  <iact:action type="add" startTime="90106">
    <iact:property name="dataType"/>
    <iact:actionData xml:id="d76">
      <inkml:trace xmlns:inkml="http://www.w3.org/2003/InkML" xml:id="stk76" contextRef="#ctx0" brushRef="#br0">25571 16178 1356 0,'-8'6'117'1,"-7"3"77"-1,0 4-47 0,0 5-38 11,-1 4-19 5,1 3-14-16,3 4-2 0,-2 0 3 15,2 3 5-15,4 3 1 17,-1 0-7-17,9-2-16 15,3-1-9-15,11-10-12 24,7-3-3-24,6-9-10 0,4-4-4 13,6-12-8 3,4-4-3-15,10-6-91-1,0-6-61 16,7 0 73-16</inkml:trace>
    </iact:actionData>
  </iact:action>
  <iact:action type="add" startTime="90650">
    <iact:property name="dataType"/>
    <iact:actionData xml:id="d77">
      <inkml:trace xmlns:inkml="http://www.w3.org/2003/InkML" xml:id="stk77" contextRef="#ctx0" brushRef="#br0">26792 15612 1230 0,'-11'-12'159'1,"3"-2"153"15,-2 2-62-16,15 0-48 1,3 5-41 13,2 4-72-14,3 6-25 11,-4 4-36 4,0 8-5-15,-2 7-1 20,0 0-3-20,-5 7-3 0,-4 0-2 8,-2 4-4 8,-2 0 0-16,-1-5-2 15,6-2 0-15,-4-11 2 16,-1-10 3-16,2-13-1 25,-5-11 0-25,4-13-5 0,5-9-4 0,5 1-5 13,5 2-3-13,8 6-1 16,2 4 1-16,3 9 4 14,-1 5 1-14,0 11 1 16,-2 4 2-16,-5 8-2 17,-1 7 1-17,-3 0 0 22,-6 3 0-22,0 0 1 0,-2-7 1 16,-3 1 1-16,0-8 1 15,0-5 3-15,0 2 1 15,-3-12-3-15,-2-6 1 16,2-13-5-16,5-5-1 16,4-8-2-16,2-4-2 7,8 7-1 8,-1 5 0-15,5 18 1 16,1 9 1-16,-1 11 1 15,3 9 2-15,-5 9 2 16,-3 0 1-16,-1 0-1 16,4-1 0-16,4-5-2 14,0-7 1-14,-3-7 0 24,-2-2-1-24,-2-6 1 0,1-2-1 0,-2-7-2 24,-1-7-1-24,-5-10-7 0,3-3-5 15,-5-3-6-15,-2 0-1 7,5 4-1 9,-5 2 4-16,2 7 7 15,-1 3 2-15,-4 9 8 7,-1 2 0 9,-4 11-4-16,-4 2 1 14,4 13 3-14,1 7 2 19,-1 7 12-19,4 3 2 0,4 5 0 15,3-5-1-15,12-3-5 14,5-4-1-14,0-12-3 15,4-4 0-15,-5-12-2 23,-3-6 1-23,-1-7 1 15,-7-4 0-15,-5-2 2 18,-4-2 1-18,-6 3 0 0,0 1-2 15,-8-2-10-15,-5 2-9 14,-3 1-18-14,-2 4-9 15,-3 8-5-15,5 4-1 17,3 0-10-17,1 2 0 8,15 1-22 7,6-6-8-15,10 0-4 15,10-4 7-15,-1 1 33 15,0-4 14-15,-1 3 29 16,-3 1 3-16,2-1 28 16,-4 4 19-16,1 1 28 22,-1 0 13-22,-3 7 0 0,0 4-11 0,-3 1-16 16,-4 4-9-15,-2 3-19 13,-4-3-5-14,-2 5-2 15,2-3-2-15,-3 0-4 15,2-3-1-15,-2-8 0 15,0 1 2-15,0-15 1 24,0-1 0-24,3-12-3 0,-1-2-3 16,1-4-6-16,0 4-3 14,3-2-7-14,1 4-21 16,6 3-67-16,3 3-43 15,2 9-81-15,-1-1-31 20,4 8-116-20,-1 1 200 0</inkml:trace>
    </iact:actionData>
  </iact:action>
  <iact:action type="add" startTime="91755">
    <iact:property name="dataType"/>
    <iact:actionData xml:id="d78">
      <inkml:trace xmlns:inkml="http://www.w3.org/2003/InkML" xml:id="stk78" contextRef="#ctx0" brushRef="#br0">27923 14983 817 0,'7'3'191'17,"2"-1"170"-16,6-4-119-1,-1-4-14 12,5-10-36 11,3-3-11-23,-6-8-40 0,-5 1-27 0,-8 1-45 24,-6 2-18-24,-7 8-22 0,2 5-4 9,-10 7-6 8,1 3-3-17,-2 13-1 13,0 6-2-13,6 13-4 15,4 6-1-15,18 3-5 9,5-4-2 4,17-8-11-13,7-4-41 15,5-13-106-15,-2-5-60 19,7-10 97-19</inkml:trace>
    </iact:actionData>
  </iact:action>
  <iact:action type="add" startTime="92238">
    <iact:property name="dataType"/>
    <iact:actionData xml:id="d79">
      <inkml:trace xmlns:inkml="http://www.w3.org/2003/InkML" xml:id="stk79" contextRef="#ctx0" brushRef="#br0">28781 14301 747 0,'-10'0'130'2,"1"1"164"14,4 2-62-16,-1 9 11 25,4 4-27-25,5 10-51 0,6 2-23 5,7 1-48 19,1 2-22-24,2 0-35 0,-1-2-9 15,-4-4-14-15,1-4-2 16,-5-5-24-16,-3 0-34 15,-4-5-90-15,0-3-80 19,-3-5 111-19</inkml:trace>
    </iact:actionData>
  </iact:action>
  <iact:action type="add" startTime="92458">
    <iact:property name="dataType"/>
    <iact:actionData xml:id="d80">
      <inkml:trace xmlns:inkml="http://www.w3.org/2003/InkML" xml:id="stk80" contextRef="#ctx0" brushRef="#br0">28819 14553 1168 0,'0'0'132'2,"7"-4"130"-2,6-6-84 12,15-6-23 3,4-3-24-15,4-6-42 23,-3 2-23-23,-5-1-39 0,-5-3-9 0,-4 6-12 16,-3-1-13-16,-7 0-26 17,-2-3-13-17,-5-1-15 16,-2-1 5-16,-6-2 21 16,0 0 12-16,-1 7 28 14,-2 6 23-14,3 13 43 10,-1 6 17-10,4 13 25 12,3 6-6 3,6 10-21-15,1 2-12 17,3 1-22-17,2-3-9 0,-3-1-16 15,1-2-7-15,4-8-11 18,2 1 2-17,2-9-68 10,3-1-60-11,3-8-108 25,5-1 99-24</inkml:trace>
    </iact:actionData>
  </iact:action>
  <iact:action type="add" startTime="92817">
    <iact:property name="dataType"/>
    <iact:actionData xml:id="d81">
      <inkml:trace xmlns:inkml="http://www.w3.org/2003/InkML" xml:id="stk81" contextRef="#ctx0" brushRef="#br0">29384 14188 1452 0,'8'-3'183'1,"3"-3"118"8,5-4-158 7,-2 1-13-16,6-7-88 15,-1 3-37-15,0-3-87 16,1 0-50-16,-1-6-151 16,3-2 144-16</inkml:trace>
    </iact:actionData>
  </iact:action>
  <iact:action type="add" startTime="92974">
    <iact:property name="dataType"/>
    <iact:actionData xml:id="d82">
      <inkml:trace xmlns:inkml="http://www.w3.org/2003/InkML" xml:id="stk82" contextRef="#ctx0" brushRef="#br0">29540 13682 1473 0,'-7'3'149'0,"6"10"104"17,1 8-40-17,7 6-86 21,3 4-19-21,5 1-36 0,4-3-19 16,-1 1-20-16,3-1-8 15,1 0-10-15,-4 0-4 19,-2-1-3-19,-1-3-1 0,-3-8-2 12,2-2 0 6,-4-13-10-18,2-2-8 0,-2-16-16 20,-1-2-8-20,1-13-1 16,2 2 5-16,5 1 11 16,3-1 7-16,6 11 5 17,2-1 1-17,1 11 2 0,-3 8 5 15,-4 8 17-15,-6 3 9 15,-3 7 17-15,-7-1 5 21,-3 9 1-21,-3 0 0 0,-9 5-8 24,-1 4-4-24,-6-3-12 0,-2 0-7 8,0-8-8 8,-6-2-25-16,7-16-75 15,-1-5-49-15,4-11-113 16,5-9-42-16,9-5 162 22</inkml:trace>
    </iact:actionData>
  </iact:action>
  <iact:action type="add" startTime="93402">
    <iact:property name="dataType"/>
    <iact:actionData xml:id="d83">
      <inkml:trace xmlns:inkml="http://www.w3.org/2003/InkML" xml:id="stk83" contextRef="#ctx0" brushRef="#br0">30111 13655 1501 0,'0'6'103'10,"-1"10"55"7,-5 0 5-17,0 11-49 0,-4 2-14 15,4 3-31-15,6-4-20 18,0-7-19-18,6 0-4 15,4-7-12-15,-1-1-3 13,4-2-6-13,-3-6 0 24,0-5 1-24,-3-3 1 0,-2-4 2 15,1-2 0-15,-6-6-2 16,-3-4-1-16,-3-6-3 15,0 0 0-14,0 2-1 14,2-2-1-15,1 1-1 16,3 3-1-16,0 5 4 6,0 5 9-6,6 1 13 15,0 4 7-15,7 1 12 16,3 3-2-16,5 2-3 15,3 2 0-15,0 3-1 17,2 1 0-17,-1 2-3 23,-3 3-3-23,-6 4-10 0,-2-1-3 8,-6-1-5 14,0 1-1-22,-3-7-3 0,-2-1-1 15,2-12 4-15,0-7 0 17,1-6 1-17,-1-10-2 15,1-11-6-15,1-4-3 1,2-1-3 14,4-1 0-15,3 17-1 15,3 4-1-15,0 15-2 11,0 7 0 0,-2 6-3 5,1 6 2-16,1 5 0 16,-4 5 2-16,4 0 0 16,2-2-5-16,-7-4-29 0,5-8-18 17,-3-7-47-17,-1-6-21 15,2-8-22-15,-3-3-1 20,-3-9 28-20,0 2 26 0,-2-2 53 16,-6-5 18-16,3 0 26 16,-5-2 14-16,-1 6 16 15,-1 0 14-15,-2 14 23 16,-2 6 1-16,-2 12 0 16,0 12-7-16,-3 7-9 22,1 7-6-22,8 6-12 0,-2-4-6 16,6-3-19-16,4-6-7 0,2-8-4 15,7-2-2-15,-2-15 2 15,3-7 2-15,2-12 6 16,-1-5 1-16,-7-5-2 16,-2-6-1-16,-6-1-4 9,-6-2 1 4,-3-3 0-12,-4-1 0 13,-4 2-1 4,2 5-1-18,5 16-2 0,5 19-1 14,-4 1-1-14,6 16 0 16,0 9 0-16,0 8 2 18,0 1 3-18,3 0 2 0,5-5-2 19,3-5 0-19,4-6-1 16,5 0 0-16,-1-12 2 16,4-4 0-16,-1-4 4 15,0-9 2-15,0-6 3 16,1-3 3-16,3-5 5 16,3 1 5-16,-1 1 5 6,-1 2-1-6,-1 11-6 15,2 2-2-15,-2 11-2 16,0 8-1-16,-10 3 0 26,-4 4-2-26,-12 7-2 0,-12 4 0 7,-14 5-2 7,-9 0-1-14,-14 6-2 16,-5-3 1-16,5-6-57 22,1-2-50-22,11-5 81 0,14-6-45 15</inkml:trace>
    </iact:actionData>
  </iact:action>
  <iact:action type="add" startTime="94836">
    <iact:property name="dataType"/>
    <iact:actionData xml:id="d84">
      <inkml:trace xmlns:inkml="http://www.w3.org/2003/InkML" xml:id="stk84" contextRef="#ctx0" brushRef="#br0">27650 16235 1722 0,'0'-5'190'0,"0"-1"160"13,2 1-81 2,-2 2-66-15,0 3-58 19,0-2-82-19,-2-1-24 0,2 3-30 13,0 0-36 9,-6 0-116-22,6 2-64 0,-1 9 92 15</inkml:trace>
    </iact:actionData>
  </iact:action>
  <iact:action type="add" startTime="95049">
    <iact:property name="dataType"/>
    <iact:actionData xml:id="d85">
      <inkml:trace xmlns:inkml="http://www.w3.org/2003/InkML" xml:id="stk85" contextRef="#ctx0" brushRef="#br0">27556 16660 1324 0,'-6'4'125'1,"0"-1"93"14,12-3-100-15,4-4-35 16,2-8-50-16,11-5-147 15,3-2-176-15,9-3 162 23</inkml:trace>
    </iact:actionData>
  </iact:action>
  <iact:action type="add" startTime="95182">
    <iact:property name="dataType"/>
    <iact:actionData xml:id="d86">
      <inkml:trace xmlns:inkml="http://www.w3.org/2003/InkML" xml:id="stk86" contextRef="#ctx0" brushRef="#br0">27920 16420 998 0,'-6'6'181'1,"-1"4"197"12,1 2-219-13,3-5-89 26,2 3-42-26</inkml:trace>
    </iact:actionData>
  </iact:action>
  <iact:action type="add" startTime="95555">
    <iact:property name="dataType"/>
    <iact:actionData xml:id="d87">
      <inkml:trace xmlns:inkml="http://www.w3.org/2003/InkML" xml:id="stk87" contextRef="#ctx0" brushRef="#br0">28446 15833 1212 0,'0'10'176'0,"6"6"215"13,5 5-155 1,11 4-49-14,1 4-31 16,0 6-64-16,-1 0-18 0,-9-2-22 21,0 1-8-21,-7-10-8 18,-4-2-7-18,-1-9-12 15,1-4-3-15,-1-12 0 15,0-7 0-15,5-18-1 15,-1-10-2-15,0-18-6 16,6-8-4-16,-3 4-3 0,10 7-3 10,2 21-1 7,-1 13-1-16,0 13 2 9,-3 9 1-10,-3 9 1 16,-4 8 3-16,-5 2 2 15,-1 2 2-15,0 3 0 16,0-6 0-16,0-8 0 16,1-1-2-16,-4-11 2 22,3-1 0-22,0-13 1 0,2-7 0 15,1-10-2-15,3-8-2 16,-5-4-8-16,1 1-3 0,3 6-2 16,3 2 0-16,5 20 1 15,-2 5 3-15,1 8 3 17,-4 8 3-17,1 0 8 21,1 6 3-21,-1 1 3 15,1-3-1-15,3 4-3 17,0-6-1-17,2-4-2 0,1-3 0 14,0-6 1-14,-3-6 1 15,3-4 2-15,-3-3-1 17,-4-5 2-17,-2-4-2 14,-3-1 0-14,-4-2-2 8,0 9-4 7,0 6-1-15,-3 10-5 16,4-1-3-16,-1 14-1 16,1 2 0-16,4 1 4 15,3 0 2-15,8 0 2 16,4-4-1-16,6-4 0 23,-1 3 0-23,-2-8 1 0,-4 0 1 0,-11-3 2 15,-3-6 0-15,-8 2 0 15,-3 0-4-15,-12-5-28 26,-4-1-17-26,-11-6-51 0,-5 0-31 7,0-3-63 7,2 6-28-14,7 3-38 8,7 7-25 7,10 6 169-15</inkml:trace>
    </iact:actionData>
  </iact:action>
  <iact:action type="add" startTime="96323">
    <iact:property name="dataType"/>
    <iact:actionData xml:id="d88">
      <inkml:trace xmlns:inkml="http://www.w3.org/2003/InkML" xml:id="stk88" contextRef="#ctx0" brushRef="#br0">29302 15448 1257 0,'16'-6'155'1,"0"3"111"13,-1-1-37-14,-8 4-89 16,3 0-25-16,-7 1-37 6,-3 4-16-6,0-1-22 26,0 2-7-26,0-3-11 0,5-2 4 16,-5-2 7-16,0-8 2 22,-2-10 3-22,-4-6-7 0,6-4-15 13,0 0-5-13,6 0-10 16,1 5-1-16,2 5-4 16,1 3-2-16,-1 7-45 15,1 0-37-15,-1 9-93 16,0 0-55-16,2 6-112 6,1 3 178 10</inkml:trace>
    </iact:actionData>
  </iact:action>
  <iact:action type="add" startTime="96584">
    <iact:property name="dataType"/>
    <iact:actionData xml:id="d89">
      <inkml:trace xmlns:inkml="http://www.w3.org/2003/InkML" xml:id="stk89" contextRef="#ctx0" brushRef="#br0">29559 15316 769 0,'9'-5'152'1,"4"-3"143"14,-1-5-39-15,-1-6-58 24,0-3-31-24,-6 0-45 0,0-1-23 15,-5 4-41-15,-5 2-5 16,-3 4-4-16,-4 4 1 15,-2 7 14-15,2 2 2 15,0 8 6-15,2 5-3 15,7 6-14-15,6 5-12 15,10 4-23-15,3 4-7 9,12 0-7 8,2-5-36-17,9-3-100 14,6-6 456-14,-1-12-289 15</inkml:trace>
    </iact:actionData>
  </iact:action>
  <iact:action type="add" startTime="97088">
    <iact:property name="dataType"/>
    <iact:actionData xml:id="d90">
      <inkml:trace xmlns:inkml="http://www.w3.org/2003/InkML" xml:id="stk90" contextRef="#ctx0" brushRef="#br0">30076 14500 1062 0,'-7'-3'210'2,"0"3"183"10,10 7-176-12,5 5-25 24,11 11-63-24,0 6-11 0,10 7-26 15,-4 5-13-15,1 4-17 17,-1-4-9-17,-8-2-12 14,-1-3-6-14,-4-7-12 15,-2-6-4-15,-2-8-7 15,0-5-1-15,-5-13 2 10,-2-7 0-10,-1-16-1 13,0-10-5 5,0-9-18-18,0-3-6 0,10 7-6 10,5 8-1 9,5 18 3-19,3 9 3 0,6 8 4 15,3 6 4-15,9 3 7 15,0 0 3-15,-5-5 1 24,-4-6 2-24,-7-3 3 0,-8-6 0 17,-3-4 4-17,1-3 1 13,-9-3 2-13,-3 1 0 16,-6-1 0-16,-9 0 0 15,1 6-5-15,-3 0-3 17,-1 10-4-17,1 3 0 5,4 6 4 11,2 7 1-16,6 3 1 17,6 0-3-17,12 5-3 15,6-2 0-15,6-6-1 16,-1-7 1-16,1-6 1 14,-3-6 0-13,4-7 1 15,-2-6 2-15,-1-5 1 20,-1-2 1-21,-6-2 1 0,-3 2 1 0,-7 4-1 16,-4 3 0-16,-3 8-4 24,-2 3 0-24,-4 8-5 0,-2 0-1 10,-4 11 0 5,-2 0 0-15,0 7 3 13,4-1 1-13,2 0 0 7,3 1 0 8,4-5-1-15,1-4 0 18,5-5-1-18,0-1 0 0,1-6-1 16,2-4-2-16,-2-5-11 15,1-4-6-15,-2 0-13 14,1 0-7-14,0 0 2 16,3 6 3-16,0 6 10 22,2 5 7-22,5 9 8 15,1-4 2-15,4 4 5 17,6-7 2-17,-4 0 2 0,1-6 2 16,-3-6 4-16,0-4 1 14,-3-5 2-14,4-7 0 15,-13-4-1-15,-1-3 1 31,-7-9-2-31,-1-7 1 0,-8-1-1 0,-7-3 0 8,-5 5-4 7,3 4-1-15,6 14-5 17,2 10-1-17,7 19 3 15,10 0 3-15,3 26 5 16,6 9 3-16,8 14-2 8,-2 5 0-8,0 0-4 14,1-7-2-14,-7-6 2 15,-1-9-21-15,-2-10-71 16,-2 0-53-16,-4-12-284 16,-2-2 251-16</inkml:trace>
    </iact:actionData>
  </iact:action>
  <iact:action type="add" startTime="98075">
    <iact:property name="dataType"/>
    <iact:actionData xml:id="d91">
      <inkml:trace xmlns:inkml="http://www.w3.org/2003/InkML" xml:id="stk91" contextRef="#ctx0" brushRef="#br0">31036 14311 1362 0,'-3'3'208'3,"6"-3"303"-3,27-12-423 15,17-7-30-15,11-17-32 15,1-7-2-15,-1-5 1 20,-10 1-6-20,-7 17 431 15,-3 9-327-14</inkml:trace>
    </iact:actionData>
  </iact:action>
  <iact:action type="add" startTime="98593">
    <iact:property name="dataType"/>
    <iact:actionData xml:id="d92">
      <inkml:trace xmlns:inkml="http://www.w3.org/2003/InkML" xml:id="stk92" contextRef="#ctx0" brushRef="#br0">28722 16585 1495 0,'3'-27'234'15,"-1"7"176"-14,3 20-172 0,-2 12-42 3,5 23-89 12,1 8-29-16,6 11-22 16,2 1-11-16,5-6-16 16,1-4-4-16,-1-4-8 14,1 0-4-14,2-7-5 24,-2 1-3-24,0-4-78 0,-2-2-66 8,-11-10-54 15,0 0 66-23</inkml:trace>
    </iact:actionData>
  </iact:action>
  <iact:action type="add" startTime="98823">
    <iact:property name="dataType"/>
    <iact:actionData xml:id="d93">
      <inkml:trace xmlns:inkml="http://www.w3.org/2003/InkML" xml:id="stk93" contextRef="#ctx0" brushRef="#br0">28669 16988 1644 0,'-14'4'168'0,"8"-4"187"24,12-4-153-24,20-12-29 17,9-3-26-17,3-5-59 0,-1-4-20 13,-2 2-36 5,-4 0-11-18,5 4-10 0,-1 3-2 13,0 3-6-13,-2 0-6 24,-4 5-41-24,-6 2-20 0,-5 4-20 15,-5 8 2-15,-4 8 37 15,-2 2 19-15,0 3 21 16,0-5 4-16,1 2 2 16,5-7 1-16,7-3 12 15,5-3 5-15,7-9 8 24,0-1 2-24,-5-9 2 0,-9 0 6 0,-8 0 16 15,-9 4 6-15,-15 6-4 15,-10 2-11-15,-19 7-22 15,-5 0-8-15,-6 10-59 15,2-2-50-15,11 5-29 17,8-4 38-17</inkml:trace>
    </iact:actionData>
  </iact:action>
  <iact:action type="add" startTime="99697">
    <iact:property name="dataType"/>
    <iact:actionData xml:id="d94">
      <inkml:trace xmlns:inkml="http://www.w3.org/2003/InkML" xml:id="stk94" contextRef="#ctx0" brushRef="#br0">29966 16262 1161 0,'-3'-22'184'2,"-3"6"176"12,2 1-27 7,-8 9-94-20,-1 3-54-1,-7 12-89 15,-6 6-28-15,-8 12-19 15,2 6 2-14,2 5-9 14,11 0-7-15,10 4-17 15,6-5-6-15,11 1-9 16,11-9-3-16,17-13-2 8,9-7-15-8,7-19-65 13,-1-12-42-13,-6-13-120 16,-7-3-42-16,-5-5-51 15,-5 2-43-15,-8-1 231 17</inkml:trace>
    </iact:actionData>
  </iact:action>
  <iact:action type="add" startTime="99925">
    <iact:property name="dataType"/>
    <iact:actionData xml:id="d95">
      <inkml:trace xmlns:inkml="http://www.w3.org/2003/InkML" xml:id="stk95" contextRef="#ctx0" brushRef="#br0">30147 16085 736 0,'-10'3'117'0,"0"10"119"9,-2 9-5 7,4 10-21-16,0 3-14 15,1-1-41-15,7-2-31 18,3-4-50-18,3-6-14 0,3-6-13 16,4-3-3-16,0-9-5 14,0-1-4-14,0-7-1 11,-2-2 6-1,-5-7 12 6,-3-9 1-16,-3-3-7 15,-3-1-9-15,-1-7-15 16,1 4-7-14,3 4 1-2,0 5 4 13,3 5 7 4,1 8 4-17,4 4-6 0,2 3-5 22,1 6-8-22,1 4-2 0,0 3 0 15,-4 2-2-15,4 1-2 16,-3 3-1-16,-2-3-1 15,-1-3 0-15,1-2 0 16,0-6 1-16,-1-5 0 16,3-5 2-16,-2-14 0 23,2-2-1-22,4-14-5-1,1-6-1 0,2-8-4 13,5 4 2 4,-3 13-1-17,7 4 1 0,1 21 1 14,2 10-1-14,-2 10 0 16,-4 6 0-16,-6 8 0 15,-5 2-1-15,-3-3-64 11,2-1-43 2,-3-9-101-13,0-6-237 14,5-10 277 3</inkml:trace>
    </iact:actionData>
  </iact:action>
  <iact:action type="add" startTime="100467">
    <iact:property name="dataType"/>
    <iact:actionData xml:id="d96">
      <inkml:trace xmlns:inkml="http://www.w3.org/2003/InkML" xml:id="stk96" contextRef="#ctx0" brushRef="#br0">30645 15814 1721 0,'-7'4'169'0,"4"5"121"15,3 2-53-15,9 8-59 15,0 2-47-15,4 3-55 16,0-2-24-16,4-3-25 9,-2-3-3-9,4-6-5 14,-5-7-2-14,-2-3-2 16,1-9-1-16,-5-4 1 16,0-6 0-16,-5-7-2 14,-3-4-1-14,-8-7-3 16,4 1-2-16,-3 4-2 15,-1 0-3-15,6 10-2 23,-3 9-2-23,5 10-5 0,0-4-1 15,6 9 0-15,7 3 0 15,5-2 5-15,3 0 2 17,8-3 1-17,-1-3 1 16,-3-3 1-16,-2-7 1 1,-4-1 3 14,-3-2-1-15,-8 1 1 11,-5 1 0-1,-4 1-1 6,-8 4 0-16,-4 2-4 14,-1-3-2-14,-2 8-6 17,2 4-1-17,1 8-1 3,5 0 2 9,3 3 2 5,7 3 0-17,7-4 1 0,4-2 1 20,8-1 0-20,3-5 2 0,3-4 1 15,4-2 1-15,-5-9 2 17,-2 1-1-17,-6 0 1 16,-4-2-2-16,-1-4 1 15,3 0-1-14,0-3-4 14,2 0-1-15,-4 0-2 25,1 3-1-25,-5 3 2 0,-1 7-2 0,-2 6-3 14,-3 3-1-14,4 6 0 15,-4 4 1-15,5 0 3 15,-1 0 1-15,3 3 2 16,3-1 0-16,-2-2 3 14,-1-6 0-14,-1-1-2 11,1-6-1 2,-3-6-5 1,3-1 0-14,-1-12 1 17,-2-6 4-17,4-12 4 0,0-6 3 15,-4-9 2-15,1 1 0 15,-6-2 0-15,-6-1-1 16,-3 9-1-16,-4-3-1 23,4 15-2-23,0 4 0 0,4 20 3 15,2 6 2-15,1 18 2 16,5 3 1-16,-2 17 0 16,5 4 0-16,1 14 1 15,5 0 1-15,1 1-3 16,4-3-1-16,-3-9-4 10,1-6-32-10,-4-10-115 12,-5-7-32-12,1-11 67 15</inkml:trace>
    </iact:actionData>
  </iact:action>
  <iact:action type="add" startTime="101339">
    <iact:property name="dataType"/>
    <iact:actionData xml:id="d97">
      <inkml:trace xmlns:inkml="http://www.w3.org/2003/InkML" xml:id="stk97" contextRef="#ctx0" brushRef="#br0">31364 15246 2026 0,'13'-16'76'14,"9"0"-7"-14,7-3-32 15,9 3-27-15,2 5-20 19,-5 11-74-19,-3 11 59 0,-16 24-17 12</inkml:trace>
    </iact:actionData>
  </iact:action>
  <iact:action type="add" startTime="101653">
    <iact:property name="dataType"/>
    <iact:actionData xml:id="d98">
      <inkml:trace xmlns:inkml="http://www.w3.org/2003/InkML" xml:id="stk98" contextRef="#ctx0" brushRef="#br0">29954 17406 1533 0,'-23'-4'146'2,"-5"4"96"13,-2 0-63 0,-5 9-26-15,0 8-30 0,-1 14-14 15,7 8-12-15,7 10-38 17,6-1-14-17,16-4-27 9,6-7-9 3,14-13-9 3,8-9-2-15,10-16-5 17,-1-12 1-17,3-20-1 0,-6-7 1 16,-7-9 3-13,-3-5 1 7,-12 1 2-10,-1-8 1 17,-9-2 4-17,-12-4 2 25,-2 5 0-25,-7 2 0 0,-4 26-2 13,1 7 2-13,3 27 12 16,6 5 2-16,6 22 7 16,7 8-2-16,4 10-6 15,11 6 1-15,5-2 1 16,9-8 0-16,-1-12-1 9,5-4-4-9,-1-9-6 15,-4-3-2-15,1-4-27 14,-3-2-37-14,0-4-100 15,-1 0-53-15,-2-3 101 31</inkml:trace>
    </iact:actionData>
  </iact:action>
  <iact:action type="add" startTime="102086">
    <iact:property name="dataType"/>
    <iact:actionData xml:id="d99">
      <inkml:trace xmlns:inkml="http://www.w3.org/2003/InkML" xml:id="stk99" contextRef="#ctx0" brushRef="#br0">30282 17184 1498 0,'-11'0'173'1,"-4"3"166"15,-1 3-103-15,0 7-46 12,-3 0-36 12,6-4-59-25,2 1-32 0,6-3-43 12,7 2-10-12,8 2-11 17,7 2-5-17,11 1 0 17,4-4 3-17,3 1 1 0,0 2 2 13,-8-2 1 4,-4 5 1-17,-11 1 3 0,-8-1 0 5,-8 0 3 21,-10 0-1-26,-8 3-15 0,-7-6-26 7,1-2-88 8,-1-3-53-15,9-8-52 15,8-5 95-14</inkml:trace>
    </iact:actionData>
  </iact:action>
  <iact:action type="add" startTime="102402">
    <iact:property name="dataType"/>
    <iact:actionData xml:id="d100">
      <inkml:trace xmlns:inkml="http://www.w3.org/2003/InkML" xml:id="stk100" contextRef="#ctx0" brushRef="#br0">30519 16872 1867 0,'7'9'154'0,"2"4"79"15,3 6-23-15,1 2-51 10,0 4-45 5,-2 4-44-15,0 0-20 15,-6 3-24-15,4 1-5 15,-3 2-13-15,-8-6-29 14,-1-2-95-14,-2-6-45 16,-5-9-101-16,1-11-47 16,-6-8 183-16</inkml:trace>
    </iact:actionData>
  </iact:action>
  <iact:action type="add" startTime="102586">
    <iact:property name="dataType"/>
    <iact:actionData xml:id="d101">
      <inkml:trace xmlns:inkml="http://www.w3.org/2003/InkML" xml:id="stk101" contextRef="#ctx0" brushRef="#br0">30407 16942 807 0,'2'-16'167'0,"5"0"168"6,10 0-62 4,17 4-48 7,8-2-18-17,7 2-18 22,1 2-16-22,-14 4-45 0,-7 6-21 0,-10 6-45 15,-6 10-12-15,-10 7-17 16,0 8-7-16,-6 3-8 19,-3 7-3-19,0-2-5 12,-3-1-2-12,-5-6-65 16,5-5-38-16,-4-15-101 7,6-5-13 8,5-7 110-15</inkml:trace>
    </iact:actionData>
  </iact:action>
  <iact:action type="add" startTime="102841">
    <iact:property name="dataType"/>
    <iact:actionData xml:id="d102">
      <inkml:trace xmlns:inkml="http://www.w3.org/2003/InkML" xml:id="stk102" contextRef="#ctx0" brushRef="#br0">30850 16894 1330 0,'13'3'193'16,"-1"1"152"-16,-1 5-173 15,-1-1 11-15,-7 6-82 16,2 4-18-16,-5 1-37 15,-5 3-19-15,0-5-14 15,-1 1-1-15,-1-8 2 0,-2-7 2 7,0-10 2 18,-1-8-2-25,3-11-8 0,2-6-2 8,5-4-6 14,3-3 0-22,6 7-3 0,1 1 1 8,5 9 1 7,1 6 2-15,0 6 7 16,2 4 6-16,3 9 10 21,2 3 2-21,3 7 7 0,5 0 2 20,-5-3 0-20,1 2 1 0,-3-8 0 15,5 1 3-15,-8-5 5 13,-3-5 2-13,-11 1 4 16,-3-5-2-16,-8-1-5 15,-5-3-6-15,-12-6-14 23,-6 0-7-23,1 1-24 3,2-4-21 9,0 3-69 3,4 3-44-15,3 0-89 17,2 6-32-17,14 1 144 0</inkml:trace>
    </iact:actionData>
  </iact:action>
  <iact:action type="add" startTime="103270">
    <iact:property name="dataType"/>
    <iact:actionData xml:id="d103">
      <inkml:trace xmlns:inkml="http://www.w3.org/2003/InkML" xml:id="stk103" contextRef="#ctx0" brushRef="#br0">31259 16585 972 0,'14'0'240'19,"-4"0"257"-19,-7 0-267 15,-5 5-24-15,1 0-49 16,-7 0 5-16,3-5-24 23,2-4-25-23,-3-10-42 0,7-5-22 1,-1-7-34 13,2-6-5-14,-1-2-3 15,-2 2-2-15,4-2-5 25,0 4-1-25,7 9-4 0,-2 5 2 10,7 13 4 2,-2 3 4-12,2 13 5 8,-1 6-1 7,1 8 1-15,-4 2-2 16,2 0 0-16,-5-1 0 15,-1-2-3-15,0-1 7 14,-5-3-60-14,0-4-62 20,-2-2-61-20,3 0 62 0</inkml:trace>
    </iact:actionData>
  </iact:action>
  <iact:action type="add" startTime="103607">
    <iact:property name="dataType"/>
    <iact:actionData xml:id="d104">
      <inkml:trace xmlns:inkml="http://www.w3.org/2003/InkML" xml:id="stk104" contextRef="#ctx0" brushRef="#br0">31303 16566 1893 0,'0'3'137'0,"0"-3"55"0,4-6-82 15,11-7-74-15,5-3-22 5,6-12-65 10,5 2-48-15,4 0 51 17</inkml:trace>
    </iact:actionData>
  </iact:action>
  <iact:action type="add" startTime="103820">
    <iact:property name="dataType"/>
    <iact:actionData xml:id="d105">
      <inkml:trace xmlns:inkml="http://www.w3.org/2003/InkML" xml:id="stk105" contextRef="#ctx0" brushRef="#br0">31749 15856 1133 0,'3'-5'221'0,"4"5"306"25,3 5-244-25,5 17-76 13,5 7-26-13,3 14-78 18,0 1-24-18,-1 6-41 0,-6-5-10 14,-3-1-12-14,-4-6-3 15,-2-11-17-15,-4-1-35 15,0-1-104-15,-6-5-61 15,-4-1-401-15,-5-1 362 9</inkml:trace>
    </iact:actionData>
  </iact:action>
  <iact:action type="add" startTime="104044">
    <iact:property name="dataType"/>
    <iact:actionData xml:id="d106">
      <inkml:trace xmlns:inkml="http://www.w3.org/2003/InkML" xml:id="stk106" contextRef="#ctx0" brushRef="#br0">31753 16149 1468 0,'10'-10'107'1,"2"-2"51"-1,7 2-17 0,5-2-16 14,5 2-8-14,2-6 10 17,-5-3 0-17,2-2-11 14,-9 0-13-14,-2 10-38 18,-3 3-22-18,-3 16-30 16,-4 2-8-16,0 10-4 5,-3 3-1 10,8 5 5-15,-2-2 4 15,3-4 4-15,5-3 1 16,-1-9 4-16,5-4 5 19,1-9 12-19,-1-4 6 0,-5-12 5 14,-2 0-1-14,-9-3-2 16,-6-3 0-16,-8 1-7 20,-6 3-6-19,-12 3-26 14,-6 2-30-15,-2 7-129 15,-2 6-77-15,11 6 114 17</inkml:trace>
    </iact:actionData>
  </iact:action>
  <iact:action type="add" startTime="104608">
    <iact:property name="dataType"/>
    <iact:actionData xml:id="d107">
      <inkml:trace xmlns:inkml="http://www.w3.org/2003/InkML" xml:id="stk107" contextRef="#ctx0" brushRef="#br0">30907 17437 1537 0,'-18'0'112'15,"-5"3"107"-15,-3 7-90 14,-5 12-2-14,-2 5-10 8,5 8-29 8,7 0-22-16,9 0-38 16,8-6-10-16,8-8-13 15,-1-2-3-15,13-11 1 16,3-5 0-16,14-6 5 16,5-2 0-16,1-3 0 21,0 2 6-21,-13 6 13 0,-5 3 4 0,-14 8 8 16,-7 8-2-16,-13 7-11 15,-9 3-4-15,-5 8-14 16,-2-3-30-16,5-10-81 17,4-3-56-17,8-18-492 17,5-3 413-17</inkml:trace>
    </iact:actionData>
  </iact:action>
  <iact:action type="add" startTime="104946">
    <iact:property name="dataType"/>
    <iact:actionData xml:id="d108">
      <inkml:trace xmlns:inkml="http://www.w3.org/2003/InkML" xml:id="stk108" contextRef="#ctx0" brushRef="#br0">31239 17318 1270 0,'-13'3'212'15,"-1"2"204"-15,-5 11-206 16,-3 0 13-16,-6 6-79 16,1-6-25-16,1 0-58 15,10 1-24-15,5-2-17 16,7-3-6-16,4 1-9 0,6-5-5 31,13 0-3-31,5-3-1 0,14 1 4 0,0-4 0 7,-3 2 3 8,-5 3 0-15,-11-4 1 16,-7 3 0-16,-8 1 3 15,-4 2 3-15,-10 7 2 17,-5 0 0-17,-9 3-8 5,-7-3-16 12,-4-3-56-16,3-7-39 0,3-3-100 12,8-3 112 4,12-6 23-17</inkml:trace>
    </iact:actionData>
  </iact:action>
  <iact:action type="add" startTime="105295">
    <iact:property name="dataType"/>
    <iact:actionData xml:id="d109">
      <inkml:trace xmlns:inkml="http://www.w3.org/2003/InkML" xml:id="stk109" contextRef="#ctx0" brushRef="#br0">31431 17001 1879 0,'8'19'143'15,"6"9"68"-15,-1 8 3 15,4 13-51-15,2-1-29 7,1 2-43 8,3-5-27-15,-5-5-35 16,-2-5-9-16,-9-12-8 15,-4-1-18-15,-3-9-88 16,-1-1-53-16,-4-9-124 16,1-3 106-16,-3-6 68 15</inkml:trace>
    </iact:actionData>
  </iact:action>
  <iact:action type="add" startTime="105495">
    <iact:property name="dataType"/>
    <iact:actionData xml:id="d110">
      <inkml:trace xmlns:inkml="http://www.w3.org/2003/InkML" xml:id="stk110" contextRef="#ctx0" brushRef="#br0">31351 17023 1004 0,'6'-15'140'0,"5"5"144"22,11 3-85-22,10 7 4 0,9-3-3 9,7 3-5 13,1 4-14-22,-4 8-52 0,-1 1-31 15,-13 12-38-15,-6 4-11 15,-9 12-12-15,-6 4-2 16,-17 5-9-16,-7 4-3 16,-7-7-7-16,-2-13 2 16,3-9-60-15,-1-6-46-1,5-13-98 10,-3-2 103 1,11-11 15 4</inkml:trace>
    </iact:actionData>
  </iact:action>
  <iact:action type="add" startTime="105763">
    <iact:property name="dataType"/>
    <iact:actionData xml:id="d111">
      <inkml:trace xmlns:inkml="http://www.w3.org/2003/InkML" xml:id="stk111" contextRef="#ctx0" brushRef="#br0">31789 16985 1271 0,'19'3'187'1,"-3"7"244"14,0 2-232-15,-9 7-42 16,-4 4-32-16,-10 7-58 15,-5 5-13-15,-4 0-19 16,5 0-7-16,1-6-1 10,0-7-3-10,1-12 1 15,3-10 1-15,2-13-3 14,-2-12-1-14,9-10-11 15,1-1-6-15,12-2-6 17,4 5-1-17,7 10-5 13,0 5 1-13,-1 14 3 16,0 1 0-16,-4 9 8 24,-4 0 4-24,0 4 12 0,0-6 5 15,-2-2 7-15,1-2 4 15,-4-3 4-15,-1-6 3 16,-5 2 11-16,-4-2 6 15,-6 0 6-15,-3-1-3 19,-8 0-13-19,-1-7-13 0,-3-2-18 11,-1-2-7-3,0 0-20 8,6-1-21-16,1 0-57 15,2 5-35-15,10 8-87 16,6 0-47-16,8 9 515 16,4 6-274-16</inkml:trace>
    </iact:actionData>
  </iact:action>
  <iact:action type="add" startTime="106183">
    <iact:property name="dataType"/>
    <iact:actionData xml:id="d112">
      <inkml:trace xmlns:inkml="http://www.w3.org/2003/InkML" xml:id="stk112" contextRef="#ctx0" brushRef="#br0">32205 16963 1370 0,'10'16'215'13,"0"0"143"-13,-3-4-83 16,-2-5-31-16,-4-4-51 15,-1-3-22-15,-1-10-38 23,-2-5-16-23,-2-8-40 0,4-6-16 15,-2-9-24-15,0-1-12 16,2-6-12-16,-1-3-3 15,2-11-5-15,4 1 0 16,2 5-4-16,7 6-2 0,2 22-6 16,2 12-2-16,4 19 1 10,2 10 2 1,1 18 4 5,1 7 2-16,-3 10 2 15,-3-3 1-15,-2-8 0 17,-1 1 1-17,-3-6-2 0,-4-6 1 16,-5-1 0-16,-2-7-4 15,1 0-48-15,1-10-35 21,-4-1-98-21,2-4-50 0,-7-6-75 16,-5-3 59-16,0-2 129 16</inkml:trace>
    </iact:actionData>
  </iact:action>
  <iact:action type="add" startTime="106534">
    <iact:property name="dataType"/>
    <iact:actionData xml:id="d113">
      <inkml:trace xmlns:inkml="http://www.w3.org/2003/InkML" xml:id="stk113" contextRef="#ctx0" brushRef="#br0">32267 16837 1691 0,'-12'3'195'16,"1"0"142"-16,4 3-36 16,2-2-102-16,2-1-53 0,8-3-71 15,5-3-28-15,9-7-23 16,7-3-15-16,6-5-105 15,1-5 113-15,-1-4-51 40</inkml:trace>
    </iact:actionData>
  </iact:action>
  <iact:action type="add" startTime="106716">
    <iact:property name="dataType"/>
    <iact:actionData xml:id="d114">
      <inkml:trace xmlns:inkml="http://www.w3.org/2003/InkML" xml:id="stk114" contextRef="#ctx0" brushRef="#br0">32639 16688 2119 0,'-12'20'238'1,"5"-4"246"11,-6-2-277 9,-2-3-69-21,7-9-72 0,-6-4-141 16,3-11 286-16,-7-12-188 16</inkml:trace>
    </iact:actionData>
  </iact:action>
  <iact:action type="add" startTime="122179">
    <iact:property name="dataType"/>
    <iact:actionData xml:id="d115">
      <inkml:trace xmlns:inkml="http://www.w3.org/2003/InkML" xml:id="stk115" contextRef="#ctx0" brushRef="#br0">24993 3993 294 0,'-8'-1'119'8,"-2"-1"95"-1,7-1-54 8,-2-2-7-15,2 2-48 16,2 0-11-16,1 0-18 18,0 3-8-18,-4 0-15 15,1 3-6-15,0 11-10 14,-2 2-3-14,4 9 1 16,-5 8-3-16,2 11-8 23,4 5-5-23,0 6-7 0,7 2-3 0,5-8-1 14,1 2-1 2,1-3 1-16,2-3 0 0,5 7 0 16,0-1 2-16,7 10 6 16,1 2 3-16,7 6 6 15,1-3-1-15,5-8-3 10,3-2-2 3,0-6 0-13,4 2 1 14,2 2 4-11,-3-1 1 12,-2 3-2-15,-4-3-2 16,-5-8-4-16,-1-1-2 12,3-9-1-12,2-6 1 16,8-2 2-16,-4-5 1 23,3-3 0-23,0-3 1 0,1-3-1 16,4-3-3-16,-6-1-1 17,-4-5-2-17,-4-1-1 15,-6 0 1-15,2-3-1 15,-5-3 1-15,2-3-1 16,0-1-1-16,3-3-1 3,-3 4-2 1,3-6 0 11,0 2-2-15,-3-3 0 15,6 0 0-15,-8-3 0 16,3 2 0-16,-5-5 3 24,-3-2-1-24,-6 1 4 0,-3-3 2 9,-2-5 2 7,-1-1 1-16,0-8-2 20,-1-1 0-20,-1-3-4 0,-2-1 0 15,-3 4-1-15,3 1 0 15,-6-1-1-14,-2 0-1 17,-1 0 0-18,-6 1 0 0,-4-6 2 15,-6-3-1-15,-3-5 0 16,-1-3 0-16,-3 4-1 20,-4-3 1-20,6 8 0 16,-4 0 1-16,-1-1 2 18,1 2 0-18,1 5 0 0,-3 1-1 15,0 1 0-15,-4-1 0 13,-6-3 2-11,-1 2 0 13,-1 1 0-15,-1 1 2 6,0-1-3 11,-2 0-2-17,-5 5-2 14,1 1-3-14,-5 6 0 15,2-1-2-15,-1 4-1 17,-1 3 0-17,8 1-1 16,-4 3-1-16,2 3 0 15,2 4 0-15,-2 1 1 22,7 0 1-22,-4 3 1 0,0-3 1 1,-3 2 0 14,-3-2-1-15,-4 0-1 16,-3 6 0-16,2-4-1 15,1 1 0-15,6 4 0 15,1 0 1-15,7 1 0 15,0 1 0-15,5 2-1 10,4 3 0 5,1-1-1-14,9 1 0 12,3 2-1-13,2-6 0 17,5 3 0-17,-1 4 0 13,1-4-1-13,3 3 0 16,-7 3 0-16,2 2 3 19,-4-1-44-19,-1 1-38 0,2-3-98 19,3-3-33-19,6 8 108 16</inkml:trace>
    </iact:actionData>
  </iact:action>
  <iact:action type="add" startTime="124472">
    <iact:property name="dataType"/>
    <iact:actionData xml:id="d116">
      <inkml:trace xmlns:inkml="http://www.w3.org/2003/InkML" xml:id="stk116" contextRef="#ctx1" brushRef="#br0">29542 13076 0,'0'0'25,"0"0"-20,0 0 10,0 0 1</inkml:trace>
    </iact:actionData>
  </iact:action>
  <iact:action type="add" startTime="133387">
    <iact:property name="dataType"/>
    <iact:actionData xml:id="d117">
      <inkml:trace xmlns:inkml="http://www.w3.org/2003/InkML" xml:id="stk117" contextRef="#ctx0" brushRef="#br0">24964 4298 543 0,'0'-4'103'22,"2"-5"81"-22,-4 6-31 0,2 2-23 15,-3 2-17-15,1 5-4 21,-4 3-4-21,0 1 6 0,-4 0-5 17,-5 4-9-17,2-1-17 16,2 3-9-16,-5-4-11 15,3-2-5-15,-3 0-7 15,-5-1-4-15,-1-5-3 16,-1 2-2-15,-7 0-3 20,-1 0-2-21,-4-5-5 1,1-1-3 14,0 2-5-15,1-2-2 1,1 0-3 13,-3-3-1-13,2 0-4 14,1 3-1-15,-3-6-2 15,0 2-2-14,2-2 0 15,-4 0-1-16,0-2 1 10,-3 0 0-7,-9-2-2 22,-2 1 0-25,-5-2-1 0,-5 1 0 14,1 2-1-12,-4 0 2 13,6-1 5-15,2-1 1 14,6 0 6-14,7-3-2 15,0-2 0-15,0-1-1 23,-14-7-1-23,-2 1-1 0,-11-3 0 16,-2 1-1-16,5-2-1 15,-3-2-1-14,11 2-2 14,3 1-1-15,6-1-2 16,2 4-1-16,-9-2 0 16,0-1 0-16,-15 3-2 8,-5 5 1-8,-2-2-1 14,-3-3 1-14,11 3 1 15,4-3-1-15,1 6-1 16,-3 0 0-16,-14 5-2 15,-6 4-1-15,-5-1 1 15,3 7-1-15,8-1 1 18,6 1 0-18,-3 1 1 22,0 0-1-22,-14 3 1 0,-6 3 0 15,7-3 0-15,-2 2 1 16,14-3 0-16,4 1 1 14,-4-3-1-14,-2 3 1 19,5-3 0-19,1 0-1 0,6 0-1 14,7 0 1-14,7 0-1 22,3 0 1-22,6 0 0 15,2-3 0-15,-11 0-1 16,-4 3-1-16,-16 1-7 16,-1 4-6-16,-2 5-5 31,6-2 3-31,15 1 5 0,3 1 5 0,7-4 5 0,7 4-2 32,-9 2 3-32,-4 1 0 0,-7 0 0 0,-5-1 1 5,-4 4-1 11,-2 0 0-16,11 3 0 16,2 1-1-16,5 5 0 15,3-4 0-15,1 4 1 16,-3-3 0-16,0 1 0 25,1-1-1-25,3 1 0 0,7-1 0 0,4 2-1 15,4-2 1-15,1 0 0 14,-2-3 1-14,3 0 0 15,-1 1 0-15,4-1 0 15,2 0 0-15,-1-2 1 16,3 2-1-16,0-3 0 10,0 0 1 2,0 1-1 4,2-2 1-16,-2 1 0 1,0 0 1 14,-6 0-1-14,2 0 0 14,-4 1 0-15,2 1 0 16,5-2 0-16,4 0 1 14,1 1-1-14,-1-1 0 22,1 0 2-22,-3-3 3 0,8 2 3 16,4-2 2-16,2 0-2 15,0-3 0-15,1 2-3 16,-2 1-1-16,5-3 0 16,-2 1 0-16,3 0 1 15,-4-3 0-14,6-1 0 6,-2-1 0-7,0 0 0 15,6-6-1-15,-3 3-1 16,3-3 1-16,0-3-2 14,0 0 0-14,0-6-9 15,3-1-15-15,2 0-36 25,0-1-20-25,4 0-35 0,-5 3-8 17,2-2 5-17,0-2 13 13,-2 2 41-13,4-3 22 16,-4 4 29-16,2 0 7 14,-2 2 4-14,-4 7 9 20,0-6 26-20,-6 6 8 0,-2 3 14 12,-1 6 0-9,-1 1-11 11,-2 4-5-14,3 4-7 21,-1 1-5-21,3 3-8 16,3-4 4-16,-1 1 2 15,2 0 5-15,1-3 8 16,2 0-3-16,0 0-1 15,1-3-2-15,8-7-5 17,1 0 0-17,13-12-6 0,8-4-2 6,16-15-13 9,9-10-57-15,21-7 34 16</inkml:trace>
    </iact:actionData>
  </iact:action>
  <iact:action type="add" startTime="135646">
    <iact:property name="dataType"/>
    <iact:actionData xml:id="d118">
      <inkml:trace xmlns:inkml="http://www.w3.org/2003/InkML" xml:id="stk118" contextRef="#ctx0" brushRef="#br0">25364 4572 573 0,'5'-2'117'2,"-2"-3"116"17,-3 2-11-19,-1 3-62 16,-5 0-24-16,-6 6-43 16,-2-2-17-16,-3 5-13 16,-5-2-8-16,1 2-16 15,0 1-6-15,-4 2-10 9,-3-2-1-9,-4 2-1 13,-2-2 1-12,-4-7 0 14,0 3-2-15,2-6-5 16,-5 0-2-16,-2-3-6 14,-7 0 0-14,-5-6-2 16,-2 2 1-16,-5-6-1 16,0 1-2-16,-2 2-1 22,0-3-1-22,4 4 0 0,2-2 0 16,-1 3 0-16,4-2 0 15,-22 1-1-15,-9 2 0 16,-6-2 0-16,-5 1 6 19,17 0 14-19,9-5 6 0,10 2 22 13,5-2 4-13,-13 0 2 21,-2-3 0-21,-13 1-6 16,0 2 0-16,7 0-7 16,1 0-4-16,14 1-12 15,-2-1-8-15,7 2-10 16,-1 0-3-16,-7 0-1 18,-2-1 0-18,-5 1 0 0,-1-1 1 5,-2-1-2 9,2 0 1-14,8 0-2 16,-2-3 0-16,-9 4-2 16,-2 5-1-16,-19 4-1 15,-9 3 0-15,-2 3-1 16,7-2 3-16,-1 4 1 15,5-1 0-15,-6-1 0 22,-8 3 0-22,7-3 0 0,5 4 0 17,15-1 1-17,3-2-1 15,-2 2 1-15,-6 0-1 17,5 0 0-17,0 4 0 0,11-4 0 14,7-1 0-14,2 0 0 17,6 1 1-17,-2-4-1 9,1 1 0 4,-8 2 0 1,0 1-1-14,7 1-2 18,5 1 1-18,13 4 1 0,3 1 1 15,1 3 0-15,3 3 0 14,2 0 0-14,4 0 0 16,0 3 0-16,0-2 0 23,-5 2 2-23,-2-1 0 0,0-2 0 15,-2-3 0-15,-1 0 1 16,1-6 0-16,-2-1 3 15,-3-2-1-15,7 2-1 16,-2 0-1-16,4-3-2 16,-6 4 0-16,4-2 0 10,1 3 0-10,0-1 0 13,6-1-1-13,0 1 0 14,2 0 0-14,2 1-1 16,-1 1 0-16,-3 0 0 17,1-1 1-17,-1 2 2 14,0-1 3-14,3-2 6 16,0-4 3-16,4-2 7 23,0 2 3-23,1-3-1 0,-1 3-2 14,1 0-8-14,0 4-3 16,-3 0-7-16,-3 3-1 20,1 4-1-20,-5-1 0 0,7 0-1 15,2 0 1-15,2-4 0 14,2 4 0-14,4-3 0 20,-5 0 0-20,7-1 1 17,-1-5-1-17,4-1 1 15,3 1 0-15,2-4-1 16,4-3-1-16,-6 3 0 14,5-3-1-14,1 0-18 17,-3-9-20-17,6 5-46 0,-2-2-27 10,5-1-44 7,-2 1-10-17,-1-3-2 15,0-1 11-15,2 4 31 16,-4-4 19-16,2 4 42 11,1-2 19-11,-2 0 32 16,-2-2 12-16,-3 1 12 15,-3 4 21-15,-3 0 36 26,2 4 14-26,-2 2 28 0,-2 4-6 0,1 3-7 16,-2-5-4-16,3 7-16 12,6 2-7-12,1 1-11 16,0 3-1-16,4-3-2 15,3-3-4-14,5-1-7 14,5-3-6-15,7-9-14 21,-2-3-4-21,18-10-20 17,7-3-45-17,20-5 29 0</inkml:trace>
    </iact:actionData>
  </iact:action>
  <iact:action type="add" startTime="137802">
    <iact:property name="dataType"/>
    <iact:actionData xml:id="d119">
      <inkml:trace xmlns:inkml="http://www.w3.org/2003/InkML" xml:id="stk119" contextRef="#ctx0" brushRef="#br0">25687 5014 535 0,'0'-3'154'19,"0"-6"151"-19,0 2-119 15,2 1-26-15,-4-1-52 23,1 4-13-23,-3-3-20 0,-2 2-4 16,1 1 2-16,0 0-5 14,-6 0-13-14,3 3-3 20,-2 0-13-20,-3 0-5 0,1 0-7 15,-1 0-5-15,-8 0-7 12,1 0-3-6,-5 3-7 11,1 0-1-17,-7-3-1 16,-2 4-1-16,-9-2 2 15,-5-1-2-15,-3 2 1 15,-3 0-1-14,0 0-1 15,-1 0 0-16,-1 0-1 0,-2 1 0 16,2 5-1-16,-6-2 0 21,-9 5-1-21,-2 1 0 0,-11 0 0 15,-1 3 1-15,8-2 2 18,5-1 3-18,16-8 5 16,6-5 2-16,8-11 17 13,6 1 8-13,-9-6 22 15,-1-1 11-15,-1 1 12 7,-9-3 2 8,3 3-4-15,-4 3-9 19,-5-3-18-19,6 6-12 0,2 1-17 15,-3-7-7-15,11 3-8 16,-1-1-1-16,-5-2-5 14,-3 3 0-14,-11 0-1 15,-6-3-1-15,0 7 1 22,0-1-1-22,5 1 0 17,1 2 0-17,1 1-3 0,2 6-1 15,-18 3-1-15,-4 4 1 14,-17 5 4-13,-7-7 0 14,10 3 1-15,8-1 0 16,-3 2 0-16,3-6 0 22,-10 0 1-22,-4-1-1 0,8-2 2 18,3-2-2-18,13 2 1 14,5-3 0-14,-1 0-1 16,-7 3 0-16,-2 0-1 15,0 0 1-15,6 3-1 17,6-3 0-17,6 3 0 2,6 2 0 2,0 0-1 11,3-2 1-15,-7 2 0 16,-3-3 0-16,4 2 0 15,3 1-1-15,6 0 1 26,5-2 0-26,1 0-1 0,8 2 0 8,5 0 0 8,3-2-1-16,6 0 1 20,-2 2-1-20,3-3 1 0,0 1 0 15,4 0 2-15,1-6 0 15,-4 3 0-15,-3-4 1 19,-5 1 0-19,-2 0-1 0,0 0 1 15,3-3-1-15,6 2 0 13,1 1 0-10,2-3-1 16,1 3 0-19,-1 1-1 15,-1-1 0-15,0 3 0 16,1 0-1-16,3 0 2 16,-2 0 0-16,3 0-1 15,2 0 1-15,-2 3 2 16,1 2-1-16,0 0 2 0,-6 1-1 22,0 2-2-22,-1 2 0 0,-4 2-1 15,1 1 1-15,-1 0 0 16,0-4 0-16,0 1 0 18,-1-1 2-18,2-2-2 15,1-1 2-15,2-2-1 14,0 2 0-14,2-3 1 6,3 3-1 10,1-1-1-16,1 3 1 16,4-5-1-16,-4 2 1 15,4-2 0-15,2 2-1 17,-1 1 0-17,3-4 0 0,3 1-1 17,1-3 0-17,6 0-4 13,-7 0-11-13,7 0-37 23,-3-5-27-23,0 2-68 15,3 3-26-15,3-9-52 15,-3 9-16-15,4-7-4 17,-4 1 11-17,0 0 62 0,0-1 46 15,0 0 74-15,0 1 38 16,-3-3 77-16,-4 3 36 22,-2 2 70-22,5 4 16 0,-11 0-18 15,7 3-13-15,-8 4-38 17,1 2-10-17,1 7-12 15,2-3-7-15,2 6-11 16,0-3-6-16,4 5-12 15,0 1-8-15,6-6-14 8,3 0-5-8,7-6-6 14,5-4-3-14,14-9-4 16,7-4-1-16,19-12-45 15,15-3-70-15,26 0 58 16</inkml:trace>
    </iact:actionData>
  </iact:action>
  <iact:action type="add" startTime="139833">
    <iact:property name="dataType"/>
    <iact:actionData xml:id="d120">
      <inkml:trace xmlns:inkml="http://www.w3.org/2003/InkML" xml:id="stk120" contextRef="#ctx0" brushRef="#br0">26042 5396 566 0,'5'0'135'9,"-2"-3"145"-2,0 3-47 7,-1 0-33-14,-2 0-34 16,-2 5-37-16,-2-3-19 15,-3 4-27-15,-4 2-8 15,-9 1-22-15,0 4-10 20,-8-3-11-20,2-1-2 0,-4 1-4 13,-1-1-1-13,-2 1-3 21,-2-4-5-21,-3-3-3 16,0-2-3-16,1 1-1 15,0-4-1-15,3 1-1 16,0 1-2-16,1-2-2 16,-2 1-1-16,-13 1-3 15,-6 0 0-15,-14 3-1 8,-10 4 0-8,1 2-1 14,0 1 0-14,8-1 3 17,6 1 2-17,3-3 3 15,5-3 2-15,-5-2 1 16,-2-2 3-16,-5-2 4 15,-3-3 3-15,4-1 7 16,-1-3-1-16,10 2-1 21,4-2-2-21,2-1-8 0,-1 0-3 16,-15-2-4-16,-12-1-1 16,-6 0-2-16,-10-3 1 2,10 5-2 12,2-5 0-14,9-3 0 15,4 3-1-15,-10-3 1 16,-7 0-1-16,-12 0 1 22,-1-3 0-22,15 2-1 16,3 1-1-16,1 0 0 15,3 3 0-15,-17 5-1 18,-5-1 0-18,1 5-1 0,2 1 1 16,17 3-1-16,3 2 0 13,-3-2 1-13,-5 0 0 6,-7 0 1 10,-1-1 1-16,9-1-1 16,9-2 0-16,11 0 1 15,6-2-1-15,-3-3 0 17,0 2 1-17,-9 0-2 15,2 4 0-15,3-2 0 16,-4 3 0-16,11 5-2 22,-3-3 0-21,15 6-1-1,-1-1 1 0,2 3 0 14,0 1-1-13,-5 1 2 14,-1 2-1-15,-9 0 2 16,4-2 0-16,8-1 0 15,-3-2 1-15,7 2 1 15,5 0-1-15,-2 0 1 10,2-3 0 3,3 4 1-13,4-1-2 16,2-3 1-16,-1 4-1 16,2-4 1-16,-3 0 0 14,0-3 0-14,5 0 0 19,-4 0 1-19,1-3 0 0,-2-3 0 13,-3-1 1 9,3 1 0-22,1-3-2 0,8 5-2 16,1 1 0-16,5 0-1 15,0 3 1-15,1 3 1 16,1 0 0-16,3 0 0 16,-1-3-1-16,0 3 1 15,-3 0 0-15,3 1 1 3,0-1 1 17,0 0 2-20,3 1 2 0,1 2 2 15,-2 0 0-15,0 1-1 17,0-1 0-17,1 2-2 15,1 0-1-15,0 0 0 15,2 1-1-15,3 1 0 15,-4 0 1-15,0-1 1 7,3-2-1 9,-2 2 0-16,1-2 1 18,3 2-3-18,-2-6 0 0,5-3-1 13,-8 3-1 3,8-6-4-16,3-3-4 0,3-4-29 15,6-3-16-15,-5-2-28 15,0 2-11-15,0-3 3 23,-2 0 7-23,2 2 23 16,0 4 12-16,-4 0 23 14,-4 4 9-14,-4-1 8 17,1 2 2-17,1 5 1 0,2-7 2 17,1 7 1-17,-8-3 3 15,5 3 17-15,-1 3 8 4,-2 3 13 13,1-2 5-17,0 5-5 16,-1 0-1-16,3 1-2 15,1 3-2-15,-1-2-2 16,3 2-3-16,-8 1-7 15,7-3-4-15,-2 2-6 16,0 0-2-16,6-5-4 23,4-3 2-23,5-5 2 0,0-5-1 0,5-9 1 14,0-2-2-13,11-4 1 15,1-2-52-16,13 4 32 15</inkml:trace>
    </iact:actionData>
  </iact:action>
  <iact:action type="add" startTime="142891">
    <iact:property name="dataType"/>
    <iact:actionData xml:id="d121">
      <inkml:trace xmlns:inkml="http://www.w3.org/2003/InkML" xml:id="stk121" contextRef="#ctx0" brushRef="#br0">9629 15120 1934 0,'0'-3'189'13,"0"3"114"-13,0 0-171 17,0 6-34-17,13 7-81 14</inkml:trace>
    </iact:actionData>
  </iact:action>
  <iact:action type="add" startTime="145991">
    <iact:property name="dataType"/>
    <iact:actionData xml:id="d122">
      <inkml:trace xmlns:inkml="http://www.w3.org/2003/InkML" xml:id="stk122" contextRef="#ctx0" brushRef="#br0">8097 14299 965 0,'3'2'60'6,"6"2"32"10,2-1 9-16,7 6 2 15,1 1-10-15,2-3-12 16,3 5 2-16,9-3-1 16,-1 4-4-16,9-3-17 10,-2-1-9-10,2 1-18 12,1-2-7 3,1-3-11-15,8-2-1 19,9 0-3-17,8-3 0-2,10 0 3 10,3-3 2-10,-5 3 5 27,-3-3 2-27,-12 3 3 0,-3 3 1 4,0 0 3 19,4-1-1-23,2 1-2 15,4 2-2-14,2 3-5 0,0-2-2 14,-8-3-1-15,-5 0 1 17,-11-2-4-17,-2-1 0 14,2 3-1-14,-2 0 1 15,-2-3 4-15,3 0 3 14,-5-3 5-14,7 3 0 8,-2-3-1 8,0-1-2-16,0 1-3 16,-6-3-1-16,-1-2 0 15,0 3 1-15,-9-8 1 16,-5 2 0-16,-8-2-1 16,3-2-3-16,-3 2-3 22,3-3-3-22,-3 0-3 0,-3-3 0 0,0-3-2 14,-1 1 0-14,-2 0 0 18,-1 0 0-18,-2-1 2 16,-3 3-1-16,-1 0 1 15,0-3 1-15,-6 0-1 15,2 2 0-15,-5-5-1 22,-4-1 0-22,2-1-1 0,-5 1 0 15,-1-2 0-15,-2-1-1 15,-3 4 1-15,0-4-1 16,-7 5 0-16,-6 2 1 18,-10-1-2-18,-6 4 0 0,0 7-2 14,-3-1 0-14,3 4-1 12,2 2-1-2,0-5 0 5,1 5 0-15,-2-3 0 16,-4 1 1-16,3 4-1 17,3-6 0-17,-4 0 0 0,1 1 1 14,-19-3-2 4,-5 1 1-18,-4 2-4 0,-4-2-3 20,9 5-2-20,9 4-2 0,4 3 1 16,10 6 2-16,0 4 1 15,-1 2 1-15,-11 1 2 16,2 0 1-16,-3 3 0 16,0-2 0-16,7 1 1 15,3-1 1-15,4-1 0 11,3-3 1-11,-2 2-1 13,5 1 2-13,-3-4-3 14,-2 4-1 2,2 0-2-16,1 0-3 0,1 6-1 16,5 1 0-16,5 3-2 14,3-1 2-14,8 1 1 16,6 2 0-16,8 0 0 24,4 0-1-24,10 6-3 0,9 1 1 14,10 3-55 2,6 0-55-16,19-9 68 0</inkml:trace>
    </iact:actionData>
  </iact:action>
</iact:actions>
</file>

<file path=ppt/ink/inkAction9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0931" units="cm"/>
          <inkml:channel name="Y" type="integer" max="17399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03235" units="1/cm"/>
          <inkml:channelProperty channel="Y" name="resolution" value="999.942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8-20T18:38:45.582"/>
    </inkml:context>
    <inkml:brush xml:id="br0">
      <inkml:brushProperty name="width" value="0.05292" units="cm"/>
      <inkml:brushProperty name="height" value="0.05292" units="cm"/>
      <inkml:brushProperty name="color" value="#C00000"/>
    </inkml:brush>
    <inkml:context xml:id="ctx1">
      <inkml:inkSource xml:id="inkSrc22">
        <inkml:traceFormat>
          <inkml:channel name="X" type="integer" max="12372" units="cm"/>
          <inkml:channel name="Y" type="integer" max="6960" units="cm"/>
          <inkml:channel name="T" type="integer" max="2.14748E9" units="dev"/>
        </inkml:traceFormat>
        <inkml:channelProperties>
          <inkml:channelProperty channel="X" name="resolution" value="400" units="1/cm"/>
          <inkml:channelProperty channel="Y" name="resolution" value="400" units="1/cm"/>
          <inkml:channelProperty channel="T" name="resolution" value="1" units="1/dev"/>
        </inkml:channelProperties>
      </inkml:inkSource>
      <inkml:timestamp xml:id="ts1" timeString="2023-08-20T18:38:45.582"/>
    </inkml:context>
  </inkml:definitions>
  <iact:action type="add" startTime="4001">
    <iact:property name="dataType"/>
    <iact:actionData xml:id="d0">
      <inkml:trace xmlns:inkml="http://www.w3.org/2003/InkML" xml:id="stk0" contextRef="#ctx0" brushRef="#br0">11738 1856 698 0,'-3'3'118'14,"1"4"73"-14,-3-1-42 15,4 0-26-15,1 4-49 24,0-3-19-24,4 2-20 0,5-2-1 15,-2-1 6-1,9 0 4-14,0 0 3 0,1-5-2 17,4 2-7-17,1-3-3 15,2 0-8-15,5 2-2 21,10 2-3-20,2-1-2-1,1 1-1 8,0 2 0 13,-7 0-2-21,4 1 0 0,-7-1-1 18,-1 0 0-18,-7-6-3 16,4 3-1-16,-2-1 3 16,0-2 5-16,6 3 5 16,-3-3 5-16,5 3-3 1,-2 2-3 19,-5 0-6-20,2-2-4 0,-1 2-4 16,4 0 0-16,4-2 4 15,3 0 5-15,5-3 7 24,2 0 1-24,-4-6 0 0,-1 4-3 7,-11-4-1 9,0 1-1-16,-6 3-2 7,-3-4-3 8,-3 1-3-15,-2 0-3 16,3 2-2-16,-1 3 1 15,2-3 5-15,0 0 2 18,1 1 2-18,0 1-1 0,4 1-6 14,4 1-2 1,6 1-3-15,4 1 1 0,9 0 4 23,1-3 5-23,-2 3 11 15,-2-3 5-15,-9 2 6 16,-5-2-1-16,-4 5-5 15,-5-4-1-15,1 4-6 3,-1-5-1 10,0 0-5-13,0 0-2 15,-2 3-4-15,-3-1 0 7,1-2-28 18,2 3-57-25,0 0-124 0,14 7 108 8</inkml:trace>
    </iact:actionData>
  </iact:action>
  <iact:action type="add" startTime="11545">
    <iact:property name="dataType"/>
    <iact:actionData xml:id="d1">
      <inkml:trace xmlns:inkml="http://www.w3.org/2003/InkML" xml:id="stk1" contextRef="#ctx0" brushRef="#br0">9267 10027 440 0,'-4'0'114'2,"0"-3"116"29,-1 3-36-31,1 0-40 0,2-3-15 0,1 3-12 13,0-3-3 4,1 0-14-17,0 2-10 0,1-2-15 15,2-3-2-15,4-3 0 15,3 2 4-15,8-9-2 16,4-3-6-16,8-5-15 24,8-8-10-24,13-6-16 13,2-3-5-13,7 2-7 16,-9-2-2-16,-5 5-6 0,-2 6-3 16,-5 5-5-16,0 3-2 15,-6 6-3-15,-2 0 0 16,-8 2-1-16,-2 3-7 14,-6 1-52-14,0 5-33 8,-8 2-95 8,-5 3-53-16,2-8 130 15</inkml:trace>
    </iact:actionData>
  </iact:action>
  <iact:action type="add" startTime="11905">
    <iact:property name="dataType"/>
    <iact:actionData xml:id="d2">
      <inkml:trace xmlns:inkml="http://www.w3.org/2003/InkML" xml:id="stk2" contextRef="#ctx0" brushRef="#br0">9725 9509 793 0,'-5'0'142'0,"4"-2"171"19,1-1-115-19,9-7-20 15,8 0-20-15,9-3-23 24,5 1-4-24,2 3-23 0,0 5-15 14,-6 4-36-14,-4 6-10 16,-6 10-17-16,-2 3-5 18,-8 7-3-18,-3 6-1 0,-11 1-2 13,-2 2-3 4,-5-6-2-16,-1-4-9 0,2-3-63 11,0-6-46-12,4-3-79 22,1-3 81-22</inkml:trace>
    </iact:actionData>
  </iact:action>
  <iact:action type="add" startTime="12209">
    <iact:property name="dataType"/>
    <iact:actionData xml:id="d3">
      <inkml:trace xmlns:inkml="http://www.w3.org/2003/InkML" xml:id="stk3" contextRef="#ctx0" brushRef="#br0">9728 9459 1340 0,'-5'3'193'16,"-2"3"174"-16,11 4-228 16,1 2 1-16,2 8-89 15,5 5-21-15,-1-1-15 9,2 0-3-9,0 0-78 14,2-2-63-14,9 0 69 16</inkml:trace>
    </iact:actionData>
  </iact:action>
  <iact:action type="add" startTime="12727">
    <iact:property name="dataType"/>
    <iact:actionData xml:id="d4">
      <inkml:trace xmlns:inkml="http://www.w3.org/2003/InkML" xml:id="stk4" contextRef="#ctx0" brushRef="#br0">8470 10709 1389 0,'0'0'141'1,"3"6"82"14,4 4-24-15,7 6-55 14,4 6-30-14,1 3-28 23,5-1-9-23,-3 2-21 15,1 2-11-15,-2-2-16 16,-1-3-7-16,-6-1-8 14,-1-6-2-14,-6-1-3 17,-5-2-14-17,-1-6-61 0,-3 2-36 15,-10-9-116-14,2 2-65 20,-7-2 158-21</inkml:trace>
    </iact:actionData>
  </iact:action>
  <iact:action type="add" startTime="12996">
    <iact:property name="dataType"/>
    <iact:actionData xml:id="d5">
      <inkml:trace xmlns:inkml="http://www.w3.org/2003/InkML" xml:id="stk5" contextRef="#ctx0" brushRef="#br0">8277 10812 1220 0,'-3'-1'146'1,"6"-2"116"13,2-1-25-14,8-7-36 15,1 3-33-15,8-8-43 16,0 0-12-16,4-6-27 25,0-3-14-25,-1-1-29 0,-1-4-11 14,0 3-16-14,-3 0-6 15,4 4-5-15,0 4-19 15,1 0-78-15,-1 4-51 16,-7 5-134-16,6 3-72 15,-4 7 195-15</inkml:trace>
    </iact:actionData>
  </iact:action>
  <iact:action type="add" startTime="13281">
    <iact:property name="dataType"/>
    <iact:actionData xml:id="d6">
      <inkml:trace xmlns:inkml="http://www.w3.org/2003/InkML" xml:id="stk6" contextRef="#ctx0" brushRef="#br0">8698 10774 801 0,'6'5'183'0,"4"-2"225"0,8-6-231 15,2-7 17-15,2-6-37 15,1-3-21-15,-3-3-25 17,4-4-18-17,-13 1-40 23,1 1-15-23,-9 0-15 0,-5 4-3 7,-7 7-8 15,-4 3-4-22,-4 7-14 0,-5 3-8 20,3 7-8-20,0 8-1 0,2 5 4 15,3 8 5-15,3-2 14 13,3 4 6-13,8-4 11 16,4-1 3-16,9-3-2 14,5-3-3-14,9-6-4 12,6-5-2-2,5-8-2 6,3 0-3-16,-6-8-3 16,-2 0-20-16,-10-3-69 15,-7-2-46-15,-3-3-120 18,-7 0 129-18</inkml:trace>
    </iact:actionData>
  </iact:action>
  <iact:action type="add" startTime="13659">
    <iact:property name="dataType"/>
    <iact:actionData xml:id="d7">
      <inkml:trace xmlns:inkml="http://www.w3.org/2003/InkML" xml:id="stk7" contextRef="#ctx0" brushRef="#br0">9077 10594 1349 0,'9'11'147'0,"5"2"75"10,-2-2-11-10,0 2-96 13,-2-2-33-13,-1-3-33 16,2-1-11-1,-7 2-13-15,5-2-5 0,-6-1-5 16,-3-6 2-16,-1 0 1 15,-4-6 0-15,-3-7-3 15,-1-3-6-15,-1-11-14 23,-3-5-10-23,7 0-10 0,3 0-2 16,4 7 5-2,7 9 6-14,5 8 15 0,-2 6 7 17,5 7 16-17,2 6 11 15,-5 2 8-15,1 3 2 17,-2-1-5-17,-2-1-4 8,-1-2-9 5,-2-3-7-13,-4-2-3 16,-3-7 0-16,0 0 0 15,3-7 3-15,-3-5-1 16,0-4-3-16,0-9-6 15,-3 1-5-15,3-3-4 16,0 4-3-16,6 4 1 2,1 3-1 18,2 5 2-20,1 1-1 0,0 1 1 15,0 3-2-15,-1 6-2 17,1 0 0-17,-1 6 1 15,1 1 2-15,2 5 2 16,-1-5 1-16,-1 2 1 15,2-3 2-15,-2-4 0 11,0-2 1-11,-1-5 0 20,0-5 1-20,-3 1 0 16,-1-4 0-16,-2 4-2 15,2-1 0-14,-3 1-1 14,1 2-1-15,3 4-2 16,-3 0-2-16,6 6-1 18,2 3 0-18,5 7 4 0,2 0 1 13,2 9 2-13,-2-1-2 13,0 3 1 5,3 3-1-18,-5 5 1 0,0-3 3 14,0 2-1-13,-9-7 1 14,5 0 1-15,-8-8 0 14,-1-5 3-14,1-1 3 25,-4-10 7-25,-4-2 2 0,-6-12-1 14,-1-4-4-14,-3-7-6 15,-3-4-2-15,-10-12-1 16,1 1-2-16,-6-3-1 16,0 3-2-16,8 5-5 18,5 4-3-18,19 5-6 4,9 3 0 23,9 0-1-27,4 3 3 0,0 4 2 0,-2 4 5 13,4 12 5 4,-9 0 4-17,0 12 3 0,-3 1 0 15,-7 3-4-15,-3 3 0 15,-2 7-1-15,-3 1-1 15,-3 5 1-15,0-3 1 15,-2-6-17-15,-4-2-17 15,-4-11-54-15,2-4-35 14,-2-11-81-14,3-6-55 16,-3-11 141-16</inkml:trace>
    </iact:actionData>
  </iact:action>
  <iact:action type="add" startTime="14649">
    <iact:property name="dataType"/>
    <iact:actionData xml:id="d8">
      <inkml:trace xmlns:inkml="http://www.w3.org/2003/InkML" xml:id="stk8" contextRef="#ctx0" brushRef="#br0">9550 10021 1243 0,'6'3'170'1,"2"4"148"-1,2 5-48 11,1 4-38-2,1 6-54-9,0 4-65 15,-2 1-25-15,0-1-34 14,3-1-14-14,1 0-16 20,-3-6-5-20,5-3-7 12,-3-3-2-12,0-3-4 16,1 4-5-16,-4-9-56 15,-1 3-37-15,0-8-88 26,2 0-45-26,1 0-150 0,3-3 206 0</inkml:trace>
    </iact:actionData>
  </iact:action>
  <iact:action type="add" startTime="14879">
    <iact:property name="dataType"/>
    <iact:actionData xml:id="d9">
      <inkml:trace xmlns:inkml="http://www.w3.org/2003/InkML" xml:id="stk9" contextRef="#ctx0" brushRef="#br0">9866 10089 1111 0,'-5'-1'225'22,"-2"-1"155"-21,-2 5-122 13,0 2-34-14,1 8-97 16,-2 0-31-16,4 4-44 0,0 2-19 15,6-3-24 0,0 0-5-15,4-3-4 0,5-4-2 24,-2-3-21-24,2-2-15 0,0-7-25 16,-2-4-9-16,-1-5-11 15,-2-4 0-15,-1-3-14 16,-1 0 0-16,2-2 23 15,0 8 14-15,2 4 35 15,1 7 12-15,3 5 11 7,2 5 6 10,1 0 20-17,3 2 8 0,6-4 6 17,4-1 0-17,3-4-8 13,-4-2 0-13,-5-7-1 14,-5-5-1-14,-4-9 5 16,-2 1 2-16,-2-8 13 17,0-3 5-17,-7-5 1 22,-2 0-4-22,-10-5-17 0,0-2-8 15,-1 2-12-15,3 1-2 15,-4 9-6-15,3 5 10 16,-2 14 22-16,2 3 8 20,9 11 9-20,2 5-6 0,10 7-21 14,5 9-5-14,1 5-1 21,3 5 0-21,4 6 2 15,2 0-1-15,7-1-3 15,0 0-1-15,-6-4-5 16,-9-8-2-16,-1-5-2 15,0-1-1-15,-9-10-20 16,-7-9-32-16,9 3-92 6,-12-9-60-6,-3-6 314 16,-2-2-161-16</inkml:trace>
    </iact:actionData>
  </iact:action>
  <iact:action type="add" startTime="15486">
    <iact:property name="dataType"/>
    <iact:actionData xml:id="d10">
      <inkml:trace xmlns:inkml="http://www.w3.org/2003/InkML" xml:id="stk10" contextRef="#ctx0" brushRef="#br0">10060 9876 1363 0,'0'3'134'1,"0"-3"86"-1,2 0-83 14,6-3-38-14,5-7-45 18,11-5-29-18,2-1-3 0,0 0-1 14,-6 3-18 1,-1 4-107-15,0 5-75 18,-2 4 86-18</inkml:trace>
    </iact:actionData>
  </iact:action>
  <iact:action type="add" startTime="15633">
    <iact:property name="dataType"/>
    <iact:actionData xml:id="d11">
      <inkml:trace xmlns:inkml="http://www.w3.org/2003/InkML" xml:id="stk11" contextRef="#ctx0" brushRef="#br0">10349 9847 768 0,'3'0'179'1,"3"0"146"13,-1-6-82-14,3-4-34 16,-2 1-42-16,-1-7-16 23,-5 3-41-23,0-1-20 0,-8 0-39 15,5 7-15-15,-6 1-20 17,-1 4-7-17,6 2-12 15,-4 0-10-15,4 5-6 15,4 8-1-15,7 6 8 16,2 3 10-16,8 3 9 23,-1 1 5-23,5-7 0 0,-3-3-1 0,4-9-3 15,1-1 1-15,-4-6 1 16,-1-5 2-16,-4-3-35 15,-1-5-48-15,-1-3-119 15,0 0-75-15,-2 1 131 21</inkml:trace>
    </iact:actionData>
  </iact:action>
  <iact:action type="add" startTime="15906">
    <iact:property name="dataType"/>
    <iact:actionData xml:id="d12">
      <inkml:trace xmlns:inkml="http://www.w3.org/2003/InkML" xml:id="stk12" contextRef="#ctx0" brushRef="#br0">10654 9755 1063 0,'7'0'219'1,"0"5"236"9,-2 0-69 7,-5 1-112-17,-5 3-59 19,-3-2-158-19,2 3-27 0</inkml:trace>
    </iact:actionData>
  </iact:action>
  <iact:action type="add" startTime="21135">
    <iact:property name="dataType"/>
    <iact:actionData xml:id="d13">
      <inkml:trace xmlns:inkml="http://www.w3.org/2003/InkML" xml:id="stk13" contextRef="#ctx0" brushRef="#br0">7078 4947 1264 0,'-6'-9'142'22,"2"-4"55"-22,2 2-26 0,5 0-20 17,2 1-28-17,-2 2 3 14,4 3-17-14,-3 5-12 15,14 13-26-15,2 8-12 7,5 15-2 9,7 9 1-16,4 9 2 15,3 5-2-15,8-8-5 16,-2-3-3-16,5-12-10 16,-2-7-5-16,-1-10-10 23,4 0-5-23,-11-12-6 0,1-1-3 0,-12-3-85 16,-10-6-85-16,-2-4 88 14</inkml:trace>
    </iact:actionData>
  </iact:action>
  <iact:action type="add" startTime="21795">
    <iact:property name="dataType"/>
    <iact:actionData xml:id="d14">
      <inkml:trace xmlns:inkml="http://www.w3.org/2003/InkML" xml:id="stk14" contextRef="#ctx0" brushRef="#br0">5861 4691 1240 0,'-11'-2'158'16,"-2"-1"70"-16,4 3-28 17,3 0-32-17,11 5-53 14,6 9-9-14,11 4-19 17,3 7-2-17,9 7-2 0,3 0-5 14,-1 1-16 10,2 1-11-24,-3-1-20 0,-1 2-8 0,-4-3-10 15,-4-4-1-15,-9-2-2 15,-2-5-14-15,-11-8-54 15,-4-5-39-15,-9-8-97 16,-10-8-58-16,-8-13 139 16</inkml:trace>
    </iact:actionData>
  </iact:action>
  <iact:action type="add" startTime="22068">
    <iact:property name="dataType"/>
    <iact:actionData xml:id="d15">
      <inkml:trace xmlns:inkml="http://www.w3.org/2003/InkML" xml:id="stk15" contextRef="#ctx0" brushRef="#br0">5667 4710 968 0,'-6'-8'189'0,"5"-5"166"17,15-3-149-17,8-6-26 11,14-6-35 6,2-1-11-17,-2 5-27 0,-1 5-24 15,-7 11-37-15,-2 8-13 14,-2 9-11-14,-2 9-2 16,0 9 2-16,-2 5-2 15,-5 6-1-15,-4 2-2 19,-6-5-2-19,-5 3-1 0,-6-10-1 19,-3-2 2-19,-1-4-11 16,-3-7-21-16,0-4-65 16,-1-3-40-16,-1-8-103 16,-1 0-29-16,10-10 139 15</inkml:trace>
    </iact:actionData>
  </iact:action>
  <iact:action type="add" startTime="22359">
    <iact:property name="dataType"/>
    <iact:actionData xml:id="d16">
      <inkml:trace xmlns:inkml="http://www.w3.org/2003/InkML" xml:id="stk16" contextRef="#ctx0" brushRef="#br0">6131 4773 867 0,'31'10'204'16,"-2"-3"163"-16,0 2-150 22,-1-5-24-22,-5 1-80 0,-3-1-12 15,-2 2-19-15,-7-3-9 20,-4 1-13-20,2-1-7 0,-9-3-8 15,-6-3-3-15,-10-4-9 12,-3-3-8 4,-2-9-15-16,2-3-6 12,7-3-14-12,2-1-14 10,9 1-34 5,-2 4-24-15,6 2-64 16,0 0-40-16,1 6-132 16,0-2 170-16</inkml:trace>
    </iact:actionData>
  </iact:action>
  <iact:action type="add" startTime="22628">
    <iact:property name="dataType"/>
    <iact:actionData xml:id="d17">
      <inkml:trace xmlns:inkml="http://www.w3.org/2003/InkML" xml:id="stk17" contextRef="#ctx0" brushRef="#br0">6403 4532 1235 0,'12'27'169'0,"1"1"116"17,-2-2-34-17,-1-1-109 14,2-6-40-14,-3-3-50 16,-2-6-18-16,0-4-16 6,-4-4-8 14,4-2-75-20,-4-2-52 0,0-11 58 12</inkml:trace>
    </iact:actionData>
  </iact:action>
  <iact:action type="add" startTime="22845">
    <iact:property name="dataType"/>
    <iact:actionData xml:id="d18">
      <inkml:trace xmlns:inkml="http://www.w3.org/2003/InkML" xml:id="stk18" contextRef="#ctx0" brushRef="#br0">6330 4398 1478 0,'-5'13'140'0,"0"-4"48"0,5-5-56 15,7-5-58-15,5-2-54 15,0 0-84-15,-1-4-62 15,-1 2 65-15</inkml:trace>
    </iact:actionData>
  </iact:action>
  <iact:action type="add" startTime="23231">
    <iact:property name="dataType"/>
    <iact:actionData xml:id="d19">
      <inkml:trace xmlns:inkml="http://www.w3.org/2003/InkML" xml:id="stk19" contextRef="#ctx0" brushRef="#br0">6547 4360 1180 0,'0'9'207'0,"1"7"230"14,2-6-200-14,4 6-60 18,1 2-61-18,-1 2-64 0,-1 5-13 15,1-4-22-15,-4 0-5 21,7-4-4-21,-3-4-2 0,-2-10-1 20,-1-3 2-20,-4-9-5 11,0-9-5-11,-3-14-11 16,-1-9-6-16,4-3-7 16,0 2 4-16,3 10 6 16,1 8 2-16,6 11 7 4,2 3 3 16,4 7 11-19,0 1 9-1,1 11 13 16,-1 0 4-16,-3 1-1 13,3 6-5-13,-3-2-4 14,0 1-5-14,-3-4-5 15,-1 0-1-15,-3-6-1 16,-3-5 3-16,-3-10 6 24,-3-3 0-24,-3-9 0 0,-3 1-5 13,1-10-6 5,-1 2-4-18,6 0-4 0,6 1-2 14,7 4 0-14,5 5 1 16,3 9 4-16,4 1 2 15,-1 10 2-15,2 7 1 25,-3 5 1-25,3 1 2 0,-2 5-1 13,-1-3-1-13,-4 0-2 16,-4-3 1-16,-7-4-41 15,1 1-37-15,-4-7-92 17,-2-3-48-17,1 0-115 15,-4-6 169-15</inkml:trace>
    </iact:actionData>
  </iact:action>
  <iact:action type="add" startTime="23779">
    <iact:property name="dataType"/>
    <iact:actionData xml:id="d20">
      <inkml:trace xmlns:inkml="http://www.w3.org/2003/InkML" xml:id="stk20" contextRef="#ctx0" brushRef="#br0">7005 4095 1322 0,'16'-3'166'0,"-1"-4"136"22,-1-2-14-22,-5-7-89 0,-3 0-22 14,-2-3-55-14,-1 3-29 20,-3 2-41-20,0 1-13 0,-4 2-20 12,-5 3-6 4,2 3-8-16,-2 4-6 15,2 7-11-15,1 2-6 0,0 8-4 23,6 5 1-23,5 6 10 16,3-2 4-16,4 1 8 14,-3-1 4-14,7-6 1 17,-3-3 1-17,4-8 2 15,-2 0 1-15,-4-11 1 16,2-2 0-16,-8-3-1 0,-2-4-6 21,0-4-26-21,-3-3-23 0,2 0-45 19,-2 2-28-19,0-5-31 13,0-3-9-13,-1-1 15 16,2-1 30-16,4 8 49 15,-1 6 40-15,3 7 63 16,1 3 26-16,-1 4 38 6,7 4 10 9,2 1-12-15,2-1-11 19,-1 3-20-19,-5-1-12 0,-1 2-18 13,-3-1-7-11,-2-2-9 11,-1 1-3-13,-3-7 0 16,1 0 7-16,-3-13 7 16,0-8 0-16,-3-11-2 22,3-6-8-22,9 0-3 2,-1 3-1 11,4 11-5 3,2 5-3-16,-3 6-18 0,4 0-51 15,4 4 36-15</inkml:trace>
    </iact:actionData>
  </iact:action>
  <iact:action type="add" startTime="30475">
    <iact:property name="dataType"/>
    <iact:actionData xml:id="d21">
      <inkml:trace xmlns:inkml="http://www.w3.org/2003/InkML" xml:id="stk21" contextRef="#ctx0" brushRef="#br0">10005 6903 622 0,'-15'-2'105'2,"1"2"85"20,-2 0-20-22,3 3-45 20,1 4-17-20,2 1-28 0,0 6-10 15,3 5-27-15,-2 3-11 19,3 4-6-19,-3 1-1 0,5 2 2 13,1 0-1 3,-1 2-2-16,-1 1-2 0,3-5-6 15,0 3-4-15,2-6-3 23,0-1-1-23,2-4 1 18,3-4 1-18,5 1 6 0,2-3 2 13,0 0 5 3,2 3 4-16,5-7 0 0,6 1-3 15,8-2-5-15,-2 0-4 16,4-5-6-16,-2 0-2 30,-3-3-1-30,1-6 0 0,2-2 1 0,-2 0 0 9,-7-5 5 7,0-3 3-16,-5-3 8 14,-5 0 4-14,2 0 0 16,-3 3-3-16,-3-3-4 15,0 3-1-15,-2 0 7 9,-4-1 5-9,0-2 8 14,-2 0 5-14,-5-1-1 16,-1-2-2-16,-7 0-3 15,-3-2-2-15,-1 3-2 16,1 0-1-16,-5 5 2 14,0-2 0-14,-3 5-4 25,-4 3-1-25,0 1-9 0,-2 5-3 14,-2 4-7-14,4 0-4 16,3 1-5-16,7 4 1 14,8-1-62-14,1-4-62 16,7 0-67-16,-3 0 73 32</inkml:trace>
    </iact:actionData>
  </iact:action>
  <iact:action type="add" startTime="32812">
    <iact:property name="dataType"/>
    <iact:actionData xml:id="d22">
      <inkml:trace xmlns:inkml="http://www.w3.org/2003/InkML" xml:id="stk22" contextRef="#ctx1" brushRef="#br0">16932 10938 0,'0'0'15</inkml:trace>
    </iact:actionData>
  </iact:action>
  <iact:action type="add" startTime="33328">
    <iact:property name="dataType"/>
    <iact:actionData xml:id="d23">
      <inkml:trace xmlns:inkml="http://www.w3.org/2003/InkML" xml:id="stk23" contextRef="#ctx0" brushRef="#br0">10083 7640 724 0,'0'-3'110'1,"-3"-3"97"13,2 2-29-13,-3 1-54 15,-2 0-17-16,1 0-25 15,0 3-5-15,-8 0-3 16,-1 0-5-16,-4 3-10 15,-4 0-4-15,3 0-17 9,6 4-7-9,1 5-8 14,1 4-2-14,2 6-3 15,0 1-1-15,2 2-2 15,3 4-2-15,2-5 1 25,2 1 1-25,0 1-2 0,0-7-1 7,5 3-2 8,-1-3-1-15,3-3 3 23,2 0 3-23,1 2 4 0,0 4 0 16,3-2-3-16,5 1-5 14,5-2-3-14,2 1-3 16,-1-5 1-16,2 0 2 18,1-1 0-18,3-7 2 0,3-1 0 14,-4-3 0-13,-2-3 0 20,-6 0 0-21,-2-8 0 16,-3 0 0-16,0-3 0 15,-7 0 1-15,4-2 0 16,-3-2 0-16,-1 1-1 15,4-1 1-15,-7-4 0 17,1 0 0-17,-1 3 0 0,-6-5 0 5,3 5 2 11,1 0 2-16,-4 0 0 15,-1 3 3-15,-5-9 8 16,0 3 3-16,-4 0 4 16,1-3-1-16,-5 6-7 15,-2 0-3-15,-2-2-5 16,-4 2-3-16,-1 0-4 21,-2 1-2-21,-4 5-4 0,0 4-2 16,-4 3-3-16,3 2-2 18,3 1-17-18,3 0-28 0,3 0-83 14,11 0 72 2</inkml:trace>
    </iact:actionData>
  </iact:action>
  <iact:action type="add" startTime="35244">
    <iact:property name="dataType"/>
    <iact:actionData xml:id="d24">
      <inkml:trace xmlns:inkml="http://www.w3.org/2003/InkML" xml:id="stk24" contextRef="#ctx0" brushRef="#br0">12155 6728 407 0,'-7'-13'115'22,"2"2"120"-22,-2 0-84 16,4 1-23-16,-4 2-3 16,-2-1 2-16,-1 2 4 15,0 1 0-15,-3 1-9 7,-3 3-9-7,0 2-24 15,1 0-10-15,-3 0-21 16,-1 4-9-16,-3 5-14 15,-4 4-6-15,4 1-7 25,0 5-1-25,6 4-3 0,2-1 1 7,2 7-1 7,-1 2 1-14,6 1 0 23,0 0 1-23,4-1-2 0,3 1-3 16,3-4-3-16,2-2-3 15,5-4-1-15,5-2 0 15,5 1 0-15,9-7 0 16,8-1-2-16,2-3-1 17,4-1 12-17,1-8 0 0,-3-5 1 21,-1-6 0-21,23-34-28 16,-42 14 6 0,0-2 0-16,2-3 14 15,-7-6 6-15,-3-1 5 17,-4-1 4-17,-9 5 9 0,-7 6 3 15,-8 10 3-15,-2-1-2 6,-127-65 60 25,134 102-74-31,-19-8-54 19,-8-6-11-19,21 32-18 13,-23-21-100-13,-15 24-322 15</inkml:trace>
    </iact:actionData>
  </iact:action>
  <iact:action type="add" startTime="35936">
    <iact:property name="dataType"/>
    <iact:actionData xml:id="d25">
      <inkml:trace xmlns:inkml="http://www.w3.org/2003/InkML" xml:id="stk25" contextRef="#ctx0" brushRef="#br0">12077 7392 898 0,'-21'-13'246'0,"2"3"-34"16,1 1-20-16,-3 7-51 16,-2 2-28-16,0 15-22 15,-2 13 5 1,6 6-28-16,3 20-2 16,10-7-27-16,5 8-13 21,0-3-5-21,5-7-6 0,5-4 0 0,9-7-6 17,7-7-4-17,10-7-3 16,42-3-28 3,-38-11 15-19,-4-9 4 14,-5-7 14-14,-3-15 8 13,-7-4 11-13,2-8 35 7,-5-8 21 8,-7-5 28-15,-4-1-3 15,-9 4-20-15,-7 6-17 19,-6 6-25-19,-7 7-9 0,-11 8-17 15,-3 6-10-15,-10 8-18 17,-1 1-18-17,0 5-47 12,5 2-34-12,12-2-68 22,11 0-75-22,20 3 143 16</inkml:trace>
    </iact:actionData>
  </iact:action>
  <iact:action type="add" startTime="36771">
    <iact:property name="dataType"/>
    <iact:actionData xml:id="d26">
      <inkml:trace xmlns:inkml="http://www.w3.org/2003/InkML" xml:id="stk26" contextRef="#ctx0" brushRef="#br0">14159 6718 714 0,'-14'0'114'17,"-2"0"94"-17,1 0-20 0,-4 0-28 15,0 0-23-15,-2 0-8 16,1 3 3-16,-5 1-16 21,5 5-8-21,-5-2-21 16,1 2-14-16,2 7-16 15,2 0-8-15,8 12-17 16,2 1-4-16,6 8-6 0,-1 6-4 17,5 3-2-15,5-2 0 9,10 1-2-11,9-5 3 23,6-8-1-23,1-4-1 0,2-18-1 15,0-4-2-15,2-15-1 16,0-7 1-16,-3-16 1 16,-4-9 1-16,-1-9 2 15,-4-4 3-14,-5 0 14 14,-5 5 5-15,-13 10 8 9,-9 5 2-9,-14 11-10 13,-5 4-17-11,-3 6-38 12,1 4-20-14,-4 6-51 16,0 6-17-16,4 10-35 17,-5 5-29-17,15 8-85 15,8 4 137-15</inkml:trace>
    </iact:actionData>
  </iact:action>
  <iact:action type="add" startTime="37372">
    <iact:property name="dataType"/>
    <iact:actionData xml:id="d27">
      <inkml:trace xmlns:inkml="http://www.w3.org/2003/InkML" xml:id="stk27" contextRef="#ctx0" brushRef="#br0">13948 7482 761 0,'-10'-12'153'1,"-3"2"158"13,0 1-53-14,-2 2-52 16,4 7-40-16,3 3-66 18,0 10-26-18,0 7-33 20,4 11-6-20,0 7 6 0,-1 5 2 15,5 2-2-15,2-3-6 17,5-3-13-17,5-4-7 15,8-9-8-15,8-4 0 18,8-13 2-18,0-5 2 0,0-12 12 13,-1-3 6-13,-4-13 10 12,-5 0 6-1,-10-10 24 4,-5-1 11-15,-8-6 10 16,-3 3-2-16,-11 1-23 15,-5-1-13-15,-12 9-46 16,-8 1-34-16,-18 12-110 1,0 3-58 13,9 13 97 8</inkml:trace>
    </iact:actionData>
  </iact:action>
  <iact:action type="add" startTime="38309">
    <iact:property name="dataType"/>
    <iact:actionData xml:id="d28">
      <inkml:trace xmlns:inkml="http://www.w3.org/2003/InkML" xml:id="stk28" contextRef="#ctx0" brushRef="#br0">15943 7003 1047 0,'-5'-3'150'0,"0"3"128"12,-6 0-30 10,1 0-73-22,2 9-38 0,-7 4-57 16,-1 5-15-16,3 10-20 16,-4 4-6-16,2 4-10 16,3 2-2-16,5 0-5 16,4-2-2-16,9-4-8 15,6-6-3-15,7-1-8 9,1-6-2-9,9-12 0 14,6-1 2-14,-2-12 4 14,4-4 4-14,-8-12 5 16,-3-4 1-16,-2-9 3 15,-6-3 9-15,-5-2 23 17,-6-1 9-17,-8 3 12 15,-7 3-4-15,-9 11-19 23,0 1-8-23,-11 4-19 0,0 4-16 15,-6 5-36-15,-1 3-23 15,-4 10-56-14,2 4-23 15,10 6-67-16,9 6-58 18,18 8 147-18</inkml:trace>
    </iact:actionData>
  </iact:action>
  <iact:action type="add" startTime="38846">
    <iact:property name="dataType"/>
    <iact:actionData xml:id="d29">
      <inkml:trace xmlns:inkml="http://www.w3.org/2003/InkML" xml:id="stk29" contextRef="#ctx0" brushRef="#br0">15953 7691 899 0,'-7'-9'205'1,"-1"2"196"1,0 7-198 9,-2 3-19 6,-3 13-85-17,-5 0-23 16,5 8-5-16,3 8 2 0,3 0-4 14,2 3-10-14,10-6-23 16,2-1-14-16,9-6-12 11,1-4-4 1,8-7-3 4,0-9 2-16,-1-4 6 14,1-9 7-14,-5-6 14 17,1 0 6-17,-7-8 19 0,1-1 7 16,-11 1 5-16,-1-3 1 14,-15 2-13-14,1 5-10 23,-15-4-65-23,-6 2-48 0,-9 4-67 16,-5 0-572-16,-7 7 472 15</inkml:trace>
    </iact:actionData>
  </iact:action>
  <iact:action type="add" startTime="41231">
    <iact:property name="dataType"/>
    <iact:actionData xml:id="d30">
      <inkml:trace xmlns:inkml="http://www.w3.org/2003/InkML" xml:id="stk30" contextRef="#ctx0" brushRef="#br0">8804 7170 927 0,'-14'0'181'0,"-1"-3"218"23,4 3-140-23,3 0-48 16,1-3-32-16,6 6-54 17,2 3-19-17,8 10-24 15,4 0-16-15,12 10-10 0,5 4-4 14,9 8-10-14,0 0-4 16,4 1-9-16,-7 1-4 6,4-5-5 12,-2-4-3-18,3-8-7 13,2-4 0-13,1-9 0 16,-2-1 2-16,-4-6-15 19,-6-3-23-19,-10-8-70 13,-4 0-45-13,-6-5-96 16,-8-2-61-16,-1 5 168 22</inkml:trace>
    </iact:actionData>
  </iact:action>
  <iact:action type="add" startTime="41549">
    <iact:property name="dataType"/>
    <iact:actionData xml:id="d31">
      <inkml:trace xmlns:inkml="http://www.w3.org/2003/InkML" xml:id="stk31" contextRef="#ctx0" brushRef="#br0">9176 7322 1464 0,'-2'6'164'6,"4"0"94"11,11 4-119-17,4-1-25 16,8 1-58-16,3-2-8 13,-2 3-6-13,4 0-8 19,-1 4-11-19,-4-1-4 0,-5 5-5 15,-2-3 1-15,-7 9 0 20,-3 4 2-20,-8 3 1 16,-6-2 1-16,-10 4 3 16,-2-1 1-16,-8-4 3 14,2-4 2-14,-5-9 6 17,0-10 6-17,1-6 9 15,0-3-1-15,8-12-2 2,1-1-8 18,8-6-7-20,3-4-3 0,8-3-9 26,0-4-4-26,8 1-6 0,2 3-29 5,0 1-110 10,4 5 424-15,5 14-263 18</inkml:trace>
    </iact:actionData>
  </iact:action>
  <iact:action type="add" startTime="42807">
    <iact:property name="dataType"/>
    <iact:actionData xml:id="d32">
      <inkml:trace xmlns:inkml="http://www.w3.org/2003/InkML" xml:id="stk32" contextRef="#ctx0" brushRef="#br0">7500 6630 1414 0,'-10'-3'166'1,"3"0"114"15,4 3-40-16,6 6-102 13,6 7-35 10,11 8-39-23,8 4-7 0,8 9-6 15,5 3 0-15,-4 1-7 15,0 3-6-15,-4-4-10 16,-10 1-4-16,5-3-7 16,-6 0-2-16,-5-5 1 15,-2-1 0-15,-5-10 1 22,-3-3 0-22,-7-11-11 0,0-4-6 0,-3-7-22 16,-4-7-11-16,1-6-16 14,-7-8-5-14,-3-8-3 18,0 0 1-18,-3-3 16 15,6 3 8-15,7 8 13 15,1 1 3-15,6 4 4 8,8 9 1 6,4 3 10-14,3 4 4 16,7 9 11-16,5-2 5 15,-2 8 7-15,1 3 5 18,-2 4 2-18,-8 1 0 0,-2 3 4 16,-4 6 1-16,-9-4-2 14,-2 3-3-14,-10-2-5 21,0-1-4-21,-6-6-15 16,3 3-16-16,-3-9-59 15,0-1-36-15,5-6-75 18,1-1-37-18,7-4 120 0</inkml:trace>
    </iact:actionData>
  </iact:action>
  <iact:action type="add" startTime="43322">
    <iact:property name="dataType"/>
    <iact:actionData xml:id="d33">
      <inkml:trace xmlns:inkml="http://www.w3.org/2003/InkML" xml:id="stk33" contextRef="#ctx0" brushRef="#br0">8003 6675 1325 0,'0'-5'209'15,"0"2"117"-15,0 3-105 25,0 0-32-25,-3 11-82 0,0-6-11 0,-3 14-12 13,-1 0-5 3,3 4-17-16,-1 2-10 0,5-3-27 15,2-3-12-15,4-6-13 16,1-6-1-16,1-6-2 15,3-3 2-15,-4-10 5 9,0-1 2 7,-2-6 1-16,-3 0-3 13,-2 0-7 3,-1 3-3-16,-3 8-4 0,4 6 1 15,-6-4 0-15,6 6-1 16,0 0 1-16,0 0-2 19,0 3 2-19,4 2 0 0,2-4 0 19,6-1 2-19,1-3 3 15,4-3 2-14,0-5 3 14,4-4 2-15,-4-2 1 16,-1 1 1-16,-4-9 1 15,-2 5-1-15,-3-8 0 17,2-1-1-17,1 7-4 21,-1 3 0-21,7 11-1 0,-2 1 1 0,1 7 2 16,-1 0 2-16,-1 8 1 17,-1 5 0-17,-5 6 2 14,2 1 0-14,-9 5 1 16,0 3 0-16,-3-9-1 16,-3 1 1-16,0-6 1 7,-1-3 2 8,0-6-1-15,-3-5-3 15,1-5-10-15,3-1-6 20,5-7-10-20,2 0 1 0,8-6 1 15,3 0 2-15,5-3 3 15,3 2 1-15,5 0 4 13,-6-1 2-13,3-1 4 21,-5-5 1-21,-2-2 4 16,-2-2 3-16,-5 2 3 16,-3 3 1-16,-4 1 3 16,1 1 1-16,-5 6 3 1,-5 1 1 12,0 7-4 5,-2 4-2-18,1 6-7 0,2 9 1 5,-2 7 4 11,3 3 2-16,8 5-3 15,-2 5-6-15,13-3-9 16,1-1-2-16,6-6-47 16,10-6-39-16,1-7-103 15,4-6-50-15,0-3 127 16</inkml:trace>
    </iact:actionData>
  </iact:action>
  <iact:action type="add" startTime="44255">
    <iact:property name="dataType"/>
    <iact:actionData xml:id="d34">
      <inkml:trace xmlns:inkml="http://www.w3.org/2003/InkML" xml:id="stk34" contextRef="#ctx0" brushRef="#br0">8025 7457 1191 0,'-6'-10'193'6,"1"4"181"10,5 0-103-16,3 9-83 16,6 6-52-16,11 10-59 16,5 7-3-16,4 6-16 15,0 0-8-15,-1 4-16 16,-2-1-9-16,-7-2-9 21,3 1-1-21,-4-10-2 0,-2 0 1 0,-8-11-21 16,-5-5-15-16,-9-2-42 16,-7-6-29-16,-6-8-37 15,-3-6-25-15,-9-15-53 25,-3-1-5-25,-6-11-24 0,0-1 21 7,5-1 80 0,3-2 31 8,10 4 85-15,5 6 30 15,5 2 49-15,8 7 26 15,7 0 46-15,7 4 20 17,9 3 18-17,4 6 1 18,5 7-16-18,1 3-26 0,3 6-42 13,0 1-20-13,-8 8-25 22,-2 4-4-22,-12 3-5 16,-1 5-3-16,-9 3-3 15,0-3-1-15,-7 5-2 19,-2-7-12-19,-6 0-42 0,-1-3-31 15,-1-9-78-15,0-4-40 14,3-3-47-14,4-3 107 21</inkml:trace>
    </iact:actionData>
  </iact:action>
  <iact:action type="add" startTime="44778">
    <iact:property name="dataType"/>
    <iact:actionData xml:id="d35">
      <inkml:trace xmlns:inkml="http://www.w3.org/2003/InkML" xml:id="stk35" contextRef="#ctx0" brushRef="#br0">8309 7174 1210 0,'3'-4'141'1,"-3"1"82"15,-6-3-10-16,2 6-59 14,-5 3-26-14,0 6-15 17,-1 1-11-3,-1 9-15-14,-4-1-12 0,4 7-28 23,6-6-12-23,2-2-24 15,6-2-7-15,4-2-6 15,5-6-5-15,3-2-1 16,-2-4-4-16,3-7-8 0,-3-1-2 17,-3-9-5-17,-6-3-3 14,-2-3 1-14,-4-2 1 15,-4 1 6-15,4 4 6 8,-3 3 9 8,5 16 4-16,3-9 7 15,1 15 5-15,5 1 10 16,0 2 4-16,1 1-4 15,6 2-4-15,-3-8-5 16,2 2-5-16,-2-8-58 22,-5-4-48-22,2-7-63 0,2-4 65 0</inkml:trace>
    </iact:actionData>
  </iact:action>
  <iact:action type="add" startTime="45194">
    <iact:property name="dataType"/>
    <iact:actionData xml:id="d36">
      <inkml:trace xmlns:inkml="http://www.w3.org/2003/InkML" xml:id="stk36" contextRef="#ctx0" brushRef="#br0">8430 6997 1390 0,'4'25'168'1,"2"-4"96"-1,4 1-43 19,0-6-88-19,0 0-48 0,2-7-37 14,0-2-12-14,-4-4-29 15,-2-3-32-15,1-3-100 20,-2 0-64-20,-2-6 88 15</inkml:trace>
    </iact:actionData>
  </iact:action>
  <iact:action type="add" startTime="45365">
    <iact:property name="dataType"/>
    <iact:actionData xml:id="d37">
      <inkml:trace xmlns:inkml="http://www.w3.org/2003/InkML" xml:id="stk37" contextRef="#ctx0" brushRef="#br0">8353 6936 1071 0,'-10'7'204'14,"4"2"191"-14,1-6-277 16,5-3-28-16,8-3-141 15,-4-6-42-15,12-1-93 15,-3 0-93-15,-1-2 159 16</inkml:trace>
    </iact:actionData>
  </iact:action>
  <iact:action type="add" startTime="45503">
    <iact:property name="dataType"/>
    <iact:actionData xml:id="d38">
      <inkml:trace xmlns:inkml="http://www.w3.org/2003/InkML" xml:id="stk38" contextRef="#ctx0" brushRef="#br0">8496 6920 651 0,'18'16'178'0,"-2"0"178"15,0 0-71-15,0-3-89 16,-2-1-36-16,-2-2-44 19,-6-3-15-19,-2-4-23 0,-2-3-3 11,-2-2-10 4,-2-3-3-15,-2-10-10 17,-5-2-11-17,2-11-14 0,1 1-9 16,0-3-13-16,2 4-4 14,4 2-25-14,3 5-26 15,2 3-60-15,3 4-48 16,-1 5-110-16,2 1-92 7,1 5 199 8</inkml:trace>
    </iact:actionData>
  </iact:action>
  <iact:action type="add" startTime="45764">
    <iact:property name="dataType"/>
    <iact:actionData xml:id="d39">
      <inkml:trace xmlns:inkml="http://www.w3.org/2003/InkML" xml:id="stk39" contextRef="#ctx0" brushRef="#br0">8703 6708 1317 0,'13'10'167'2,"1"3"120"-2,1-1-30 0,-2 1-103 13,-2 0-36-13,0-6-52 16,-1-1-23-16,-2 0-16 15,4-3-27-15,-8-2-85 16,5 1-58-16,-5-2 62 17</inkml:trace>
    </iact:actionData>
  </iact:action>
  <iact:action type="add" startTime="45944">
    <iact:property name="dataType"/>
    <iact:actionData xml:id="d40">
      <inkml:trace xmlns:inkml="http://www.w3.org/2003/InkML" xml:id="stk40" contextRef="#ctx0" brushRef="#br0">8656 6576 1352 0,'-10'10'134'0,"3"-1"72"20,2-2-101-20,8-4-83 16,5-3-82-16,0 0-117 16,5-3-253-16,2-3 253 16</inkml:trace>
    </iact:actionData>
  </iact:action>
  <iact:action type="add" startTime="46111">
    <iact:property name="dataType"/>
    <iact:actionData xml:id="d41">
      <inkml:trace xmlns:inkml="http://www.w3.org/2003/InkML" xml:id="stk41" contextRef="#ctx0" brushRef="#br0">8841 6611 1080 0,'15'10'141'0,"0"0"102"16,1-1-46-16,-4-3-26 15,-1-1-37-15,-4 0-25 7,4 1-11 8,-7-4-25-15,2 1-12 15,0 2-11-15,-6-7-2 20,3-4-4-20,-3-8-2 0,-6-5-9 12,3-1-8 5,0-5-12-17,3-1-4 0,4 1-5 15,1 3-2-15,3 9-3 26,2 0-2-26,1 10-2 0,-6 3-9 11,7 2-46 4,-5 2-32-15,1 4-87 18,0-6-57-18,2-2 133 0</inkml:trace>
    </iact:actionData>
  </iact:action>
  <iact:action type="add" startTime="46418">
    <iact:property name="dataType"/>
    <iact:actionData xml:id="d42">
      <inkml:trace xmlns:inkml="http://www.w3.org/2003/InkML" xml:id="stk42" contextRef="#ctx0" brushRef="#br0">9070 6361 1313 0,'-6'-3'161'0,"-4"3"107"0,6 0-25 12,-2 6-85 5,3 4-20-17,-3 6-31 0,-4 3-20 18,-2-6-43-18,6-1-22 15,6-5-27-15,2-4-7 16,2-6 0-16,2-4 4 0,3-2 6 16,2-4 2-16,1 4 1 15,-2 0 0-15,-1 8 0 15,0-2-1-15,-2 6-2 24,0 1-1-24,5 2 0 0,1 3 0 14,3 1-1 4,6 0 0-16,4 5 3-2,0 1 1 1,0 5 4 9,2 4 3 7,-5 6 3-17,3 2 1 15,-6-1 2-15,-2-2 1 14,-7-1 2-13,-3 0 2 6,-7-7 7 9,-4-3 6-16,-6-12 14 16,-2-4 5-16,-4-6-2 16,1-1-1-16,-4-10-16 15,4-4-8-15,2-4-13 16,2-5-8-16,6-2-3 22,1-3-3-22,1-2 0 0,2 2-7 0,0-2-53 15,2-1-41-15,-1 7-94 25,2 5-9-25,6 4 105 0</inkml:trace>
    </iact:actionData>
  </iact:action>
  <iact:action type="add" startTime="46883">
    <iact:property name="dataType"/>
    <iact:actionData xml:id="d43">
      <inkml:trace xmlns:inkml="http://www.w3.org/2003/InkML" xml:id="stk43" contextRef="#ctx0" brushRef="#br0">9381 6317 1868 0,'-6'19'144'18,"-1"-6"61"-18,-4 0-304 0,3-7 69 12</inkml:trace>
    </iact:actionData>
  </iact:action>
  <iact:action type="add" startTime="52724">
    <iact:property name="dataType"/>
    <iact:actionData xml:id="d44">
      <inkml:trace xmlns:inkml="http://www.w3.org/2003/InkML" xml:id="stk44" contextRef="#ctx0" brushRef="#br0">16585 4146 631 0,'-2'0'118'10,"-4"0"73"9,5 0-72-19,2 0-25 0,-1 0-36 16,0 0 4-16,0 0 28 19,0 0 9-19,-4 0 19 16,1 0 2-16,2 0-8 15,-2 0-5-15,3 0-19 16,0 3-9-16,0-3-16 17,0 2-5-17,0-2-1 15,-2 0 1-15,2 0-8 0,-3-5-5 23,3 5-16-23,-3-6-6 0,3 6-7 22,0-2 0-22,0 2-3 0,3 0-4 9,-3 2-4 6,3 1-2-15,-1 3 0 17,-2-4 1-17,0 3 4 14,3 1 3-14,-1-4 4 20,1 4 1-20,0-6 0 0,5 3 1 19,-4 0 6-19,0-1 3 0,-2 0 3 15,-1 1-2-15,5 3-4 15,-5-3-4-15,2 4-5 16,3 2-1-16,1 4-5 14,-1-3-1-14,3 5-1 11,2 1-1 1,3 1 0 3,0 2 0-14,1 4-1-1,-2 3 0 15,1 2 1-15,1 4 0 15,1 4 8-15,-2 1 3 16,2 0 7-16,-1-2 0 15,-5 1-1-15,-3-2-3 23,2-2-5-23,1 0 0 0,0-5-2 15,-1 2 0-15,-3-4 0 16,-2-5-4-16,-1-1-1 16,0 1 0-16,0-4-2 15,3 0 0-15,-1 0 1 17,3-3-1-17,-3 3-1 7,-2-2 1-7,0 1-1 15,-1 1 0-15,-1 6-1 15,-1 3-1-15,0 0 1 15,0 4-1-15,0 1 3 16,0-1 4-16,2-6 4 17,-1-1 2-17,-1-4 3 16,1-2-4-16,-1-3-1 20,0 0-2-20,0-6-3 0,3 2 1 16,-3-1-3-16,0-3 0 15,3 1 0-15,-3-1 1 15,0 5 0-15,-3-4-1 18,0 3 0-18,3 1-1 0,-1-1-2 16,0 1 0-16,1-4-1 20,0 1-1-20,0-7 0 16,-2 3 1-16,2-3-1 15,0 3 2-15,0-3-3 16,0 0 0-16,0 0-16 16,-1-3-19-16,1 3-50 15,-3-7-26-14,1 2-60 5,2 1-27-6,-1-6-51 15,-1 1-46-15,2-4 170 17</inkml:trace>
    </iact:actionData>
  </iact:action>
  <iact:action type="add" startTime="53737">
    <iact:property name="dataType"/>
    <iact:actionData xml:id="d45">
      <inkml:trace xmlns:inkml="http://www.w3.org/2003/InkML" xml:id="stk45" contextRef="#ctx0" brushRef="#br0">16823 5162 724 0,'-6'6'182'0,"-3"1"166"0,3-1-125 16,2 4-9-15,-2-4-55 13,5 1-19-14,-2 2-22 11,0-4-8 2,3 1-14-13,0 2-8 15,-3-3-14-15,3 3-9 14,1 3-18 2,-1 2-8-15,5 3-9-1,-4 0-4 14,2-1-1-14,-1-1-1 16,-1 1-2-16,2-2-1 22,-3-6-5-22,3 5 0 0,-2-5-4 16,4 2-2-16,-1-4-3 16,-1 0-1-16,0-4-1 16,1-1 1-16,1-1 5 15,2-1 1-15,1-1 2 16,0-2-2-16,5-3-5 8,-3 3-1-8,2-1-4 14,1 1 0-14,0 1-2 16,-2 0 1-16,4-5 1 14,-1 3-1-14,-1-1 1 25,-1 0 0-25,1-2 2 0,-4-1 0 6,-3 1 3 13,-1-2 1-19,-5 0 2 21,-1 1 0-21,-5-1 1 0,-4 0 2 15,-3-2-1-15,-3 5 0 15,0 2 2-15,-4 1 2 19,-1 5 4-19,2 0-1 0,4 3-4 15,1 2-5-15,4-2-45 14,2 0-45-14,8-3-107 22,5-3 253-22,19-10-99 15</inkml:trace>
    </iact:actionData>
  </iact:action>
  <iact:action type="add" startTime="57890">
    <iact:property name="dataType"/>
    <iact:actionData xml:id="d46">
      <inkml:trace xmlns:inkml="http://www.w3.org/2003/InkML" xml:id="stk46" contextRef="#ctx0" brushRef="#br0">19574 4546 828 0,'-21'3'133'2,"1"-3"134"10,1 6-14 3,5 1-34-15,1 2-19 17,4 1-40-17,2-3-16 16,5-4-37-16,4-3-16 0,15-10-25 14,9-6-9-13,24-22 2 14,15-8-3-15,9-8-7 23,-1-1-7-23,-8 4-15 15,-10 5-5-15,-8 5-7 16,-7 6 0-16,-9 11-33 1,-7 5-25 14,-9 14-70-15,-6 3-43 15,-8 7-73-15,-4 5-39 15,-6 4 150-15</inkml:trace>
    </iact:actionData>
  </iact:action>
  <iact:action type="add" startTime="58223">
    <iact:property name="dataType"/>
    <iact:actionData xml:id="d47">
      <inkml:trace xmlns:inkml="http://www.w3.org/2003/InkML" xml:id="stk47" contextRef="#ctx0" brushRef="#br0">19536 4376 1157 0,'-12'-5'177'13,"-2"0"112"-13,1 5-76 16,1 5-54-16,-2 9-65 25,-1 2-21-25,5 10-14 0,-2 2 8 5,5 7 2 4,3 0-1 6,4-1-9-15,4-6-7 15,9-8-11 1,3-5-8-16,16-14-18 0,6-2-3 15,13-21-36-15,7-4-51 15,4-13 235-15,2 1-154 19</inkml:trace>
    </iact:actionData>
  </iact:action>
  <iact:action type="add" startTime="59015">
    <iact:property name="dataType"/>
    <iact:actionData xml:id="d48">
      <inkml:trace xmlns:inkml="http://www.w3.org/2003/InkML" xml:id="stk48" contextRef="#ctx0" brushRef="#br0">20854 3966 919 0,'-16'-19'205'1,"-1"0"272"21,-5 3-265-22,5 7-84 17,-2 6-33-17,1 12-40 15,0 10-9-15,-7 11-7 16,-1 10 2-16,0 6-7 21,10 2-6-21,8-5-6 0,5-2-5 0,11-12-10 16,5-10-7-16,9-13-11 24,5-6 2-24,2-12 9 0,5-12 0 8,-2-13-38 15,-1-3-29-23,-6-7-64 0,-6 2-30 10,-18 2-59 10,-8-1-75-20,-15 6 170 0</inkml:trace>
    </iact:actionData>
  </iact:action>
  <iact:action type="add" startTime="59270">
    <iact:property name="dataType"/>
    <iact:actionData xml:id="d49">
      <inkml:trace xmlns:inkml="http://www.w3.org/2003/InkML" xml:id="stk49" contextRef="#ctx0" brushRef="#br0">20680 3643 517 0,'-19'-13'166'1,"0"5"210"14,5-1-59-15,2 4-44 11,5 5-20 1,7 19-53 3,0-14-21-15,9 6-35 17,4 5-16-17,8-10-28 0,7 20-16 14,-5-1-24-13,6 7-10 15,-4-2-12-16,1 5-4 13,2 4-7-13,4 2-3 23,-8-3-7-23,1-1-2 0,-6-5 0 16,-3-4-6-16,1-9-64 15,-5-6-51-15,4-10-121 16,-2-3 51-16,2-9 72 16</inkml:trace>
    </iact:actionData>
  </iact:action>
  <iact:action type="add" startTime="60449">
    <iact:property name="dataType"/>
    <iact:actionData xml:id="d50">
      <inkml:trace xmlns:inkml="http://www.w3.org/2003/InkML" xml:id="stk50" contextRef="#ctx0" brushRef="#br0">20827 4398 1471 0,'7'-6'144'1,"7"-1"139"23,10-3-40-24,12-9-29 16,5-1-16-16,4-3-54 0,-5-2-27 7,-8 2-41 8,-10 4-21-15,-9 7-96 15,-1 2-67-15,-5 10 60 15</inkml:trace>
    </iact:actionData>
  </iact:action>
  <iact:action type="add" startTime="61588">
    <iact:property name="dataType"/>
    <iact:actionData xml:id="d51">
      <inkml:trace xmlns:inkml="http://www.w3.org/2003/InkML" xml:id="stk51" contextRef="#ctx0" brushRef="#br0">21111 3675 1089 0,'-16'-13'165'2,"2"-3"178"23,2 2-62-25,5 6-42 0,1 0-24 14,6 8-57-14,2 3-23 17,6 2-48-17,4 11-19 14,4 6-22-14,7 0-9 16,-1 7-5-16,7-3 1 17,-4-1-15-17,-2 2 0 12,0-5-5-12,-3 1 2 9,-4-4 0 6,0-6 1-14,-7 0-15 15,-2-4-23-16,-2-3-62 14,-5-6-36-14,0-3-82 17,-5-4-31-17,-5-5 310 15,-3-1-130-15</inkml:trace>
    </iact:actionData>
  </iact:action>
  <iact:action type="add" startTime="61900">
    <iact:property name="dataType"/>
    <iact:actionData xml:id="d52">
      <inkml:trace xmlns:inkml="http://www.w3.org/2003/InkML" xml:id="stk52" contextRef="#ctx0" brushRef="#br0">20883 3742 1247 0,'-19'9'168'2,"2"-2"193"-2,5 2-111 0,12-4-70 13,5-2-24 3,9-4-40-16,8-3-8 15,10-9 2-15,6-3-4 15,4-6-33-15,1-6-19 16,-2-7-25-16,-3 1-12 0,-3-1-67 16,-6-3-44-16,-2 9-101 23,-3-2-59-23,-6 8-344 14,3 4 361-14</inkml:trace>
    </iact:actionData>
  </iact:action>
  <iact:action type="add" startTime="62138">
    <iact:property name="dataType"/>
    <iact:actionData xml:id="d53">
      <inkml:trace xmlns:inkml="http://www.w3.org/2003/InkML" xml:id="stk53" contextRef="#ctx0" brushRef="#br0">21429 3285 1106 0,'5'8'233'0,"2"4"274"9,6 10-276 6,6 4-23-15,7 6-65 16,0 3-33-16,2-3-32 15,4 2-11-15,-5-3-24 10,4-2-9-10,-7-7-13 15,-6-3-2-15,-5-6-11 13,-2-3-23-13,-8-6-74 16,0 1-44-16,-6-5-104 25,-4-5 579-25,-6-3-288 0</inkml:trace>
    </iact:actionData>
  </iact:action>
  <iact:action type="add" startTime="62381">
    <iact:property name="dataType"/>
    <iact:actionData xml:id="d54">
      <inkml:trace xmlns:inkml="http://www.w3.org/2003/InkML" xml:id="stk54" contextRef="#ctx0" brushRef="#br0">21207 3449 1626 0,'-1'1'194'1,"-4"1"116"-1,11-7-111 14,4-3-28-7,13-16-61 7,9-3-20-14,11-5-27 15,4-3-10-15,1 2-26 16,6 4-22-16,-12 1-100 16,-4 5-57-16,-13 7-123 15,-5 1 142-15,-4 8 47 16</inkml:trace>
    </iact:actionData>
  </iact:action>
  <iact:action type="add" startTime="62579">
    <iact:property name="dataType"/>
    <iact:actionData xml:id="d55">
      <inkml:trace xmlns:inkml="http://www.w3.org/2003/InkML" xml:id="stk55" contextRef="#ctx0" brushRef="#br0">21736 3135 1616 0,'11'28'145'1,"4"1"78"14,-1 0-17-15,7-2-69 6,0 2-32 9,4-2-35-15,-2-3-10 20,0 1-14-20,-5-6-9 0,-1 0-10 12,-7-3-2 5,-4-11 7-17,-6-3 6 0,-6-6-5 14,-4-11-6-14,-6-8-20 16,-3-6-11-16,-8-12-7 23,2-5 0-23,-4-2 1 17,7 0-2-17,6 7-8 0,9 8-7 13,7 4-13 3,3 8 3-16,14 7 13 0,5 1 10 15,16 7 31-15,-3 2 10 15,3 8 16-15,-4 2 8 25,-6 7-2-25,-8 3-2 0,-14 3-7 14,-6 5-3-14,-10 3-3 16,-10 3-2-16,-9 2-9 16,-2 0-31-16,-5 3-100 15,5-3 372-15,15 7-237 16</inkml:trace>
    </iact:actionData>
  </iact:action>
  <iact:action type="add" startTime="64045">
    <iact:property name="dataType"/>
    <iact:actionData xml:id="d56">
      <inkml:trace xmlns:inkml="http://www.w3.org/2003/InkML" xml:id="stk56" contextRef="#ctx0" brushRef="#br0">21361 4149 406 0,'-1'0'132'7,"-1"4"137"10,1-3-35-17,-2 2-61 15,3 2-28-15,0-5-36 16,0 2-5-16,0 1 6 9,0-3 9-9,0 3 12 14,3-3 3-14,1 0-6 14,0-6-18-14,6-4-30 15,4-1-12-15,2-5-24 17,-2 0-8-17,-2 6-12 15,-4 7-9-15,-2 4-14 15,-3 11-1-15,-3 7-3 23,0 2 0-23,0 3 8 0,-3 0 10 16,2-2 20-15,1-9 11 13,4-4 21-14,6-5 1 15,12-11-11-15,7-5-4 16,2-14-78-16,-1-12-11 15,-5-8 11-15</inkml:trace>
    </iact:actionData>
  </iact:action>
  <iact:action type="add" startTime="65464">
    <iact:property name="dataType"/>
    <iact:actionData xml:id="d57">
      <inkml:trace xmlns:inkml="http://www.w3.org/2003/InkML" xml:id="stk57" contextRef="#ctx0" brushRef="#br0">18260 7681 650 0,'-6'0'128'2,"-4"1"128"19,3 1-38-21,1-1-44 16,0 2-18-16,3-3-12 9,2 0-6-9,1 0-17 13,0 0-9 3,8 0-26-16,4 0-10 0,17-10-16 15,12-2-5-15,15-11-11 16,8-12-3-16,7-16 9 18,-4-7 5-18,6-6 12 12,2 2 0-12,-9 8-15 25,-5 6-7-25,-18 13-20 0,-8 6-5 16,-12 11-8-16,-5 3-4 14,-7 11-38-14,-4-2-29 15,-7 6-67-15,-2 6-50 18,-12 4-78-18,-3 3 11 0,-6 14 121 15</inkml:trace>
    </iact:actionData>
  </iact:action>
  <iact:action type="add" startTime="65872">
    <iact:property name="dataType"/>
    <iact:actionData xml:id="d58">
      <inkml:trace xmlns:inkml="http://www.w3.org/2003/InkML" xml:id="stk58" contextRef="#ctx0" brushRef="#br0">18370 7428 1014 0,'-14'-3'171'23,"-1"3"111"-23,5 2-83 0,-2 6-27 8,1 5-62 15,-2 6-13-23,-3 9-3 0,6 4 2 14,-2-2-1-14,2 1-5 20,4-7-12-20,3 1-5 0,5-6-8 14,2-6-6-14,9-3-9 15,3-1-10-15,9-9-11 14,9 0-4-14,4-4-8 12,7-5-3-1,-3-3-17 4,-2-1-44-15,-1-7-90 17,0 0-13-16,12-1 54 0</inkml:trace>
    </iact:actionData>
  </iact:action>
  <iact:action type="add" startTime="66574">
    <iact:property name="dataType"/>
    <iact:actionData xml:id="d59">
      <inkml:trace xmlns:inkml="http://www.w3.org/2003/InkML" xml:id="stk59" contextRef="#ctx0" brushRef="#br0">19238 6911 1045 0,'-8'-6'144'15,"-2"4"82"-15,8 0-35 16,-1 2-27-16,3 0-27 23,0 4-8-23,5 11-6 0,5 7 1 19,4 11-19-19,-1 6-12 0,2 11-18 14,2-1-9-14,1-8-19 14,-1-4-8-14,-1-8-14 16,-3-4-5-16,-3-9 0 15,-1-3 0-15,-2-4-20 11,-5-5-26 0,-2-4-68 5,0-3-47-16,-6-7-86 15,-4 0-37-15,-2-4 144 13</inkml:trace>
    </iact:actionData>
  </iact:action>
  <iact:action type="add" startTime="66890">
    <iact:property name="dataType"/>
    <iact:actionData xml:id="d60">
      <inkml:trace xmlns:inkml="http://www.w3.org/2003/InkML" xml:id="stk60" contextRef="#ctx0" brushRef="#br0">18983 7051 1405 0,'7'5'143'1,"5"-2"139"14,7-3-40-15,11-13-22 23,6-8-20-23,5-14-49 0,0-9-22 0,-1-1-39 14,-3 2-24 2,-5 8-34-16,0 9-18 0,-9 7-59 16,-3 4-39-16,-5 8-89 25,-4 1-50-25,-2 6-104 0,1 6 172 7</inkml:trace>
    </iact:actionData>
  </iact:action>
  <iact:action type="add" startTime="67129">
    <iact:property name="dataType"/>
    <iact:actionData xml:id="d61">
      <inkml:trace xmlns:inkml="http://www.w3.org/2003/InkML" xml:id="stk61" contextRef="#ctx0" brushRef="#br0">19408 7129 1163 0,'3'16'169'1,"3"-3"97"-1,6-10-63 14,4-4-15-14,7-11-40 15,3-7-9-15,-3-4-22 16,-1-2-15-16,-9 0-42 16,-4 2-19-16,-9 6-16 16,-2 1-4-16,-12 6-14 7,-2 4-6-7,-3 6-11 15,-4 6-6-15,2 13-1 15,4-1 2-15,4 11 15 17,4 2 8-17,9-1 8 14,3 1 1-14,12-4-5 16,3-3-2-16,13-13-2 16,4-3-1-16,10-8 1 22,-3-5 2-22,-6-6-21 0,-2-5-26 20,-8-6-82-20,-2-4-56 0,-3 1-128 14,-7-4-63-14,-5 4 201 15</inkml:trace>
    </iact:actionData>
  </iact:action>
  <iact:action type="add" startTime="67448">
    <iact:property name="dataType"/>
    <iact:actionData xml:id="d62">
      <inkml:trace xmlns:inkml="http://www.w3.org/2003/InkML" xml:id="stk62" contextRef="#ctx0" brushRef="#br0">19780 6898 1167 0,'4'6'202'0,"4"4"151"12,-4 6-125 5,0 0-35-17,6 6-75 0,-4-3-23 16,2 0-30-16,-1 0-9 16,-4-6-10-16,-2-2-5 21,-1-4-11-21,0-4-2 0,0 0-4 14,0-9-1-14,0-10-2 16,0-2-2-16,0-14-11 16,4-2-4-16,-2-2-4 15,2 3-3-15,2 6-5 16,3 9-1-16,1 7-6 25,-1 9 1-25,1 4 6 0,-3 9 4 0,2 7 10 14,0 1 4-14,-4 3 3 15,0-2-2-15,2-1 0 15,-4-3-2-15,1-4-1 16,-1-6 0-16,-1-6 1 16,5-3 1-16,-3-9-2 9,3-1-6 5,-2-12-8-14,-2 2-4 15,2-6-7-15,1 4 3 15,3 4 5-15,-2 2 1 16,1 6 3-16,-4 0 0 15,2 7-3-15,-1 0-1 15,3 3-2-15,2 3-2 24,2 3 2-24,-1 0 1 0,2 4 6 15,0-4 2-15,-3 3 3 15,1-3 1-15,-1 0 1 16,-2-2 1-16,3 1-1 16,-1-2-1-16,0 0 0 15,2-3 0-15,-1 0-1 6,5 0-1-6,-1-3 1 16,-1 6 0-16,-2-4 2 15,-2-2 0-15,-4 6 0 17,-2-3-1-17,-2 3 0 15,2 3 2-15,0 3 2 16,1 1-1-16,2 5-1 15,2 4 0-15,1 7-3 22,-1 2 0-22,2 2 1 0,-1 2 0 16,3 3 3-16,-1-4 4 19,1-8 4-19,-3 0 2 0,-3-5 2 14,1-4-2-14,-4-3-1 14,-1-2-1-14,-3-6 1 16,0 2 2-16,-3-9-1 23,-1-4-1-23,-2-8-12 15,0-6-6-15,-6-8-12 14,-2-8-2-14,-5-5 6 18,-1-2 4-18,1 0 4 0,3 4-2 15,6 12-5-15,7 5-2 16,9 11 3-16,7 3 2 10,4 10 6 2,6 6 3-12,2 10 8 15,-5 3 3-15,2 2 5 15,-9-2 1-15,-7 3 0 16,0 3-1-16,-11 0 0 16,-3-2-1-16,-7 1 1 15,-2-3-11-15,-2-5-42 24,2-2-28-24,-2-11-75 0,3-8-39 0,-2-9-73 14,2-6 127-13</inkml:trace>
    </iact:actionData>
  </iact:action>
  <iact:action type="add" startTime="68450">
    <iact:property name="dataType"/>
    <iact:actionData xml:id="d63">
      <inkml:trace xmlns:inkml="http://www.w3.org/2003/InkML" xml:id="stk63" contextRef="#ctx0" brushRef="#br0">20340 6322 1572 0,'15'3'159'18,"-4"5"124"-18,4 8-55 0,-2 9-47 11,4 7-36 7,-1 0-45-17,5 1-15-1,-7 1-20 12,-1-1-11 11,-2-4-18-23,-6-1-10 0,6-5-8 15,-3 2-3-15,-1-9-26 16,-1 0-33-16,0-6-76 16,-2-6-42-16,2-4-89 15,6-3-33-15,-2-13-128 20,5-1 214-20</inkml:trace>
    </iact:actionData>
  </iact:action>
  <iact:action type="add" startTime="68653">
    <iact:property name="dataType"/>
    <iact:actionData xml:id="d64">
      <inkml:trace xmlns:inkml="http://www.w3.org/2003/InkML" xml:id="stk64" contextRef="#ctx0" brushRef="#br0">20635 6532 582 0,'4'-10'200'1,"-1"7"224"14,2 3-57-15,-4 6-83 17,-1 4-38-17,2 9-68 0,-2-3-33 9,0 3-57 7,0-3-26-16,-3-3-35 25,1 0-11-25,2-4-9 1,0-9-2-1,3 6-2 16,3-9-7-16,-6-6-20 12,0-4-12 5,-2-10-24-17,-2-2-6 0,6-4-2 29,5 4 8-29,2 9 20 0,8 2 8 0,-1 11 18 22,4 3 1-22,-2 6 3 16,1 2 5-15,1-3 13 12,3 1 11-13,-1-6 24 17,-2-5 9-17,-5-3 10 0,-4-6-1 16,-3-7-10-16,-5-5-6 14,-3-5-8-14,-6-1-4 16,-6-9-6-16,-2-1-3 9,-4 2-7 5,-1-1-2-14,5 9 0 15,2 2 2-15,5 14 12 16,7 13-2-16,6-5-5 16,4 19-6-16,9 8-13 15,5 10 4-15,3 14 9 25,-1 4 4-25,-5 6 3 0,-2 1-3 0,0-9-3 14,-4-1-2-14,-2-12 0 15,-3-6-15-15,-4-12-66 25,0-4-43-25,-9-14-110 0,1-8 2 15,-6-7 113-15</inkml:trace>
    </iact:actionData>
  </iact:action>
  <iact:action type="add" startTime="69197">
    <iact:property name="dataType"/>
    <iact:actionData xml:id="d65">
      <inkml:trace xmlns:inkml="http://www.w3.org/2003/InkML" xml:id="stk65" contextRef="#ctx0" brushRef="#br0">20795 6302 1327 0,'6'5'155'2,"4"3"105"-2,14-6-122 15,1-2-22 5,4-10-59-20,0-1-15 0,-4-2-18 16,0 1-3-16,-5 8-41 15,-3-2-37-15,-2 6-103 16,-1 3-52-16,-1 0-64 16,0 2 30-15,5 6 99 12,-4-6 67-13,-2 3 147 23,1-5 42-23,-6-6 81 0,3-2 22 0,-5-3 12 24,1-3-8-24,-1-3-33 0,-3 1-13 8,-4-3-25 7,1 3-13-15,-6 4-35 16,-2 3-20-16,3 9-41 15,-2 0-17-15,3 9-26 7,5 7-8 11,3 7-3-18,3 6 3 0,5-3 9 15,7 1 5-15,-1-8-30 14,2-5-36 2,2-8-80-16,2-6-60 0,-3-9-137 16,5-4 186-16</inkml:trace>
    </iact:actionData>
  </iact:action>
  <iact:action type="add" startTime="69567">
    <iact:property name="dataType"/>
    <iact:actionData xml:id="d66">
      <inkml:trace xmlns:inkml="http://www.w3.org/2003/InkML" xml:id="stk66" contextRef="#ctx0" brushRef="#br0">21330 6264 1202 0,'-7'3'159'0,"-4"-2"136"15,-1-1-200-15,0-1 391 15,5 8-360-15</inkml:trace>
    </iact:actionData>
  </iact:action>
  <iact:action type="add" startTime="69799">
    <iact:property name="dataType"/>
    <iact:actionData xml:id="d67">
      <inkml:trace xmlns:inkml="http://www.w3.org/2003/InkML" xml:id="stk67" contextRef="#ctx0" brushRef="#br0">19002 6078 1943 0,'3'6'35'14</inkml:trace>
    </iact:actionData>
  </iact:action>
  <iact:action type="add" startTime="80218">
    <iact:property name="dataType"/>
    <iact:actionData xml:id="d68">
      <inkml:trace xmlns:inkml="http://www.w3.org/2003/InkML" xml:id="stk68" contextRef="#ctx0" brushRef="#br0">26934 13048 1959 0,'-10'4'103'19,"-1"2"33"-19,8-9-130 16</inkml:trace>
    </iact:actionData>
  </iact:action>
  <iact:action type="add" startTime="81860">
    <iact:property name="dataType"/>
    <iact:actionData xml:id="d69">
      <inkml:trace xmlns:inkml="http://www.w3.org/2003/InkML" xml:id="stk69" contextRef="#ctx0" brushRef="#br0">24738 11476 879 0,'-19'0'149'3,"7"-6"182"11,5 6-73-14,7 0-38 16,0 0-23-16,7 0-53 15,5 3-21-15,5 7-29 15,4 9-11-15,6 21-22 16,2 11-10-16,-1 15-14 17,1 6-6-17,-1-5-9 8,-4-9 1 6,7-19-99-14,4-10-52 19,15-21 65-19</inkml:trace>
    </iact:actionData>
  </iact:action>
  <iact:action type="add" startTime="82627">
    <iact:property name="dataType"/>
    <iact:actionData xml:id="d70">
      <inkml:trace xmlns:inkml="http://www.w3.org/2003/InkML" xml:id="stk70" contextRef="#ctx0" brushRef="#br0">23977 10844 1202 0,'-6'-3'209'16,"1"-3"142"-16,5 9-118 14,4 8-40-14,6 13-77 9,6 8-18 5,9 12-32-14,1 4-10 15,1 5-20-15,0-2-8 15,-6-2-10-15,1-4 0 16,-6-10-12-16,-4-3-20 16,-12-11-73-16,0-5-52 16,-6-9-113-16,-7-7 55 22,-2-12 88-22</inkml:trace>
    </iact:actionData>
  </iact:action>
  <iact:action type="add" startTime="82881">
    <iact:property name="dataType"/>
    <iact:actionData xml:id="d71">
      <inkml:trace xmlns:inkml="http://www.w3.org/2003/InkML" xml:id="stk71" contextRef="#ctx0" brushRef="#br0">23698 10914 1468 0,'-4'-13'118'0,"4"1"88"15,10-1-35-15,6-6-19 15,7-5-12-15,6-3-20 16,5-3-11-16,9 7-27 16,-1 4-15-16,-2 10-32 15,0 5-10-15,-5 14-15 11,-3 6-1-11,-6 6 0 11,-4 7-1 5,-12 0 5-16,-5 1 0 18,-7 5 2-17,-4-3 1 0,-5 3 1 10,-5-2-4-11,-6-1-29 16,-3-9-20-16,1-5-53 16,2-8-27-16,4-7-65 24,2-6-47-24,8-9 128 0</inkml:trace>
    </iact:actionData>
  </iact:action>
  <iact:action type="add" startTime="83180">
    <iact:property name="dataType"/>
    <iact:actionData xml:id="d72">
      <inkml:trace xmlns:inkml="http://www.w3.org/2003/InkML" xml:id="stk72" contextRef="#ctx0" brushRef="#br0">24198 10864 970 0,'20'9'213'7,"2"-2"226"4,0 5-215 4,-1 1-24-15,-6 2-74 15,-5 2-29-15,-1 2-30 16,-5-2-10-16,1-1-9 16,-3 0-3-16,-2-6-10 22,0-10 0-22,-2 6 0 0,-3-12-1 0,-2-7-9 15,1-5-7-15,0-7-31 17,-1-4-18-17,6 1-35 15,-1 5-21-15,5-2-36 15,4 4-22-15,-1-1-72 16,0 1-43-16,1 7-124 7,0 4 194 9</inkml:trace>
    </iact:actionData>
  </iact:action>
  <iact:action type="add" startTime="83414">
    <iact:property name="dataType"/>
    <iact:actionData xml:id="d73">
      <inkml:trace xmlns:inkml="http://www.w3.org/2003/InkML" xml:id="stk73" contextRef="#ctx0" brushRef="#br0">24365 10769 810 0,'7'10'147'1,"-1"1"153"15,5 3-35-16,-2 1-48 14,1 1-20 1,6-2-48-15,-1 1-23 0,1 0-48 22,0 1-19-22,-2-6-27 16,-2-1-6-16,-2-6-44 16,-3-2-36-16,-2-2-88 14,-1-2-66-14,-1-6 110 17</inkml:trace>
    </iact:actionData>
  </iact:action>
  <iact:action type="add" startTime="83645">
    <iact:property name="dataType"/>
    <iact:actionData xml:id="d74">
      <inkml:trace xmlns:inkml="http://www.w3.org/2003/InkML" xml:id="stk74" contextRef="#ctx0" brushRef="#br0">24320 10608 1650 0,'0'10'82'1,"-2"1"10"14,1-1-40-15,8-2-52 9,0-2-37-9,8-4-84 16,2-2-74-16,2-2 94 14</inkml:trace>
    </iact:actionData>
  </iact:action>
  <iact:action type="add" startTime="83799">
    <iact:property name="dataType"/>
    <iact:actionData xml:id="d75">
      <inkml:trace xmlns:inkml="http://www.w3.org/2003/InkML" xml:id="stk75" contextRef="#ctx0" brushRef="#br0">24574 10647 794 0,'9'14'180'0,"-2"-1"238"0,-1 3-173 16,-2 0-55-16,-3 0-26 14,-1 2-51-14,-2-4-18 15,-4 2-34-15,3-1-15 20,1-8-21-20,2-6-8 0,-3 4-7 11,3-14 2-1,0-4 0 4,0-7 2-14,0-11-6 16,0-4-2-16,3-8-5 16,2 4-1-16,6 4 8 15,1 7 6-15,2 9 14 15,8 6 5-15,-1 10 3 23,-1 6-1-23,-3 7-5 0,-2 5-1 0,-4 5-1 15,1 2-3-15,-6 3-6 15,1-4-3-15,0-2-6 18,-2 0-1-18,-2-9-2 14,-3-7-1-14,3 0 1 16,-3-12-1-16,-3-7-2 22,3-10-1-22,-3-4-3 0,3-8-1 15,0-1-3-14,6 1-1 18,4 3-2-19,3 5 0 0,4 14 7 12,2 0 5-10,0 13 7 12,0 6 4-14,-2 10 5 15,-2 6 1-15,-2 5 3 24,-4 8-2-24,-4 0-5 16,-3 2-4-16,1-2-5 0,-3-3-15 13,1-10-52 4,1-3-41-17,-2-16-88 0,4 0-41 15,-1-16-124-15,-3-6 189 15</inkml:trace>
    </iact:actionData>
  </iact:action>
  <iact:action type="add" startTime="84364">
    <iact:property name="dataType"/>
    <iact:actionData xml:id="d76">
      <inkml:trace xmlns:inkml="http://www.w3.org/2003/InkML" xml:id="stk76" contextRef="#ctx0" brushRef="#br0">25004 10346 1166 0,'14'9'138'0,"1"-2"116"5,-1-1-30 14,-1-6-47-19,2-3-15 0,-2-7-24 14,3-3-10-14,-6-6-21 14,-4-1-14-14,1 2-30 16,-6-2-12-16,-2 4-20 15,-6-1-9-15,-5-1-12 16,-1 8-6-16,-3 1-13 23,0 8-8-23,9 8-12 0,-2 8-1 14,9 8 11-14,0 1 8 17,9 5 13-17,1-7 4 15,6-6-1-15,1 0 0 17,4-6 1-17,-1-1 4 17,-1-9 3-17,-2 0 2 0,-4-10 1 20,2-5 0-20,-6-2-1 16,-2-3-1-16,-3-4 0 15,-1-5-1-15,0-1-3 16,1-2-2-16,-1 4-5 15,3 7-1-15,4 8 0 17,2 2 2-16,4 8 5-1,3 3 0 20,0 6 3-20,2 4 2 0,-3 9-2 16,-4 0-1-16,1 3-1 15,-1-6-1-15,-3 0-2 15,-1-3 1-15,-2-7-1 16,3-6 4-16,-3-10 8 16,4-9 3-16,1-15 6 22,-1-2 1-22,4-3-2 0,-3 3-2 15,3 5-6-15,1 5-4 16,-4 4-52-16,0 0-61 15,3 3-669-15,9 6 513 17</inkml:trace>
    </iact:actionData>
  </iact:action>
  <iact:action type="add" startTime="85851">
    <iact:property name="dataType"/>
    <iact:actionData xml:id="d77">
      <inkml:trace xmlns:inkml="http://www.w3.org/2003/InkML" xml:id="stk77" contextRef="#ctx0" brushRef="#br0">25394 13099 618 0,'-16'0'140'17,"0"0"134"-17,3 3-83 22,-1 1 4-22,2 5-16 0,0 1-3 16,4-1-15-16,2-1-6 14,1 0-22-14,3-6-14 20,2 1-29-20,1-1-11 0,5-4-15 13,1-3-6 3,8-4-7-16,3-4-7 0,6 0-13 20,-1 1-8-20,-3 8-10 16,-1 1-5-16,-6 9-4 16,-7 7-1-16,-3 3-1 16,-3 5-2-16,-3-5-2 2,-1 3-1 11,-2-3-6 4,3-4-1-17,0-5-2 0,2-4-3 6,5 0 1 10,3-3 0-16,9 1 2 16,0 2 3-16,6 0 2 22,1 3 2-22,-3-3 5 0,-2 4 1 8,-6 5 7 7,-5-2 3-15,-6 9 5 16,-1 0 1-16,-7 0-1 21,0 2-1-21,-8-5-2 0,4 3-1 19,-8-10-21-19,0-2-19 0,0-7-55 13,-3-6-35 3,8-7-63-16,-2-3-31 0,8-8-192 15,6-2 233-15</inkml:trace>
    </iact:actionData>
  </iact:action>
  <iact:action type="add" startTime="86368">
    <iact:property name="dataType"/>
    <iact:actionData xml:id="d78">
      <inkml:trace xmlns:inkml="http://www.w3.org/2003/InkML" xml:id="stk78" contextRef="#ctx0" brushRef="#br0">25461 12759 1249 0,'6'0'190'1,"1"4"186"-1,-1 7-98 21,2 10-80-21,-3 1-39 0,-4 7-61 16,1 3-24-16,-2 3-38 15,3-6-9-15,-3-1-27 16,-2-4-33-16,2-8-92 16,2-3-62-16,5-10 89 15</inkml:trace>
    </iact:actionData>
  </iact:action>
  <iact:action type="add" startTime="86707">
    <iact:property name="dataType"/>
    <iact:actionData xml:id="d79">
      <inkml:trace xmlns:inkml="http://www.w3.org/2003/InkML" xml:id="stk79" contextRef="#ctx0" brushRef="#br0">25766 12961 658 0,'-12'1'152'1,"1"4"191"13,-1-5-127-14,0 3-38 16,1-3-18-16,1 2-24 15,-1 1-16-15,3 8-27 17,-1 2-6-17,-1 5-14 0,5 4-6 6,3 3-8 9,2 1-9-15,1-1-16 15,2-1-5-15,6-8-13 17,2-3-3-17,8-7-5 15,4-6 0-15,1-3 4 16,-1-2 3-16,-3-6 6 21,-1 3 2-20,-5-8 9-1,-6 6 4 14,-8-6 6-14,-5 1 0 20,-8 2-7-20,-7-3-6 0,1-3-39 15,-7 3-27-15,7 0-62 13,3 3-34-13,15 13-50 16,-5-3-31-15,16 8-76 14,3 3 150-15</inkml:trace>
    </iact:actionData>
  </iact:action>
  <iact:action type="add" startTime="87092">
    <iact:property name="dataType"/>
    <iact:actionData xml:id="d80">
      <inkml:trace xmlns:inkml="http://www.w3.org/2003/InkML" xml:id="stk80" contextRef="#ctx0" brushRef="#br0">25960 12865 1179 0,'0'0'159'0,"-1"4"136"16,-2 1-41-16,0 5-65 15,-3 0-35-15,0 0-48 16,2 5-24-16,-2 4-31 15,3 2-8-15,3 6-21 16,0-6-8-16,3-2-12 23,2-3-2-23,2-7-23 0,0-2-12 0,6-11-20 14,0-2-12-14,2-10 3 16,-2-3 3-16,-2-8 7 16,1-5 11-16,-5 0 18 16,1 1 11-16,-1 11 30 15,0 2 18-15,-3 14 36 9,7 1 19 5,-6 9 20-14,6 7 3 16,-4 6-6-16,-1 6-9 15,-2 4-26-15,-1 3-14 15,0-2-26-15,0-1-18 19,-2-4-96-19,5-2-61 0,4-10 70 14</inkml:trace>
    </iact:actionData>
  </iact:action>
  <iact:action type="add" startTime="89316">
    <iact:property name="dataType"/>
    <iact:actionData xml:id="d81">
      <inkml:trace xmlns:inkml="http://www.w3.org/2003/InkML" xml:id="stk81" contextRef="#ctx0" brushRef="#br0">25098 14863 1310 0,'-3'-2'174'2,"0"2"132"8,2 0-60 6,-8 6-105-16,8 1-49 19,-5 2-58-19,-3 0-48 0,6 1-45 13,2-4 35 1</inkml:trace>
    </iact:actionData>
  </iact:action>
  <iact:action type="add" startTime="89561">
    <iact:property name="dataType"/>
    <iact:actionData xml:id="d82">
      <inkml:trace xmlns:inkml="http://www.w3.org/2003/InkML" xml:id="stk82" contextRef="#ctx0" brushRef="#br0">25126 14945 1836 0,'-14'0'191'15,"3"2"122"-15,6 2-129 23,3 1-37-23,0-2-79 0,2-3-25 19,0 2-53-19,0-2-36 0,4 3-93 13,1-3-4-13,11 0 58 16</inkml:trace>
    </iact:actionData>
  </iact:action>
  <iact:action type="add" startTime="90046">
    <iact:property name="dataType"/>
    <iact:actionData xml:id="d83">
      <inkml:trace xmlns:inkml="http://www.w3.org/2003/InkML" xml:id="stk83" contextRef="#ctx0" brushRef="#br0">25094 14604 710 0,'-8'-6'149'17,"-2"-2"159"-17,0 1-59 16,0 4-63-16,-3 0-33 0,-2 3-59 26,4 3-17-26,-5 5-15 0,3 5 0 10,-3 6 0 7,4 0-5-17,-2 7-16 17,-1 3-6-16,2 8-10-1,1 0-1 12,5 5-4 8,-2-1 0-19,5 0 0-1,1-4-4 0,3 0-2 16,0-4-3-16,4 2-3 20,7-3-3-20,0-7-3 13,4-2-2-13,7-9 0 15,1-1-1-15,7-10 1 16,5-3 1-16,4-8 2 16,0-8 2-16,2-8 3 21,1-3 3-21,-1-8 16 0,-3-6 20 19,-6-7 35-19,-3-1 12 0,-15-5 9 12,-7 4-11 4,-17 5-22-16,-9 4-8 0,-14 6-14 16,-5 3-7-16,-7 10-13 16,-3 3-7-16,5 9-14 24,-2 5-10-24,8 5-57 0,5 2-42 13,8 4-11 4,8 7 33-17</inkml:trace>
    </iact:actionData>
  </iact:action>
  <iact:action type="add" startTime="92009">
    <iact:property name="dataType"/>
    <iact:actionData xml:id="d84">
      <inkml:trace xmlns:inkml="http://www.w3.org/2003/InkML" xml:id="stk84" contextRef="#ctx0" brushRef="#br0">30785 13244 297 0,'-5'-16'81'13,"-3"-3"78"3,-7 0-27-16,-5 0-11 16,-2 6 12-16,-1 5 4 0,2 5-12 16,-3 3-7-16,-4 5-23 18,-1 4-17-18,-1 12-34 22,1 3-15-22,-12 14-14 0,3 7 0 14,-4 12 8 1,-1 9 3-15,5 19 4 0,-1 6-3 17,-1 8-10-17,1 1-5 14,6-3-1-14,2 2 1 16,11 5 10-16,1 1 6 21,13 0 3-21,-1-5 2 0,11-12-3 16,5-2-4-16,4 1-9 15,10 2-4-15,5-11-7 16,7-4-2-16,10-12-2 16,4-8 0-16,14-16-2 16,6-3 2-16,7-11 2 8,-4-5 2-8,1-6 3 15,-6-10-2-15,-3-4 6 14,1-6 4-14,3-12 9 16,-1-3 4-16,-3-7-1 15,3-2-3-15,-14-8-6 16,3-4-3-16,-11-11-4 15,-11-4-1-15,3-7-2 23,-10-5 1-23,1 4-2 0,1 6 2 17,-7 3 15-17,-2 3 9 15,-8 3 12-15,-5-2 4 15,-7-14-8-15,-7-1-7 16,-9-14-8-16,-6-3-5 17,-6 5-4-17,-5-3-2 0,-11 2-3 11,-5 2-4-2,-22 1-6 6,-3 5-2-15,-16 21-4 16,-2 9 0-15,8 18-11 14,4 9-16-15,14 7-57 16,5 8-38-16,11-5 62 2</inkml:trace>
    </iact:actionData>
  </iact:action>
  <iact:action type="add" startTime="94989">
    <iact:property name="dataType"/>
    <iact:actionData xml:id="d85">
      <inkml:trace xmlns:inkml="http://www.w3.org/2003/InkML" xml:id="stk85" contextRef="#ctx0" brushRef="#br0">24413 14067 861 0,'-5'0'108'1,"2"0"120"31,2 4-87-32,1 7-23 0,-1 6-17 0,-2 18-29 14,-3 7-13-14,4 18-14 16,-2 6-1-16,0 10 6 13,1-1 2-13,3 17 3 16,-3 12-2-16,6 14-6 15,-3 1-3-15,-3-3-2 12,3-8 0-1,-7 2 8-11,-2 2 3 15,2-9 10-15,-4-12 5 16,1-24-3-16,6-10-2 16,0-14-7-16,-1-4-2 14,5-11-4-14,-1-9-6 16,-1-13-10-16,2-5-7 24,-4-4-13-24,1-4-10 0,0-15-44 16,-3-4-27-16,5-13-63 15,-1-3-35-15,0-6-70 15,2-7 622-15,5-17-321 16</inkml:trace>
    </iact:actionData>
  </iact:action>
  <iact:action type="add" startTime="95455">
    <iact:property name="dataType"/>
    <iact:actionData xml:id="d86">
      <inkml:trace xmlns:inkml="http://www.w3.org/2003/InkML" xml:id="stk86" contextRef="#ctx0" brushRef="#br0">24443 14047 728 0,'-16'-7'122'0,"-3"1"136"0,2-3-143 14,-1 2-6-14,-2-2-35 17,-2-1-13-17,-4 0-18 12,-4-2-5-12,-18 5-8 21,-6-2-4-21,-17 2-8 17,0-2-15-17,-2-4 55 15,-7 1 0-15,5 2-3 16,-5-1 23-16,-7 1-52 14,-2-1 3-14,-12 1 2 2,-4 2-11 14,8-1-10-16,3 2-4 6,-1 7-5 8,4 0-1-14,-17 7-1 25,1 7-2-25,4 4 1 0,1 6 0 9,15 1 0 7,-4 0 0-16,-10 4 1 13,1 0 1-13,2-2-1 16,12 2 1-16,25-4 6 25,12 0-2-25,14 1 10 0,10-3 0 0,11 8-3 15,5 1 1-15,15 11-4 15,1 1-2-15,13 11 1 16,5 4 0-16,7 14-3 14,4 7-1-14,8 14 0 15,2 4 0-15,5-4 1 10,0-11 0 3,-8-11 5 4,4-4 1-17,-7 6 2 0,0 5 1 15,-6 7-4-15,-5-1 0 13,-7-9-2-13,-6-7 0 16,2-6 0-16,-2-9 2 16,3-8 0-16,2-4 0 23,4-17 1-23,5-5 2 0,21-8 4 15,12-5 3-15,37-8-3 16,15-8-3-16,7-7-5 16,1-3-3-16,9-7 0 16,9 1-3-16,1-7-1 15,-4-3 3-15,-12 2 22 2,-12 1 6 18,-11 9 8-20,-5 2 0 0,-19 11-17 15,-14 2 3-15,-18 6-85 17,-11 2 23-17,-1 3 6 14</inkml:trace>
    </iact:actionData>
  </iact:action>
  <iact:action type="add" startTime="103835">
    <iact:property name="dataType"/>
    <iact:actionData xml:id="d87">
      <inkml:trace xmlns:inkml="http://www.w3.org/2003/InkML" xml:id="stk87" contextRef="#ctx1" brushRef="#br0">25291 15588 0,'0'0'17</inkml:trace>
    </iact:actionData>
  </iact:action>
  <iact:action type="add" startTime="104557">
    <iact:property name="dataType"/>
    <iact:actionData xml:id="d88">
      <inkml:trace xmlns:inkml="http://www.w3.org/2003/InkML" xml:id="stk88" contextRef="#ctx0" brushRef="#br0">18221 12354 348 0,'0'3'113'12,"-3"0"83"5,1-3-12-17,-1 0-8 0,3 0-5 14,-1 0 0-14,0 1-6 15,1-1-9-15,-2 2-20 15,2-1-11-15,0 1-24 11,2-2-10 3,8-6-12-14,4-6-6 15,17-11-7 0,11-9-2-15,13-14-8 0,4-8-3 15,5-3 0-15,-7 4-2 16,-8 2-9-16,-5 7-7 15,-14 12-10-15,-3 0-7 23,-9 16-8-23,-3 5-4 0,-6 8-37 15,-2 4-22-15,-6 9-59 16,1 1-35-16,-7 5-57 16,3 2-33-16,-10 4 134 15</inkml:trace>
    </iact:actionData>
  </iact:action>
  <iact:action type="add" startTime="105004">
    <iact:property name="dataType"/>
    <iact:actionData xml:id="d89">
      <inkml:trace xmlns:inkml="http://www.w3.org/2003/InkML" xml:id="stk89" contextRef="#ctx0" brushRef="#br0">18270 12167 776 0,'-7'-9'182'1,"0"-4"218"-1,4 1-187 14,1 2-8-14,1 4-39 15,-1 1-27-15,1 3-47 20,-2 2-16-20,0 10-33 16,-4 2-10-16,-2 11-14 16,0 2-5-16,-1 4-6 17,3 0-2-17,0 4-2 0,-2-4 0 13,0-4 1 4,-1-3-1-17,1-6 2 0,2 0-1 30,1-6 1-30,-2-1-2 0,8-9 2 0,0 4 2 7,7-4 5 10,4-3 4-17,5-1 1 16,2-6-1-16,2-2-1 16,8 0-1-16,1 2-2 14,6 0-1-14,-1 4-2 24,0-1-1-24,-9 1 1 0,-8 3 1 0,-8-4 6 14,-2 1 5-14,-4-3 15 15,-3 1 6 1,-3-4 9-16,-7 0 2 0,-6-4-7 15,-6 1-4-14,-8-1-13 14,-2 0-7-15,1 7-14 10,2-1-13 2,7 4-52 5,6 3-38-17,6 0-87 1,10 3 76 11,16 3 35-10</inkml:trace>
    </iact:actionData>
  </iact:action>
  <iact:action type="add" startTime="105901">
    <iact:property name="dataType"/>
    <iact:actionData xml:id="d90">
      <inkml:trace xmlns:inkml="http://www.w3.org/2003/InkML" xml:id="stk90" contextRef="#ctx0" brushRef="#br0">19131 11894 1016 0,'0'17'109'19,"1"-1"94"-19,5 0-28 0,-1-9-12 14,5 2-15-14,-3-9-14 22,-1 0 0-22,7-13-9 16,-3-6-7-16,2-16-26 14,1-2-13-14,-2-14-27 17,0 1-9-17,-9 3-12 0,-2 2-3 15,-2 14-9-15,-6 2-6 15,-2 12-11-15,0 6-6 7,1 11-11 9,-1 9-4-16,3 10-1 16,4 3-1-16,3 10 2 16,3 0 3-16,7-5 4 16,3-1 3-16,2-10 3 15,3-10 1-15,10-12 3 15,-2-10 2-15,9-14 2 22,-2-9 3-22,-2-8 4 0,-4-1 2 17,-8 0 3-17,-4 5 2 0,-14-4 2 15,-1 2 2-15,-13-8-3 15,-3-1-2-15,-4 6-5 16,0 7-3-16,1 15-5 15,0 9 1-15,7 17 0 9,1 9 1 5,2 15 1-14,5 11 0 17,-1 10-2-17,5 0 1 16,5 2 2-16,3-7 0 13,7-2 2-13,-2-6-2 15,10-6 1-15,0-1 0 20,3-6-1-20,8-8 1 0,-1-9 2 19,6-4 16-19,-1-9-12 15,-2-8 1-15,-4-6 2 16,-7-1-14-16,-10-6 18 16,-7-1 1-16,-6 4-2 15,-2-1-4-15,-3 9-10 16,-3 5-7-16,3 13-12 2,-3 3-3 18,-4 19 0-20,-1 0 1 0,-1 5 6 15,6 5 1-15,9-7 2 17,7-3 0-17,6-3 1 14,0-6 0-14,6-1 2 17,0-6 1-17,-2-3 0 16,3 0 1-16,-10-9-2 6,-3 0 2 9,-7 2 2-15,-3-6 0 15,-4 4 2-15,0-1-1 20,-6 0-1-20,-1 4 1 0,-3 0 2 14,1 0 0-14,4 2 4 14,-1 1 3-14,3-3 6 15,2 1 0-15,7-3-3 24,5-3-4-24,10-5-5 14,2 0 0-14,5-6 3 18,5 2 3-18,-5-1 8 0,-2 5 0 13,-6 9-2 2,-3 1-2-15,-3 9-9 0,-3 6 0 17,-2 7-1-17,4 0 0 7,-5 0 0 8,2 3 1-15,0-6-1 15,-4-4 0-15,3-9 1 23,-2 0 0-23,0-16 0 0,-1-5-1 8,1-14-4 7,3-4-2-15,-1-1-3 16,5-1 0-16,-2 12 0 25,3 7 1-25,2 12-3 0,-2 7 1 0,2 6 1 15,0 7 3-15,-4 9 2 14,3 0 0-14,-4 0 2 16,3 0-2-16,0-9-25 15,4-2-19-15,1-8-37 16,3-5-22-16,2-11-20 23,1-9-4-23,3-7 4 0,-3-3 9 17,-6-3 31-17,-3 1 22 15,-6 5 37-15,-1 0 13 13,-3 10 25-13,-2 3 14 16,-1 9 21-16,-7 4 10 18,-2 9 4-18,-4 7-7 0,-6 12-4 12,-1 0-2-3,5 7-3 6,4 0-5-15,11-2-17 16,4-2-9-16,9-9-15 16,3-3-2-16,7-13 1 15,-1-3 2-15,-2-7 9 15,-2-6 2-15,-7-3 4 23,-3-3 0-23,-4 1-3 0,-2 2-2 0,0 6-3 15,-2 13-3-15,2-9-1 16,-2 9 1-16,6 6-2 16,-1 3 4-16,13 7 2 23,-1 2 2-23,8 9 4 0,1 2 0 8,-1 7 1-1,2 0-1 8,-5 8-3-15,-6-1-1 15,-4-1-1-15,1 5-1 15,-7-5 0-15,1 2 2 19,-7-14-1-19,-4-1 3 0,-5-10 5 14,-3-6 4-14,-5-7 5 16,-1-6 0-16,-6-6-8 21,2-7-6-21,-1-9-14 15,-5-5-4-15,9-5-9 16,3-3-5-16,9-4-7 17,6-1-7-17,5 1-20 0,3-4-10 13,3 5-25 5,2 3-10-18,-2 0-24 0,0 6-15 20,5 4-27-20,7-1-18 0,-2 2-33 17,2-4 1-17,-3 2 53 15,-2 0 39-15,0 8 89 16,-6-2 60-16,0 6 89 15,-6 3 41-15,-1 0 64 16,-3 9 0-16,-2-3-34 6,-5 5-27 12,-1 2-50-18,0 1-22 0,-2 10-31 15,0-2-12-15,-1 0-17 14,1 2-8 3,3 0-13-17,4-1-4 0,4-2-6 14,3-1-4-14,4-5-1 16,-2-4-2-16,-1-7-9 24,2-2-6-24,-2-1-17 0,3-6-10 15,1 4-9-15,-4-1 1 15,4 8 13-15,-4-1 8 15,1 9 19-15,2 5 6 16,-2-2 8-16,3 1 2 14,2-1 3-14,1-3 0 15,1-3 0-15,2 0 3 9,3-9 2 6,-1-1 1-15,-1-9 2 16,-4-2 1-16,-4-6 1 15,-5-3 0-14,-1-8 6 14,-3-4 2-15,-4-10 5 16,-2-3 2-16,-7-3 0 23,-5 4-1-23,-2 9 1 0,0 4 4 0,2 18 8 15,5 6 4-15,12 17-4 16,-4 0-9-16,8 17-14 24,2 9-6-24,8 9-2 0,0 6 1 6,7 5 2 10,2 2 0-16,-2-4 0 6,-1-2 0 11,0-5 1-17,0-8-1 15,3-7 1-15,-2-7-8 15,-4-5-55-15,-3-6-39 18,-7-4-94-18,-3-4-54 0,-8-6 133 14</inkml:trace>
    </iact:actionData>
  </iact:action>
  <iact:action type="add" startTime="108109">
    <iact:property name="dataType"/>
    <iact:actionData xml:id="d91">
      <inkml:trace xmlns:inkml="http://www.w3.org/2003/InkML" xml:id="stk91" contextRef="#ctx0" brushRef="#br0">20680 10571 1194 0,'-4'2'212'1,"-1"2"220"13,8-1-219-13,5 0-19 15,7-9-65-16,3-1-25 19,-1-9-32-19,2-2-13 0,-3-2-20 16,0 1-22-16,0 0-80 16,2 3-50-16,-1 11-112 16,0-1-56-16,-1 9 154 16</inkml:trace>
    </iact:actionData>
  </iact:action>
  <iact:action type="add" startTime="108292">
    <iact:property name="dataType"/>
    <iact:actionData xml:id="d92">
      <inkml:trace xmlns:inkml="http://www.w3.org/2003/InkML" xml:id="stk92" contextRef="#ctx0" brushRef="#br0">20981 10536 1055 0,'8'-1'156'0,"0"-8"135"16,-4-1-32-16,0-6-62 17,4-1-25-17,-8 1-36 15,0 3-18-15,-11 4-34 22,-5 7-18-22,-2 5-34 0,-4 10-14 16,3 6-16-16,6 5-4 15,7 0-5-15,6-2-1 14,12-6-3-14,2-4 0 18,8-8 1-18,4-4 3 16,0-10 0-16,-1-9-1 0,0-6-6 12,-8-4-2-3,0-3 3 6,-4-1 4-15,-2 7 11 16,-1 1 4-16,-4 12 0 15,-4 3-2-14,-2 10-7 14,-1 1-4-15,0 11-3 16,1 1 2-16,4 3 4 22,-1 3 2-22,6-6 0 0,-2-2 1 0,7-6 1 15,2-5 2-15,-1-5 3 17,-1-9 0-17,-2-6 0 15,0-5 2-15,-4-4-1 16,2-4 1-16,-8-4 3 15,-2-3 2-15,-6-14 1 22,-6-3 2-22,-5-2-3 0,0 2-1 15,4 22 7-15,2 12 5 17,3 30 0-17,8 15 0 2,-8 23-11 13,8 15-9-15,5 5-3 14,2-1-1-14,15-8-6 15,3-2-35-15,6-12-90 12,4 5 8-1,7-4 38 4</inkml:trace>
    </iact:actionData>
  </iact:action>
  <iact:action type="add" startTime="109096">
    <iact:property name="dataType"/>
    <iact:actionData xml:id="d93">
      <inkml:trace xmlns:inkml="http://www.w3.org/2003/InkML" xml:id="stk93" contextRef="#ctx0" brushRef="#br0">21876 10153 763 0,'-5'-10'181'0,"-4"1"197"0,3 3-41 14,6 6-68-14,0 3-36 19,13 13-68-19,3 9-28 0,6 7-34 13,3 0-15-7,-4-5-26 10,1 5-14-16,-9 0-20 16,0-1-6-16,-10 1-6 16,-3-3 1-16,-1-7 0 15,-5-4 0-15,0-7 3 17,-3-6-1-17,-1-10-14 0,-1-6-8 14,-4-18-24 8,1-4-7-22,0-12-10 0,3-1-2 0,9-2 4 16,5 0 1-16,12 1 13 16,5 4 8-16,6 9 18 16,2 10 7-16,2 12 15 14,1 8 7-14,-4 9 9 16,2 9 1-16,-13 2 0 22,-5 4-2-22,-11 3-8 0,-8 3-3 16,-3-3-6-16,-5 1-1 16,-2-4-5-15,-2-5-5 0,0-2-37 14,2-8-21-15,5-3-57 14,0-2-31-14,9-10-57 16,-1-9-43-16,5-12-109 10,6-2 179 2</inkml:trace>
    </iact:actionData>
  </iact:action>
  <iact:action type="add" startTime="109548">
    <iact:property name="dataType"/>
    <iact:actionData xml:id="d94">
      <inkml:trace xmlns:inkml="http://www.w3.org/2003/InkML" xml:id="stk94" contextRef="#ctx0" brushRef="#br0">22199 9914 1009 0,'30'10'192'0,"-2"4"192"17,-1 5-92-17,-6-3-88 15,-5 0-46-15,-6 0-63 16,-3-3-19-16,-3 0-19 16,1-1-4-16,-4-5-7 15,-1-6-7-15,3 4 1 16,-7-14-1-16,2-5-3 5,1-8-2 12,-5-9-15-17,0-4-8 0,2-4-31 18,-2 2-15-17,6 6-51 10,0 5-39-11,3 9-85 16,1 3-68-16,-1 9 149 32</inkml:trace>
    </iact:actionData>
  </iact:action>
  <iact:action type="add" startTime="109799">
    <iact:property name="dataType"/>
    <iact:actionData xml:id="d95">
      <inkml:trace xmlns:inkml="http://www.w3.org/2003/InkML" xml:id="stk95" contextRef="#ctx0" brushRef="#br0">22408 9758 1071 0,'7'13'180'2,"-1"0"177"9,3 6-63 5,-5 0-81-16,5 3-41 16,-1-3-67-16,0-3-31 22,2-6-34-22,-2-1-9 0,-2-5-50 15,0-3-44-15,-2-2-100 16,1-1 6-16,9 0 64 15</inkml:trace>
    </iact:actionData>
  </iact:action>
  <iact:action type="add" startTime="110005">
    <iact:property name="dataType"/>
    <iact:actionData xml:id="d96">
      <inkml:trace xmlns:inkml="http://www.w3.org/2003/InkML" xml:id="stk96" contextRef="#ctx0" brushRef="#br0">22373 9671 1265 0,'-7'3'155'0,"2"0"185"7,8 3-273 9,3-3-16-16,4-2-79 16,-1-1-36-16,2-1-88 26,0-2-78-26,2 3 126 0</inkml:trace>
    </iact:actionData>
  </iact:action>
  <iact:action type="add" startTime="110154">
    <iact:property name="dataType"/>
    <iact:actionData xml:id="d97">
      <inkml:trace xmlns:inkml="http://www.w3.org/2003/InkML" xml:id="stk97" contextRef="#ctx0" brushRef="#br0">22546 9689 994 0,'7'10'172'12,"0"-3"194"3,-1 2-116-15,6-6-40 17,-2 5-36-17,-2 0-42 0,0-3-25 15,-1 0-34-15,-4-2-11 15,0 2-25-15,0-2-10 16,-3-3-8-16,3 0 1 24,-3-8 0-24,-3-3 0 0,0-7-3 14,0-4-5-14,3 3-10 16,6-3-2-16,4 3-6 16,3 6 0-16,-1 3 4 15,1 4 3-15,0 6 3 15,-2 6 1-15,1 1 2 10,0 2 0-10,-7 7 1 15,1-3-1-15,-3 2 1 14,-3-2-1-14,0-3 2 15,0-3 1-15,0-7 1 15,-1 3 3-15,-1-7 2 17,2-2 0-17,0-10-4 15,0 0-3-15,3-9-7 24,4-1-1-24,2-2-2 0,7 2-2 14,3 2 3-14,-2 5 1 16,-1 6 4-16,-1 7 3 15,-2 6-1-15,-2 6 3 15,0 4-3-15,-4 0 0 16,-3 5-1-16,2-2-1 24,0-2 0-24,-2-1-1 0,5-1-2 15,-2-2 1-15,-1-1-30 15,0-3-28-15,-2 0-68 17,0 1-43-17,1-4-68 0,5 0-51 13,-4-4 163 4</inkml:trace>
    </iact:actionData>
  </iact:action>
  <iact:action type="add" startTime="110730">
    <iact:property name="dataType"/>
    <iact:actionData xml:id="d98">
      <inkml:trace xmlns:inkml="http://www.w3.org/2003/InkML" xml:id="stk98" contextRef="#ctx0" brushRef="#br0">23012 9468 895 0,'4'-9'199'0,"-3"0"237"16,2-1-130-16,0-3-46 25,-1 0-33-25,2-4-48 0,-2-1-23 0,-2 4-44 15,1 1-19-15,-2 3-39 13,1 10-21 4,-11 2-33-17,4 12-8 0,-2 12-7 15,2 8 1-15,3 7 7 15,2-3 4-15,2-3 3 11,5-8 2 1,3-9 2-11,0-4 0 13,3-11 3 4,1-3 2-18,-3-6 3 0,-2-7 0 14,2-6 3-14,2-5-1 14,-2-11-1-14,1 0 0 15,-7-3-1-15,-3 3 1 25,4 6-2-25,-2 8-1 0,2 6 1 15,1 5-1-15,3 4-1 15,2 6-1-14,3 2-1 14,3 5 0-15,0-1 2 16,2 4 3-16,-1-4 2 16,1-1 3-16,2-2 4 6,0-3 2-6,1-4 2 16,-1-6 1-16,0-6-2 16,1-3-2-16,2-4-3 15,-4-2 0-15,-8-7-4 14,1 2-3-14,-8 1-15 20,-1 0-10-20,0 7-17 12,-3 4-12-12,-6 5-41 23,-4 3-37-23,-10 4-80 0,-5-2 422 15,0 8-204-15</inkml:trace>
    </iact:actionData>
  </iact:action>
  <iact:action type="add" startTime="111270">
    <iact:property name="dataType"/>
    <iact:actionData xml:id="d99">
      <inkml:trace xmlns:inkml="http://www.w3.org/2003/InkML" xml:id="stk99" contextRef="#ctx0" brushRef="#br0">23369 8992 1992 0,'3'8'264'16,"0"5"255"-16,-3-5-313 17,-8 3-11-17,-6-6-141 0,-5 0-78 13,7-5 6 4</inkml:trace>
    </iact:actionData>
  </iact:action>
  <iact:action type="add" startTime="112973">
    <iact:property name="dataType"/>
    <iact:actionData xml:id="d100">
      <inkml:trace xmlns:inkml="http://www.w3.org/2003/InkML" xml:id="stk100" contextRef="#ctx0" brushRef="#br0">16416 12026 810 0,'-1'0'126'2,"-2"-3"136"14,0 3-42-16,3-1-36 14,0 1-20-13,0 0-31 24,0 0-14-25,4 7-7 0,2-4-6 7,4 5-20 9,3 5-8-16,6 3-22 22,4 6-8-22,3 4-17 0,3 5-6 16,-2 2-9-16,-6 1-3 15,-3-2-1-15,-9-3-16 15,-1-5-60-15,-3-2-44 18,-2-9-116-18,-2-10-170 0,5 3 231 14</inkml:trace>
    </iact:actionData>
  </iact:action>
  <iact:action type="add" startTime="113525">
    <iact:property name="dataType"/>
    <iact:actionData xml:id="d101">
      <inkml:trace xmlns:inkml="http://www.w3.org/2003/InkML" xml:id="stk101" contextRef="#ctx0" brushRef="#br0">16503 12271 1184 0,'-3'-6'135'14,"0"-1"103"-14,2 1-16 15,-1 3-57-15,2 3-38 23,3 3-51-23,3 0-17 0,9 7-17 16,4 6-2-16,5 3-8 15,1 0-3-15,1 0-3 16,-7-6-3-16,0-4-3 15,0-2 2-14,-3-7 2 16,1 0 3-17,-1-7 5 20,-4-2 0-20,-2-4-1 0,-3-3-1 0,-3 0 1 15,1-1 1-15,-5 2 4 18,-7 4 1-18,-4 0-4 15,-2 6-2-15,-6-3-7 15,3 5-5-15,-5 2-30 15,-4-3-28-15,2-2-83 7,-2 0-49 9,5-1 87-16</inkml:trace>
    </iact:actionData>
  </iact:action>
  <iact:action type="add" startTime="114212">
    <iact:property name="dataType"/>
    <iact:actionData xml:id="d102">
      <inkml:trace xmlns:inkml="http://www.w3.org/2003/InkML" xml:id="stk102" contextRef="#ctx0" brushRef="#br0">15384 12094 774 0,'-7'-3'170'1,"-1"-3"222"11,3 4-118 7,3 2-58-19,2-6-28 0,0 3-68 16,3-2-19-16,4 0-25 19,2-1-4-19,3 1-11 17,-2 3-7-17,6-1-17 15,-2 3-6-15,1 0-10 15,1 5-5-15,-5 6-4 18,1-3-2-17,-2 8 0-1,-3-3 1 12,-2 0 2 10,-4-1 0-22,2-5 3 0,-3-4 1 0,-4 0-1 17,-1-9-3-17,-5-7-8 15,1-3-5-15,-1-3-6 16,-3-5 0-16,6 5-3 15,0-3 0-15,4 6 0 15,6 0-3-15,1 6-3 7,5 1-2 8,2 9 1-15,5 0 4 15,2 9 10-15,1-2 5 17,0 5 4-17,-5-5 2 17,1-1 0-16,-2 0 0 11,0-6-1-12,3 0 0 16,-2 0 0-16,1-3-2 0,1-4-2 23,-3 1 0-23,-3-6 2 15,-3-1 2-15,-1-3 2 16,-2-3 3-16,-4-5 1 17,-4-1 1-17,-6-1 1 0,-3 0-1 15,-6 1-2-15,-3 6-4 15,3 6-8-15,0 4-2 6,8 12-12 10,5 6-4-16,4 11 2 15,2 5 3-15,6 3 9 16,4 1 4-16,11-2 2 15,1-4 0-15,5-4 0 16,2-3 1-16,6-10 0 16,0-3 1-16,-3-6 3 22,-8-3 1-22,-5-3 4 0,-8-1 0 16,-4-10 1-16,-1-2-3 0,-5-5-14 15,-2-2-9-15,-7-6-21 17,0 1-5-17,-1 5 4 14,0 2 5-14,0 9 15 17,4 10 4-17,0 5 3 22,0 6 5-22,5 8 4 0,7 5 2 15,1 3 9-15,10 4-1 15,2-4 2-15,5-3 1 15,1-4 3-15,-6-5 0 16,-2-7 0-16,-2-3 1 17,-8-4-1-17,6-5 0 13,-10-1-1-13,-4-3 0 9,-2 0-2 6,-2-3-3-15,1 0-11 16,2 4-8-16,2 3-11 16,4 5-5-16,-1 1-1 16,3 6 4-16,0 6 3 14,-2-1 3-14,6 6 7 23,2-4 1-23,2-4 4 0,2-2 1 0,-2-5 1 15,-2-3 2-14,1-9 4 13,-3 0 1-14,-4-9 7 18,-3-1 6-18,-4 1 10 14,-4-2 4-14,-9 3 0 16,0 3-4-16,-3 8-13 7,-6-2-7 9,5 11-28-16,-4 1-28 14,7 0-79-14,4 3-48 17,4 7-37-17,7 5 89 2</inkml:trace>
    </iact:actionData>
  </iact:action>
  <iact:action type="add" startTime="115429">
    <iact:property name="dataType"/>
    <iact:actionData xml:id="d103">
      <inkml:trace xmlns:inkml="http://www.w3.org/2003/InkML" xml:id="stk103" contextRef="#ctx0" brushRef="#br0">16444 11249 1393 0,'-18'-24'148'0,"2"5"115"15,3 3-31-15,10 8-55 16,5 8-38-16,8 8-49 23,6 9-18-23,11 12-14 1,5 6-1-1,5 3-11 14,-2-1-3-14,-6 1-8 16,-8-3-5-16,-3-6-8 16,-5 2-2-16,-2-8-5 14,-2 1 0-14,-4-5 0 17,-4-6 0-17,0-5-1 22,1-4-4-22,-2-8-13 0,-2-4-8 15,-3-10-14-15,2-7-6 15,0-1-5-15,6 0 1 16,3 4 6-16,-1 3 4 19,7 6 8-19,0 4 4 0,2 6 6 13,2 3 5-1,-3 3 13-12,0 4 6 11,-4 5 9 4,-5-2 3-15,-4 5 1 16,0 1-1-16,-6 3-5 15,-4 4-3-15,-3-1-8 18,-1-1-4-18,-2-5-29 0,3 0-19 13,3-13-64 9,2 0-45-22,2-12-89 0,1-1-47 0,6-6 151 15</inkml:trace>
    </iact:actionData>
  </iact:action>
  <iact:action type="add" startTime="115930">
    <iact:property name="dataType"/>
    <iact:actionData xml:id="d104">
      <inkml:trace xmlns:inkml="http://www.w3.org/2003/InkML" xml:id="stk104" contextRef="#ctx0" brushRef="#br0">16905 11280 955 0,'0'7'177'2,"0"-1"148"-2,-4 0-117 14,1 1-29-14,-1 3-63 16,1 2-24-16,1-2-26 24,-1 1-7-24,2 2-15 0,1-2-8 13,0 0-14 5,1 2-3-18,7-1-7 0,-1 1-3 14,0-6-4-14,1-1-3 15,0-3 1-15,1-3 2 15,-2 0 2-15,0-3 2 24,-2-3 1-24,-1-1-1 0,-4-5 1 15,0 2-1-15,-3-6 1 15,-3 2 0-15,-1-4-3 16,3-1 0-16,-1 2-2 16,3-3 3-16,2 4 9 15,1 1 3-15,6 8 8 11,3 4 0-11,2 0 1 13,4 6 1-13,3 3 1 14,4 7-1-14,-4 3-2 15,-3 6-3-15,-4 1-2 16,-5-1-1-16,0-3-1 16,0-6-1-16,-2-5-3 15,-1-5-1-15,-4-3 1 23,3-6-1-23,-3-10-1 0,0-2 0 15,0-11-15-15,3-6-12 16,1-2-15-16,5 1-4 15,1 11 5-15,3 7 6 16,2 10 6-16,1 5 1 15,0 11 2-15,1 0 0 7,0 11 7 9,1-3 0-16,-4-3 8 16,-1-3 7-16,-1-7 10 15,-2 0 5-15,0-10 6 16,-1-5-2-16,-2-7-3 17,1-2-3-17,-4-5-5 1,0-1-2 11,-4-3-2 11,0 1-1-23,0 1-2 0,-3 2-2 0,3 10-6 24,-4 5-4-24,4 8-7 0,-4 1-2 10,2 15-2 3,2 3 0-13,2 13 5 16,-1 0 2-16,6 2 3 15,-1-5 1-15,3-7 1 7,-2-5-1 8,1-11 2-15,0-4 0 16,1-12 3-16,-3-6 2 3,1-7 1 12,-1-6 0-15,0-3 0 14,-3-3 0-14,-3 0 3 15,-3 1 0-15,-5 3 2 15,-3 5-1-15,6 8-7 23,-2 5-1-22,4 10-12 1,8 7-2 10,-1 12 0 5,6 8 0-17,5 9 9 0,-1 5 2 15,6 6 8-15,-1-2 3 16,3 0 12-16,1-3 9 14,2-8 24-14,4-5 7 23,-9-11 14-23,-1-12 2 0,-1-13-7 17,-1-12-6-17,5-17-6 15,-2-5-8-15,-7-3-12 16,-7-3 4-16,-15 5-45 15,-8 0-46-15,-6-1-138 18,-1-2-42-18,11 3 99 27</inkml:trace>
    </iact:actionData>
  </iact:action>
  <iact:action type="add" startTime="118287">
    <iact:property name="dataType"/>
    <iact:actionData xml:id="d105">
      <inkml:trace xmlns:inkml="http://www.w3.org/2003/InkML" xml:id="stk105" contextRef="#ctx0" brushRef="#br0">18762 12543 453 0,'-16'-3'120'20,"-3"0"102"-20,3 0-57 16,3 3-9-16,3 9-23 17,-1-2-5-17,-1 8-13 0,2-1-3 15,-3 3-12 0,3 2-8-15,-1 2-15 0,-2-2-6 23,3-3-11-23,0 1 0 0,6-1-3 15,-1 3-1-15,4 4-7 15,1 2-3-15,3 2-6 16,4 5 0-16,2 3-7 15,1 3-2-15,3-3-10 16,0 2-6-16,12-8-8 9,7-2-2-9,11-10-3 15,1-7 1-15,7-4 1 15,7-6 1-15,-3-9 3 15,6-4 2-15,-8-6 5 15,-3-7-3-15,-14-7 6 16,-8-5 3-16,-6-3 1 15,-9-1 4-15,-5-4 2 23,4 7 1-23,-12-2 4 0,-4 6 2 16,-8 5 3-16,-8 1-1 16,-8 5-4-16,-4 3 2 15,-11 2-7-15,-2 3-6 16,0 3-9-16,1 4-9 15,12 3-34-15,2 3-28 22,12-3-79-22,8-1-67 0,16 1-43 16,10-4 110-16</inkml:trace>
    </iact:actionData>
  </iact:action>
  <iact:action type="add" startTime="118895">
    <iact:property name="dataType"/>
    <iact:actionData xml:id="d106">
      <inkml:trace xmlns:inkml="http://www.w3.org/2003/InkML" xml:id="stk106" contextRef="#ctx0" brushRef="#br0">19349 12139 1015 0,'-10'0'118'13,"1"-3"131"-13,2 3-38 17,2-3-37-17,5 2-20 15,3-3-45-15,3-1-15 16,7-1-9-16,-1-2-2 0,5 3-20 16,2 0-15-16,-2 5-25 10,-4 2-9 2,-1 11-8 3,-6 3 0-15,-5 9 3 16,-4 4 2-16,-2 5-1 15,-1-3 0-15,1-6-2 17,1-2-1-17,4-11-7 0,-1-5-5 16,5-4-7-16,5-3-2 21,5-7 3-21,5 1 1 0,4-3 2 15,5 2 1-15,-1 7 1 16,3 4 2-16,-7 8 6 16,-4 1 8-16,-11 6 9 16,-3 3 3-16,-10 0 2 15,-5 1-4-15,-3-4-1 9,-1-3-12-9,3-5-48 14,1-8-32-13,2-4-100 13,-1-7-46-14,3-5 119 16</inkml:trace>
    </iact:actionData>
  </iact:action>
  <iact:action type="add" startTime="119343">
    <iact:property name="dataType"/>
    <iact:actionData xml:id="d107">
      <inkml:trace xmlns:inkml="http://www.w3.org/2003/InkML" xml:id="stk107" contextRef="#ctx0" brushRef="#br0">19503 11913 1370 0,'-5'3'167'1,"4"5"148"15,1 0-95-16,3 3-87 13,1 2-41 9,2-4-57-22,-2 1-13 0,4 2-63 16,-1 1-48-16,4 3 373 15,4 3-263-15</inkml:trace>
    </iact:actionData>
  </iact:action>
  <iact:action type="add" startTime="119599">
    <iact:property name="dataType"/>
    <iact:actionData xml:id="d108">
      <inkml:trace xmlns:inkml="http://www.w3.org/2003/InkML" xml:id="stk108" contextRef="#ctx0" brushRef="#br0">19863 12083 892 0,'-2'-8'214'0,"1"2"291"0,-2 1-233 1,-3-1-86 11,0 1-33 3,0 8-63-15,-4 8-18 16,5 7-29-16,0 9-8 15,1 0-16-15,2 5-8 0,5-1-11 16,5-2-6-16,6-11-4 12,2-2 0-1,6-16 6 3,-2-2 4-14,2-12 11 17,-2-4 5-17,-4-1 3 0,-1-3 3 15,-10 3 1-1,-2-3 2-14,-7 6 0 0,-8 0-2 17,-6 0-15-17,-4 3-16 22,0-1-51-22,-1-1-35 0,7 9-70 15,4 1-35-15,2 5-127 16,4 0 176-16</inkml:trace>
    </iact:actionData>
  </iact:action>
  <iact:action type="add" startTime="119959">
    <iact:property name="dataType"/>
    <iact:actionData xml:id="d109">
      <inkml:trace xmlns:inkml="http://www.w3.org/2003/InkML" xml:id="stk109" contextRef="#ctx0" brushRef="#br0">19999 11929 940 0,'0'8'194'24,"0"1"247"-24,9 1-257 1,1 0-9 11,0 2-47-11,0 4-21 14,3 0-31-15,-2 3-12 16,-1 0-23-16,0 0-10 15,-4-1-13-15,1 1-21 17,-4 0-49-17,-2 0-36 15,2-6-89-15,-1-1-33 23,-1-8-87-23,1-7 150 0</inkml:trace>
    </iact:actionData>
  </iact:action>
  <iact:action type="add" startTime="120164">
    <iact:property name="dataType"/>
    <iact:actionData xml:id="d110">
      <inkml:trace xmlns:inkml="http://www.w3.org/2003/InkML" xml:id="stk110" contextRef="#ctx0" brushRef="#br0">20121 12045 985 0,'2'0'154'2,"5"-6"138"18,0 2-43-20,2-5-84 11,1-1-31-11,-3 0-52 17,0-2-17-17,-2 0-17 15,-1 2-6-15,-1-3-12 15,0-3-3-15,-2 3-10 15,-1-1-3-14,0 1-5 14,0 2 0-15,2 8-3 22,4 5 0-22,4 12 9 0,3 5 1 19,3 7 9-19,3 5 4 0,0-2 3 16,-3 1-2-16,-3-6-3 12,-5 0-3-12,-3-11-40 16,-2-1-46-16,0-2-367 16,-1-3 279-16</inkml:trace>
    </iact:actionData>
  </iact:action>
  <iact:action type="add" startTime="120477">
    <iact:property name="dataType"/>
    <iact:actionData xml:id="d111">
      <inkml:trace xmlns:inkml="http://www.w3.org/2003/InkML" xml:id="stk111" contextRef="#ctx0" brushRef="#br0">20449 12013 2431 0,'-11'6'96'21,"-2"1"-26"-21,-2-7 122 0,-4-7-145 15</inkml:trace>
    </iact:actionData>
  </iact:action>
  <iact:action type="add" startTime="124661">
    <iact:property name="dataType"/>
    <iact:actionData xml:id="d112">
      <inkml:trace xmlns:inkml="http://www.w3.org/2003/InkML" xml:id="stk112" contextRef="#ctx0" brushRef="#br0">19741 15224 1022 0,'0'-1'98'12,"0"-4"85"5,6 4-28-17,1-5-27 0,0 3-13 6,5 3-27 10,4 0-11-16,3 3-16 16,-3 3-9-16,7 4-16 15,-4 0-6-15,4-1-10 15,6 0-3-15,3-5-4 16,-2-4 1-16,5-3-4 15,0-4 0-15,-2-5-1 25,4-1 1-25,2-3 4 0,3-3 1 0,0-1-1 15,-3-2-2-15,-8 3 1 15,-4 1 2-1,-3-4 3-14,-4 6 3 0,-7-3-2 16,-1 0-2-16,-8-3-4 16,0-2-2-16,2 0 1 23,-6 0-1-23,2 0 0 0,-4 3 2 16,-5-4-1-16,4 3 2 14,-9-4 1-13,-2 1 0 14,-8-1 0-15,-6 2-1 16,-3 2-2-16,-4 0-2 15,-5 0-3-15,-2-1 0 15,8 1-4-15,0 0-1 8,8 1-2 7,3 5-1-15,-2 3-1 16,0 2-2-16,-1 6 2 16,-1-1 1-16,1 3 0 15,4 0 1-15,0 0 0 16,2 2 1-16,1-2 0 21,0 3-1-21,0 0 2 0,7 0-2 0,-4 4 0 16,-1 2-1-16,0 3 1 15,-5 1 2-15,3 4 7 17,-1 4 2-17,4 4 2 16,-2-4-1-16,2 4-3 14,-3 1 0-14,-1-1-3 8,-2 3 0 7,5 0-3-14,1-2 0 14,3 1-2-15,0 1-1 19,1 0 0-19,2 1-1 0,1 2 1 15,1 1 1-15,-3 3 3 14,3-5 1-14,2 2 0 15,2-3 1-15,2 2 2 21,2-3 1-21,6 1 3 15,1-2 2-15,6 2 10 16,6 2 4-16,6 1 16 18,10-1 3-18,7-8 2 0,4-5-1 12,11-14-11 6,-6-5-4-18,-5-15-7 0,-7-3 0 10,-11-3-26 1,-5 2-60-11,0 1 328 16,8 11-227-16</inkml:trace>
    </iact:actionData>
  </iact:action>
  <iact:action type="add" startTime="127788">
    <iact:property name="dataType"/>
    <iact:actionData xml:id="d113">
      <inkml:trace xmlns:inkml="http://www.w3.org/2003/InkML" xml:id="stk113" contextRef="#ctx0" brushRef="#br0">21338 12090 691 0,'0'-2'110'1,"-3"-1"107"10,3 3-19 5,-2 0-36-16,1 0-16 7,-1 5-26 8,1 1-6-15,-5-1-22 16,0 1-15-16,-1 1-29 16,-3-1-14-16,1 6-15 15,-1 2-5-15,-3 5-6 16,-1 2-2-16,-4 5-3 21,1 1-1-21,1 5 0 0,-3-3 0 16,4 0 3-16,-1 2-1 0,-3 1 1 15,5 0 0-15,-5-2-2 16,6 2 0-16,-9 0 0 16,3-4-1-16,1 1 2 15,-1-5 2-15,1 0 2 10,-2 0 3 3,-8-8 0-13,-1 6 1 16,-6-3-3-15,-1 0 0 15,1 1-1-16,2 5 0 14,8-1 0-14,-4 0 1 15,7 0 2-15,-2 1 2 15,-2-5 6-15,4 1 1 24,1-5 0-24,6 0 0 0,-1-3 0 15,2-2 0-15,-3 2 5 15,0 0 0-14,-1 1-5 15,2-1-1-16,0 1-7 15,0-4-2-15,0 0-1 15,-1 2-1-15,1-5 0 24,3 2 0-24,-2 0-2 0,2 1 0 0,-1-1-1 14,1 1 1-14,3 1 0 25,-1 2 0-25,0 0 2 0,-1-4-1 6,-2 1 1 11,1-1-1-17,-1 1-1 16,1-4-1-16,3-2 0 5,0 2-1 11,0-6-1-16,3 0-1 16,1 0 0-16,6 0-2 14,-6 0-8-14,3 0-13 16,2-3-34-16,1 0-23 17,1-4-51-17,2-2-27 0,4 1-56 16,1-2-48-16,-1-4 148 21</inkml:trace>
    </iact:actionData>
  </iact:action>
  <iact:action type="add" startTime="128492">
    <iact:property name="dataType"/>
    <iact:actionData xml:id="d114">
      <inkml:trace xmlns:inkml="http://www.w3.org/2003/InkML" xml:id="stk114" contextRef="#ctx0" brushRef="#br0">20252 13013 531 0,'-7'-3'161'0,"-5"0"196"9,3 0-100-3,-1-1-67 11,4 4-28-17,-1 2-54 15,0 0-15-15,1 7-17 16,-3 1-5-16,2 0-2 15,-2 5-4-15,-2 4-13 16,0-3-6-16,1 3-11 16,2 0-5-16,2-3-5 24,0-1-2-24,0 1-1 0,-3 0 0 0,1-2-1 13,2 0 0 3,-1-4-2-16,1-1-2 0,-1-2-1 18,1 2-3-17,-1 1-1 11,1-4 0-12,1 1 0 16,-3-1 0-16,5 0 2 22,3-5 0-21,-5 4-1 0,5-5-2 13,3 0-8-14,0 0-1 15,3 0 0-15,6 4-2 15,-1-1 4-15,1 0-3 16,7 0-2-16,0-3-5 20,7-3 0-20,7-3 1 0,8-4 5 11,1-2 9-4,-6-1 7 9,-5-3 5-16,-12 0 12 15,-5-3 2-14,-8 3 9 14,-3 2 3-15,-9 4-1 16,-1-1-2-16,-11 3-8 15,-1-2-9-15,-10-1-13 22,-1 6-3-22,-2-1-19 0,1-2-19 0,10 3-69 16,3-1-49-16,12-4 137 11,6 1-55 9</inkml:trace>
    </iact:actionData>
  </iact:action>
  <iact:action type="add" startTime="129688">
    <iact:property name="dataType"/>
    <iact:actionData xml:id="d115">
      <inkml:trace xmlns:inkml="http://www.w3.org/2003/InkML" xml:id="stk115" contextRef="#ctx0" brushRef="#br0">21563 11827 832 0,'3'-19'140'2,"-3"0"140"13,0 0-28-15,-3-1-52 22,-2 3-25-22,0 6-48 15,-6 1-19-15,-3 10-26 16,-6 8-11-16,-5 6-21 15,2 9-10-15,4 12-19 18,4 0-6-18,8 0-9 0,1 3-2 15,6-14-1-15,3-2-3 22,7-6-2-22,3-6-2 0,12-7-2 15,7-3 3-15,0-6 5 23,-2-1-11-23,-5-7-28 0,-3-1-20 8,-6-2-52 7,-3-2-23-15,-7-2-84 16,-5 0 60-16,-4-1 64 23</inkml:trace>
    </iact:actionData>
  </iact:action>
  <iact:action type="add" startTime="130045">
    <iact:property name="dataType"/>
    <iact:actionData xml:id="d116">
      <inkml:trace xmlns:inkml="http://www.w3.org/2003/InkML" xml:id="stk116" contextRef="#ctx0" brushRef="#br0">21375 11451 894 0,'-17'-3'139'0,"4"-1"165"0,3 2-63 15,7 2-52-15,1 2-21 15,5 5-41-15,2 3-17 15,9 6-7-15,2 3-5 15,5 6-24-15,-3-1-10 23,4 3-12-23,3 7-7 0,4 3 0 16,1 2-2-16,-2-1-9 15,-2-4-1-14,-3-3-13 14,3-5-3-15,-2-7-2 16,-4-6 0-16,-5-7-42 16,-5 0-32-16,-2-9-75 2,-3-3-44 2,-1-10-76 12,-4-3 3-16,3-4 134 14</inkml:trace>
    </iact:actionData>
  </iact:action>
  <iact:action type="add" startTime="130345">
    <iact:property name="dataType"/>
    <iact:actionData xml:id="d117">
      <inkml:trace xmlns:inkml="http://www.w3.org/2003/InkML" xml:id="stk117" contextRef="#ctx0" brushRef="#br0">21704 11457 1389 0,'3'0'138'15,"1"0"118"-15,6 6-36 16,2 7-44-16,-2-3-29 16,4 9-39-16,-1 2-22 0,0-2-21 15,-1 2-4-15,-2 0-22 11,-1 1-7 0,1 6-9 5,-3-6-4-16,-4-2-2 15,2-3-2-15,-5-6-1 16,1-11 5-16,1 2-1 0,-7-10-3 15,-1-8-12-15,-4-10-11 16,-3-8-17 5,0-4-3-20,-4-1-8-1,-1-1-1 0,4-1 3 15,-4 6 5-15,7 0 10 16,2 6 7-16,2 5 7 16,2-1-1-16,4 9 0 15,1 6 2-15,3 4 5 16,0 6 7-16,10 6 8 22,0 0 3-22,1 4 3 0,8 3 0 15,-4 0 1-15,0 3 1 17,6 1 0-17,-5 1 4 0,1-4 3 15,-4 5 1-15,1-6-2 15,-1 3-2-15,0-1-6 15,2-1-2-15,-4 2-4 11,1 2-2 2,-4-5-3-13,-1-3-1 14,-2-2-1 3,-4 1-14-17,-1-4-47 0,-3-5-26 16,1 0-64-16,-1 0-24 14,-8-6-48-14,-1 4-37 16,-6-1 142-16</inkml:trace>
    </iact:actionData>
  </iact:action>
  <iact:action type="add" startTime="130892">
    <iact:property name="dataType"/>
    <iact:actionData xml:id="d118">
      <inkml:trace xmlns:inkml="http://www.w3.org/2003/InkML" xml:id="stk118" contextRef="#ctx0" brushRef="#br0">21775 11502 1057 0,'-5'0'219'16,"5"0"198"-16,0 0-164 7,6 0-23-7,3 0-63 14,-5-6-26-14,8 2-42 15,-1-5-23-15,1 2-37 16,4-5-12-16,-1 5-27 16,1-5-37-16,5-1-91 16,-2 3-55-16,4-7-135 15,-1-2-302-15,-1-5 384 22</inkml:trace>
    </iact:actionData>
  </iact:action>
  <iact:action type="add" startTime="131108">
    <iact:property name="dataType"/>
    <iact:actionData xml:id="d119">
      <inkml:trace xmlns:inkml="http://www.w3.org/2003/InkML" xml:id="stk119" contextRef="#ctx0" brushRef="#br0">21995 11050 1454 0,'2'0'150'0,"-1"0"122"21,5 6-53-21,3 7-60 6,1 2-21 15,9 8-27-21,0 2-8 1,3 1-14 15,2 1-11-16,-1-2-29 15,-1 1-13-15,-1-4-16 16,-4-3-5-16,-1-3-3 10,0-3-1-10,-2-6-7 16,-2-1-19-16,-2 0-54 16,-4-6-37-16,-5 0-76 14,2-3-23-14,-8-4-78 16,-4-2 146-16</inkml:trace>
    </iact:actionData>
  </iact:action>
  <iact:action type="add" startTime="131395">
    <iact:property name="dataType"/>
    <iact:actionData xml:id="d120">
      <inkml:trace xmlns:inkml="http://www.w3.org/2003/InkML" xml:id="stk120" contextRef="#ctx0" brushRef="#br0">21849 11172 1319 0,'-7'-4'171'13,"-1"-3"107"-13,8-2-64 10,2 2-23 2,1-6-54 3,4-3-17-15,6-3-26 18,4-3-8-18,11-6-16 0,2-1-12 15,5 0-23-15,0 5-8 14,-1 5-11-14,-3-3-16 16,0 9-63-16,-2-3-38 22,-9 3-90-22,4 4-59 0,-13 2 144 16</inkml:trace>
    </iact:actionData>
  </iact:action>
  <iact:action type="add" startTime="131662">
    <iact:property name="dataType"/>
    <iact:actionData xml:id="d121">
      <inkml:trace xmlns:inkml="http://www.w3.org/2003/InkML" xml:id="stk121" contextRef="#ctx0" brushRef="#br0">22329 10798 1349 0,'6'0'150'1,"0"3"124"13,1 0-43-14,2 10-60 16,-2 0-27-16,6 4-40 25,-4 6-17-25,5-1-17 0,2 4-7 13,0 2-17-13,0-5-2 15,0-1-14-15,2-2-4 15,-2-2-7-15,-2-2-5 16,2-2 2-16,-6-4-12 16,-4-4-41-15,-4-6-28 14,5-3-78-15,-6-7-30 22,-1-6-93-22,-4 1-358 0,1 5 397 15</inkml:trace>
    </iact:actionData>
  </iact:action>
  <iact:action type="add" startTime="131946">
    <iact:property name="dataType"/>
    <iact:actionData xml:id="d122">
      <inkml:trace xmlns:inkml="http://www.w3.org/2003/InkML" xml:id="stk122" contextRef="#ctx0" brushRef="#br0">22305 10830 1331 0,'-6'0'125'1,"-3"-3"97"17,8-2-40-18,1-5-50 20,3-1-26-20,11-2-33 0,-1-6-10 8,9 0 2 8,-2-3-1-16,4-3-4 22,-4 2-5-22,3 4-9 0,-3 0-6 15,-7 11-14-15,-4 0-5 18,-2 8-10-18,1 0-1 0,-4 11-1 14,-1 2 0-14,-5 5-1 16,0 4 2-16,-4 3-1 15,-1 1-1-15,-1 2-1 23,-2-7-2-23,1 0 0 15,1-4 1-15,0-2 0 31,-3-4-2-31,5-2-12 0,-6 1-13 0,5-7-36 0,7 0-28 16,-1 0-65-16,1-3-18 25,5 0 88-25</inkml:trace>
    </iact:actionData>
  </iact:action>
  <iact:action type="add" startTime="132334">
    <iact:property name="dataType"/>
    <iact:actionData xml:id="d123">
      <inkml:trace xmlns:inkml="http://www.w3.org/2003/InkML" xml:id="stk123" contextRef="#ctx0" brushRef="#br0">22740 10835 2073 0,'0'6'200'0,"-4"0"150"14,1-2-159-14,0 2-64 15,-1-3-95-15,4-6 134 15,4 6-125-15</inkml:trace>
    </iact:actionData>
  </iact:action>
  <iact:action type="add" startTime="145506">
    <iact:property name="dataType"/>
    <iact:actionData xml:id="d124">
      <inkml:trace xmlns:inkml="http://www.w3.org/2003/InkML" xml:id="stk124" contextRef="#ctx0" brushRef="#br0">3206 10233 1222 0,'-9'3'188'22,"5"0"118"-22,3-3-103 17,2-3-30-17,9-1-79 0,-6-2-23 14,12 0-33-14,2-1-14 21,1 1-12-21,1 0-16 0,3-4-76 15,2 1-51-15,5-7 60 17</inkml:trace>
    </iact:actionData>
  </iact:action>
  <iact:action type="add" startTime="145797">
    <iact:property name="dataType"/>
    <iact:actionData xml:id="d125">
      <inkml:trace xmlns:inkml="http://www.w3.org/2003/InkML" xml:id="stk125" contextRef="#ctx0" brushRef="#br0">3518 9790 1155 0,'-4'-3'166'2,"-3"0"105"10,4 3-73 6,1-3-34-18,1 2-56 0,1-2-18 16,3 0-29-16,4-3-10 14,3-1-12-14,6-2-3 15,3-1-4-15,4-1-3 8,3 0-4 7,3 3-1-15,-4 1-9 15,1 4-3-15,-6 4-6 16,1 5-2-16,-7 8 1 16,-1 2 1-16,-7 8 2 15,-1 0 1-15,-5 5 1 24,-5-1-2-24,-1-3 1 0,-2-5-3 0,5-6-4 14,4-1-2-14,6-5-6 22,8-2-2-22,4-1-1 9,0-2 0-9,5-3 3 15,-2 3 3-15,0-1 12 17,7 3 6-17,-14 1 7 23,0 4 2-23,-7 5 3 0,-10 1 0 15,2 7 11-15,-7 5 1 14,-3-2-1-14,1 3-4 16,-8-6-10-16,1 0-4 16,-3-10-20-16,-1-1-19 16,2-11-54-16,2-1-32 13,3-10-81-13,-1-6-50 10,3-16 131 5</inkml:trace>
    </iact:actionData>
  </iact:action>
  <iact:action type="add" startTime="146314">
    <iact:property name="dataType"/>
    <iact:actionData xml:id="d126">
      <inkml:trace xmlns:inkml="http://www.w3.org/2003/InkML" xml:id="stk126" contextRef="#ctx0" brushRef="#br0">3839 9304 1810 0,'-3'-9'180'0,"2"5"90"15,1 4-47-15,0 17-103 16,0 5-43-16,3 11-31 16,4 7-9-16,-3 3-12 7,1-2-3 7,-1-2-37-14,-4-6-49 15,10-7-102-15,-1-4 362 17,17-10-193-17</inkml:trace>
    </iact:actionData>
  </iact:action>
  <iact:action type="add" startTime="146787">
    <iact:property name="dataType"/>
    <iact:actionData xml:id="d127">
      <inkml:trace xmlns:inkml="http://www.w3.org/2003/InkML" xml:id="stk127" contextRef="#ctx0" brushRef="#br0">4610 9768 926 0,'-4'0'188'13,"-2"0"220"-13,6 0-112 15,4-7-19-15,3-2-41 15,8-1-65-15,-3-1-22 19,6 2-52-19,-2 2-28 0,2-1-34 15,-4 0-7-15,4 0-65 21,-4 0-47-21,7-2-106 15,2 4-62-15,1-6-233 16,8 2 276-16</inkml:trace>
    </iact:actionData>
  </iact:action>
  <iact:action type="add" startTime="147016">
    <iact:property name="dataType"/>
    <iact:actionData xml:id="d128">
      <inkml:trace xmlns:inkml="http://www.w3.org/2003/InkML" xml:id="stk128" contextRef="#ctx0" brushRef="#br0">4996 9417 1480 0,'-6'7'162'0,"-2"5"115"15,0 2-50-15,3 14-78 16,-1 1-36-16,6 6-41 18,0-2-18-18,4-1-19 4,6-3-5 20,13-7-8-24,12-3-4 0,0-9-3 15,3-1-6-15,-6-9 4 16,-10 0 5-16,1-10 12 16,-7-6 13-16,-5-3 8 16,-2-3 3-16,-4 0 1 18,-3-2-5-18,-6-5-6 0,-5-2-5 11,-10-1-9 5,1 0-5-16,-13 9-19 15,-4 3-9-15,-13 9-26 0,0 9-17 16,8 7-42-16,3 7-35 15,19 4-82-15,3 3-27 16,25-3 121-16</inkml:trace>
    </iact:actionData>
  </iact:action>
  <iact:action type="add" startTime="147401">
    <iact:property name="dataType"/>
    <iact:actionData xml:id="d129">
      <inkml:trace xmlns:inkml="http://www.w3.org/2003/InkML" xml:id="stk129" contextRef="#ctx0" brushRef="#br0">5333 9179 1595 0,'-6'-10'182'1,"2"3"128"14,-1 4-60-15,5 3-80 15,3 4-54-15,-1 8-55 25,1 6-9-25,2 14-16 0,0 3-5 7,5 12-9 15,2 1-7-22,-2-3 0 0,-2-2 0 16,4-5-31-16,-2-6-32 15,0-10-85-15,1-3-52 19,-3-14-100-19,-2 3-58 0,3-8 193 16</inkml:trace>
    </iact:actionData>
  </iact:action>
  <iact:action type="add" startTime="147633">
    <iact:property name="dataType"/>
    <iact:actionData xml:id="d130">
      <inkml:trace xmlns:inkml="http://www.w3.org/2003/InkML" xml:id="stk130" contextRef="#ctx0" brushRef="#br0">5424 9420 1266 0,'18'-6'126'2,"5"-7"80"-2,2-1-2 14,1-5-54 2,1-3-16-16,-6-1-38 0,-2 1-23 21,-8-4-35-21,1 1-12 0,-8 3-11 19,-2 1-4-19,-2 2-4 13,-5 3-2-12,-2 0 2 15,-2 0 2-16,1 3-6 14,-1 4 12-14,9 6 32 16,-3 0 10-16,6 15 28 24,6 1-3-24,5 13-13 0,5 9-2 0,7 14-8 14,2 5-2 1,-4 7-18-14,1-3-6-1,-9-10-34 15,-1-9-68-15,3-14-627 16,1-15 480-16</inkml:trace>
    </iact:actionData>
  </iact:action>
  <iact:action type="add" startTime="151111">
    <iact:property name="dataType"/>
    <iact:actionData xml:id="d131">
      <inkml:trace xmlns:inkml="http://www.w3.org/2003/InkML" xml:id="stk131" contextRef="#ctx0" brushRef="#br0">3122 14371 1572 0,'-13'2'143'24,"-3"6"87"-24,-7 3-114 0,1 13-12 7,-1 10-58 8,5 7-17-15,9 13-15 15,4 2-2-15,6 2 3 7,8-1 3 13,10-13 4-20,2-10 0 0,11-15-6 12,0-11-4 3,6-10-4-15,-2-7-1 17,2-15 3-16,-3-8 0-1,-9-13 4 13,0-9 1-13,-5-8 4 16,-1 2 3-16,-9 12 5 22,-3 8 3-22,-8 13-2 15,-9 9-6-15,0 6-11 16,2 8-11-16,-2 9-13 2,5 11-2 12,1 6-1-14,-1 10 5 15,7 0 7-15,5 0 2 15,7-6 1-15,2-8 0 22,7-16 1-22,3-3 1 0,5-14 4 17,-1-5 3-17,-7-3 4 15,-5-2 2-15,-13 1 4 16,-3 3 1-16,-10 5-2 19,-5 2-2-19,-10 1-9 2,-4 3-2 18,-2 1-4-20,2 3 0 0,5 2 2 13,5 1 1-13,4 0 8 15,10 3 1-15,-3-9 4 17,5 6-1-17,10-1-3 14,4-2-3-14,11-1 4 15,6-2 11-15,3-7 26 17,0 0 9-17,-4 0 4 23,-2 6-11-23,-2 9-24 0,-1 2-11 14,-6 9-8-14,-2 3 0 16,-7 3-1-16,-3-1 1 20,-2-1-1-20,-2-2-1 0,0-5-1 14,-3-5 0-14,1-2-2 13,-1-3 0-7,-1-12-6 10,1-2-2-16,1-6-3 16,5-1 1-16,5 0 1 16,5 2 1-16,6 9 0 15,-2 3 0-15,-1 10 1 16,0 2 0-16,-4 12 1 15,-2-1 1-15,-6 6 1 22,0-6 2-22,1-2 1 0,-4-5-1 0,2-6 2 16,1-3-1-16,-4-6 1 16,1-7 0-16,-1-8-2 15,-1-5-2-15,-1-6-4 16,5-6-1-16,-3 3 1 16,1 4 0-16,5 7-1 6,-6 10 2 10,7 13-1-16,-1 4 1 16,1 10 3-16,1 9 2 17,4 5 2-17,1 3-1 1,1 3 1 12,1-4 0-13,-1-4-1 16,-1 0 0-16,3-3-1 16,-3 1 0-16,1-1 0 24,-2-2-2-24,-3-1 0 0,-4-3 0 12,-2-7 0 6,-2 1 0-18,1-4 0 0,-5-3 0 15,1-8 2-15,-7-3 1 14,-2-9 0-14,-4-2 0 17,-2-2 1-17,-5-7 0 27,-3-4 1-26,-1-1-1 0,2-3-4-1,4 0-5 22,11 1-7-22,3 3-4 0,13 3-1 16,3 2 4-16,6 3 8 15,6 3 7-15,0 0 12 16,7 6 8-16,-6 9 0 10,-3 3-2-10,-4 9 0 14,-5 3-2-14,-6 4 7 15,-4 6 1-15,-8 9-4 15,-8 2-4-15,-10 5-5 16,2 3-7-16,-3-3-40 17,-1-4-37-17,7-11-93 15,-2-3-64-15,6-14 123 22</inkml:trace>
    </iact:actionData>
  </iact:action>
  <iact:action type="add" startTime="152599">
    <iact:property name="dataType"/>
    <iact:actionData xml:id="d132">
      <inkml:trace xmlns:inkml="http://www.w3.org/2003/InkML" xml:id="stk132" contextRef="#ctx0" brushRef="#br0">4561 13118 1570 0,'-2'3'197'4,"-1"-1"228"-4,6 14-277 11,3 3-2 5,10 13-58-16,3 3-31 16,0 7-10-16,-3 2 0 0,2 9-4 15,-2 1-4-15,0 3-6 16,-1-1-7-16,-5-12-7 10,2-8-5 2,-2-15-8 4,-1-11-3-16,1-13 0 0,0-9 3 16,0-20 3-16,-3-7 4 14,-2-16 0-14,5 0-4 16,3 5-1-16,3 8-4 16,4 9-2-16,2 13-2 22,3 14-3-22,1 6 3 0,-4 19 3 16,-5-3 6-16,-11 11 5 16,-5 9 2-16,-2 11 6 16,-5 4-3-15,-7 0-1 13,-3-2-4-14,-3-11-14 15,-1-6-22-15,8-16-48 10,3-3-38-10,8-13-89 13,-3-8-40-13,5-10-92 15,6-4 163-15</inkml:trace>
    </iact:actionData>
  </iact:action>
  <iact:action type="add" startTime="153017">
    <iact:property name="dataType"/>
    <iact:actionData xml:id="d133">
      <inkml:trace xmlns:inkml="http://www.w3.org/2003/InkML" xml:id="stk133" contextRef="#ctx0" brushRef="#br0">5172 13212 1335 0,'4'-9'188'2,"0"-1"172"15,-4 1-81-17,0 2-55 11,-2 4-42 4,-3 6-48-15,1 4-21 17,-3 7-28-17,4 3-13 0,-6 6-28 24,0-1-5-24,1 3-21 12,5 4-6-12,1-2-7 17,2-1-2-17,6-7-7 15,-2-7-4-15,4-12-8 16,2-6 0-15,-4-10 8-1,-1-4 5 14,0-3 8-14,-5-4-1 25,0 6-4-25,3 3-1 0,-3 8-3 13,0 7 1-13,3-1-3 16,-3 5-1-16,2 5 0 16,-2 0 0-16,3-3 1 15,-1 0 0-14,7-3 0 14,-1-2 1-15,4-2 3 24,1-2 0-24,-1-7 3 0,-1 3 1 0,-1-2 3 15,-2-4 2 0,-7-3-1-15,2-2 1 0,1-3-6 15,-1 3-1-15,6 2-2 26,5 1-1-26,1 7 4 0,1 5 2 4,0 6 2 7,-4 1 0 2,1 14-2-13,-3 1 1 17,-4 3 1-17,-5 4 0 14,-4-1 2-14,-3-1-2 15,0-2 0-15,4-6-1 15,0-4-4-15,4-3-3 20,3-6-4-20,6-3 0 0,5-6 0 20,0-4 1-20,5-3 2 16,0-8 0-16,-3-8 3 14,0-3 1-14,-5-10 5 17,-1 1 2-17,-8 4 3 14,-3-1 1-14,-6 15 2 16,-1 4-3-16,-3 13-6 7,0 9-3-7,1 16-6 15,2 12-1-15,1 13 3 16,5 1-1-16,8-2-17 15,5-8-31-15,13-7-85 25,4-6-53-25,5-11 467 0,7 3-275 11</inkml:trace>
    </iact:actionData>
  </iact:action>
  <iact:action type="add" startTime="154021">
    <iact:property name="dataType"/>
    <iact:actionData xml:id="d134">
      <inkml:trace xmlns:inkml="http://www.w3.org/2003/InkML" xml:id="stk134" contextRef="#ctx0" brushRef="#br0">3856 15351 1186 0,'-2'-6'233'14,"0"-2"202"-14,-4 8-187 16,3 3-28-16,-1 8-90 24,7 4-32-24,-3 4-16 0,6 6-2 11,-3 0-12-7,-3-2-6 11,10 2-17-15,-3-1-10 15,6-8-11-15,-1 0-3 17,1-13-6-17,1 1-6 17,1-6-2-17,-2-3 3 0,1-1-1 16,1-4 5-16,-2-6 1 13,0-3-1-13,-3-2-2 22,-1-4 0-22,0 2-4 15,-2 1 0-15,5 3-4 16,-5 3-2-16,6 3-3 16,-2 9-3-16,3 7 1 14,-1 5 3-14,1 5 0 18,-2 2 0-18,1 1 2 0,0 0-3 4,1-3 3 13,1-4 0-17,-2-2 2 14,0-1-1-14,-1-3 2 16,-2-6 1-16,-4-3 0 18,-1-7 0-18,-2-12-1 16,0-1-1-16,-1-10-2 13,2-1-2-13,3 4 0 23,3 7-2-23,4 7 2 0,0 6 1 15,3 10-3-15,-1 3 0 18,3 4-1-18,0 5 0 0,2 1 5 15,-3-1 2-15,-5 0-23 14,-2-4-25-14,-3 0-64 15,-3-2-39-15,-4-3-71 23,1-3-12-23,-7 0 127 16</inkml:trace>
    </iact:actionData>
  </iact:action>
  <iact:action type="add" startTime="154605">
    <iact:property name="dataType"/>
    <iact:actionData xml:id="d135">
      <inkml:trace xmlns:inkml="http://www.w3.org/2003/InkML" xml:id="stk135" contextRef="#ctx0" brushRef="#br0">3941 15091 1518 0,'-16'4'237'15,"6"5"262"-14,7-6-348 14,3 1-45-15,4-5-90 16,2-5-39-16,11-10-77 15,6-3-34-15,15-9 277 16,9-1-169-16</inkml:trace>
    </iact:actionData>
  </iact:action>
  <iact:action type="add" startTime="154799">
    <iact:property name="dataType"/>
    <iact:actionData xml:id="d136">
      <inkml:trace xmlns:inkml="http://www.w3.org/2003/InkML" xml:id="stk136" contextRef="#ctx0" brushRef="#br0">4642 14475 1699 0,'1'0'241'23,"9"10"121"-23,8 12-152 16,7 16-10-16,1 7-124 14,-3 11-15-14,2 7-10 18,-2-2-19-18,-1-2-9 0,-5-15-9 16,-2-5-20-16,-7-11-61 19,0-4-48-19,-3-8-104 16,-2-8-33-16,-3-7 133 15</inkml:trace>
    </iact:actionData>
  </iact:action>
  <iact:action type="add" startTime="155021">
    <iact:property name="dataType"/>
    <iact:actionData xml:id="d137">
      <inkml:trace xmlns:inkml="http://www.w3.org/2003/InkML" xml:id="stk137" contextRef="#ctx0" brushRef="#br0">4672 14800 1569 0,'19'19'139'1,"6"-3"80"14,3-6-44-15,3-10-50 23,3-4-31-23,2-11 8 0,0-8-5 10,-8-13 18 4,5-57 53-8,-24 39-103 9,-6 3-24-15,-3 1 7 15,-10 6-13-15,-9 3-6 19,-3 7-8-19,0 2-5 0,6 10 0 14,8 6-1 2,8 16-11-16,-2-3-5 15,11 19-9-15,4 3-1 0,9 7 10 22,1 7 5-22,-4-1 3 15,0 6-2-15,-5 6 0 16,2 1 1-16,3-5 2 17,0-2 1-17,-4-16 1 0,-7-6-1 15,1-15-3-15,-6-5-2 15,0-18-7-15,0-8-6 6,-2-7-11 10,8 0-1-16,1 5 1 16,3 10 2-16,7 9 2 15,-1 8 2-15,2 5 3 16,0 5 2-16,-2 2 11 16,5 0 3-16,-3-2 9 15,-2-4 5-15,0-2 5 25,-4-5 4-25,-2-9-1 0,-3 2-2 0,-4-6-5 13,-5 3 0-12,-8 3-2 13,1-1-1-14,-4 4-1 16,0-1-5-16,1 11-9 16,-3-2-3-16,5 7-13 15,-2 3-9-15,9 6-41 23,6 2-38-23,6 3-80 0,10 1-48 17,4 5 123-17</inkml:trace>
    </iact:actionData>
  </iact:action>
  <iact:action type="add" startTime="155908">
    <iact:property name="dataType"/>
    <iact:actionData xml:id="d138">
      <inkml:trace xmlns:inkml="http://www.w3.org/2003/InkML" xml:id="stk138" contextRef="#ctx0" brushRef="#br0">4799 15732 1461 0,'-2'0'166'0,"2"9"146"15,6 7-43-15,9 16-48 16,3 13-31-14,14 12-50 11,2 5-12-13,-4-8-39 16,-2-8-20-16,-3-12-37 16,-4-4-11-16,0-8-6 0,-5-3-18 6,-8-6-52 18,1-3-35-24,-12-4-80 0,-6-3-38 7,-9-3 508 8,-7-3-286-15</inkml:trace>
    </iact:actionData>
  </iact:action>
  <iact:action type="add" startTime="156125">
    <iact:property name="dataType"/>
    <iact:actionData xml:id="d139">
      <inkml:trace xmlns:inkml="http://www.w3.org/2003/InkML" xml:id="stk139" contextRef="#ctx0" brushRef="#br0">4606 16158 1299 0,'-6'10'182'0,"6"-1"222"14,8 1-156-14,7-10-50 15,5-8-7-15,15-9-19 16,6-6-12-16,13-12-28 17,4-6-14-17,-8-7-48 21,-6 2-20-20,-6-2-42 14,-6 7-32-15,-5 4-88 0,-2 5-58 16,-6 7-111-16,-5 3-42 17,4 12 177-17</inkml:trace>
    </iact:actionData>
  </iact:action>
  <iact:action type="add" startTime="156356">
    <iact:property name="dataType"/>
    <iact:actionData xml:id="d140">
      <inkml:trace xmlns:inkml="http://www.w3.org/2003/InkML" xml:id="stk140" contextRef="#ctx0" brushRef="#br0">5195 15934 1614 0,'4'7'137'3,"5"-7"93"8,1-7-14-11,6-15-13 17,-1-4-32-17,-5-9-50 21,-3 1-29-21,-4 3-43 0,-4 2-10 0,-5 7-15 15,-3 3-6-15,-4 11-18 18,3 6-9-18,-2 9-15 15,2 8-6-15,3 11 6 16,1 5 6-16,6 11 17 22,0-2 8-22,7-2 11 0,2-6-5 15,7-7-7-15,3-5-2 15,8-11-4-15,1-3 4 19,4-9 2-19,-4-8-5 0,-4 0-31 14,-1-8-24-14,-7 0-65 14,0-6-33 2,-8 2-70-16,-4-1-49 0,-4-5-89 22,0 1 178-22</inkml:trace>
    </iact:actionData>
  </iact:action>
  <iact:action type="add" startTime="156650">
    <iact:property name="dataType"/>
    <iact:actionData xml:id="d141">
      <inkml:trace xmlns:inkml="http://www.w3.org/2003/InkML" xml:id="stk141" contextRef="#ctx0" brushRef="#br0">5459 15650 893 0,'5'-13'184'1,"-1"7"193"22,8 0-52-23,-2 6-74 0,3 3-25 13,1 0-49-13,2 3-21 23,2 4-37-23,-1 0-22 0,-1 4-40 15,-3 4-14-15,-1-1-19 16,-4 4-3-16,-2-4-4 15,-1-1-1-15,-5-10 0 16,0-6-1-16,-3-9-4 16,-2-7-3-16,1-9-8 23,0-4-7-23,1-3-6 0,3 2 0 0,3 4 2 14,2 4 2-14,7 9 0 16,3 7 0-16,4 6 2 15,2 3 2-15,0 10 6 16,-3 0 4-16,1 3 2 26,-4 0 1-26,-2-1 4 0,0-5 1 12,-6-7 2-12,2 0-1 16,-6-9-2-16,-2-1 0 16,2-5-3-16,-1-1-3 15,1-3-3-15,-3-3-3 16,0-3-4-16,0-7-1 14,-2 2 1-14,2 0 1 14,3 9 1-14,-3 0 0 9,6 11-3 7,-2 4 0-16,-1 3 1 16,1 6 2-16,2 7 3 16,2-2 3-16,2 4 3 16,0 0 4-16,-1-8 1 17,1 4-4-17,0-5 2 0,2 1-3 20,1-1-2-20,-3-3 3 0,0-3 0 16,-4-3 0-16,1-3 0 17,-3-7 1-16,-1 2 0 5,2-5 0 17,-5 0-2-23,0 0-1 0,-5 0-3 15,2 0 0-15,0 7-3 6,3 8 0 9,-1-5-7-15,2 9-1 20,4 4-3-20,1 8-2 0,2 11 2 15,2 0 1-15,1 7 2 13,-1 4 2-13,0-1 3 16,3-1-1-16,2 7 4 15,-1 4 3-15,2 5 2 23,-1 3 2-23,-4-6-2 17,-1-2 1-17,-5-14 2 0,-4-7 2 14,-1-15 4-14,0-10 3 16,-4-3-2-16,-4-10-4 15,-3-19-11-15,-2-9-5 16,-3-15-5-16,0-4 1 21,-4 4 3-21,1 0 0 0,0 7 0 16,3 1 0-16,4-6 0 16,-1 1 0-16,10-1 2 16,-1 3 2-16,10 14 5 15,7 3 2-15,3 14 1 16,4 5 5-16,-1 11 1 8,3 1 1-8,-6 10 8 14,4 5-2-14,-7 10-5 15,-1 4-1-15,-11 9-4 16,-1 5-2-16,-9-2 4 15,-2 0-3-15,-2-11-17 25,-3-6-18-25,3-10-45 0,-3-9-25 7,0-10-68 16,-2-10-29-23,7-14-77 0,2-9-53 16,9-10 186-16</inkml:trace>
    </iact:actionData>
  </iact:action>
  <iact:action type="add" startTime="157705">
    <iact:property name="dataType"/>
    <iact:actionData xml:id="d142">
      <inkml:trace xmlns:inkml="http://www.w3.org/2003/InkML" xml:id="stk142" contextRef="#ctx0" brushRef="#br0">5992 14895 1196 0,'-3'-31'207'2,"-1"5"212"19,4 4-89-21,4 16-89 16,5 9-42-16,8 16-67 15,4 6-17-15,5 10-26 16,0 4-9-16,3-1-12 16,1-2-12-16,-2 0-20 21,0-1-5-21,-5 3-14 0,-1 0-3 0,2 2 2 17,-2 1-2-17,-3-9-3 15,-5-3-10-15,-2-10-57 15,0-5-38-15,-5-12-76 16,-1-4-31-16,1-6-47 16,-1-5-29-16,1-9 160 6</inkml:trace>
    </iact:actionData>
  </iact:action>
  <iact:action type="add" startTime="157992">
    <iact:property name="dataType"/>
    <iact:actionData xml:id="d143">
      <inkml:trace xmlns:inkml="http://www.w3.org/2003/InkML" xml:id="stk143" contextRef="#ctx0" brushRef="#br0">6481 14993 1193 0,'0'0'224'1,"0"3"272"20,-3 3-190-21,1 4-82 14,-1 6-32-14,-5 6-57 17,0 0-25-17,3 4-43 0,-2 4-15 16,6-3-26-16,1-3-10 14,0-5-10-14,-2-3-3 18,2-6-12-18,0-7-4 28,0-7-5-28,2-8-5 0,-1-7-5 8,0-7-2-8,4-1-8 16,-2-5 2-16,5 7 9 15,1 2 4-15,4 7 10 16,3 7 3-16,0 3 4 16,0 6 2-16,3 3 10 9,-7 0 7-9,1 1 13 13,-2-1 8-13,-6-4 5 16,3-1 4-16,-5-8 4 15,-3-3 0-15,-1-9 0 15,-4-7-1-15,-5-6-12 17,-1-8-6-17,1-8-10 15,-2-8-4-15,2 1-4 23,0 4 0-23,-2 13-3 0,6 11-2 15,3 17-9-15,3 13-5 16,6 18-4-16,4 14 1 15,8 28 11-15,1 4 9 19,1 6 9-19,0-2 1 0,1-15 2 14,-3-8-5-14,-2-14-3 20,0-5 2-20,-6-11-29 16,-2-5-29-16,-7-10-82 16,1 0-55-16,-5-13-45 16,-2-2-84-16,4-7 186 2</inkml:trace>
    </iact:actionData>
  </iact:action>
  <iact:action type="add" startTime="158546">
    <iact:property name="dataType"/>
    <iact:actionData xml:id="d144">
      <inkml:trace xmlns:inkml="http://www.w3.org/2003/InkML" xml:id="stk144" contextRef="#ctx0" brushRef="#br0">6529 14898 1572 0,'0'17'194'16,"-3"-3"197"-16,5-3-246 16,4-8-16-16,4-9-58 15,6-4-22-15,3-9-6 26,-2-3-1-26,2 3-56 0,-2 0-58 0,2 6-127 11,0 0-77 6,1 10 139-17</inkml:trace>
    </iact:actionData>
  </iact:action>
  <iact:action type="add" startTime="158714">
    <iact:property name="dataType"/>
    <iact:actionData xml:id="d145">
      <inkml:trace xmlns:inkml="http://www.w3.org/2003/InkML" xml:id="stk145" contextRef="#ctx0" brushRef="#br0">6854 14889 1049 0,'12'-3'157'1,"0"-7"155"5,1-3-35-4,-2-8-37 22,-2-2-29-24,-6-2-49 0,-3-4-19 15,-9 2-36-15,-4 1-17 16,-4 1-24-16,-6-1-8 15,-4 10-9-15,6 7 0 25,0 9-16-25,4 10-16 0,11 18-19 13,6 10-10-13,12 10-5 16,4 2 10-16,10 1 14 16,-2-4 7-16,4-12 8 15,3-8-3-15,0-9-10 16,0-7-5-16,-3-8-23 10,-4-6-33-10,-2-19-101 12,-2-8 20-12,12-21 46 16</inkml:trace>
    </iact:actionData>
  </iact:action>
  <iact:action type="add" startTime="159032">
    <iact:property name="dataType"/>
    <iact:actionData xml:id="d146">
      <inkml:trace xmlns:inkml="http://www.w3.org/2003/InkML" xml:id="stk146" contextRef="#ctx0" brushRef="#br0">7280 14604 2743 0,'-29'39'159'1,"-2"-4"131"14,12-14-283-15,9-11-58 15,12-4 25-15</inkml:trace>
    </iact:actionData>
  </iact:action>
  <iact:action type="add" startTime="168766">
    <iact:property name="dataType"/>
    <iact:actionData xml:id="d147">
      <inkml:trace xmlns:inkml="http://www.w3.org/2003/InkML" xml:id="stk147" contextRef="#ctx0" brushRef="#br0">6947 2833 569 0,'0'0'116'4,"5"-1"117"21,-1 1-32-25,-1-3-49 0,1 3-18 9,2 0-36 5,0 3-17-14,8-2-27 17,1 1-7-17,2-2-9 5,5 0 1 10,1-2-2-15,-1 1 1 19,6-5 2-19,-2-1 2 0,1 1 3 16,3 0-1-16,-3 3 0 12,2-3-2 6,10 5-6-18,3 1-3 0,9 0-4 14,6 0-2-14,7 0-5 21,0-3 1-21,1 3 6 16,-3 3 1-16,-14 0 5 15,2 1 0-15,-8 2 1 17,-2-3-1-17,4 0 6 1,1 0 1 14,-1-3 1-15,3 0 2 15,0-3-4-15,7 0-3 6,-1 3-6 10,-2 0-2-16,-3 0-3 15,-9 1 1-15,-2 2-1 17,-6 0 1-17,-3-3 3 16,-5 0 1-16,2-3 0 14,-6-1 2-14,3-2-3 15,-2 0-2-15,-6 2-5 25,1-2-4-25,-6 3-4 0,-3 0 6 0,-6 3-87 14,0 0-68-14,0 0 75 15</inkml:trace>
    </iact:actionData>
  </iact:action>
  <iact:action type="add" startTime="169558">
    <iact:property name="dataType"/>
    <iact:actionData xml:id="d148">
      <inkml:trace xmlns:inkml="http://www.w3.org/2003/InkML" xml:id="stk148" contextRef="#ctx0" brushRef="#br0">7255 3471 804 0,'-16'5'131'1,"5"-2"130"15,5 0-75-16,4-3-54 16,4 0-37-16,8 0-40 12,0 0 4 3,18 0 12-15,4 0 2 18,14 6-7-18,12 1-8 0,26-1-20 21,9 0-8-21,6-5-11 16,0-1-3-16,-1-4-6 15,7-2 0-15,13-3 0 18,-2-1 4-18,-7 2 18 0,-17 0 11 14,-12 2 20-14,-1 2 10 15,-4 6 0-15,8 3-1 7,-5 4-1 9,-2 4-4-16,-14 0-1 15,-8-3-1-15,-13 2-6 15,-4-3-4-15,3-2-8 17,-3-1-7-17,-2-6-14 14,0-2-4-14,-4-5-2 17,-5-6-47-17,-5-3 295 22,3-3-207-22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028159" cy="350520"/>
          </a:xfrm>
          <a:prstGeom prst="rect">
            <a:avLst/>
          </a:prstGeom>
        </p:spPr>
        <p:txBody>
          <a:bodyPr vert="horz" lIns="91647" tIns="45824" rIns="91647" bIns="45824" rtlCol="0"/>
          <a:lstStyle>
            <a:lvl1pPr algn="l">
              <a:defRPr sz="1200">
                <a:latin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6134" y="0"/>
            <a:ext cx="4028159" cy="350520"/>
          </a:xfrm>
          <a:prstGeom prst="rect">
            <a:avLst/>
          </a:prstGeom>
        </p:spPr>
        <p:txBody>
          <a:bodyPr vert="horz" lIns="91647" tIns="45824" rIns="91647" bIns="45824" rtlCol="0"/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88970FE3-3ACB-419D-BE09-AA868D4ABA97}" type="datetimeFigureOut">
              <a:rPr lang="en-US" smtClean="0"/>
              <a:pPr/>
              <a:t>8/20/2023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11400" y="527050"/>
            <a:ext cx="4673600" cy="2628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647" tIns="45824" rIns="91647" bIns="4582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0063" y="3329940"/>
            <a:ext cx="7436277" cy="3154680"/>
          </a:xfrm>
          <a:prstGeom prst="rect">
            <a:avLst/>
          </a:prstGeom>
        </p:spPr>
        <p:txBody>
          <a:bodyPr vert="horz" lIns="91647" tIns="45824" rIns="91647" bIns="45824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658679"/>
            <a:ext cx="4028159" cy="350520"/>
          </a:xfrm>
          <a:prstGeom prst="rect">
            <a:avLst/>
          </a:prstGeom>
        </p:spPr>
        <p:txBody>
          <a:bodyPr vert="horz" lIns="91647" tIns="45824" rIns="91647" bIns="45824" rtlCol="0" anchor="b"/>
          <a:lstStyle>
            <a:lvl1pPr algn="l">
              <a:defRPr sz="1200">
                <a:latin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6134" y="6658679"/>
            <a:ext cx="4028159" cy="350520"/>
          </a:xfrm>
          <a:prstGeom prst="rect">
            <a:avLst/>
          </a:prstGeom>
        </p:spPr>
        <p:txBody>
          <a:bodyPr vert="horz" lIns="91647" tIns="45824" rIns="91647" bIns="45824" rtlCol="0" anchor="b"/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9FC2FDB8-7725-4B7A-B26B-075CB60ADF5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89744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1400" y="527050"/>
            <a:ext cx="46736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A5D2BF-B994-4F82-859B-5C55204E703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8644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1400" y="527050"/>
            <a:ext cx="46736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427D6-D8CA-4930-B69E-43171D1651C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4200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1400" y="527050"/>
            <a:ext cx="46736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427D6-D8CA-4930-B69E-43171D1651C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3959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C2FDB8-7725-4B7A-B26B-075CB60ADF58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45258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52650" y="465138"/>
            <a:ext cx="4135438" cy="2325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Most cell functions depend on proteins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EC8971-9724-4B6A-B58D-BBE7BD1634F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4945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688640" indent="-264862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059447" indent="-21188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483225" indent="-21188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907004" indent="-21188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330783" indent="-2118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754561" indent="-2118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178340" indent="-2118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602119" indent="-2118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672F13B-5DB2-4008-8CF7-F92C6947962B}" type="slidenum">
              <a:rPr lang="en-US" altLang="en-US" smtClean="0"/>
              <a:pPr eaLnBrk="1" hangingPunct="1"/>
              <a:t>4</a:t>
            </a:fld>
            <a:endParaRPr lang="en-US" altLang="en-US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11400" y="527050"/>
            <a:ext cx="4673600" cy="2628900"/>
          </a:xfr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/>
              <a:t>Methionine is also the codon for a start sequence</a:t>
            </a:r>
          </a:p>
        </p:txBody>
      </p:sp>
    </p:spTree>
    <p:extLst>
      <p:ext uri="{BB962C8B-B14F-4D97-AF65-F5344CB8AC3E}">
        <p14:creationId xmlns:p14="http://schemas.microsoft.com/office/powerpoint/2010/main" val="3311529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3261A3-4A55-5349-A5B6-A64B0443E61F}" type="slidenum">
              <a:rPr lang="en-US"/>
              <a:pPr/>
              <a:t>6</a:t>
            </a:fld>
            <a:endParaRPr lang="en-US"/>
          </a:p>
        </p:txBody>
      </p:sp>
      <p:sp>
        <p:nvSpPr>
          <p:cNvPr id="2969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152650" y="465138"/>
            <a:ext cx="4135438" cy="2325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25811" y="2946441"/>
            <a:ext cx="6191940" cy="279136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DBE930-C498-2B43-A1CF-71385A29922A}" type="slidenum">
              <a:rPr lang="en-US"/>
              <a:pPr/>
              <a:t>7</a:t>
            </a:fld>
            <a:endParaRPr lang="en-US"/>
          </a:p>
        </p:txBody>
      </p:sp>
      <p:sp>
        <p:nvSpPr>
          <p:cNvPr id="3379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152650" y="465138"/>
            <a:ext cx="4135438" cy="2325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25811" y="2946441"/>
            <a:ext cx="6191940" cy="279136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1400" y="527050"/>
            <a:ext cx="46736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427D6-D8CA-4930-B69E-43171D1651C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2202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1400" y="527050"/>
            <a:ext cx="46736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427D6-D8CA-4930-B69E-43171D1651C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6990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1400" y="527050"/>
            <a:ext cx="46736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dNTP</a:t>
            </a:r>
            <a:r>
              <a:rPr lang="en-US" dirty="0"/>
              <a:t> </a:t>
            </a:r>
            <a:r>
              <a:rPr lang="en-US" dirty="0" err="1"/>
              <a:t>deoxyribonuceleoside</a:t>
            </a:r>
            <a:r>
              <a:rPr lang="en-US" baseline="0" dirty="0"/>
              <a:t> triphosphate.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EC8971-9724-4B6A-B58D-BBE7BD1634F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6960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1400" y="527050"/>
            <a:ext cx="46736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427D6-D8CA-4930-B69E-43171D1651C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4200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E481A-7571-48D3-8CC5-CE923DD13CAE}" type="datetime1">
              <a:rPr lang="en-US" smtClean="0"/>
              <a:t>8/20/2023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 &amp; D - Lec 3-Pre - Fall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9580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58D33-83A7-4DCB-9FC3-46A73BFCF18E}" type="datetime1">
              <a:rPr lang="en-US" smtClean="0"/>
              <a:t>8/20/2023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 &amp; D - Lec 3-Pre - Fall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745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D42B2-3BC8-457C-845F-FAD64A309FD7}" type="datetime1">
              <a:rPr lang="en-US" smtClean="0"/>
              <a:t>8/20/2023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 &amp; D - Lec 3-Pre - Fall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306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69AFD-B1C5-48A5-869D-9FC0FA3DF472}" type="datetime1">
              <a:rPr lang="en-US" smtClean="0"/>
              <a:t>8/20/2023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 &amp; D - Lec 3-Pre - Fall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891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CF77C-E5B6-4728-ABA8-FBF8949190E3}" type="datetime1">
              <a:rPr lang="en-US" smtClean="0"/>
              <a:t>8/20/2023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 &amp; D - Lec 3-Pre - Fall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200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B122D-0936-455A-B958-51F9B38ACFC1}" type="datetime1">
              <a:rPr lang="en-US" smtClean="0"/>
              <a:t>8/20/2023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 &amp; D - Lec 3-Pre - Fall 2023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473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83610-53ED-426C-9F1A-2837A741A937}" type="datetime1">
              <a:rPr lang="en-US" smtClean="0"/>
              <a:t>8/20/2023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 &amp; D - Lec 3-Pre - Fall 2023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080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E98FA-3016-40BC-9958-4A8C1E082C7F}" type="datetime1">
              <a:rPr lang="en-US" smtClean="0"/>
              <a:t>8/20/2023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 &amp; D - Lec 3-Pre - Fall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61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82840-21C6-4CE8-825D-8C0ACB93A8F7}" type="datetime1">
              <a:rPr lang="en-US" smtClean="0"/>
              <a:t>8/20/2023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 &amp; D - Lec 3-Pre - Fall 2023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730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48E0A-4690-4058-95F4-D074125FD052}" type="datetime1">
              <a:rPr lang="en-US" smtClean="0"/>
              <a:t>8/20/2023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 &amp; D - Lec 3-Pre - Fall 2023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931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1F6E9-13FF-4B1D-946E-0F45F4BAAB05}" type="datetime1">
              <a:rPr lang="en-US" smtClean="0"/>
              <a:t>8/20/2023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 &amp; D - Lec 3-Pre - Fall 2023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717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D4752489-A4A3-4DA5-B60B-3EFA355463CC}" type="datetime1">
              <a:rPr lang="en-US" smtClean="0"/>
              <a:t>8/20/2023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D &amp; D - Lec 3-Pre - Fall 2023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DC3BB032-4020-48F4-953B-341806DC4A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9495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emf"/><Relationship Id="rId12" Type="http://schemas.openxmlformats.org/officeDocument/2006/relationships/image" Target="../media/image33.emf"/><Relationship Id="rId2" Type="http://schemas.openxmlformats.org/officeDocument/2006/relationships/audio" Target="../media/media11.m4a"/><Relationship Id="rId16" Type="http://schemas.openxmlformats.org/officeDocument/2006/relationships/image" Target="../media/image34.png"/><Relationship Id="rId1" Type="http://schemas.microsoft.com/office/2007/relationships/media" Target="../media/media11.m4a"/><Relationship Id="rId6" Type="http://schemas.openxmlformats.org/officeDocument/2006/relationships/oleObject" Target="../embeddings/oleObject3.bin"/><Relationship Id="rId11" Type="http://schemas.openxmlformats.org/officeDocument/2006/relationships/oleObject" Target="../embeddings/oleObject5.bin"/><Relationship Id="rId5" Type="http://schemas.openxmlformats.org/officeDocument/2006/relationships/image" Target="../media/image30.png"/><Relationship Id="rId15" Type="http://schemas.microsoft.com/office/2011/relationships/inkAction" Target="../ink/inkAction9.xml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32.emf"/><Relationship Id="rId1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13.m4a"/><Relationship Id="rId7" Type="http://schemas.openxmlformats.org/officeDocument/2006/relationships/image" Target="../media/image35.png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3.m4a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6.png"/><Relationship Id="rId5" Type="http://schemas.microsoft.com/office/2011/relationships/inkAction" Target="../ink/inkAction10.xml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microsoft.com/office/2011/relationships/inkAction" Target="../ink/inkAction11.xml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7.xml"/><Relationship Id="rId7" Type="http://schemas.microsoft.com/office/2011/relationships/inkAction" Target="../ink/inkAction1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.png"/><Relationship Id="rId5" Type="http://schemas.openxmlformats.org/officeDocument/2006/relationships/image" Target="../media/image39.emf"/><Relationship Id="rId4" Type="http://schemas.openxmlformats.org/officeDocument/2006/relationships/oleObject" Target="../embeddings/oleObject6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0.jpeg"/><Relationship Id="rId5" Type="http://schemas.openxmlformats.org/officeDocument/2006/relationships/image" Target="../media/image41.png"/><Relationship Id="rId10" Type="http://schemas.openxmlformats.org/officeDocument/2006/relationships/image" Target="../media/image43.png"/><Relationship Id="rId4" Type="http://schemas.openxmlformats.org/officeDocument/2006/relationships/notesSlide" Target="../notesSlides/notesSlide12.xml"/><Relationship Id="rId9" Type="http://schemas.microsoft.com/office/2011/relationships/inkAction" Target="../ink/inkAction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customXml" Target="../ink/ink1.xml"/><Relationship Id="rId3" Type="http://schemas.openxmlformats.org/officeDocument/2006/relationships/video" Target="../media/media2.gif"/><Relationship Id="rId7" Type="http://schemas.openxmlformats.org/officeDocument/2006/relationships/notesSlide" Target="../notesSlides/notesSlide2.xml"/><Relationship Id="rId12" Type="http://schemas.openxmlformats.org/officeDocument/2006/relationships/image" Target="../media/image4.png"/><Relationship Id="rId2" Type="http://schemas.microsoft.com/office/2007/relationships/media" Target="../media/media2.gif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7.xml"/><Relationship Id="rId11" Type="http://schemas.microsoft.com/office/2011/relationships/inkAction" Target="../ink/inkAction1.xml"/><Relationship Id="rId5" Type="http://schemas.openxmlformats.org/officeDocument/2006/relationships/audio" Target="../media/media3.m4a"/><Relationship Id="rId10" Type="http://schemas.openxmlformats.org/officeDocument/2006/relationships/image" Target="../media/image1.png"/><Relationship Id="rId4" Type="http://schemas.microsoft.com/office/2007/relationships/media" Target="../media/media3.m4a"/><Relationship Id="rId9" Type="http://schemas.openxmlformats.org/officeDocument/2006/relationships/image" Target="../media/image3.png"/><Relationship Id="rId1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11/relationships/inkAction" Target="../ink/inkAction2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w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1.pn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microsoft.com/office/2011/relationships/inkAction" Target="../ink/inkAction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microsoft.com/office/2011/relationships/inkAction" Target="../ink/inkAction4.xml"/><Relationship Id="rId5" Type="http://schemas.openxmlformats.org/officeDocument/2006/relationships/image" Target="../media/image12.emf"/><Relationship Id="rId4" Type="http://schemas.openxmlformats.org/officeDocument/2006/relationships/oleObject" Target="../embeddings/oleObject2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4.xml"/><Relationship Id="rId9" Type="http://schemas.microsoft.com/office/2011/relationships/inkAction" Target="../ink/inkAction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8.m4a"/><Relationship Id="rId7" Type="http://schemas.openxmlformats.org/officeDocument/2006/relationships/image" Target="../media/image18.png"/><Relationship Id="rId12" Type="http://schemas.openxmlformats.org/officeDocument/2006/relationships/image" Target="../media/image20.png"/><Relationship Id="rId2" Type="http://schemas.openxmlformats.org/officeDocument/2006/relationships/video" Target="../media/media2.gif"/><Relationship Id="rId1" Type="http://schemas.microsoft.com/office/2007/relationships/media" Target="../media/media2.gif"/><Relationship Id="rId6" Type="http://schemas.openxmlformats.org/officeDocument/2006/relationships/notesSlide" Target="../notesSlides/notesSlide5.xml"/><Relationship Id="rId11" Type="http://schemas.microsoft.com/office/2011/relationships/inkAction" Target="../ink/inkAction6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.png"/><Relationship Id="rId4" Type="http://schemas.openxmlformats.org/officeDocument/2006/relationships/audio" Target="../media/media8.m4a"/><Relationship Id="rId9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12" Type="http://schemas.openxmlformats.org/officeDocument/2006/relationships/image" Target="../media/image26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2.jpg"/><Relationship Id="rId11" Type="http://schemas.microsoft.com/office/2011/relationships/inkAction" Target="../ink/inkAction7.xml"/><Relationship Id="rId5" Type="http://schemas.openxmlformats.org/officeDocument/2006/relationships/image" Target="../media/image21.jpg"/><Relationship Id="rId10" Type="http://schemas.openxmlformats.org/officeDocument/2006/relationships/chart" Target="../charts/chart1.xml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7.xml"/><Relationship Id="rId7" Type="http://schemas.openxmlformats.org/officeDocument/2006/relationships/customXml" Target="../ink/ink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png"/><Relationship Id="rId5" Type="http://schemas.openxmlformats.org/officeDocument/2006/relationships/image" Target="../media/image27.png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7.xml"/><Relationship Id="rId9" Type="http://schemas.microsoft.com/office/2011/relationships/inkAction" Target="../ink/inkAction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>
            <a:extLst>
              <a:ext uri="{FF2B5EF4-FFF2-40B4-BE49-F238E27FC236}">
                <a16:creationId xmlns:a16="http://schemas.microsoft.com/office/drawing/2014/main" id="{7B2BBD95-304C-4B08-9A16-BF5796F26525}"/>
              </a:ext>
            </a:extLst>
          </p:cNvPr>
          <p:cNvSpPr txBox="1">
            <a:spLocks noChangeArrowheads="1"/>
          </p:cNvSpPr>
          <p:nvPr/>
        </p:nvSpPr>
        <p:spPr>
          <a:xfrm>
            <a:off x="1676400" y="2514600"/>
            <a:ext cx="8996576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Calibri" panose="020F0502020204030204" pitchFamily="34" charset="0"/>
              </a:rPr>
              <a:t>Lecture 3 – Pre-lecture Material</a:t>
            </a:r>
            <a:br>
              <a:rPr lang="en-US" sz="3600" b="1" dirty="0">
                <a:latin typeface="Calibri" panose="020F0502020204030204" pitchFamily="34" charset="0"/>
              </a:rPr>
            </a:br>
            <a:r>
              <a:rPr lang="en-US" sz="3600" b="1" dirty="0">
                <a:latin typeface="Calibri" panose="020F0502020204030204" pitchFamily="34" charset="0"/>
              </a:rPr>
              <a:t>Nucleic acid Structure and DNA Polymerases</a:t>
            </a:r>
            <a:endParaRPr lang="en-US" sz="3600" dirty="0">
              <a:latin typeface="Calibri" panose="020F050202020403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EF4A8F-90B6-3747-263D-E18D80373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88474-8BA7-44CE-A41C-463B59DD36D1}" type="datetime1">
              <a:rPr lang="en-US" smtClean="0"/>
              <a:t>8/20/2023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742DD5-0BA5-7FEC-62F3-B551CAE26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 &amp; D - Lec 3-Pre - Fall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920F84-7E16-9AD5-361C-B2F84F5DE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1</a:t>
            </a:fld>
            <a:endParaRPr lang="en-US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F07E966B-6AE1-C877-2B88-FF163789DC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328948" t="-328948" r="-328948" b="-328948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14305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918"/>
    </mc:Choice>
    <mc:Fallback>
      <p:transition spd="slow" advTm="129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32DC537-E560-491A-A48C-9EF666313BFD}"/>
              </a:ext>
            </a:extLst>
          </p:cNvPr>
          <p:cNvSpPr txBox="1"/>
          <p:nvPr/>
        </p:nvSpPr>
        <p:spPr>
          <a:xfrm>
            <a:off x="228600" y="2590800"/>
            <a:ext cx="2543091" cy="2103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1974" indent="-181974">
              <a:buAutoNum type="arabicPeriod"/>
            </a:pPr>
            <a:r>
              <a:rPr lang="en-US" sz="1452" i="1" dirty="0">
                <a:solidFill>
                  <a:srgbClr val="00B0F0"/>
                </a:solidFill>
              </a:rPr>
              <a:t>Where on the deoxyribose is the new base added?</a:t>
            </a:r>
          </a:p>
          <a:p>
            <a:pPr marL="181974" indent="-181974">
              <a:buAutoNum type="arabicPeriod"/>
            </a:pPr>
            <a:endParaRPr lang="en-US" sz="1452" i="1" dirty="0">
              <a:solidFill>
                <a:srgbClr val="00B0F0"/>
              </a:solidFill>
            </a:endParaRPr>
          </a:p>
          <a:p>
            <a:pPr marL="181974" indent="-181974">
              <a:buAutoNum type="arabicPeriod"/>
            </a:pPr>
            <a:endParaRPr lang="en-US" sz="1452" i="1" dirty="0">
              <a:solidFill>
                <a:srgbClr val="00B0F0"/>
              </a:solidFill>
            </a:endParaRPr>
          </a:p>
          <a:p>
            <a:pPr marL="181974" indent="-181974">
              <a:buAutoNum type="arabicPeriod"/>
            </a:pPr>
            <a:endParaRPr lang="en-US" sz="1452" i="1" dirty="0">
              <a:solidFill>
                <a:srgbClr val="00B0F0"/>
              </a:solidFill>
            </a:endParaRPr>
          </a:p>
          <a:p>
            <a:pPr marL="181974" indent="-181974">
              <a:buAutoNum type="arabicPeriod"/>
            </a:pPr>
            <a:endParaRPr lang="en-US" sz="1452" i="1" dirty="0">
              <a:solidFill>
                <a:srgbClr val="00B0F0"/>
              </a:solidFill>
            </a:endParaRPr>
          </a:p>
          <a:p>
            <a:pPr marL="181974" indent="-181974">
              <a:buAutoNum type="arabicPeriod"/>
            </a:pPr>
            <a:endParaRPr lang="en-US" sz="1452" i="1" dirty="0">
              <a:solidFill>
                <a:srgbClr val="00B0F0"/>
              </a:solidFill>
            </a:endParaRPr>
          </a:p>
          <a:p>
            <a:pPr marL="181974" indent="-181974"/>
            <a:r>
              <a:rPr lang="en-US" sz="1452" i="1" dirty="0">
                <a:solidFill>
                  <a:srgbClr val="00B0F0"/>
                </a:solidFill>
              </a:rPr>
              <a:t>2. What determines which base is to be added?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297FCA9-A8FC-4FA4-BFBC-082477D4BB74}"/>
              </a:ext>
            </a:extLst>
          </p:cNvPr>
          <p:cNvCxnSpPr>
            <a:cxnSpLocks/>
          </p:cNvCxnSpPr>
          <p:nvPr/>
        </p:nvCxnSpPr>
        <p:spPr>
          <a:xfrm>
            <a:off x="3715269" y="870217"/>
            <a:ext cx="421886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CDA15F7-8492-47F0-8EEE-941D02BCA3A9}"/>
              </a:ext>
            </a:extLst>
          </p:cNvPr>
          <p:cNvSpPr txBox="1"/>
          <p:nvPr/>
        </p:nvSpPr>
        <p:spPr>
          <a:xfrm>
            <a:off x="2398076" y="662750"/>
            <a:ext cx="15877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5’ to 3’ </a:t>
            </a:r>
          </a:p>
          <a:p>
            <a:r>
              <a:rPr lang="en-US" dirty="0"/>
              <a:t>polymerization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B6B46B-2809-4D39-9B8A-56B98D8B0B61}"/>
              </a:ext>
            </a:extLst>
          </p:cNvPr>
          <p:cNvSpPr txBox="1"/>
          <p:nvPr/>
        </p:nvSpPr>
        <p:spPr>
          <a:xfrm>
            <a:off x="4016262" y="201593"/>
            <a:ext cx="6117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DNA Polymerase – Fundamental Activity.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357AC3-5922-469B-90B2-8E0C6A9BDA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691" y="1309081"/>
            <a:ext cx="5575987" cy="4700887"/>
          </a:xfrm>
          <a:prstGeom prst="rect">
            <a:avLst/>
          </a:prstGeom>
        </p:spPr>
      </p:pic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2C0FD1DD-9B85-86C4-03EE-BC0C4DEAE08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150518" y="1814422"/>
          <a:ext cx="844947" cy="6156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6" imgW="1332834" imgH="971156" progId="MDLDrawOLE.MDLDrawObject.1">
                  <p:embed/>
                </p:oleObj>
              </mc:Choice>
              <mc:Fallback>
                <p:oleObj name="MDLDrawObject Class" r:id="rId6" imgW="1332834" imgH="971156" progId="MDLDrawOLE.MDLDrawObject.1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2C0FD1DD-9B85-86C4-03EE-BC0C4DEAE08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0150518" y="1814422"/>
                        <a:ext cx="844947" cy="6156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6E0A032B-A79C-3A2C-45D5-B43E5E5560DA}"/>
              </a:ext>
            </a:extLst>
          </p:cNvPr>
          <p:cNvSpPr txBox="1"/>
          <p:nvPr/>
        </p:nvSpPr>
        <p:spPr>
          <a:xfrm>
            <a:off x="10161547" y="2549062"/>
            <a:ext cx="12838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27895"/>
            <a:r>
              <a:rPr lang="en-US" sz="1600" dirty="0">
                <a:solidFill>
                  <a:prstClr val="black"/>
                </a:solidFill>
                <a:latin typeface="Calibri"/>
              </a:rPr>
              <a:t>ester linkage</a:t>
            </a:r>
          </a:p>
        </p:txBody>
      </p:sp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667D6091-08D1-8E37-5685-78CAA9D0E68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8376538"/>
              </p:ext>
            </p:extLst>
          </p:nvPr>
        </p:nvGraphicFramePr>
        <p:xfrm>
          <a:off x="8631747" y="1744059"/>
          <a:ext cx="1316851" cy="8414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8" imgW="1762119" imgH="1123293" progId="MDLDrawOLE.MDLDrawObject.1">
                  <p:embed/>
                </p:oleObj>
              </mc:Choice>
              <mc:Fallback>
                <p:oleObj name="MDLDrawObject Class" r:id="rId8" imgW="1762119" imgH="1123293" progId="MDLDrawOLE.MDLDrawObject.1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667D6091-08D1-8E37-5685-78CAA9D0E68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631747" y="1744059"/>
                        <a:ext cx="1316851" cy="8414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08574F11-9D50-4963-695F-180F18E15EAE}"/>
              </a:ext>
            </a:extLst>
          </p:cNvPr>
          <p:cNvSpPr txBox="1"/>
          <p:nvPr/>
        </p:nvSpPr>
        <p:spPr>
          <a:xfrm>
            <a:off x="8472324" y="2549836"/>
            <a:ext cx="15594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27895"/>
            <a:r>
              <a:rPr lang="en-US" sz="1600" dirty="0">
                <a:solidFill>
                  <a:prstClr val="black"/>
                </a:solidFill>
                <a:latin typeface="Calibri"/>
              </a:rPr>
              <a:t>Phosphodiester linkage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2127C12-821C-4A12-1BC5-0A86B8FB998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136" y="3924807"/>
            <a:ext cx="4226679" cy="2085161"/>
          </a:xfrm>
          <a:prstGeom prst="rect">
            <a:avLst/>
          </a:prstGeom>
        </p:spPr>
      </p:pic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96208043-5D59-973C-249C-75B0E6237A3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705589" y="3443165"/>
          <a:ext cx="908821" cy="6168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11" imgW="1590089" imgH="1075997" progId="MDLDrawOLE.MDLDrawObject.1">
                  <p:embed/>
                </p:oleObj>
              </mc:Choice>
              <mc:Fallback>
                <p:oleObj name="MDLDrawObject Class" r:id="rId11" imgW="1590089" imgH="1075997" progId="MDLDrawOLE.MDLDrawObject.1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96208043-5D59-973C-249C-75B0E6237A3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9705589" y="3443165"/>
                        <a:ext cx="908821" cy="6168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234114F3-B614-38BE-9BC6-4484FD92566A}"/>
              </a:ext>
            </a:extLst>
          </p:cNvPr>
          <p:cNvSpPr txBox="1"/>
          <p:nvPr/>
        </p:nvSpPr>
        <p:spPr>
          <a:xfrm>
            <a:off x="10439400" y="3319222"/>
            <a:ext cx="1605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pyrophosphate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3288DA8-32E7-4AE5-E0FD-23C88985BA4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33454"/>
            <a:ext cx="2141569" cy="1008679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61D1CF-8C87-C490-C1F3-FD52D4329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A586C-EDF2-45B3-950A-CF992CEBB412}" type="datetime1">
              <a:rPr lang="en-US" smtClean="0"/>
              <a:t>8/20/2023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DA4957-D662-28BB-ED57-3A272C0D7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 &amp; D - Lec 3-Pre - Fall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C43249-F30F-927D-D33D-69ACAE422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10</a:t>
            </a:fld>
            <a:endParaRPr lang="en-US"/>
          </a:p>
        </p:txBody>
      </p:sp>
      <p:pic>
        <p:nvPicPr>
          <p:cNvPr id="28" name="Audio 27">
            <a:hlinkClick r:id="" action="ppaction://media"/>
            <a:extLst>
              <a:ext uri="{FF2B5EF4-FFF2-40B4-BE49-F238E27FC236}">
                <a16:creationId xmlns:a16="http://schemas.microsoft.com/office/drawing/2014/main" id="{1E2BDBB6-719F-DE22-4381-07B1372DE3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rcRect l="-328947" t="-328947" r="-328947" b="-328947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15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89955CFB-3F6C-51C6-B4A3-8EBD74DE2B25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077480" y="668160"/>
              <a:ext cx="10257840" cy="516060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89955CFB-3F6C-51C6-B4A3-8EBD74DE2B2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068120" y="658800"/>
                <a:ext cx="10276560" cy="5179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63664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3339"/>
    </mc:Choice>
    <mc:Fallback>
      <p:transition spd="slow" advTm="1733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1001" y="575430"/>
            <a:ext cx="4111753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68" indent="-285768">
              <a:buFont typeface="Arial" panose="020B0604020202020204" pitchFamily="34" charset="0"/>
              <a:buChar char="•"/>
            </a:pPr>
            <a:r>
              <a:rPr lang="en-US" dirty="0"/>
              <a:t>Synthesize new polymers of DNA.</a:t>
            </a:r>
          </a:p>
          <a:p>
            <a:pPr marL="285768" indent="-285768">
              <a:buFont typeface="Arial" panose="020B0604020202020204" pitchFamily="34" charset="0"/>
              <a:buChar char="•"/>
            </a:pPr>
            <a:r>
              <a:rPr lang="en-US" dirty="0"/>
              <a:t>Require a short region of double stranded DNA to start synthesis – primer-template junction.</a:t>
            </a:r>
          </a:p>
          <a:p>
            <a:pPr marL="700712" lvl="1" indent="-285768">
              <a:buFont typeface="Courier New" panose="02070309020205020404" pitchFamily="49" charset="0"/>
              <a:buChar char="o"/>
            </a:pPr>
            <a:r>
              <a:rPr lang="en-US" dirty="0"/>
              <a:t>Primer can be a short DNA or RNA oligonucleotide (oligo) that is complementary to the DNA template.</a:t>
            </a:r>
          </a:p>
          <a:p>
            <a:pPr marL="700712" lvl="1" indent="-285768">
              <a:buFont typeface="Courier New" panose="02070309020205020404" pitchFamily="49" charset="0"/>
              <a:buChar char="o"/>
            </a:pPr>
            <a:r>
              <a:rPr lang="en-US" dirty="0"/>
              <a:t>RNA primers are used in DNA replication in the cell</a:t>
            </a:r>
          </a:p>
          <a:p>
            <a:pPr marL="700712" lvl="1" indent="-285768">
              <a:buFont typeface="Courier New" panose="02070309020205020404" pitchFamily="49" charset="0"/>
              <a:buChar char="o"/>
            </a:pPr>
            <a:r>
              <a:rPr lang="en-US" dirty="0"/>
              <a:t>DNA primers are used in other biotechnology applications  (PCR, DNA Sequencing)</a:t>
            </a:r>
          </a:p>
          <a:p>
            <a:pPr marL="285768" indent="-285768">
              <a:buFont typeface="Arial" panose="020B0604020202020204" pitchFamily="34" charset="0"/>
              <a:buChar char="•"/>
            </a:pPr>
            <a:r>
              <a:rPr lang="en-US" dirty="0"/>
              <a:t>Require single stranded template to provide information on which base to add.</a:t>
            </a:r>
          </a:p>
          <a:p>
            <a:pPr marL="285768" indent="-285768">
              <a:buFont typeface="Arial" panose="020B0604020202020204" pitchFamily="34" charset="0"/>
              <a:buChar char="•"/>
            </a:pPr>
            <a:r>
              <a:rPr lang="en-US" dirty="0"/>
              <a:t>Add new dNTPs to 3’-OH  of the primer, elongating  in the </a:t>
            </a:r>
            <a:r>
              <a:rPr lang="en-US" b="1" dirty="0"/>
              <a:t>5’ to 3’ </a:t>
            </a:r>
            <a:r>
              <a:rPr lang="en-US" dirty="0"/>
              <a:t>direction.</a:t>
            </a:r>
          </a:p>
          <a:p>
            <a:pPr marL="285768" indent="-285768">
              <a:buFont typeface="Arial" panose="020B0604020202020204" pitchFamily="34" charset="0"/>
              <a:buChar char="•"/>
            </a:pPr>
            <a:r>
              <a:rPr lang="en-US" dirty="0"/>
              <a:t>Elongation will go to the end of the template.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A4F65D-096D-456C-BB3B-05F1CBEBB01D}"/>
              </a:ext>
            </a:extLst>
          </p:cNvPr>
          <p:cNvSpPr txBox="1"/>
          <p:nvPr/>
        </p:nvSpPr>
        <p:spPr>
          <a:xfrm>
            <a:off x="3200401" y="42416"/>
            <a:ext cx="6117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DNA Polymerase – Fundamental Activity.</a:t>
            </a:r>
          </a:p>
        </p:txBody>
      </p:sp>
      <p:pic>
        <p:nvPicPr>
          <p:cNvPr id="13" name="DNA_Pol_noError">
            <a:hlinkClick r:id="" action="ppaction://media"/>
            <a:extLst>
              <a:ext uri="{FF2B5EF4-FFF2-40B4-BE49-F238E27FC236}">
                <a16:creationId xmlns:a16="http://schemas.microsoft.com/office/drawing/2014/main" id="{2CC962E7-A7FE-4D18-8985-11E1293A48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05406" y="612297"/>
            <a:ext cx="5975877" cy="53197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25D4A85-85BA-48A3-9F34-63CB690ABE51}"/>
              </a:ext>
            </a:extLst>
          </p:cNvPr>
          <p:cNvSpPr txBox="1"/>
          <p:nvPr/>
        </p:nvSpPr>
        <p:spPr>
          <a:xfrm>
            <a:off x="9485452" y="6017842"/>
            <a:ext cx="11015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(1:48 syn starts)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D86D5D8-FF33-016A-A17A-8551DEC26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EFE75-3A68-4860-8976-6C2C350729A7}" type="datetime1">
              <a:rPr lang="en-US" smtClean="0"/>
              <a:t>8/20/2023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7C5C01-9003-3A89-0196-A4497A19E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 &amp; D - Lec 3-Pre - Fall 2023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88EEC0-F67E-87CC-E714-80F3E967D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11</a:t>
            </a:fld>
            <a:endParaRPr lang="en-US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7FF6C75B-4F91-3E40-BF4F-AD3516E4FF6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rcRect l="-328948" t="-328948" r="-328948" b="-328948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568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322"/>
    </mc:Choice>
    <mc:Fallback>
      <p:transition spd="slow" advTm="113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608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5A4F65D-096D-456C-BB3B-05F1CBEBB01D}"/>
              </a:ext>
            </a:extLst>
          </p:cNvPr>
          <p:cNvSpPr txBox="1"/>
          <p:nvPr/>
        </p:nvSpPr>
        <p:spPr>
          <a:xfrm>
            <a:off x="4087070" y="103703"/>
            <a:ext cx="6117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DNA Polymerase – Fundamental Activity.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EC24B8-BD28-4934-B00C-8BF0EB42C570}"/>
              </a:ext>
            </a:extLst>
          </p:cNvPr>
          <p:cNvSpPr txBox="1"/>
          <p:nvPr/>
        </p:nvSpPr>
        <p:spPr>
          <a:xfrm>
            <a:off x="2838604" y="2397853"/>
            <a:ext cx="855618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pc="80" dirty="0">
                <a:latin typeface="Courier New" panose="02070309020205020404" pitchFamily="49" charset="0"/>
                <a:cs typeface="Courier New" panose="02070309020205020404" pitchFamily="49" charset="0"/>
              </a:rPr>
              <a:t>3’A-T-G-C-C-G-T-A-G-T-C-G-T-A-C-A-G-T-A-C-G-T-G-C-A</a:t>
            </a:r>
          </a:p>
          <a:p>
            <a:r>
              <a:rPr lang="en-US" sz="2000" spc="80" dirty="0">
                <a:latin typeface="Courier New" panose="02070309020205020404" pitchFamily="49" charset="0"/>
                <a:cs typeface="Courier New" panose="02070309020205020404" pitchFamily="49" charset="0"/>
              </a:rPr>
              <a:t>  1 2 3 4 5 6 7 8 9 0 1 2 3 4 5 6 7 8 9 0 1 2 3 4 5</a:t>
            </a:r>
          </a:p>
          <a:p>
            <a:r>
              <a:rPr lang="en-US" sz="2000" spc="8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1                   2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610674-2E1F-444F-9F66-9E2CAC514AB8}"/>
              </a:ext>
            </a:extLst>
          </p:cNvPr>
          <p:cNvSpPr txBox="1"/>
          <p:nvPr/>
        </p:nvSpPr>
        <p:spPr>
          <a:xfrm rot="21272263">
            <a:off x="2619707" y="955869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5’ A-T-C-A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C576A2-8EE4-4904-ADF5-AC61B57B6029}"/>
              </a:ext>
            </a:extLst>
          </p:cNvPr>
          <p:cNvSpPr txBox="1"/>
          <p:nvPr/>
        </p:nvSpPr>
        <p:spPr>
          <a:xfrm>
            <a:off x="1137664" y="4120248"/>
            <a:ext cx="46334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2961" indent="-272961">
              <a:buFont typeface="+mj-lt"/>
              <a:buAutoNum type="arabicPeriod"/>
            </a:pPr>
            <a:r>
              <a:rPr lang="en-US" i="1" dirty="0">
                <a:solidFill>
                  <a:srgbClr val="00B0F0"/>
                </a:solidFill>
              </a:rPr>
              <a:t>Where (what position) will this primer (ATCA) anneal?</a:t>
            </a:r>
          </a:p>
          <a:p>
            <a:pPr marL="272961" indent="-272961">
              <a:buFont typeface="+mj-lt"/>
              <a:buAutoNum type="arabicPeriod"/>
            </a:pPr>
            <a:r>
              <a:rPr lang="en-US" i="1" dirty="0">
                <a:solidFill>
                  <a:srgbClr val="00B0F0"/>
                </a:solidFill>
              </a:rPr>
              <a:t>What base will be added first?</a:t>
            </a:r>
          </a:p>
          <a:p>
            <a:pPr marL="272961" indent="-272961">
              <a:buFont typeface="+mj-lt"/>
              <a:buAutoNum type="arabicPeriod"/>
            </a:pPr>
            <a:r>
              <a:rPr lang="en-US" i="1" dirty="0">
                <a:solidFill>
                  <a:srgbClr val="00B0F0"/>
                </a:solidFill>
              </a:rPr>
              <a:t>What is the last base added?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C0C0013-898C-EB01-59A8-EA2682AD3A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1C34E-108E-4108-ADA2-B54EA73C1F80}" type="datetime1">
              <a:rPr lang="en-US" smtClean="0"/>
              <a:t>8/20/2023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8CA7F0B-2F4F-FB1C-767B-E8CDF9679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 &amp; D - Lec 3-Pre - Fall 2023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140D40-B51C-36F4-A0AA-592A48C3C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12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A7C12B16-E11B-DC3F-564F-2A00CD833584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138320" y="671760"/>
              <a:ext cx="10123920" cy="447732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A7C12B16-E11B-DC3F-564F-2A00CD83358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28960" y="662400"/>
                <a:ext cx="10142640" cy="4496040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4557035E-8B42-B38D-F1BE-5255D72852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328948" t="-328948" r="-328948" b="-328948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81667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931"/>
    </mc:Choice>
    <mc:Fallback>
      <p:transition spd="slow" advTm="789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5A4F65D-096D-456C-BB3B-05F1CBEBB01D}"/>
              </a:ext>
            </a:extLst>
          </p:cNvPr>
          <p:cNvSpPr txBox="1"/>
          <p:nvPr/>
        </p:nvSpPr>
        <p:spPr>
          <a:xfrm>
            <a:off x="3329748" y="58933"/>
            <a:ext cx="77946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DNA Polymerase – Error Correction – 3’ Exonuclease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4C9A19-23F5-44E3-BA8A-AA090EB1E974}"/>
              </a:ext>
            </a:extLst>
          </p:cNvPr>
          <p:cNvSpPr txBox="1"/>
          <p:nvPr/>
        </p:nvSpPr>
        <p:spPr>
          <a:xfrm>
            <a:off x="304801" y="653122"/>
            <a:ext cx="516879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7468" indent="-227468">
              <a:buFont typeface="Arial" panose="020B0604020202020204" pitchFamily="34" charset="0"/>
              <a:buChar char="•"/>
            </a:pPr>
            <a:r>
              <a:rPr lang="en-US" dirty="0"/>
              <a:t>Incorrectly incorporated bases are removed by a 3’ exonuclease activity.</a:t>
            </a:r>
          </a:p>
          <a:p>
            <a:pPr marL="227468" indent="-227468">
              <a:buFont typeface="Arial" panose="020B0604020202020204" pitchFamily="34" charset="0"/>
              <a:buChar char="•"/>
            </a:pPr>
            <a:r>
              <a:rPr lang="en-US" dirty="0"/>
              <a:t>Most DNA polymerases have this activity.</a:t>
            </a:r>
          </a:p>
          <a:p>
            <a:pPr marL="227468" indent="-227468">
              <a:buFont typeface="Arial" panose="020B0604020202020204" pitchFamily="34" charset="0"/>
              <a:buChar char="•"/>
            </a:pPr>
            <a:r>
              <a:rPr lang="en-US" dirty="0"/>
              <a:t>The polymerase used by the HIV virus has no proofreading activity</a:t>
            </a:r>
          </a:p>
          <a:p>
            <a:pPr marL="227468" indent="-227468">
              <a:buFont typeface="Arial" panose="020B0604020202020204" pitchFamily="34" charset="0"/>
              <a:buChar char="•"/>
            </a:pPr>
            <a:r>
              <a:rPr lang="en-US" dirty="0"/>
              <a:t>The polymerase used by Covid-19 has limited proofreading activity.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8EA10C-1788-4CF1-8C60-CA1193F5C6E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816"/>
          <a:stretch/>
        </p:blipFill>
        <p:spPr>
          <a:xfrm>
            <a:off x="7152478" y="653120"/>
            <a:ext cx="3181191" cy="58625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07E58B7-18B7-4D4D-B2A7-53BF6A60D594}"/>
              </a:ext>
            </a:extLst>
          </p:cNvPr>
          <p:cNvSpPr txBox="1"/>
          <p:nvPr/>
        </p:nvSpPr>
        <p:spPr>
          <a:xfrm>
            <a:off x="304801" y="4233739"/>
            <a:ext cx="579119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Polymerase Expectations:</a:t>
            </a:r>
          </a:p>
          <a:p>
            <a:pPr marL="272961" indent="-272961">
              <a:buFont typeface="+mj-lt"/>
              <a:buAutoNum type="arabicPeriod"/>
            </a:pPr>
            <a:r>
              <a:rPr lang="en-US" dirty="0"/>
              <a:t>Identify where primer anneals to the template.</a:t>
            </a:r>
          </a:p>
          <a:p>
            <a:pPr marL="272961" indent="-272961">
              <a:buFont typeface="+mj-lt"/>
              <a:buAutoNum type="arabicPeriod"/>
            </a:pPr>
            <a:r>
              <a:rPr lang="en-US" dirty="0"/>
              <a:t>Predict order of base addition.</a:t>
            </a:r>
          </a:p>
          <a:p>
            <a:pPr marL="272961" indent="-272961">
              <a:buFont typeface="+mj-lt"/>
              <a:buAutoNum type="arabicPeriod"/>
            </a:pPr>
            <a:r>
              <a:rPr lang="en-US" dirty="0"/>
              <a:t>Explain the mechanism of dNTP addition by polymerases (addition of dNTP to 3’OH, release of P-P)</a:t>
            </a:r>
          </a:p>
          <a:p>
            <a:pPr marL="272961" indent="-272961">
              <a:buFont typeface="+mj-lt"/>
              <a:buAutoNum type="arabicPeriod"/>
            </a:pPr>
            <a:r>
              <a:rPr lang="en-US" dirty="0"/>
              <a:t>Explain how polymerases correct errors (3’ -&gt; 5’ exonuclease)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3179E6-5DC1-474A-88E2-2B511595692F}"/>
              </a:ext>
            </a:extLst>
          </p:cNvPr>
          <p:cNvSpPr/>
          <p:nvPr/>
        </p:nvSpPr>
        <p:spPr>
          <a:xfrm>
            <a:off x="457200" y="2684445"/>
            <a:ext cx="4876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00B0F0"/>
                </a:solidFill>
              </a:rPr>
              <a:t>Reflection: What are the consequences of poor error correction in HIV and Covid viruses?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AAF34A-2B76-F768-F8D0-436D10825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B7CE0-78A8-4117-A120-5770F16E31AF}" type="datetime1">
              <a:rPr lang="en-US" smtClean="0"/>
              <a:t>8/20/2023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B3A038-0A6E-FA9B-BCAB-DD6A1D543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 &amp; D - Lec 3-Pre - Fall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749241-2305-7B9A-FA32-375ADCB97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13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00F4A7E3-6AA9-6EBB-9BFE-BAE828283085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00120" y="62640"/>
              <a:ext cx="10726920" cy="528768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00F4A7E3-6AA9-6EBB-9BFE-BAE82828308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90760" y="53280"/>
                <a:ext cx="10745640" cy="5306400"/>
              </a:xfrm>
              <a:prstGeom prst="rect">
                <a:avLst/>
              </a:prstGeom>
            </p:spPr>
          </p:pic>
        </mc:Fallback>
      </mc:AlternateContent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BB149E4D-090D-A8BD-E385-C0B185E79B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328948" t="-328948" r="-328948" b="-328948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44423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4007"/>
    </mc:Choice>
    <mc:Fallback>
      <p:transition spd="slow" advTm="1540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FE6DB4C-390C-4A86-ED9C-2C8EC78449C0}"/>
              </a:ext>
            </a:extLst>
          </p:cNvPr>
          <p:cNvSpPr txBox="1"/>
          <p:nvPr/>
        </p:nvSpPr>
        <p:spPr>
          <a:xfrm>
            <a:off x="152400" y="641036"/>
            <a:ext cx="56388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cell acquires deoxyadenosine from the environment.</a:t>
            </a:r>
          </a:p>
          <a:p>
            <a:endParaRPr lang="en-US" dirty="0"/>
          </a:p>
          <a:p>
            <a:r>
              <a:rPr lang="en-US" dirty="0">
                <a:solidFill>
                  <a:srgbClr val="00B0F0"/>
                </a:solidFill>
              </a:rPr>
              <a:t>A. Indicate the (three) steps that have to occur before this base can get incorporated into DNA</a:t>
            </a:r>
          </a:p>
          <a:p>
            <a:endParaRPr lang="en-US" dirty="0">
              <a:solidFill>
                <a:srgbClr val="00B0F0"/>
              </a:solidFill>
            </a:endParaRPr>
          </a:p>
          <a:p>
            <a:endParaRPr lang="en-US" dirty="0">
              <a:solidFill>
                <a:srgbClr val="00B0F0"/>
              </a:solidFill>
            </a:endParaRPr>
          </a:p>
          <a:p>
            <a:endParaRPr lang="en-US" dirty="0">
              <a:solidFill>
                <a:srgbClr val="00B0F0"/>
              </a:solidFill>
            </a:endParaRPr>
          </a:p>
          <a:p>
            <a:endParaRPr lang="en-US" dirty="0">
              <a:solidFill>
                <a:srgbClr val="00B0F0"/>
              </a:solidFill>
            </a:endParaRPr>
          </a:p>
          <a:p>
            <a:endParaRPr lang="en-US" dirty="0">
              <a:solidFill>
                <a:srgbClr val="00B0F0"/>
              </a:solidFill>
            </a:endParaRPr>
          </a:p>
          <a:p>
            <a:r>
              <a:rPr lang="en-US" dirty="0">
                <a:solidFill>
                  <a:srgbClr val="00B0F0"/>
                </a:solidFill>
              </a:rPr>
              <a:t>B. Indicate the </a:t>
            </a:r>
            <a:r>
              <a:rPr lang="en-US" b="1" i="1" dirty="0">
                <a:solidFill>
                  <a:srgbClr val="00B0F0"/>
                </a:solidFill>
              </a:rPr>
              <a:t>two</a:t>
            </a:r>
            <a:r>
              <a:rPr lang="en-US" dirty="0">
                <a:solidFill>
                  <a:srgbClr val="00B0F0"/>
                </a:solidFill>
              </a:rPr>
              <a:t> steps that will result in this base becoming part of a DNA strand, after the events in part A.</a:t>
            </a:r>
          </a:p>
          <a:p>
            <a:endParaRPr lang="en-US" dirty="0">
              <a:solidFill>
                <a:srgbClr val="00B0F0"/>
              </a:solidFill>
            </a:endParaRPr>
          </a:p>
          <a:p>
            <a:endParaRPr lang="en-US" dirty="0">
              <a:solidFill>
                <a:srgbClr val="00B0F0"/>
              </a:solidFill>
            </a:endParaRPr>
          </a:p>
          <a:p>
            <a:endParaRPr lang="en-US" dirty="0">
              <a:solidFill>
                <a:srgbClr val="00B0F0"/>
              </a:solidFill>
            </a:endParaRPr>
          </a:p>
          <a:p>
            <a:endParaRPr lang="en-US" dirty="0">
              <a:solidFill>
                <a:srgbClr val="00B0F0"/>
              </a:solidFill>
            </a:endParaRPr>
          </a:p>
          <a:p>
            <a:r>
              <a:rPr lang="en-US" dirty="0">
                <a:solidFill>
                  <a:srgbClr val="00B0F0"/>
                </a:solidFill>
              </a:rPr>
              <a:t>C. What will happen to DNA synthesis if the base is missing the 3’-OH?</a:t>
            </a: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793DC2FF-0949-93D7-3D4F-BD97ADF35BB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319538" y="292120"/>
          <a:ext cx="3680924" cy="373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4" imgW="2980530" imgH="3018702" progId="MDLDrawOLE.MDLDrawObject.1">
                  <p:embed/>
                </p:oleObj>
              </mc:Choice>
              <mc:Fallback>
                <p:oleObj name="MDLDrawObject Class" r:id="rId4" imgW="2980530" imgH="3018702" progId="MDLDrawOLE.MDLDrawObject.1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793DC2FF-0949-93D7-3D4F-BD97ADF35BB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319538" y="292120"/>
                        <a:ext cx="3680924" cy="3733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61483DA6-8CA6-5D44-59FF-AA3CACECA8FC}"/>
              </a:ext>
            </a:extLst>
          </p:cNvPr>
          <p:cNvSpPr txBox="1"/>
          <p:nvPr/>
        </p:nvSpPr>
        <p:spPr>
          <a:xfrm>
            <a:off x="0" y="21389"/>
            <a:ext cx="12116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Exercise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C49539-A80B-CC79-A336-48BB0F9FB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297D2-2128-4847-9890-3A09B82B4C15}" type="datetime1">
              <a:rPr lang="en-US" smtClean="0"/>
              <a:t>8/20/2023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2C50D4-62E2-5BB8-912E-B6610093F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 &amp; D - Lec 3-Pre - Fall 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4619AB-8C88-27A2-2294-DDE390B5B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14</a:t>
            </a:fld>
            <a:endParaRPr lang="en-US"/>
          </a:p>
        </p:txBody>
      </p:sp>
      <p:pic>
        <p:nvPicPr>
          <p:cNvPr id="28" name="Audio 27">
            <a:hlinkClick r:id="" action="ppaction://media"/>
            <a:extLst>
              <a:ext uri="{FF2B5EF4-FFF2-40B4-BE49-F238E27FC236}">
                <a16:creationId xmlns:a16="http://schemas.microsoft.com/office/drawing/2014/main" id="{0F2E147F-402B-3D20-22C4-2ABBCD6362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328947" t="-328947" r="-328947" b="-328947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7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85A399F7-AF92-F5CB-F820-B631379EBCB1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34360" y="267480"/>
              <a:ext cx="11873880" cy="599976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85A399F7-AF92-F5CB-F820-B631379EBCB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25000" y="258120"/>
                <a:ext cx="11892600" cy="6018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31320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8076"/>
    </mc:Choice>
    <mc:Fallback>
      <p:transition spd="slow" advTm="1780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D251A6D-30CC-4300-980C-5E57D5FDA8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283" y="-25222"/>
            <a:ext cx="3997762" cy="223502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B946BAF-FB15-4275-B62C-490D7182E7FC}"/>
              </a:ext>
            </a:extLst>
          </p:cNvPr>
          <p:cNvSpPr/>
          <p:nvPr/>
        </p:nvSpPr>
        <p:spPr>
          <a:xfrm>
            <a:off x="152400" y="2209800"/>
            <a:ext cx="4112259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3034" indent="-173034"/>
            <a:r>
              <a:rPr lang="en-US" dirty="0"/>
              <a:t>• CAG – at least 10 diseases (Huntington disease, spinal and bulbar muscular atrophy, </a:t>
            </a:r>
            <a:r>
              <a:rPr lang="en-US" dirty="0" err="1"/>
              <a:t>dentatorubral-pallidoluysian</a:t>
            </a:r>
            <a:r>
              <a:rPr lang="en-US" dirty="0"/>
              <a:t> atrophy and seven SCAs)</a:t>
            </a:r>
          </a:p>
          <a:p>
            <a:pPr marL="173034" indent="-173034"/>
            <a:r>
              <a:rPr lang="en-US" dirty="0"/>
              <a:t>• CGG – fragile X, fragile X tremor ataxia syndrome, other fragile sites (GCC, CCG)</a:t>
            </a:r>
          </a:p>
          <a:p>
            <a:pPr marL="173034" indent="-173034"/>
            <a:r>
              <a:rPr lang="en-US" dirty="0"/>
              <a:t>• CTG – myotonic dystrophy type 1, Huntington disease-like 2, spinocerebellar ataxia type 8, Fuchs corneal dystrophy</a:t>
            </a:r>
          </a:p>
          <a:p>
            <a:pPr marL="173034" indent="-173034"/>
            <a:r>
              <a:rPr lang="en-US" dirty="0"/>
              <a:t>• GAA – Friedreich ataxia</a:t>
            </a:r>
          </a:p>
          <a:p>
            <a:pPr marL="173034" indent="-173034"/>
            <a:r>
              <a:rPr lang="en-US" dirty="0"/>
              <a:t>• GCC – FRAXE mental retardation</a:t>
            </a:r>
          </a:p>
          <a:p>
            <a:pPr marL="173034" indent="-173034"/>
            <a:r>
              <a:rPr lang="en-US" dirty="0"/>
              <a:t>• GCG – </a:t>
            </a:r>
            <a:r>
              <a:rPr lang="en-US" dirty="0" err="1"/>
              <a:t>oculopharyngeal</a:t>
            </a:r>
            <a:r>
              <a:rPr lang="en-US" dirty="0"/>
              <a:t> muscular dystrophy</a:t>
            </a:r>
          </a:p>
          <a:p>
            <a:pPr marL="173034" indent="-173034"/>
            <a:r>
              <a:rPr lang="en-US" dirty="0"/>
              <a:t>• CCTG – myotonic dystrophy type 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92016A8-84AB-4FE7-9792-2755F853272A}"/>
              </a:ext>
            </a:extLst>
          </p:cNvPr>
          <p:cNvSpPr/>
          <p:nvPr/>
        </p:nvSpPr>
        <p:spPr>
          <a:xfrm>
            <a:off x="4038600" y="-75476"/>
            <a:ext cx="58166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Repeat Expansions Related to Diseases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BF027C-03B3-0F0D-5A92-20176D5B3EF9}"/>
              </a:ext>
            </a:extLst>
          </p:cNvPr>
          <p:cNvSpPr txBox="1"/>
          <p:nvPr/>
        </p:nvSpPr>
        <p:spPr>
          <a:xfrm>
            <a:off x="7824641" y="481939"/>
            <a:ext cx="399776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 small number of repeats is “normal”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If the number of repeats increases the individual may show disease symptoms.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These repeats can grow during replication in the cell due to “primer slippage”.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Longer repeats can be inherited from the parent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Longer repeats can also occur within cells of the individual</a:t>
            </a:r>
          </a:p>
        </p:txBody>
      </p:sp>
      <p:pic>
        <p:nvPicPr>
          <p:cNvPr id="27" name="Picture 4">
            <a:extLst>
              <a:ext uri="{FF2B5EF4-FFF2-40B4-BE49-F238E27FC236}">
                <a16:creationId xmlns:a16="http://schemas.microsoft.com/office/drawing/2014/main" id="{58829817-8940-5541-75C2-4AD11C4F93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88" b="45317"/>
          <a:stretch/>
        </p:blipFill>
        <p:spPr bwMode="auto">
          <a:xfrm>
            <a:off x="3886200" y="453370"/>
            <a:ext cx="3414068" cy="1678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D93919-872D-190F-E8C9-68A30B6EF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F8176-2257-457A-9DA4-370596AAC29E}" type="datetime1">
              <a:rPr lang="en-US" smtClean="0"/>
              <a:t>8/20/2023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E8E7468-82A2-1771-355D-EC59BC55E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 &amp; D - Lec 3-Pre - Fall 2023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7D7C7D8-0912-D32F-2CF4-D9A234C0A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15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656CB9-A527-49C0-BF9B-EB29978C33E0}"/>
              </a:ext>
            </a:extLst>
          </p:cNvPr>
          <p:cNvSpPr txBox="1"/>
          <p:nvPr/>
        </p:nvSpPr>
        <p:spPr>
          <a:xfrm>
            <a:off x="7927342" y="3881894"/>
            <a:ext cx="399776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Why do they cause disease?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Additional amino acids if in protein coding region.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Affect binding of DNA regulatory proteins if outside the coding region.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6AE212-A695-40E5-EAED-ACB37A489DB7}"/>
              </a:ext>
            </a:extLst>
          </p:cNvPr>
          <p:cNvSpPr txBox="1"/>
          <p:nvPr/>
        </p:nvSpPr>
        <p:spPr>
          <a:xfrm>
            <a:off x="7927342" y="5328684"/>
            <a:ext cx="36187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Treatment:</a:t>
            </a:r>
          </a:p>
          <a:p>
            <a:r>
              <a:rPr lang="en-US" dirty="0"/>
              <a:t>None yet, except genetic counseling.</a:t>
            </a:r>
          </a:p>
        </p:txBody>
      </p:sp>
      <p:pic>
        <p:nvPicPr>
          <p:cNvPr id="30" name="Audio 29">
            <a:hlinkClick r:id="" action="ppaction://media"/>
            <a:extLst>
              <a:ext uri="{FF2B5EF4-FFF2-40B4-BE49-F238E27FC236}">
                <a16:creationId xmlns:a16="http://schemas.microsoft.com/office/drawing/2014/main" id="{0DDB5D55-8BD3-878E-0093-0FCE3DF419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328947" t="-328947" r="-328947" b="-328947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638B9E2-DCBD-0362-4916-E3B4714C15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59881" y="3718913"/>
            <a:ext cx="3657600" cy="1819656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9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192F0DE4-1C20-9626-9F78-2B4E3067E6BD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415400" y="401040"/>
              <a:ext cx="6683760" cy="565164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192F0DE4-1C20-9626-9F78-2B4E3067E6B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406040" y="391680"/>
                <a:ext cx="6702480" cy="5670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85526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7492"/>
    </mc:Choice>
    <mc:Fallback>
      <p:transition spd="slow" advTm="1374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200400" y="231048"/>
            <a:ext cx="5986462" cy="468312"/>
          </a:xfrm>
        </p:spPr>
        <p:txBody>
          <a:bodyPr>
            <a:noAutofit/>
          </a:bodyPr>
          <a:lstStyle/>
          <a:p>
            <a:pPr eaLnBrk="1" hangingPunct="1"/>
            <a:r>
              <a:rPr lang="en-US" sz="2800" dirty="0">
                <a:ea typeface="Comic Sans MS" charset="0"/>
                <a:cs typeface="Calibri" panose="020F0502020204030204" pitchFamily="34" charset="0"/>
              </a:rPr>
              <a:t>Nucleic Acids &amp; Central Dogma</a:t>
            </a:r>
          </a:p>
        </p:txBody>
      </p:sp>
      <p:pic>
        <p:nvPicPr>
          <p:cNvPr id="7" name="Picture 2" descr="Figure 2-27">
            <a:extLst>
              <a:ext uri="{FF2B5EF4-FFF2-40B4-BE49-F238E27FC236}">
                <a16:creationId xmlns:a16="http://schemas.microsoft.com/office/drawing/2014/main" id="{97344AB6-5B2E-4D55-B931-DA377065FD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166" y="1959448"/>
            <a:ext cx="293557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3736373-01FB-4683-B565-A2CDE956D148}"/>
              </a:ext>
            </a:extLst>
          </p:cNvPr>
          <p:cNvSpPr txBox="1"/>
          <p:nvPr/>
        </p:nvSpPr>
        <p:spPr>
          <a:xfrm>
            <a:off x="5058655" y="5492738"/>
            <a:ext cx="2222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Double stranded DNA</a:t>
            </a:r>
          </a:p>
        </p:txBody>
      </p:sp>
      <p:pic>
        <p:nvPicPr>
          <p:cNvPr id="14" name="DNA_animation">
            <a:hlinkClick r:id="" action="ppaction://media"/>
            <a:extLst>
              <a:ext uri="{FF2B5EF4-FFF2-40B4-BE49-F238E27FC236}">
                <a16:creationId xmlns:a16="http://schemas.microsoft.com/office/drawing/2014/main" id="{FD3B34DF-132E-4A31-B59B-E91D9C063E6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934646" y="1203302"/>
            <a:ext cx="2234613" cy="3864276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168BCE-045D-279A-C85A-21E7AF2A5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78A2-4225-4149-A5D9-1A8EB6444311}" type="datetime1">
              <a:rPr lang="en-US" smtClean="0"/>
              <a:t>8/20/2023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6E2F8F-774A-65F2-37E5-38F30AA1B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 &amp; D - Lec 3-Pre - Fall 2023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97D1B26-7B8E-1920-C2E6-C735FD1BC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2</a:t>
            </a:fld>
            <a:endParaRPr lang="en-US"/>
          </a:p>
        </p:txBody>
      </p:sp>
      <p:pic>
        <p:nvPicPr>
          <p:cNvPr id="28" name="Audio 27">
            <a:hlinkClick r:id="" action="ppaction://media"/>
            <a:extLst>
              <a:ext uri="{FF2B5EF4-FFF2-40B4-BE49-F238E27FC236}">
                <a16:creationId xmlns:a16="http://schemas.microsoft.com/office/drawing/2014/main" id="{FD5400FD-DF9E-90C3-EDFE-F958A56E656E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rcRect l="-328947" t="-328947" r="-328947" b="-328947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11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535C544A-362A-7AEB-0E26-289A701B8B0E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271880" y="2383560"/>
              <a:ext cx="2025000" cy="229536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535C544A-362A-7AEB-0E26-289A701B8B0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262520" y="2374200"/>
                <a:ext cx="2043720" cy="231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4D80DD3F-F9ED-04EA-26AB-AB0C0FDAAC25}"/>
                  </a:ext>
                </a:extLst>
              </p14:cNvPr>
              <p14:cNvContentPartPr/>
              <p14:nvPr/>
            </p14:nvContentPartPr>
            <p14:xfrm>
              <a:off x="11059560" y="5704560"/>
              <a:ext cx="360" cy="36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4D80DD3F-F9ED-04EA-26AB-AB0C0FDAAC25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1050200" y="569520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415511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376"/>
    </mc:Choice>
    <mc:Fallback>
      <p:transition spd="slow" advTm="293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0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468" objId="14"/>
        <p14:stopEvt time="15520" objId="14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50F9007-0D7F-47E0-B1FA-ECE939DAE7A9}"/>
              </a:ext>
            </a:extLst>
          </p:cNvPr>
          <p:cNvSpPr/>
          <p:nvPr/>
        </p:nvSpPr>
        <p:spPr>
          <a:xfrm>
            <a:off x="3993312" y="122702"/>
            <a:ext cx="4222310" cy="4833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41" dirty="0">
                <a:latin typeface="Calibri" pitchFamily="34" charset="0"/>
              </a:rPr>
              <a:t>Introduction to Central Dogma</a:t>
            </a:r>
            <a:endParaRPr lang="en-US" sz="254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2EFBBC-7EAE-4D4F-AC09-90E92D095C40}"/>
              </a:ext>
            </a:extLst>
          </p:cNvPr>
          <p:cNvSpPr txBox="1"/>
          <p:nvPr/>
        </p:nvSpPr>
        <p:spPr>
          <a:xfrm>
            <a:off x="213124" y="2589948"/>
            <a:ext cx="408821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Gene</a:t>
            </a:r>
            <a:r>
              <a:rPr lang="en-US" dirty="0"/>
              <a:t> – a segment of DNA that is converted (</a:t>
            </a:r>
            <a:r>
              <a:rPr lang="en-US" i="1" dirty="0">
                <a:solidFill>
                  <a:srgbClr val="C00000"/>
                </a:solidFill>
              </a:rPr>
              <a:t>transcribed</a:t>
            </a:r>
            <a:r>
              <a:rPr lang="en-US" dirty="0"/>
              <a:t>) to RNA. A </a:t>
            </a:r>
            <a:r>
              <a:rPr lang="en-US" i="1" dirty="0">
                <a:solidFill>
                  <a:srgbClr val="C00000"/>
                </a:solidFill>
              </a:rPr>
              <a:t>promoter</a:t>
            </a:r>
            <a:r>
              <a:rPr lang="en-US" dirty="0">
                <a:solidFill>
                  <a:srgbClr val="C00000"/>
                </a:solidFill>
              </a:rPr>
              <a:t> (P)</a:t>
            </a:r>
            <a:r>
              <a:rPr lang="en-US" dirty="0"/>
              <a:t> sequence on the DNA is the minimal requirement for the production of RNA.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36123C-FCC4-4BA7-AD8B-EEE9296233C5}"/>
              </a:ext>
            </a:extLst>
          </p:cNvPr>
          <p:cNvSpPr txBox="1"/>
          <p:nvPr/>
        </p:nvSpPr>
        <p:spPr>
          <a:xfrm>
            <a:off x="213124" y="5088752"/>
            <a:ext cx="40882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Many RNAs are functional on their own</a:t>
            </a:r>
          </a:p>
          <a:p>
            <a:endParaRPr lang="en-US" dirty="0"/>
          </a:p>
          <a:p>
            <a:r>
              <a:rPr lang="en-US" dirty="0"/>
              <a:t>mRNA are  </a:t>
            </a:r>
            <a:r>
              <a:rPr lang="en-US" i="1" dirty="0">
                <a:solidFill>
                  <a:srgbClr val="C00000"/>
                </a:solidFill>
              </a:rPr>
              <a:t>translated</a:t>
            </a:r>
            <a:r>
              <a:rPr lang="en-US" dirty="0"/>
              <a:t> to a protein.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C6A92E-A862-46B6-B9F9-F9515AD1D151}"/>
              </a:ext>
            </a:extLst>
          </p:cNvPr>
          <p:cNvSpPr txBox="1"/>
          <p:nvPr/>
        </p:nvSpPr>
        <p:spPr>
          <a:xfrm>
            <a:off x="213125" y="4228612"/>
            <a:ext cx="40882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RNA molecules are often processed in </a:t>
            </a:r>
            <a:r>
              <a:rPr lang="en-US" b="1" dirty="0"/>
              <a:t>Eukaryotic cells </a:t>
            </a:r>
            <a:r>
              <a:rPr lang="en-US" dirty="0"/>
              <a:t>before they are functional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6B1AB0-99FB-466C-AFA4-86A7E9A5044F}"/>
              </a:ext>
            </a:extLst>
          </p:cNvPr>
          <p:cNvSpPr txBox="1"/>
          <p:nvPr/>
        </p:nvSpPr>
        <p:spPr>
          <a:xfrm>
            <a:off x="76202" y="595395"/>
            <a:ext cx="44575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Genome</a:t>
            </a:r>
            <a:r>
              <a:rPr lang="en-US" dirty="0"/>
              <a:t>:  Entire DNA content of an organism, contains all of the instructions for life.  Single circular molecule in </a:t>
            </a:r>
            <a:r>
              <a:rPr lang="en-US" dirty="0" err="1"/>
              <a:t>Proks</a:t>
            </a:r>
            <a:r>
              <a:rPr lang="en-US" dirty="0"/>
              <a:t>, multiple linear molecules (chromosomes) in </a:t>
            </a:r>
            <a:r>
              <a:rPr lang="en-US" dirty="0" err="1"/>
              <a:t>Euks</a:t>
            </a:r>
            <a:r>
              <a:rPr lang="en-US" dirty="0"/>
              <a:t>.  The genome is </a:t>
            </a:r>
            <a:r>
              <a:rPr lang="en-US" i="1" dirty="0">
                <a:solidFill>
                  <a:srgbClr val="C00000"/>
                </a:solidFill>
              </a:rPr>
              <a:t>replicated</a:t>
            </a:r>
            <a:r>
              <a:rPr lang="en-US" dirty="0"/>
              <a:t> when cells divide.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D6A73D2-185B-49B6-9F2A-924CE68C6E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8431" y="528878"/>
            <a:ext cx="4114800" cy="1938071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144FA1C0-7AF9-4B81-808C-F5809E49DD58}"/>
              </a:ext>
            </a:extLst>
          </p:cNvPr>
          <p:cNvGrpSpPr/>
          <p:nvPr/>
        </p:nvGrpSpPr>
        <p:grpSpPr>
          <a:xfrm>
            <a:off x="4372674" y="2642221"/>
            <a:ext cx="6468996" cy="497783"/>
            <a:chOff x="3369242" y="2976082"/>
            <a:chExt cx="7127875" cy="548483"/>
          </a:xfrm>
        </p:grpSpPr>
        <p:graphicFrame>
          <p:nvGraphicFramePr>
            <p:cNvPr id="8" name="Object 7">
              <a:extLst>
                <a:ext uri="{FF2B5EF4-FFF2-40B4-BE49-F238E27FC236}">
                  <a16:creationId xmlns:a16="http://schemas.microsoft.com/office/drawing/2014/main" id="{9EB93237-5AB4-461F-B9CA-9B073DEC4F9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369242" y="3254690"/>
            <a:ext cx="7127875" cy="2698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Image" r:id="rId5" imgW="74133000" imgH="2806200" progId="Photoshop.Image.13">
                    <p:embed/>
                  </p:oleObj>
                </mc:Choice>
                <mc:Fallback>
                  <p:oleObj name="Image" r:id="rId5" imgW="74133000" imgH="2806200" progId="Photoshop.Image.13">
                    <p:embed/>
                    <p:pic>
                      <p:nvPicPr>
                        <p:cNvPr id="8" name="Object 7">
                          <a:extLst>
                            <a:ext uri="{FF2B5EF4-FFF2-40B4-BE49-F238E27FC236}">
                              <a16:creationId xmlns:a16="http://schemas.microsoft.com/office/drawing/2014/main" id="{9EB93237-5AB4-461F-B9CA-9B073DEC4F94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3369242" y="3254690"/>
                          <a:ext cx="7127875" cy="2698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6B30F0D4-7188-47D4-8F15-BF27E10FC18E}"/>
                </a:ext>
              </a:extLst>
            </p:cNvPr>
            <p:cNvGrpSpPr/>
            <p:nvPr/>
          </p:nvGrpSpPr>
          <p:grpSpPr>
            <a:xfrm>
              <a:off x="3546708" y="2976082"/>
              <a:ext cx="6829192" cy="472284"/>
              <a:chOff x="3546708" y="2976082"/>
              <a:chExt cx="6829192" cy="472284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29E730E-BAA0-41BF-9242-80158EC1B5BB}"/>
                  </a:ext>
                </a:extLst>
              </p:cNvPr>
              <p:cNvSpPr/>
              <p:nvPr/>
            </p:nvSpPr>
            <p:spPr>
              <a:xfrm>
                <a:off x="3605812" y="3279775"/>
                <a:ext cx="3082544" cy="168590"/>
              </a:xfrm>
              <a:prstGeom prst="rect">
                <a:avLst/>
              </a:prstGeom>
              <a:solidFill>
                <a:schemeClr val="accent1">
                  <a:alpha val="7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35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3A4A8B4-58D5-4DB8-B80A-8C36CE60F5FD}"/>
                  </a:ext>
                </a:extLst>
              </p:cNvPr>
              <p:cNvSpPr/>
              <p:nvPr/>
            </p:nvSpPr>
            <p:spPr>
              <a:xfrm>
                <a:off x="7293356" y="3279776"/>
                <a:ext cx="3082544" cy="168590"/>
              </a:xfrm>
              <a:prstGeom prst="rect">
                <a:avLst/>
              </a:prstGeom>
              <a:solidFill>
                <a:srgbClr val="00B050">
                  <a:alpha val="6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35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C4A6FD0-30D5-4504-9105-1ED026588D96}"/>
                  </a:ext>
                </a:extLst>
              </p:cNvPr>
              <p:cNvSpPr txBox="1"/>
              <p:nvPr/>
            </p:nvSpPr>
            <p:spPr>
              <a:xfrm>
                <a:off x="3546708" y="2985120"/>
                <a:ext cx="323581" cy="3789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35" dirty="0"/>
                  <a:t>P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BA74FB1-692B-4393-9877-9AA58EAA4B0D}"/>
                  </a:ext>
                </a:extLst>
              </p:cNvPr>
              <p:cNvSpPr txBox="1"/>
              <p:nvPr/>
            </p:nvSpPr>
            <p:spPr>
              <a:xfrm>
                <a:off x="7202842" y="2976082"/>
                <a:ext cx="323581" cy="3789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35" dirty="0"/>
                  <a:t>P</a:t>
                </a:r>
              </a:p>
            </p:txBody>
          </p:sp>
        </p:grp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323B194-50C2-4D76-BC53-A080E814ECD7}"/>
              </a:ext>
            </a:extLst>
          </p:cNvPr>
          <p:cNvCxnSpPr/>
          <p:nvPr/>
        </p:nvCxnSpPr>
        <p:spPr>
          <a:xfrm>
            <a:off x="4716987" y="3843939"/>
            <a:ext cx="2395699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22F90A9-2922-412B-8E96-FE134CAC07FC}"/>
              </a:ext>
            </a:extLst>
          </p:cNvPr>
          <p:cNvCxnSpPr>
            <a:cxnSpLocks/>
          </p:cNvCxnSpPr>
          <p:nvPr/>
        </p:nvCxnSpPr>
        <p:spPr>
          <a:xfrm>
            <a:off x="8028205" y="3843939"/>
            <a:ext cx="2603812" cy="0"/>
          </a:xfrm>
          <a:prstGeom prst="line">
            <a:avLst/>
          </a:prstGeom>
          <a:ln w="508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10809B1-5902-4E06-A27F-92E09C5234B8}"/>
              </a:ext>
            </a:extLst>
          </p:cNvPr>
          <p:cNvGrpSpPr/>
          <p:nvPr/>
        </p:nvGrpSpPr>
        <p:grpSpPr>
          <a:xfrm>
            <a:off x="8028205" y="4262858"/>
            <a:ext cx="2889832" cy="351615"/>
            <a:chOff x="7533978" y="4956728"/>
            <a:chExt cx="3184166" cy="387426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9495FD6-139B-4C24-A996-A8162E0762B7}"/>
                </a:ext>
              </a:extLst>
            </p:cNvPr>
            <p:cNvCxnSpPr>
              <a:cxnSpLocks/>
            </p:cNvCxnSpPr>
            <p:nvPr/>
          </p:nvCxnSpPr>
          <p:spPr>
            <a:xfrm>
              <a:off x="7841109" y="5149850"/>
              <a:ext cx="2138199" cy="0"/>
            </a:xfrm>
            <a:prstGeom prst="line">
              <a:avLst/>
            </a:prstGeom>
            <a:ln w="508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497BF61-2C8B-4991-9821-B34AD0E8BE44}"/>
                </a:ext>
              </a:extLst>
            </p:cNvPr>
            <p:cNvSpPr txBox="1"/>
            <p:nvPr/>
          </p:nvSpPr>
          <p:spPr>
            <a:xfrm>
              <a:off x="7533978" y="4965184"/>
              <a:ext cx="350076" cy="378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35" dirty="0"/>
                <a:t>G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74C0B4C-54CF-4B61-99CB-7EF516481ADF}"/>
                </a:ext>
              </a:extLst>
            </p:cNvPr>
            <p:cNvSpPr txBox="1"/>
            <p:nvPr/>
          </p:nvSpPr>
          <p:spPr>
            <a:xfrm>
              <a:off x="9843487" y="4956728"/>
              <a:ext cx="874657" cy="3789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35" dirty="0"/>
                <a:t>AAAAA</a:t>
              </a: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1A878793-11DF-4356-92FA-A1EFCE9821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29897" y="5052895"/>
            <a:ext cx="1294647" cy="1068791"/>
          </a:xfrm>
          <a:prstGeom prst="rect">
            <a:avLst/>
          </a:prstGeom>
        </p:spPr>
      </p:pic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A42E26F7-6527-4CB5-BF1E-15F8E7CB23B9}"/>
              </a:ext>
            </a:extLst>
          </p:cNvPr>
          <p:cNvCxnSpPr/>
          <p:nvPr/>
        </p:nvCxnSpPr>
        <p:spPr>
          <a:xfrm>
            <a:off x="5914836" y="3341143"/>
            <a:ext cx="0" cy="3787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5F223C2-FD75-4693-9AC9-6DD9E0811898}"/>
              </a:ext>
            </a:extLst>
          </p:cNvPr>
          <p:cNvCxnSpPr/>
          <p:nvPr/>
        </p:nvCxnSpPr>
        <p:spPr>
          <a:xfrm>
            <a:off x="9347153" y="3341143"/>
            <a:ext cx="0" cy="3787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DD055F2-58CE-4409-9DA1-C680BDD07D17}"/>
              </a:ext>
            </a:extLst>
          </p:cNvPr>
          <p:cNvCxnSpPr/>
          <p:nvPr/>
        </p:nvCxnSpPr>
        <p:spPr>
          <a:xfrm>
            <a:off x="9347153" y="3962977"/>
            <a:ext cx="0" cy="3787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A7AC257-87E5-4CFF-9446-91D73A747FF8}"/>
              </a:ext>
            </a:extLst>
          </p:cNvPr>
          <p:cNvCxnSpPr/>
          <p:nvPr/>
        </p:nvCxnSpPr>
        <p:spPr>
          <a:xfrm>
            <a:off x="9347153" y="4598028"/>
            <a:ext cx="0" cy="3787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14B8077-50DC-4573-9623-17597D5F4D44}"/>
              </a:ext>
            </a:extLst>
          </p:cNvPr>
          <p:cNvSpPr txBox="1"/>
          <p:nvPr/>
        </p:nvSpPr>
        <p:spPr>
          <a:xfrm>
            <a:off x="6999579" y="3313457"/>
            <a:ext cx="1403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</a:rPr>
              <a:t>Transcription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39E24F3-49DA-4188-9158-7C1C01D322AC}"/>
              </a:ext>
            </a:extLst>
          </p:cNvPr>
          <p:cNvSpPr txBox="1"/>
          <p:nvPr/>
        </p:nvSpPr>
        <p:spPr>
          <a:xfrm>
            <a:off x="7631856" y="3973425"/>
            <a:ext cx="2432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</a:rPr>
              <a:t>mRNA Processing (</a:t>
            </a:r>
            <a:r>
              <a:rPr lang="en-US" i="1" dirty="0" err="1">
                <a:solidFill>
                  <a:srgbClr val="C00000"/>
                </a:solidFill>
              </a:rPr>
              <a:t>Euks</a:t>
            </a:r>
            <a:r>
              <a:rPr lang="en-US" i="1" dirty="0">
                <a:solidFill>
                  <a:srgbClr val="C00000"/>
                </a:solidFill>
              </a:rPr>
              <a:t>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0C5F045-74C1-43E3-8622-83AEC03EBBE8}"/>
              </a:ext>
            </a:extLst>
          </p:cNvPr>
          <p:cNvSpPr txBox="1"/>
          <p:nvPr/>
        </p:nvSpPr>
        <p:spPr>
          <a:xfrm>
            <a:off x="7648790" y="4619828"/>
            <a:ext cx="1230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</a:rPr>
              <a:t>Translation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A91E4634-C06B-477B-938D-36173B0C420E}"/>
              </a:ext>
            </a:extLst>
          </p:cNvPr>
          <p:cNvCxnSpPr/>
          <p:nvPr/>
        </p:nvCxnSpPr>
        <p:spPr>
          <a:xfrm flipH="1">
            <a:off x="4545842" y="4035273"/>
            <a:ext cx="526293" cy="6464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94ABA2FA-46DE-4C67-BF87-06B1B63615C0}"/>
              </a:ext>
            </a:extLst>
          </p:cNvPr>
          <p:cNvCxnSpPr>
            <a:cxnSpLocks/>
            <a:endCxn id="50" idx="0"/>
          </p:cNvCxnSpPr>
          <p:nvPr/>
        </p:nvCxnSpPr>
        <p:spPr>
          <a:xfrm>
            <a:off x="5914267" y="4035273"/>
            <a:ext cx="65206" cy="14022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CE214723-55B8-42EE-BFD8-BDE45E8B3D7C}"/>
              </a:ext>
            </a:extLst>
          </p:cNvPr>
          <p:cNvCxnSpPr/>
          <p:nvPr/>
        </p:nvCxnSpPr>
        <p:spPr>
          <a:xfrm>
            <a:off x="6138998" y="4112645"/>
            <a:ext cx="484095" cy="7360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8667AE05-1EC3-4FCB-A1F8-B205C5B20DA9}"/>
              </a:ext>
            </a:extLst>
          </p:cNvPr>
          <p:cNvSpPr txBox="1"/>
          <p:nvPr/>
        </p:nvSpPr>
        <p:spPr>
          <a:xfrm>
            <a:off x="6220340" y="4949315"/>
            <a:ext cx="8120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tRNA</a:t>
            </a:r>
          </a:p>
          <a:p>
            <a:r>
              <a:rPr lang="en-US" dirty="0"/>
              <a:t>(p syn)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E455D2B-931C-4CD0-8C45-6CE61F0E5C44}"/>
              </a:ext>
            </a:extLst>
          </p:cNvPr>
          <p:cNvSpPr txBox="1"/>
          <p:nvPr/>
        </p:nvSpPr>
        <p:spPr>
          <a:xfrm>
            <a:off x="6879193" y="4656022"/>
            <a:ext cx="8120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rRNA</a:t>
            </a:r>
          </a:p>
          <a:p>
            <a:r>
              <a:rPr lang="en-US" dirty="0"/>
              <a:t>(p syn)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36CB14B-80CB-4D60-BA1F-BFB37E21170E}"/>
              </a:ext>
            </a:extLst>
          </p:cNvPr>
          <p:cNvSpPr txBox="1"/>
          <p:nvPr/>
        </p:nvSpPr>
        <p:spPr>
          <a:xfrm>
            <a:off x="4144713" y="4676946"/>
            <a:ext cx="8290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miRNA</a:t>
            </a:r>
          </a:p>
          <a:p>
            <a:r>
              <a:rPr lang="en-US" dirty="0"/>
              <a:t>(</a:t>
            </a:r>
            <a:r>
              <a:rPr lang="en-US" dirty="0" err="1"/>
              <a:t>euk</a:t>
            </a:r>
            <a:r>
              <a:rPr lang="en-US" dirty="0"/>
              <a:t>)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D1F0492-7723-407C-9A33-3121A3468D56}"/>
              </a:ext>
            </a:extLst>
          </p:cNvPr>
          <p:cNvSpPr txBox="1"/>
          <p:nvPr/>
        </p:nvSpPr>
        <p:spPr>
          <a:xfrm>
            <a:off x="4897150" y="4887307"/>
            <a:ext cx="8996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Splicing</a:t>
            </a:r>
          </a:p>
          <a:p>
            <a:r>
              <a:rPr lang="en-US" dirty="0"/>
              <a:t>(</a:t>
            </a:r>
            <a:r>
              <a:rPr lang="en-US" dirty="0" err="1"/>
              <a:t>euk</a:t>
            </a:r>
            <a:r>
              <a:rPr lang="en-US" dirty="0"/>
              <a:t>)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097A6FF-25CD-44BF-9EE4-E3C444288F8E}"/>
              </a:ext>
            </a:extLst>
          </p:cNvPr>
          <p:cNvSpPr txBox="1"/>
          <p:nvPr/>
        </p:nvSpPr>
        <p:spPr>
          <a:xfrm>
            <a:off x="5350743" y="5437519"/>
            <a:ext cx="12574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Telomerase</a:t>
            </a:r>
          </a:p>
          <a:p>
            <a:r>
              <a:rPr lang="en-US" dirty="0"/>
              <a:t>(</a:t>
            </a:r>
            <a:r>
              <a:rPr lang="en-US" dirty="0" err="1"/>
              <a:t>euk</a:t>
            </a:r>
            <a:r>
              <a:rPr lang="en-US" dirty="0"/>
              <a:t>)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F353F715-C6EC-49CC-A780-2F93F2470D61}"/>
              </a:ext>
            </a:extLst>
          </p:cNvPr>
          <p:cNvCxnSpPr/>
          <p:nvPr/>
        </p:nvCxnSpPr>
        <p:spPr>
          <a:xfrm flipH="1">
            <a:off x="5350875" y="4112644"/>
            <a:ext cx="140703" cy="8247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722D0645-8D8E-436E-8BFD-CD79861A8B69}"/>
              </a:ext>
            </a:extLst>
          </p:cNvPr>
          <p:cNvCxnSpPr>
            <a:cxnSpLocks/>
            <a:endCxn id="47" idx="0"/>
          </p:cNvCxnSpPr>
          <p:nvPr/>
        </p:nvCxnSpPr>
        <p:spPr>
          <a:xfrm>
            <a:off x="6517277" y="4075101"/>
            <a:ext cx="767957" cy="5809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F6F75FA1-A220-4D4B-BC04-A0FA79C259D5}"/>
              </a:ext>
            </a:extLst>
          </p:cNvPr>
          <p:cNvSpPr txBox="1"/>
          <p:nvPr/>
        </p:nvSpPr>
        <p:spPr>
          <a:xfrm>
            <a:off x="4915982" y="4295443"/>
            <a:ext cx="187121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Possible functions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88B7A7-973B-D3D0-3C1A-B53C82EFD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8A83E-911A-4963-884C-BE2592C87A7C}" type="datetime1">
              <a:rPr lang="en-US" smtClean="0"/>
              <a:t>8/20/2023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BA38DE-7D31-04EA-2B63-DEE5D7C5F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 &amp; D - Lec 3-Pre - Fall 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670420-88D6-7EC1-8621-AED2CCA70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3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8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B82350DA-5BB8-380D-0EC9-D27D5711DD7F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5720" y="118440"/>
              <a:ext cx="11291760" cy="571032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B82350DA-5BB8-380D-0EC9-D27D5711DD7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6360" y="109080"/>
                <a:ext cx="11310480" cy="5729040"/>
              </a:xfrm>
              <a:prstGeom prst="rect">
                <a:avLst/>
              </a:prstGeom>
            </p:spPr>
          </p:pic>
        </mc:Fallback>
      </mc:AlternateContent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144A417D-7685-0D9E-FE3F-877C2B01D1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328948" t="-328948" r="-328948" b="-328948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p:transition spd="slow" advClick="0" advTm="16791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53975"/>
            <a:ext cx="3043238" cy="69215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2541" dirty="0"/>
              <a:t>The Genetic Code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7B2DB1-30AA-4744-85C1-D2A457F38B45}"/>
              </a:ext>
            </a:extLst>
          </p:cNvPr>
          <p:cNvSpPr txBox="1"/>
          <p:nvPr/>
        </p:nvSpPr>
        <p:spPr>
          <a:xfrm>
            <a:off x="45382" y="4806950"/>
            <a:ext cx="61889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cs typeface="Calibri" panose="020F0502020204030204" pitchFamily="34" charset="0"/>
              </a:rPr>
              <a:t>Special Codons:</a:t>
            </a:r>
          </a:p>
          <a:p>
            <a:pPr lvl="1"/>
            <a:r>
              <a:rPr lang="en-US" dirty="0">
                <a:cs typeface="Calibri" panose="020F0502020204030204" pitchFamily="34" charset="0"/>
              </a:rPr>
              <a:t>AUG = Is used to begin almost all proteins that are synthesized on the ribosome, it also codes for methionine when found internally.</a:t>
            </a:r>
          </a:p>
          <a:p>
            <a:pPr lvl="1"/>
            <a:r>
              <a:rPr lang="en-US" dirty="0">
                <a:cs typeface="Calibri" panose="020F0502020204030204" pitchFamily="34" charset="0"/>
              </a:rPr>
              <a:t>UAA, UAG, UGA = stop codons (do not code for any amino acids), terminate synthesis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BF48C04-ED60-40B0-B75F-9534000A2BD5}"/>
              </a:ext>
            </a:extLst>
          </p:cNvPr>
          <p:cNvSpPr txBox="1"/>
          <p:nvPr/>
        </p:nvSpPr>
        <p:spPr>
          <a:xfrm>
            <a:off x="148586" y="3403320"/>
            <a:ext cx="56669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Note:</a:t>
            </a:r>
          </a:p>
          <a:p>
            <a:pPr marL="227468" indent="-227468">
              <a:buFont typeface="Arial" panose="020B0604020202020204" pitchFamily="34" charset="0"/>
              <a:buChar char="•"/>
            </a:pPr>
            <a:r>
              <a:rPr lang="en-US" dirty="0"/>
              <a:t>Each codon codes for one amino acid.</a:t>
            </a:r>
          </a:p>
          <a:p>
            <a:pPr marL="227468" indent="-227468">
              <a:buFont typeface="Arial" panose="020B0604020202020204" pitchFamily="34" charset="0"/>
              <a:buChar char="•"/>
            </a:pPr>
            <a:r>
              <a:rPr lang="en-US" dirty="0"/>
              <a:t>Many amino acids are coded by more than one codon.</a:t>
            </a:r>
          </a:p>
          <a:p>
            <a:pPr marL="227468" indent="-227468">
              <a:buFont typeface="Arial" panose="020B0604020202020204" pitchFamily="34" charset="0"/>
              <a:buChar char="•"/>
            </a:pPr>
            <a:r>
              <a:rPr lang="en-US" dirty="0"/>
              <a:t>Most organisms use the same codon table – some codons have different meanings in some organisms.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6A7C1E-E665-4E82-861F-A278778A6F30}"/>
              </a:ext>
            </a:extLst>
          </p:cNvPr>
          <p:cNvSpPr txBox="1"/>
          <p:nvPr/>
        </p:nvSpPr>
        <p:spPr>
          <a:xfrm>
            <a:off x="5752432" y="2859269"/>
            <a:ext cx="5272597" cy="5335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67" dirty="0">
                <a:latin typeface="Courier New" panose="02070309020205020404" pitchFamily="49" charset="0"/>
                <a:cs typeface="Courier New" panose="02070309020205020404" pitchFamily="49" charset="0"/>
              </a:rPr>
              <a:t>..U-</a:t>
            </a:r>
            <a:r>
              <a:rPr lang="en-US" sz="2867" b="1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AUG</a:t>
            </a:r>
            <a:r>
              <a:rPr lang="en-US" sz="2867" dirty="0">
                <a:latin typeface="Courier New" panose="02070309020205020404" pitchFamily="49" charset="0"/>
                <a:cs typeface="Courier New" panose="02070309020205020404" pitchFamily="49" charset="0"/>
              </a:rPr>
              <a:t>-CCC-AUG-UGG-</a:t>
            </a:r>
            <a:r>
              <a:rPr lang="en-US" sz="2867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UAA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BFD2D2-0FB6-42ED-A1FC-680B7F5392F3}"/>
              </a:ext>
            </a:extLst>
          </p:cNvPr>
          <p:cNvSpPr txBox="1"/>
          <p:nvPr/>
        </p:nvSpPr>
        <p:spPr>
          <a:xfrm>
            <a:off x="5443290" y="957648"/>
            <a:ext cx="5272597" cy="5335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67" dirty="0">
                <a:latin typeface="Courier New" panose="02070309020205020404" pitchFamily="49" charset="0"/>
                <a:cs typeface="Courier New" panose="02070309020205020404" pitchFamily="49" charset="0"/>
              </a:rPr>
              <a:t>....ATATGCCCATGTGGTAA..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11F2E5F-FEA6-4E68-9852-12D75CA816A9}"/>
              </a:ext>
            </a:extLst>
          </p:cNvPr>
          <p:cNvCxnSpPr/>
          <p:nvPr/>
        </p:nvCxnSpPr>
        <p:spPr>
          <a:xfrm>
            <a:off x="7314716" y="1443774"/>
            <a:ext cx="0" cy="4373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514E06F-681B-4BBD-A437-4313B1EED2A9}"/>
              </a:ext>
            </a:extLst>
          </p:cNvPr>
          <p:cNvCxnSpPr/>
          <p:nvPr/>
        </p:nvCxnSpPr>
        <p:spPr>
          <a:xfrm>
            <a:off x="7314716" y="2393773"/>
            <a:ext cx="0" cy="4373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D384A5D-3292-49BD-A1AF-2820D7237F51}"/>
              </a:ext>
            </a:extLst>
          </p:cNvPr>
          <p:cNvCxnSpPr>
            <a:cxnSpLocks/>
          </p:cNvCxnSpPr>
          <p:nvPr/>
        </p:nvCxnSpPr>
        <p:spPr>
          <a:xfrm>
            <a:off x="7309117" y="3429001"/>
            <a:ext cx="0" cy="13779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14D977F-DD28-445E-BE36-3417C37A047F}"/>
              </a:ext>
            </a:extLst>
          </p:cNvPr>
          <p:cNvSpPr txBox="1"/>
          <p:nvPr/>
        </p:nvSpPr>
        <p:spPr>
          <a:xfrm>
            <a:off x="9819867" y="1367857"/>
            <a:ext cx="1718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(DNA Sequence)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9EAC97-B5EA-408E-950C-7478DE1F276E}"/>
              </a:ext>
            </a:extLst>
          </p:cNvPr>
          <p:cNvSpPr txBox="1"/>
          <p:nvPr/>
        </p:nvSpPr>
        <p:spPr>
          <a:xfrm>
            <a:off x="5752432" y="1852905"/>
            <a:ext cx="5051383" cy="5335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67" dirty="0">
                <a:latin typeface="Courier New" panose="02070309020205020404" pitchFamily="49" charset="0"/>
                <a:cs typeface="Courier New" panose="02070309020205020404" pitchFamily="49" charset="0"/>
              </a:rPr>
              <a:t>...AUAUGCCCAUGUGGUAA..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652869-3C3B-44F0-981E-4004DA041A3E}"/>
              </a:ext>
            </a:extLst>
          </p:cNvPr>
          <p:cNvSpPr txBox="1"/>
          <p:nvPr/>
        </p:nvSpPr>
        <p:spPr>
          <a:xfrm>
            <a:off x="9764684" y="2244363"/>
            <a:ext cx="1885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(mRNA Sequence)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D9F76E6-8C8C-4AAA-9D14-7DD8B0EA0AC9}"/>
              </a:ext>
            </a:extLst>
          </p:cNvPr>
          <p:cNvSpPr txBox="1"/>
          <p:nvPr/>
        </p:nvSpPr>
        <p:spPr>
          <a:xfrm>
            <a:off x="9902165" y="3330754"/>
            <a:ext cx="16258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(Punctuated  RNA sequence – how the ribosome interprets the sequence)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8C1C78-42E3-46FC-B744-2453DADC0619}"/>
              </a:ext>
            </a:extLst>
          </p:cNvPr>
          <p:cNvSpPr txBox="1"/>
          <p:nvPr/>
        </p:nvSpPr>
        <p:spPr>
          <a:xfrm>
            <a:off x="9811006" y="5077825"/>
            <a:ext cx="1975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(Protein Sequence)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0DFA4F2-5610-4BB9-87F6-C170D94B0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9"/>
          <a:stretch>
            <a:fillRect/>
          </a:stretch>
        </p:blipFill>
        <p:spPr bwMode="auto">
          <a:xfrm>
            <a:off x="972909" y="459566"/>
            <a:ext cx="4828097" cy="2951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B474994-1D53-49A9-86F1-39EDB16F5B32}"/>
              </a:ext>
            </a:extLst>
          </p:cNvPr>
          <p:cNvSpPr txBox="1"/>
          <p:nvPr/>
        </p:nvSpPr>
        <p:spPr>
          <a:xfrm>
            <a:off x="6480056" y="5288384"/>
            <a:ext cx="3607078" cy="3439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35" dirty="0"/>
              <a:t>________-________-________-_______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DD46A851-3599-128C-5E38-77F73ABBE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A04A7-0673-48E5-B3B1-4014434D491B}" type="datetime1">
              <a:rPr lang="en-US" smtClean="0"/>
              <a:t>8/20/2023</a:t>
            </a:fld>
            <a:endParaRPr lang="en-US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E8500840-1A10-A6C9-1A59-89C2F5DF4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 &amp; D - Lec 3-Pre - Fall 2023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65B71876-6A9A-FECB-B957-21C7424B0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4</a:t>
            </a:fld>
            <a:endParaRPr lang="en-US"/>
          </a:p>
        </p:txBody>
      </p:sp>
      <p:pic>
        <p:nvPicPr>
          <p:cNvPr id="32" name="Audio 31">
            <a:hlinkClick r:id="" action="ppaction://media"/>
            <a:extLst>
              <a:ext uri="{FF2B5EF4-FFF2-40B4-BE49-F238E27FC236}">
                <a16:creationId xmlns:a16="http://schemas.microsoft.com/office/drawing/2014/main" id="{DF1B5BA1-74CF-BBF4-80FA-D5DA605A9E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328947" t="-328947" r="-328947" b="-328947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7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01CEF413-361A-6895-B8A0-873D15CA1018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20320" y="471600"/>
              <a:ext cx="11299320" cy="512640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01CEF413-361A-6895-B8A0-873D15CA101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10960" y="462240"/>
                <a:ext cx="11318040" cy="51451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 spd="slow" advTm="1571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9F58D23-5FD4-45F5-9385-161D7F67CB67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4571143" y="7238226"/>
            <a:ext cx="4302252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/>
              <a:t>03-232 Summer 2023 Lec 24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D9CD6D-E1C7-4515-9F82-B94A63E31E6F}"/>
              </a:ext>
            </a:extLst>
          </p:cNvPr>
          <p:cNvSpPr>
            <a:spLocks noGrp="1"/>
          </p:cNvSpPr>
          <p:nvPr>
            <p:ph type="dt" sz="half" idx="6"/>
          </p:nvPr>
        </p:nvSpPr>
        <p:spPr>
          <a:xfrm>
            <a:off x="672227" y="7238226"/>
            <a:ext cx="3092244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9A9F688-9384-4BE8-ABD6-885106F547CA}" type="datetime1">
              <a:rPr lang="en-US" smtClean="0"/>
              <a:pPr/>
              <a:t>8/20/2023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F9E529-CD2A-4EB1-A99C-168D8BB9D2A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2484898" y="7330142"/>
            <a:ext cx="287413" cy="166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410"/>
              </a:lnSpc>
            </a:pPr>
            <a:fld id="{81D60167-4931-47E6-BA6A-407CBD079E47}" type="slidenum">
              <a:rPr lang="en-US" smtClean="0"/>
              <a:pPr marL="38100">
                <a:lnSpc>
                  <a:spcPts val="1410"/>
                </a:lnSpc>
              </a:pPr>
              <a:t>5</a:t>
            </a:fld>
            <a:endParaRPr lang="en-US" dirty="0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908EDFFF-2E52-4B92-8FFD-A013CE34808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7154429"/>
              </p:ext>
            </p:extLst>
          </p:nvPr>
        </p:nvGraphicFramePr>
        <p:xfrm>
          <a:off x="1295400" y="609600"/>
          <a:ext cx="8995115" cy="36179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4" imgW="7791043" imgH="3075852" progId="MDLDrawOLE.MDLDrawObject.1">
                  <p:embed/>
                </p:oleObj>
              </mc:Choice>
              <mc:Fallback>
                <p:oleObj name="MDLDrawObject Class" r:id="rId4" imgW="7791043" imgH="3075852" progId="MDLDrawOLE.MDLDrawObject.1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908EDFFF-2E52-4B92-8FFD-A013CE34808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609600"/>
                        <a:ext cx="8995115" cy="361793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212CAD32-F59D-4765-AB2A-02632D29BD75}"/>
              </a:ext>
            </a:extLst>
          </p:cNvPr>
          <p:cNvSpPr/>
          <p:nvPr/>
        </p:nvSpPr>
        <p:spPr>
          <a:xfrm>
            <a:off x="195984" y="4050884"/>
            <a:ext cx="11800032" cy="2595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7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Monomeric Units</a:t>
            </a:r>
            <a:endParaRPr lang="en-US" sz="1807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0937" indent="-310937">
              <a:buFont typeface="+mj-lt"/>
              <a:buAutoNum type="alphaLcParenR"/>
              <a:tabLst>
                <a:tab pos="207292" algn="l"/>
              </a:tabLst>
            </a:pPr>
            <a:r>
              <a:rPr lang="en-US" sz="1807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Nucleoside triphosphates are the building blocks of nucleic acids (</a:t>
            </a:r>
            <a:r>
              <a:rPr lang="en-US" sz="1807" b="1" dirty="0"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dNTP</a:t>
            </a:r>
            <a:r>
              <a:rPr lang="en-US" sz="1807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</a:t>
            </a:r>
            <a:r>
              <a:rPr lang="en-US" sz="1807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dATP</a:t>
            </a:r>
            <a:r>
              <a:rPr lang="en-US" sz="1807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1807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dGTP</a:t>
            </a:r>
            <a:r>
              <a:rPr lang="en-US" sz="1807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1807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dCTP</a:t>
            </a:r>
            <a:r>
              <a:rPr lang="en-US" sz="1807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dTTP</a:t>
            </a:r>
            <a:r>
              <a:rPr lang="en-US" sz="1807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lang="en-US" sz="1807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0937" indent="-310937">
              <a:buFont typeface="+mj-lt"/>
              <a:buAutoNum type="alphaLcParenR"/>
              <a:tabLst>
                <a:tab pos="207292" algn="l"/>
              </a:tabLst>
            </a:pPr>
            <a:r>
              <a:rPr lang="en-US" sz="1807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base ("sidechain") is connected to the C1' of the sugar ("mainchain") by an </a:t>
            </a:r>
            <a:r>
              <a:rPr lang="en-US" sz="1807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N-linked </a:t>
            </a:r>
            <a:r>
              <a:rPr lang="en-US" sz="1807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glycosidic</a:t>
            </a:r>
            <a:r>
              <a:rPr lang="en-US" sz="1807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bond. </a:t>
            </a:r>
            <a:endParaRPr lang="en-US" sz="1807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63340" lvl="1"/>
            <a:r>
              <a:rPr lang="en-US" sz="1807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Base + sugar = </a:t>
            </a:r>
            <a:r>
              <a:rPr lang="en-US" sz="1807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nucleoside</a:t>
            </a:r>
            <a:r>
              <a:rPr lang="en-US" sz="1807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1807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63340" lvl="1"/>
            <a:r>
              <a:rPr lang="en-US" sz="1807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Base + sugar + n-phosphates = </a:t>
            </a:r>
            <a:r>
              <a:rPr lang="en-US" sz="1807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nucleotide</a:t>
            </a:r>
            <a:endParaRPr lang="en-US" sz="1807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0937" indent="-310937">
              <a:buFont typeface="+mj-lt"/>
              <a:buAutoNum type="alphaLcParenR" startAt="3"/>
              <a:tabLst>
                <a:tab pos="207292" algn="l"/>
              </a:tabLst>
            </a:pPr>
            <a:r>
              <a:rPr lang="en-US" sz="1807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carbon atoms on the sugar are numbered 1' to 5'. The primes distinguish the atoms on the sugar from those on the base.</a:t>
            </a:r>
            <a:endParaRPr lang="en-US" sz="1807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0937" indent="-310937">
              <a:buFont typeface="+mj-lt"/>
              <a:buAutoNum type="alphaLcParenR" startAt="3"/>
              <a:tabLst>
                <a:tab pos="207292" algn="l"/>
              </a:tabLst>
            </a:pPr>
            <a:r>
              <a:rPr lang="en-US" sz="1807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DNA differs from RNA in the sugar (deoxyribose versus ribose) and one base.</a:t>
            </a:r>
            <a:endParaRPr lang="en-US" sz="1807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0937" indent="-310937">
              <a:buFont typeface="+mj-lt"/>
              <a:buAutoNum type="alphaLcParenR" startAt="3"/>
              <a:tabLst>
                <a:tab pos="207292" algn="l"/>
              </a:tabLst>
            </a:pPr>
            <a:r>
              <a:rPr lang="en-US" sz="1807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Four different monomers, A, G, C, T in DNA. U replaces T in RNA. </a:t>
            </a:r>
            <a:endParaRPr lang="en-US" sz="1807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2655BD-0A44-4335-9731-A1764D4A8465}"/>
              </a:ext>
            </a:extLst>
          </p:cNvPr>
          <p:cNvSpPr txBox="1"/>
          <p:nvPr/>
        </p:nvSpPr>
        <p:spPr>
          <a:xfrm flipH="1">
            <a:off x="4544515" y="11483"/>
            <a:ext cx="3510192" cy="483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39" dirty="0">
                <a:latin typeface="Arial" panose="020B0604020202020204" pitchFamily="34" charset="0"/>
              </a:rPr>
              <a:t>Nucleic Acid Structure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1AAAC2A3-14EE-F150-075A-C58DC1A59149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457280" y="80640"/>
              <a:ext cx="9466920" cy="471456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1AAAC2A3-14EE-F150-075A-C58DC1A5914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447920" y="71280"/>
                <a:ext cx="9485640" cy="4733280"/>
              </a:xfrm>
              <a:prstGeom prst="rect">
                <a:avLst/>
              </a:prstGeom>
            </p:spPr>
          </p:pic>
        </mc:Fallback>
      </mc:AlternateContent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7A537EF9-E72F-38C7-D9F2-B86A52C610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328948" t="-328948" r="-328948" b="-328948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97869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4177"/>
    </mc:Choice>
    <mc:Fallback>
      <p:transition spd="slow" advTm="1341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 txBox="1">
            <a:spLocks noChangeArrowheads="1"/>
          </p:cNvSpPr>
          <p:nvPr/>
        </p:nvSpPr>
        <p:spPr bwMode="auto">
          <a:xfrm>
            <a:off x="2506392" y="43135"/>
            <a:ext cx="7278701" cy="545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779" tIns="0" rIns="72779" bIns="0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DNA (&amp; RNA) are directional</a:t>
            </a:r>
          </a:p>
        </p:txBody>
      </p:sp>
      <p:sp>
        <p:nvSpPr>
          <p:cNvPr id="359" name="Rectangle 358">
            <a:extLst>
              <a:ext uri="{FF2B5EF4-FFF2-40B4-BE49-F238E27FC236}">
                <a16:creationId xmlns:a16="http://schemas.microsoft.com/office/drawing/2014/main" id="{AF1E7468-82B7-1149-9171-45E9E25E84A0}"/>
              </a:ext>
            </a:extLst>
          </p:cNvPr>
          <p:cNvSpPr/>
          <p:nvPr/>
        </p:nvSpPr>
        <p:spPr>
          <a:xfrm>
            <a:off x="1961719" y="3733800"/>
            <a:ext cx="41840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0070C0"/>
                </a:solidFill>
                <a:latin typeface="Calibri" panose="020F0502020204030204" pitchFamily="34" charset="0"/>
              </a:rPr>
              <a:t>What are the two different ways we could write the sequence of this nucleic acid?</a:t>
            </a:r>
            <a:endParaRPr lang="en-US" i="1" dirty="0">
              <a:solidFill>
                <a:srgbClr val="0070C0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549827F-F4E6-4CE2-BBD3-A37EBF43A586}"/>
              </a:ext>
            </a:extLst>
          </p:cNvPr>
          <p:cNvGrpSpPr/>
          <p:nvPr/>
        </p:nvGrpSpPr>
        <p:grpSpPr>
          <a:xfrm>
            <a:off x="7562258" y="799385"/>
            <a:ext cx="3715342" cy="5587309"/>
            <a:chOff x="5908407" y="1274628"/>
            <a:chExt cx="3442484" cy="5176972"/>
          </a:xfrm>
        </p:grpSpPr>
        <p:pic>
          <p:nvPicPr>
            <p:cNvPr id="2" name="Picture 1" descr="04_03_RNA_backbone-L.jpg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6516"/>
            <a:stretch/>
          </p:blipFill>
          <p:spPr>
            <a:xfrm>
              <a:off x="5908407" y="1274628"/>
              <a:ext cx="3291927" cy="5176972"/>
            </a:xfrm>
            <a:prstGeom prst="rect">
              <a:avLst/>
            </a:prstGeom>
          </p:spPr>
        </p:pic>
        <p:sp>
          <p:nvSpPr>
            <p:cNvPr id="354" name="Rectangle 353"/>
            <p:cNvSpPr/>
            <p:nvPr/>
          </p:nvSpPr>
          <p:spPr>
            <a:xfrm>
              <a:off x="8544257" y="1653614"/>
              <a:ext cx="353609" cy="37897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35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U</a:t>
              </a:r>
              <a:endParaRPr lang="en-US" sz="1635" b="1" dirty="0">
                <a:solidFill>
                  <a:srgbClr val="FF0000"/>
                </a:solidFill>
              </a:endParaRPr>
            </a:p>
          </p:txBody>
        </p:sp>
        <p:sp>
          <p:nvSpPr>
            <p:cNvPr id="355" name="Rectangle 354"/>
            <p:cNvSpPr/>
            <p:nvPr/>
          </p:nvSpPr>
          <p:spPr>
            <a:xfrm>
              <a:off x="8744758" y="2526369"/>
              <a:ext cx="343011" cy="37897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35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  <a:endParaRPr lang="en-US" sz="1635" b="1" dirty="0">
                <a:solidFill>
                  <a:srgbClr val="FF0000"/>
                </a:solidFill>
              </a:endParaRPr>
            </a:p>
          </p:txBody>
        </p:sp>
        <p:sp>
          <p:nvSpPr>
            <p:cNvPr id="356" name="Rectangle 355"/>
            <p:cNvSpPr/>
            <p:nvPr/>
          </p:nvSpPr>
          <p:spPr>
            <a:xfrm>
              <a:off x="9000815" y="3391290"/>
              <a:ext cx="350076" cy="37897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35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</a:t>
              </a:r>
              <a:endParaRPr lang="en-US" sz="1635" b="1" dirty="0">
                <a:solidFill>
                  <a:srgbClr val="FF0000"/>
                </a:solidFill>
              </a:endParaRPr>
            </a:p>
          </p:txBody>
        </p:sp>
        <p:sp>
          <p:nvSpPr>
            <p:cNvPr id="357" name="Rectangle 356"/>
            <p:cNvSpPr/>
            <p:nvPr/>
          </p:nvSpPr>
          <p:spPr>
            <a:xfrm>
              <a:off x="8900410" y="4694785"/>
              <a:ext cx="325348" cy="37897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35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  <a:endParaRPr lang="en-US" sz="1635" b="1" dirty="0">
                <a:solidFill>
                  <a:srgbClr val="FF000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1057391-EA24-E840-9A5B-796793C44724}"/>
                </a:ext>
              </a:extLst>
            </p:cNvPr>
            <p:cNvSpPr/>
            <p:nvPr/>
          </p:nvSpPr>
          <p:spPr>
            <a:xfrm>
              <a:off x="7624527" y="2757872"/>
              <a:ext cx="281190" cy="22311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716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5’</a:t>
              </a:r>
              <a:endParaRPr lang="en-US" sz="716" dirty="0">
                <a:solidFill>
                  <a:srgbClr val="FF0000"/>
                </a:solidFill>
              </a:endParaRPr>
            </a:p>
          </p:txBody>
        </p:sp>
        <p:sp>
          <p:nvSpPr>
            <p:cNvPr id="360" name="Rectangle 359">
              <a:extLst>
                <a:ext uri="{FF2B5EF4-FFF2-40B4-BE49-F238E27FC236}">
                  <a16:creationId xmlns:a16="http://schemas.microsoft.com/office/drawing/2014/main" id="{BB92778D-C21D-FD4B-A5EF-67EDBE7860D9}"/>
                </a:ext>
              </a:extLst>
            </p:cNvPr>
            <p:cNvSpPr/>
            <p:nvPr/>
          </p:nvSpPr>
          <p:spPr>
            <a:xfrm>
              <a:off x="8220551" y="5651128"/>
              <a:ext cx="281190" cy="22311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716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3’</a:t>
              </a:r>
              <a:endParaRPr lang="en-US" sz="716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FB0218AB-616F-410F-BC33-057AAF8575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764538" y="367826"/>
            <a:ext cx="355207" cy="392889"/>
          </a:xfrm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21C12D85-3F91-B3A0-9973-F8501438B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D9300-A665-4C5C-B38C-6DE6E3CCDB2C}" type="datetime1">
              <a:rPr lang="en-US" smtClean="0"/>
              <a:t>8/20/2023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5662DDDA-1DB8-CA5A-AC23-8532183E4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 &amp; D - Lec 3-Pre - Fall 2023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2B0F635-AC3F-92DF-4F12-27AB7ACB6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6</a:t>
            </a:fld>
            <a:endParaRPr lang="en-US"/>
          </a:p>
        </p:txBody>
      </p:sp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A57E241B-54F5-4357-D764-06DEF64AFC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328947" t="-328947" r="-328947" b="-328947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21781A3-5406-5E27-2D6B-A2EBC0288B6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1412914"/>
            <a:ext cx="4226679" cy="208516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DB8E283-54FF-4A97-E3B3-C8801FBAE5B9}"/>
              </a:ext>
            </a:extLst>
          </p:cNvPr>
          <p:cNvSpPr txBox="1"/>
          <p:nvPr/>
        </p:nvSpPr>
        <p:spPr>
          <a:xfrm>
            <a:off x="457200" y="845726"/>
            <a:ext cx="4436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How Triphosphates are added to the polymer.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9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AAD76FDD-49A7-ADD4-829B-2D880363DDBB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862280" y="494640"/>
              <a:ext cx="9566640" cy="505692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AAD76FDD-49A7-ADD4-829B-2D880363DDB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852920" y="485280"/>
                <a:ext cx="9585360" cy="50756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2905"/>
    </mc:Choice>
    <mc:Fallback>
      <p:transition spd="slow" advTm="1929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 txBox="1">
            <a:spLocks noChangeArrowheads="1"/>
          </p:cNvSpPr>
          <p:nvPr/>
        </p:nvSpPr>
        <p:spPr bwMode="auto">
          <a:xfrm>
            <a:off x="3429000" y="-27749"/>
            <a:ext cx="5398371" cy="545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779" tIns="0" rIns="72779" bIns="0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Double Stranded DNA structure</a:t>
            </a:r>
          </a:p>
        </p:txBody>
      </p:sp>
      <p:sp>
        <p:nvSpPr>
          <p:cNvPr id="5" name="Rectangle 4"/>
          <p:cNvSpPr/>
          <p:nvPr/>
        </p:nvSpPr>
        <p:spPr>
          <a:xfrm>
            <a:off x="39240" y="394544"/>
            <a:ext cx="6894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Complementary base pairing: Hydrogen bonds form between bases, thus linking the 2 stands with weak non-covalent interactions.</a:t>
            </a:r>
          </a:p>
        </p:txBody>
      </p:sp>
      <p:pic>
        <p:nvPicPr>
          <p:cNvPr id="358" name="Picture 357">
            <a:extLst>
              <a:ext uri="{FF2B5EF4-FFF2-40B4-BE49-F238E27FC236}">
                <a16:creationId xmlns:a16="http://schemas.microsoft.com/office/drawing/2014/main" id="{918A3CD6-4994-2040-8281-A18FF532B1D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540" y="3722728"/>
            <a:ext cx="3301860" cy="261512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D4CED21-F067-49E8-91AC-408306F72847}"/>
              </a:ext>
            </a:extLst>
          </p:cNvPr>
          <p:cNvSpPr/>
          <p:nvPr/>
        </p:nvSpPr>
        <p:spPr>
          <a:xfrm>
            <a:off x="76200" y="1074516"/>
            <a:ext cx="511372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DNA twisted into double helix </a:t>
            </a:r>
            <a:endParaRPr lang="en-US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4935" lvl="1" indent="-156699">
              <a:buClr>
                <a:schemeClr val="folHlink"/>
              </a:buClr>
              <a:buFont typeface="Wingdings" charset="0"/>
              <a:buChar char="§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Strands anti-parallel</a:t>
            </a:r>
          </a:p>
          <a:p>
            <a:pPr marL="454935" lvl="1" indent="-156699">
              <a:buClr>
                <a:schemeClr val="folHlink"/>
              </a:buClr>
              <a:buFont typeface="Wingdings" charset="0"/>
              <a:buChar char="§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Sugar-phosphate backbone outside</a:t>
            </a:r>
          </a:p>
          <a:p>
            <a:pPr marL="454935" lvl="1" indent="-156699">
              <a:buClr>
                <a:schemeClr val="folHlink"/>
              </a:buClr>
              <a:buFont typeface="Wingdings" charset="0"/>
              <a:buChar char="§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Nucleotide bases project inward.</a:t>
            </a:r>
          </a:p>
          <a:p>
            <a:pPr marL="454935" lvl="1" indent="-156699">
              <a:buClr>
                <a:schemeClr val="folHlink"/>
              </a:buClr>
              <a:buFont typeface="Wingdings" charset="0"/>
              <a:buChar char="§"/>
            </a:pP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Basepairs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are stacked on each other.</a:t>
            </a:r>
          </a:p>
          <a:p>
            <a:pPr marL="454935" lvl="1" indent="-156699">
              <a:buClr>
                <a:schemeClr val="folHlink"/>
              </a:buClr>
              <a:buFont typeface="Wingdings" charset="0"/>
              <a:buChar char="§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Uniform width</a:t>
            </a:r>
          </a:p>
          <a:p>
            <a:pPr marL="454935" lvl="1" indent="-156699">
              <a:buClr>
                <a:schemeClr val="folHlink"/>
              </a:buClr>
              <a:buFont typeface="Wingdings" charset="0"/>
              <a:buChar char="§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H-bonds between bases:</a:t>
            </a:r>
          </a:p>
          <a:p>
            <a:pPr marL="869880" lvl="2" indent="-156699">
              <a:buClr>
                <a:schemeClr val="folHlink"/>
              </a:buClr>
              <a:buFont typeface="Wingdings" charset="0"/>
              <a:buChar char="§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A=T (two h-bonds)</a:t>
            </a:r>
          </a:p>
          <a:p>
            <a:pPr marL="869880" lvl="2" indent="-156699">
              <a:buClr>
                <a:schemeClr val="folHlink"/>
              </a:buClr>
              <a:buFont typeface="Wingdings" charset="0"/>
              <a:buChar char="§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Ξ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C (three h-bonds)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BCE5B9-8112-47B2-BB5C-D8CDA101B1E2}"/>
              </a:ext>
            </a:extLst>
          </p:cNvPr>
          <p:cNvSpPr txBox="1"/>
          <p:nvPr/>
        </p:nvSpPr>
        <p:spPr>
          <a:xfrm>
            <a:off x="3352800" y="4607719"/>
            <a:ext cx="5113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29889">
              <a:defRPr/>
            </a:pPr>
            <a:r>
              <a:rPr lang="en-US" i="1" kern="0" dirty="0">
                <a:solidFill>
                  <a:srgbClr val="0070C0"/>
                </a:solidFill>
              </a:rPr>
              <a:t>How to indicate the sequence of ssDNA &amp; dsDNA?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5EB551-27D2-4613-A0C9-2B4560F01D8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757" t="5255" r="4611" b="5001"/>
          <a:stretch/>
        </p:blipFill>
        <p:spPr>
          <a:xfrm>
            <a:off x="4495800" y="1295400"/>
            <a:ext cx="4038600" cy="304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A38348D-412C-4147-9D98-CD021E53E0BF}"/>
              </a:ext>
            </a:extLst>
          </p:cNvPr>
          <p:cNvSpPr txBox="1"/>
          <p:nvPr/>
        </p:nvSpPr>
        <p:spPr>
          <a:xfrm rot="2726623">
            <a:off x="5566555" y="3361545"/>
            <a:ext cx="1362104" cy="3157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52" i="1" dirty="0">
                <a:solidFill>
                  <a:srgbClr val="C00000"/>
                </a:solidFill>
              </a:rPr>
              <a:t>“WC” H-bonds”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B96319-C53B-47B6-A95D-CE287C25C27C}"/>
              </a:ext>
            </a:extLst>
          </p:cNvPr>
          <p:cNvSpPr txBox="1"/>
          <p:nvPr/>
        </p:nvSpPr>
        <p:spPr>
          <a:xfrm rot="2953158">
            <a:off x="5657422" y="1848532"/>
            <a:ext cx="1283557" cy="3157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52" i="1" dirty="0">
                <a:solidFill>
                  <a:srgbClr val="C00000"/>
                </a:solidFill>
              </a:rPr>
              <a:t>“WC” H-bonds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320578-D5C6-60AF-F0C4-34AFF54D7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8412B-D9E5-4791-8CFF-329415CF15C5}" type="datetime1">
              <a:rPr lang="en-US" smtClean="0"/>
              <a:t>8/20/2023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E4C99FB-4F8B-1D90-5302-566CC3734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 &amp; D - Lec 3-Pre - Fall 2023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4F1BDE-41E2-6339-23B3-1360E413E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7</a:t>
            </a:fld>
            <a:endParaRPr lang="en-US"/>
          </a:p>
        </p:txBody>
      </p:sp>
      <p:pic>
        <p:nvPicPr>
          <p:cNvPr id="2" name="DNA_animation">
            <a:hlinkClick r:id="" action="ppaction://media"/>
            <a:extLst>
              <a:ext uri="{FF2B5EF4-FFF2-40B4-BE49-F238E27FC236}">
                <a16:creationId xmlns:a16="http://schemas.microsoft.com/office/drawing/2014/main" id="{DE7103E8-34E7-F99C-C915-BFE933E9801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44000" y="1090652"/>
            <a:ext cx="2234613" cy="3864276"/>
          </a:xfrm>
          <a:prstGeom prst="rect">
            <a:avLst/>
          </a:prstGeom>
        </p:spPr>
      </p:pic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C4EDDF8A-E8A0-A01E-84C7-BB216833E53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rcRect l="-328947" t="-328947" r="-328947" b="-328947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11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067C4B03-2AC0-5F32-2FAE-38B05D768732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282200" y="721440"/>
              <a:ext cx="4779720" cy="521280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067C4B03-2AC0-5F32-2FAE-38B05D76873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272840" y="712080"/>
                <a:ext cx="4798440" cy="52315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900"/>
    </mc:Choice>
    <mc:Fallback>
      <p:transition spd="slow" advTm="120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1734440" y="58852"/>
            <a:ext cx="9555162" cy="290512"/>
          </a:xfrm>
        </p:spPr>
        <p:txBody>
          <a:bodyPr>
            <a:noAutofit/>
          </a:bodyPr>
          <a:lstStyle/>
          <a:p>
            <a:r>
              <a:rPr lang="en-US" sz="2541" dirty="0"/>
              <a:t>Size Determination of DNA - Agarose Gel Electrophoresis.</a:t>
            </a:r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B43B280F-8070-488F-A0EA-1781AE2C027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04"/>
          <a:stretch/>
        </p:blipFill>
        <p:spPr>
          <a:xfrm>
            <a:off x="1474657" y="4258506"/>
            <a:ext cx="7009736" cy="1924944"/>
          </a:xfrm>
          <a:prstGeom prst="rect">
            <a:avLst/>
          </a:prstGeom>
        </p:spPr>
      </p:pic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6386C3A4-C023-4EC4-9F26-66540E5968C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5"/>
          <a:stretch/>
        </p:blipFill>
        <p:spPr>
          <a:xfrm>
            <a:off x="1482638" y="1644570"/>
            <a:ext cx="5488543" cy="2540987"/>
          </a:xfrm>
          <a:prstGeom prst="rect">
            <a:avLst/>
          </a:prstGeom>
        </p:spPr>
      </p:pic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11352DB9-D20C-4D86-A02E-A4FA9C5FC3D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46" r="50000" b="1589"/>
          <a:stretch/>
        </p:blipFill>
        <p:spPr>
          <a:xfrm>
            <a:off x="2438400" y="2578440"/>
            <a:ext cx="788527" cy="87698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F89AA9F-C3D7-4D71-A9E2-946CBF8F9B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871" y="1130589"/>
            <a:ext cx="1156560" cy="238134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A40B046-F49A-416A-A5C6-DD165A48D7AB}"/>
              </a:ext>
            </a:extLst>
          </p:cNvPr>
          <p:cNvSpPr/>
          <p:nvPr/>
        </p:nvSpPr>
        <p:spPr>
          <a:xfrm>
            <a:off x="1474657" y="6179336"/>
            <a:ext cx="84065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https://dnalc.cshl.edu/resources/animations/gelelectrophoresis.html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1C17C3-4E6E-9828-079F-08B34EBC93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E78E6-3751-4C64-9E6E-1019FC0024C8}" type="datetime1">
              <a:rPr lang="en-US" smtClean="0"/>
              <a:t>8/20/2023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3E4858F-9A43-2E4C-9AE7-FB83DF4C5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 &amp; D - Lec 3-Pre - Fall 2023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8B1368-EE11-CA7E-07C5-38C5B4EF9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8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0A8864-16DF-E8D5-0748-3BCF8478D078}"/>
              </a:ext>
            </a:extLst>
          </p:cNvPr>
          <p:cNvSpPr txBox="1"/>
          <p:nvPr/>
        </p:nvSpPr>
        <p:spPr>
          <a:xfrm>
            <a:off x="8621054" y="433329"/>
            <a:ext cx="34990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S3, S4 = unknowns.</a:t>
            </a:r>
          </a:p>
          <a:p>
            <a:r>
              <a:rPr lang="en-US" dirty="0"/>
              <a:t>MMR2  = standards, DNA fragments of known length.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7B5A2F-125C-F5E5-AA2B-8115351372DA}"/>
              </a:ext>
            </a:extLst>
          </p:cNvPr>
          <p:cNvSpPr txBox="1"/>
          <p:nvPr/>
        </p:nvSpPr>
        <p:spPr>
          <a:xfrm>
            <a:off x="8458201" y="1328016"/>
            <a:ext cx="373033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Obtaining MW (length) of DNA fragments.</a:t>
            </a:r>
          </a:p>
          <a:p>
            <a:pPr marL="342900" indent="-342900">
              <a:buAutoNum type="arabicPeriod"/>
            </a:pPr>
            <a:r>
              <a:rPr lang="en-US" dirty="0"/>
              <a:t>Plot log(</a:t>
            </a:r>
            <a:r>
              <a:rPr lang="en-US" dirty="0" err="1"/>
              <a:t>basepair</a:t>
            </a:r>
            <a:r>
              <a:rPr lang="en-US" dirty="0"/>
              <a:t>) versus distance for standards.</a:t>
            </a:r>
          </a:p>
          <a:p>
            <a:pPr marL="342900" indent="-342900">
              <a:buAutoNum type="arabicPeriod"/>
            </a:pPr>
            <a:r>
              <a:rPr lang="en-US" dirty="0"/>
              <a:t>Obtain equation of curve.</a:t>
            </a:r>
          </a:p>
          <a:p>
            <a:pPr marL="342900" indent="-342900">
              <a:buAutoNum type="arabicPeriod"/>
            </a:pPr>
            <a:r>
              <a:rPr lang="en-US" dirty="0"/>
              <a:t>Use distance for unknown to find its log(MW) (red arrows)</a:t>
            </a:r>
          </a:p>
          <a:p>
            <a:pPr marL="342900" indent="-342900">
              <a:buAutoNum type="arabicPeriod"/>
            </a:pPr>
            <a:r>
              <a:rPr lang="en-US" dirty="0"/>
              <a:t>S3 3</a:t>
            </a:r>
            <a:r>
              <a:rPr lang="en-US" baseline="30000" dirty="0"/>
              <a:t>rd</a:t>
            </a:r>
            <a:r>
              <a:rPr lang="en-US" dirty="0"/>
              <a:t> fragment migrated 623 mm, Log(MW)~2.92, MW ~ 820 bp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A2719D3-2A1B-266F-F2B4-3E603FBFD2A8}"/>
              </a:ext>
            </a:extLst>
          </p:cNvPr>
          <p:cNvSpPr txBox="1"/>
          <p:nvPr/>
        </p:nvSpPr>
        <p:spPr>
          <a:xfrm>
            <a:off x="238459" y="392250"/>
            <a:ext cx="6464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DNA has a neg charge on each phosphate</a:t>
            </a:r>
          </a:p>
          <a:p>
            <a:r>
              <a:rPr lang="en-US" dirty="0"/>
              <a:t>Separation is by size as the DNA strands are forced through the gel.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FAFC2A1-924E-4B78-3059-30BE5F543B6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14" t="8951"/>
          <a:stretch/>
        </p:blipFill>
        <p:spPr>
          <a:xfrm>
            <a:off x="6915424" y="785557"/>
            <a:ext cx="1562952" cy="3386497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1B779ED-6DE5-89BA-AFBE-17DBCC072B3C}"/>
              </a:ext>
            </a:extLst>
          </p:cNvPr>
          <p:cNvGrpSpPr/>
          <p:nvPr/>
        </p:nvGrpSpPr>
        <p:grpSpPr>
          <a:xfrm>
            <a:off x="8690686" y="3511934"/>
            <a:ext cx="2953171" cy="3160315"/>
            <a:chOff x="4495800" y="261020"/>
            <a:chExt cx="4267200" cy="4566513"/>
          </a:xfrm>
        </p:grpSpPr>
        <p:graphicFrame>
          <p:nvGraphicFramePr>
            <p:cNvPr id="19" name="Chart 18">
              <a:extLst>
                <a:ext uri="{FF2B5EF4-FFF2-40B4-BE49-F238E27FC236}">
                  <a16:creationId xmlns:a16="http://schemas.microsoft.com/office/drawing/2014/main" id="{6CEAE9CF-E3B1-A5DB-1EB7-716FF0B30690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467600371"/>
                </p:ext>
              </p:extLst>
            </p:nvPr>
          </p:nvGraphicFramePr>
          <p:xfrm>
            <a:off x="4495800" y="261020"/>
            <a:ext cx="4267200" cy="456651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0"/>
            </a:graphicData>
          </a:graphic>
        </p:graphicFrame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B67A726-5B37-DB7E-B1C8-07AA9B36AE9D}"/>
                </a:ext>
              </a:extLst>
            </p:cNvPr>
            <p:cNvSpPr txBox="1"/>
            <p:nvPr/>
          </p:nvSpPr>
          <p:spPr>
            <a:xfrm>
              <a:off x="8138472" y="3608053"/>
              <a:ext cx="535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200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F5A8DD4-3C40-2B18-98DC-100CD31E27CB}"/>
                </a:ext>
              </a:extLst>
            </p:cNvPr>
            <p:cNvSpPr txBox="1"/>
            <p:nvPr/>
          </p:nvSpPr>
          <p:spPr>
            <a:xfrm>
              <a:off x="7846276" y="3110418"/>
              <a:ext cx="535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300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D293BC3-170E-CC3D-4754-0C61F902B2CF}"/>
                </a:ext>
              </a:extLst>
            </p:cNvPr>
            <p:cNvSpPr txBox="1"/>
            <p:nvPr/>
          </p:nvSpPr>
          <p:spPr>
            <a:xfrm>
              <a:off x="7491956" y="2678281"/>
              <a:ext cx="535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400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D95BC21-DAE2-AE71-144A-65DCD5171DB3}"/>
                </a:ext>
              </a:extLst>
            </p:cNvPr>
            <p:cNvSpPr txBox="1"/>
            <p:nvPr/>
          </p:nvSpPr>
          <p:spPr>
            <a:xfrm>
              <a:off x="7149379" y="2344865"/>
              <a:ext cx="535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500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4F3E307-276A-1607-0E4A-64D26A20D408}"/>
                </a:ext>
              </a:extLst>
            </p:cNvPr>
            <p:cNvSpPr txBox="1"/>
            <p:nvPr/>
          </p:nvSpPr>
          <p:spPr>
            <a:xfrm>
              <a:off x="6881517" y="2138124"/>
              <a:ext cx="535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600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BB06F69-34FB-35F3-43EB-182D06C41847}"/>
                </a:ext>
              </a:extLst>
            </p:cNvPr>
            <p:cNvSpPr txBox="1"/>
            <p:nvPr/>
          </p:nvSpPr>
          <p:spPr>
            <a:xfrm>
              <a:off x="6629400" y="1848690"/>
              <a:ext cx="535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700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74CB2D9-8DCB-4228-36A2-A592212E539A}"/>
                </a:ext>
              </a:extLst>
            </p:cNvPr>
            <p:cNvSpPr txBox="1"/>
            <p:nvPr/>
          </p:nvSpPr>
          <p:spPr>
            <a:xfrm>
              <a:off x="6484284" y="1688068"/>
              <a:ext cx="535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800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806C996-E98A-45A9-CD60-722DEE6C7740}"/>
                </a:ext>
              </a:extLst>
            </p:cNvPr>
            <p:cNvSpPr txBox="1"/>
            <p:nvPr/>
          </p:nvSpPr>
          <p:spPr>
            <a:xfrm>
              <a:off x="6283014" y="1525017"/>
              <a:ext cx="535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900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0AFA544-BE7D-F04A-7C56-A49FA3DFCCAF}"/>
                </a:ext>
              </a:extLst>
            </p:cNvPr>
            <p:cNvSpPr txBox="1"/>
            <p:nvPr/>
          </p:nvSpPr>
          <p:spPr>
            <a:xfrm>
              <a:off x="6053764" y="1355623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1000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26FDE91-EBC8-52D3-16F4-9371C72207AA}"/>
                </a:ext>
              </a:extLst>
            </p:cNvPr>
            <p:cNvSpPr txBox="1"/>
            <p:nvPr/>
          </p:nvSpPr>
          <p:spPr>
            <a:xfrm>
              <a:off x="5831541" y="1111277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1200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AB83F02-3B4F-5753-8C94-3F9B58744499}"/>
                </a:ext>
              </a:extLst>
            </p:cNvPr>
            <p:cNvSpPr txBox="1"/>
            <p:nvPr/>
          </p:nvSpPr>
          <p:spPr>
            <a:xfrm>
              <a:off x="5544432" y="802876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1517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0ED4C9C1-11D8-F443-7C8D-762AAFE0A940}"/>
              </a:ext>
            </a:extLst>
          </p:cNvPr>
          <p:cNvSpPr txBox="1"/>
          <p:nvPr/>
        </p:nvSpPr>
        <p:spPr>
          <a:xfrm>
            <a:off x="7189234" y="1731527"/>
            <a:ext cx="10797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623 mm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11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DFCE3BB7-C30C-E346-01B5-2CFA4D82AA92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68160" y="14760"/>
              <a:ext cx="11207160" cy="667404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DFCE3BB7-C30C-E346-01B5-2CFA4D82AA9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58800" y="5400"/>
                <a:ext cx="11225880" cy="6692760"/>
              </a:xfrm>
              <a:prstGeom prst="rect">
                <a:avLst/>
              </a:prstGeom>
            </p:spPr>
          </p:pic>
        </mc:Fallback>
      </mc:AlternateContent>
      <p:pic>
        <p:nvPicPr>
          <p:cNvPr id="36" name="Audio 35">
            <a:hlinkClick r:id="" action="ppaction://media"/>
            <a:extLst>
              <a:ext uri="{FF2B5EF4-FFF2-40B4-BE49-F238E27FC236}">
                <a16:creationId xmlns:a16="http://schemas.microsoft.com/office/drawing/2014/main" id="{D3F0F976-06DC-86E2-06FC-859E80C964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rcRect l="-328948" t="-328948" r="-328948" b="-328948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30016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3409"/>
    </mc:Choice>
    <mc:Fallback>
      <p:transition spd="slow" advTm="2234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4E33460-58EB-43E0-82B4-F974AA5FDB02}"/>
              </a:ext>
            </a:extLst>
          </p:cNvPr>
          <p:cNvSpPr txBox="1"/>
          <p:nvPr/>
        </p:nvSpPr>
        <p:spPr>
          <a:xfrm>
            <a:off x="2971800" y="88291"/>
            <a:ext cx="7071936" cy="4833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41" dirty="0"/>
              <a:t>Thermal Stability of Double Stranded DNA (dsDNA)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946885-C86E-463F-9DED-7C68F7E3F1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435" y="2417404"/>
            <a:ext cx="3790723" cy="22785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1B621C4-A7A2-4C45-AD73-D34C79E00E8F}"/>
              </a:ext>
            </a:extLst>
          </p:cNvPr>
          <p:cNvSpPr txBox="1"/>
          <p:nvPr/>
        </p:nvSpPr>
        <p:spPr>
          <a:xfrm>
            <a:off x="7202501" y="2870052"/>
            <a:ext cx="334531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11208" indent="-311208">
              <a:buAutoNum type="arabicPeriod"/>
            </a:pPr>
            <a:r>
              <a:rPr lang="en-US" i="1" dirty="0">
                <a:solidFill>
                  <a:srgbClr val="0070C0"/>
                </a:solidFill>
              </a:rPr>
              <a:t>How does the DNA sequence affect T</a:t>
            </a:r>
            <a:r>
              <a:rPr lang="en-US" i="1" baseline="-25000" dirty="0">
                <a:solidFill>
                  <a:srgbClr val="0070C0"/>
                </a:solidFill>
              </a:rPr>
              <a:t>m</a:t>
            </a:r>
            <a:r>
              <a:rPr lang="en-US" i="1" dirty="0">
                <a:solidFill>
                  <a:srgbClr val="0070C0"/>
                </a:solidFill>
              </a:rPr>
              <a:t>? Explain the difference in Tm for the following two DNAs:</a:t>
            </a:r>
          </a:p>
          <a:p>
            <a:pPr marL="311208" indent="-311208">
              <a:buAutoNum type="arabicPeriod"/>
            </a:pPr>
            <a:endParaRPr lang="en-US" i="1" dirty="0">
              <a:solidFill>
                <a:srgbClr val="0070C0"/>
              </a:solidFill>
            </a:endParaRPr>
          </a:p>
          <a:p>
            <a:r>
              <a:rPr lang="en-US" i="1" dirty="0">
                <a:solidFill>
                  <a:srgbClr val="0070C0"/>
                </a:solidFill>
              </a:rPr>
              <a:t>Duplex A:  Tm=16 C</a:t>
            </a:r>
          </a:p>
          <a:p>
            <a:pPr lvl="1"/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AAAATTTT</a:t>
            </a:r>
          </a:p>
          <a:p>
            <a:pPr lvl="1"/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TTTTAAAA</a:t>
            </a:r>
          </a:p>
          <a:p>
            <a:r>
              <a:rPr lang="en-US" i="1" dirty="0">
                <a:solidFill>
                  <a:srgbClr val="0070C0"/>
                </a:solidFill>
              </a:rPr>
              <a:t> </a:t>
            </a:r>
          </a:p>
          <a:p>
            <a:r>
              <a:rPr lang="en-US" i="1" dirty="0">
                <a:solidFill>
                  <a:srgbClr val="0070C0"/>
                </a:solidFill>
              </a:rPr>
              <a:t>Duplex B: Tm= 32 C</a:t>
            </a:r>
          </a:p>
          <a:p>
            <a:pPr lvl="1"/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GCGCGCGC</a:t>
            </a:r>
          </a:p>
          <a:p>
            <a:pPr lvl="1"/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CGCGCGCG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72E2FE-B56D-427D-B19E-1C7811192DA1}"/>
              </a:ext>
            </a:extLst>
          </p:cNvPr>
          <p:cNvSpPr txBox="1"/>
          <p:nvPr/>
        </p:nvSpPr>
        <p:spPr>
          <a:xfrm>
            <a:off x="1304190" y="5141078"/>
            <a:ext cx="5694829" cy="288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73" spc="80" dirty="0">
                <a:latin typeface="Courier New" panose="02070309020205020404" pitchFamily="49" charset="0"/>
                <a:cs typeface="Courier New" panose="02070309020205020404" pitchFamily="49" charset="0"/>
              </a:rPr>
              <a:t>3’A-T-G-C-C-G-T-A-G-T-C-G-T-A-C-A-G-T-A-C-G-T-G-C-A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3DC1D1-5481-4AF2-99D2-8CB95D7BB30B}"/>
              </a:ext>
            </a:extLst>
          </p:cNvPr>
          <p:cNvSpPr txBox="1"/>
          <p:nvPr/>
        </p:nvSpPr>
        <p:spPr>
          <a:xfrm>
            <a:off x="2540250" y="4918528"/>
            <a:ext cx="1162498" cy="288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73" dirty="0">
                <a:latin typeface="Courier New" panose="02070309020205020404" pitchFamily="49" charset="0"/>
                <a:cs typeface="Courier New" panose="02070309020205020404" pitchFamily="49" charset="0"/>
              </a:rPr>
              <a:t>5’ A-T-C-A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16ACB2D-A8F5-46AA-8CE5-1277E86BC215}"/>
              </a:ext>
            </a:extLst>
          </p:cNvPr>
          <p:cNvSpPr txBox="1"/>
          <p:nvPr/>
        </p:nvSpPr>
        <p:spPr>
          <a:xfrm rot="574565">
            <a:off x="4778824" y="1918415"/>
            <a:ext cx="5694829" cy="288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73" spc="80" dirty="0">
                <a:latin typeface="Courier New" panose="02070309020205020404" pitchFamily="49" charset="0"/>
                <a:cs typeface="Courier New" panose="02070309020205020404" pitchFamily="49" charset="0"/>
              </a:rPr>
              <a:t>3’A-T-G-C-C-G-T-A-G-T-C-G-T-A-C-A-G-T-A-C-G-T-G-C-A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5DE42F-68EF-403A-9BAE-963EC3F0B475}"/>
              </a:ext>
            </a:extLst>
          </p:cNvPr>
          <p:cNvSpPr txBox="1"/>
          <p:nvPr/>
        </p:nvSpPr>
        <p:spPr>
          <a:xfrm rot="2541482">
            <a:off x="8589832" y="1430231"/>
            <a:ext cx="1162498" cy="288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73" dirty="0">
                <a:latin typeface="Courier New" panose="02070309020205020404" pitchFamily="49" charset="0"/>
                <a:cs typeface="Courier New" panose="02070309020205020404" pitchFamily="49" charset="0"/>
              </a:rPr>
              <a:t>5’ A-T-C-A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104534-4F51-618E-78C2-4ED962C27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13C64-9038-41DD-B845-1DAABA4E4293}" type="datetime1">
              <a:rPr lang="en-US" smtClean="0"/>
              <a:t>8/20/2023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B08A80-3BB2-6B27-DDE8-D639252B9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 &amp; D - Lec 3-Pre - Fall 2023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627DA9D-F0F7-DDCC-B703-4F95C8E30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9</a:t>
            </a:fld>
            <a:endParaRPr lang="en-US"/>
          </a:p>
        </p:txBody>
      </p:sp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072CC2C0-392A-C3CA-F9D5-5616C291D8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328947" t="-328947" r="-328947" b="-328947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427BD324-E182-155B-93C1-13D3950B51C3}"/>
                  </a:ext>
                </a:extLst>
              </p14:cNvPr>
              <p14:cNvContentPartPr/>
              <p14:nvPr/>
            </p14:nvContentPartPr>
            <p14:xfrm>
              <a:off x="646200" y="6020640"/>
              <a:ext cx="215640" cy="8748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427BD324-E182-155B-93C1-13D3950B51C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36840" y="6011280"/>
                <a:ext cx="234360" cy="10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9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E29E64AF-FA57-2441-8574-682AC272545E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486520" y="1352520"/>
              <a:ext cx="9263880" cy="508068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E29E64AF-FA57-2441-8574-682AC272545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477160" y="1343160"/>
                <a:ext cx="9282600" cy="5099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50337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2583"/>
    </mc:Choice>
    <mc:Fallback>
      <p:transition spd="slow" advTm="1525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3067</TotalTime>
  <Words>1509</Words>
  <Application>Microsoft Office PowerPoint</Application>
  <PresentationFormat>Widescreen</PresentationFormat>
  <Paragraphs>250</Paragraphs>
  <Slides>15</Slides>
  <Notes>12</Notes>
  <HiddenSlides>0</HiddenSlides>
  <MMClips>18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Courier New</vt:lpstr>
      <vt:lpstr>Wingdings</vt:lpstr>
      <vt:lpstr>Office Theme</vt:lpstr>
      <vt:lpstr>Image</vt:lpstr>
      <vt:lpstr>MDLDrawObject Class</vt:lpstr>
      <vt:lpstr>PowerPoint Presentation</vt:lpstr>
      <vt:lpstr>Nucleic Acids &amp; Central Dogma</vt:lpstr>
      <vt:lpstr>PowerPoint Presentation</vt:lpstr>
      <vt:lpstr>The Genetic Code</vt:lpstr>
      <vt:lpstr>PowerPoint Presentation</vt:lpstr>
      <vt:lpstr>PowerPoint Presentation</vt:lpstr>
      <vt:lpstr>PowerPoint Presentation</vt:lpstr>
      <vt:lpstr>Size Determination of DNA - Agarose Gel Electrophoresis.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Carnegie Mellon University in Qatar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Ken Hovis</dc:creator>
  <cp:lastModifiedBy>Gordon Stephen Rule</cp:lastModifiedBy>
  <cp:revision>197</cp:revision>
  <cp:lastPrinted>2023-08-19T22:00:10Z</cp:lastPrinted>
  <dcterms:created xsi:type="dcterms:W3CDTF">2011-08-23T09:25:13Z</dcterms:created>
  <dcterms:modified xsi:type="dcterms:W3CDTF">2023-08-20T19:02:23Z</dcterms:modified>
</cp:coreProperties>
</file>